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906" r:id="rId2"/>
    <p:sldId id="947" r:id="rId3"/>
    <p:sldId id="840" r:id="rId4"/>
    <p:sldId id="977" r:id="rId5"/>
    <p:sldId id="972" r:id="rId6"/>
    <p:sldId id="971" r:id="rId7"/>
    <p:sldId id="980" r:id="rId8"/>
    <p:sldId id="907" r:id="rId9"/>
    <p:sldId id="970" r:id="rId10"/>
    <p:sldId id="973" r:id="rId11"/>
    <p:sldId id="976" r:id="rId12"/>
    <p:sldId id="968" r:id="rId13"/>
    <p:sldId id="908" r:id="rId14"/>
    <p:sldId id="978" r:id="rId15"/>
    <p:sldId id="982" r:id="rId16"/>
    <p:sldId id="984" r:id="rId17"/>
    <p:sldId id="981" r:id="rId18"/>
    <p:sldId id="969" r:id="rId19"/>
    <p:sldId id="909" r:id="rId20"/>
    <p:sldId id="974" r:id="rId21"/>
    <p:sldId id="975" r:id="rId22"/>
    <p:sldId id="979" r:id="rId23"/>
    <p:sldId id="985" r:id="rId24"/>
    <p:sldId id="967" r:id="rId25"/>
  </p:sldIdLst>
  <p:sldSz cx="9144000" cy="5143500" type="screen16x9"/>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BF"/>
    <a:srgbClr val="034EA2"/>
    <a:srgbClr val="0087CD"/>
    <a:srgbClr val="C68F06"/>
    <a:srgbClr val="DB2C03"/>
    <a:srgbClr val="EBAC07"/>
    <a:srgbClr val="008487"/>
    <a:srgbClr val="163C46"/>
    <a:srgbClr val="008F92"/>
    <a:srgbClr val="004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4660"/>
  </p:normalViewPr>
  <p:slideViewPr>
    <p:cSldViewPr>
      <p:cViewPr varScale="1">
        <p:scale>
          <a:sx n="111" d="100"/>
          <a:sy n="111" d="100"/>
        </p:scale>
        <p:origin x="342" y="96"/>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65" d="100"/>
          <a:sy n="65" d="100"/>
        </p:scale>
        <p:origin x="-336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a:noFill/>
              </a:ln>
            </c:spPr>
            <c:extLst>
              <c:ext xmlns:c16="http://schemas.microsoft.com/office/drawing/2014/chart" uri="{C3380CC4-5D6E-409C-BE32-E72D297353CC}">
                <c16:uniqueId val="{00000001-FCDB-4A34-8D6A-531F53D920EF}"/>
              </c:ext>
            </c:extLst>
          </c:dPt>
          <c:dPt>
            <c:idx val="1"/>
            <c:bubble3D val="0"/>
            <c:spPr>
              <a:solidFill>
                <a:schemeClr val="accent4"/>
              </a:solidFill>
              <a:ln>
                <a:noFill/>
              </a:ln>
            </c:spPr>
            <c:extLst>
              <c:ext xmlns:c16="http://schemas.microsoft.com/office/drawing/2014/chart" uri="{C3380CC4-5D6E-409C-BE32-E72D297353CC}">
                <c16:uniqueId val="{00000003-FCDB-4A34-8D6A-531F53D920EF}"/>
              </c:ext>
            </c:extLst>
          </c:dPt>
          <c:dPt>
            <c:idx val="2"/>
            <c:bubble3D val="0"/>
            <c:spPr>
              <a:solidFill>
                <a:schemeClr val="accent3"/>
              </a:solidFill>
              <a:ln>
                <a:noFill/>
              </a:ln>
            </c:spPr>
            <c:extLst>
              <c:ext xmlns:c16="http://schemas.microsoft.com/office/drawing/2014/chart" uri="{C3380CC4-5D6E-409C-BE32-E72D297353CC}">
                <c16:uniqueId val="{00000005-FCDB-4A34-8D6A-531F53D920EF}"/>
              </c:ext>
            </c:extLst>
          </c:dPt>
          <c:dPt>
            <c:idx val="3"/>
            <c:bubble3D val="0"/>
            <c:spPr>
              <a:solidFill>
                <a:schemeClr val="accent2"/>
              </a:solidFill>
              <a:ln>
                <a:noFill/>
              </a:ln>
            </c:spPr>
            <c:extLst>
              <c:ext xmlns:c16="http://schemas.microsoft.com/office/drawing/2014/chart" uri="{C3380CC4-5D6E-409C-BE32-E72D297353CC}">
                <c16:uniqueId val="{00000007-FCDB-4A34-8D6A-531F53D920EF}"/>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c:v>
                </c:pt>
                <c:pt idx="1">
                  <c:v>5</c:v>
                </c:pt>
                <c:pt idx="2">
                  <c:v>7</c:v>
                </c:pt>
                <c:pt idx="3">
                  <c:v>12</c:v>
                </c:pt>
              </c:numCache>
            </c:numRef>
          </c:val>
          <c:extLst>
            <c:ext xmlns:c16="http://schemas.microsoft.com/office/drawing/2014/chart" uri="{C3380CC4-5D6E-409C-BE32-E72D297353CC}">
              <c16:uniqueId val="{00000008-FCDB-4A34-8D6A-531F53D920EF}"/>
            </c:ext>
          </c:extLst>
        </c:ser>
        <c:dLbls>
          <c:showLegendKey val="0"/>
          <c:showVal val="0"/>
          <c:showCatName val="0"/>
          <c:showSerName val="0"/>
          <c:showPercent val="0"/>
          <c:showBubbleSize val="0"/>
          <c:showLeaderLines val="1"/>
        </c:dLbls>
        <c:firstSliceAng val="0"/>
        <c:holeSize val="57"/>
      </c:doughnutChart>
    </c:plotArea>
    <c:plotVisOnly val="1"/>
    <c:dispBlanksAs val="zero"/>
    <c:showDLblsOverMax val="0"/>
  </c:chart>
  <c:txPr>
    <a:bodyPr/>
    <a:lstStyle/>
    <a:p>
      <a:pPr>
        <a:defRPr lang="zh-CN"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12</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14</a:t>
            </a:fld>
            <a:endParaRPr lang="zh-CN"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p:cNvSpPr>
            <a:spLocks noGrp="1" noRot="1" noChangeAspect="1" noChangeArrowheads="1"/>
          </p:cNvSpPr>
          <p:nvPr>
            <p:ph type="sldImg" idx="4294967295"/>
          </p:nvPr>
        </p:nvSpPr>
        <p:spPr>
          <a:ln>
            <a:miter lim="800000"/>
          </a:ln>
        </p:spPr>
      </p:sp>
      <p:sp>
        <p:nvSpPr>
          <p:cNvPr id="37890" name="备注占位符 2"/>
          <p:cNvSpPr>
            <a:spLocks noGrp="1" noChangeArrowheads="1"/>
          </p:cNvSpPr>
          <p:nvPr>
            <p:ph type="body" idx="4294967295"/>
          </p:nvPr>
        </p:nvSpPr>
        <p:spPr/>
        <p:txBody>
          <a:bodyPr/>
          <a:lstStyle/>
          <a:p>
            <a:endParaRPr lang="zh-CN" altLang="en-US"/>
          </a:p>
        </p:txBody>
      </p:sp>
      <p:sp>
        <p:nvSpPr>
          <p:cNvPr id="37891" name="灯片编号占位符 3"/>
          <p:cNvSpPr>
            <a:spLocks noGrp="1" noChangeArrowheads="1"/>
          </p:cNvSpPr>
          <p:nvPr>
            <p:ph type="sldNum" sz="quarter" idx="5"/>
          </p:nvPr>
        </p:nvSpPr>
        <p:spPr bwMode="auto">
          <a:noFill/>
          <a:ln>
            <a:miter lim="800000"/>
          </a:ln>
        </p:spPr>
        <p:txBody>
          <a:bodyPr/>
          <a:lstStyle/>
          <a:p>
            <a:fld id="{17848CDF-EB1D-4858-A234-8C0CEBAE6142}" type="slidenum">
              <a:rPr lang="zh-CN" altLang="en-US"/>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noChangeArrowheads="1"/>
          </p:cNvSpPr>
          <p:nvPr>
            <p:ph type="sldImg" idx="4294967295"/>
          </p:nvPr>
        </p:nvSpPr>
        <p:spPr>
          <a:ln>
            <a:miter lim="800000"/>
          </a:ln>
        </p:spPr>
      </p:sp>
      <p:sp>
        <p:nvSpPr>
          <p:cNvPr id="39938" name="备注占位符 2"/>
          <p:cNvSpPr>
            <a:spLocks noGrp="1" noChangeArrowheads="1"/>
          </p:cNvSpPr>
          <p:nvPr>
            <p:ph type="body" idx="4294967295"/>
          </p:nvPr>
        </p:nvSpPr>
        <p:spPr/>
        <p:txBody>
          <a:bodyPr/>
          <a:lstStyle/>
          <a:p>
            <a:endParaRPr lang="zh-CN" altLang="en-US"/>
          </a:p>
        </p:txBody>
      </p:sp>
      <p:sp>
        <p:nvSpPr>
          <p:cNvPr id="39939" name="灯片编号占位符 3"/>
          <p:cNvSpPr>
            <a:spLocks noGrp="1" noChangeArrowheads="1"/>
          </p:cNvSpPr>
          <p:nvPr>
            <p:ph type="sldNum" sz="quarter" idx="5"/>
          </p:nvPr>
        </p:nvSpPr>
        <p:spPr bwMode="auto">
          <a:noFill/>
          <a:ln>
            <a:miter lim="800000"/>
          </a:ln>
        </p:spPr>
        <p:txBody>
          <a:bodyPr/>
          <a:lstStyle/>
          <a:p>
            <a:fld id="{12BBFC42-F3A4-446A-A888-9EF763704B8B}" type="slidenum">
              <a:rPr lang="zh-CN" altLang="en-US"/>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784203-20BB-4E94-8778-90C0AA34F379}"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784203-20BB-4E94-8778-90C0AA34F379}"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9</a:t>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4" name="文本框 37"/>
          <p:cNvSpPr txBox="1"/>
          <p:nvPr userDrawn="1"/>
        </p:nvSpPr>
        <p:spPr>
          <a:xfrm>
            <a:off x="899592" y="239588"/>
            <a:ext cx="1990115" cy="312819"/>
          </a:xfrm>
          <a:prstGeom prst="rect">
            <a:avLst/>
          </a:prstGeom>
          <a:noFill/>
        </p:spPr>
        <p:txBody>
          <a:bodyPr wrap="none" lIns="96434" tIns="48217" rIns="96434" bIns="48217" rtlCol="0">
            <a:spAutoFit/>
          </a:bodyPr>
          <a:lstStyle/>
          <a:p>
            <a:pPr defTabSz="964565"/>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15" name="文本框 38"/>
          <p:cNvSpPr txBox="1"/>
          <p:nvPr userDrawn="1"/>
        </p:nvSpPr>
        <p:spPr>
          <a:xfrm>
            <a:off x="899592" y="432889"/>
            <a:ext cx="1804166" cy="266653"/>
          </a:xfrm>
          <a:prstGeom prst="rect">
            <a:avLst/>
          </a:prstGeom>
          <a:noFill/>
        </p:spPr>
        <p:txBody>
          <a:bodyPr wrap="none" lIns="96434" tIns="48217" rIns="96434" bIns="48217" rtlCol="0">
            <a:spAutoFit/>
          </a:bodyPr>
          <a:lstStyle/>
          <a:p>
            <a:pPr defTabSz="964565"/>
            <a:r>
              <a:rPr lang="en-US" altLang="zh-CN" sz="1050" dirty="0">
                <a:solidFill>
                  <a:schemeClr val="tx1">
                    <a:lumMod val="50000"/>
                    <a:lumOff val="50000"/>
                  </a:schemeClr>
                </a:solidFill>
                <a:cs typeface="+mn-ea"/>
                <a:sym typeface="+mn-lt"/>
              </a:rPr>
              <a:t>ADD RELATED TITLE WORDS</a:t>
            </a:r>
            <a:endParaRPr lang="zh-CN" altLang="en-US" sz="1050" dirty="0">
              <a:solidFill>
                <a:schemeClr val="tx1">
                  <a:lumMod val="50000"/>
                  <a:lumOff val="50000"/>
                </a:schemeClr>
              </a:solidFill>
              <a:cs typeface="+mn-ea"/>
              <a:sym typeface="+mn-lt"/>
            </a:endParaRPr>
          </a:p>
        </p:txBody>
      </p:sp>
      <p:pic>
        <p:nvPicPr>
          <p:cNvPr id="8" name="Picture 2" descr="C:\Users\Administrator\Desktop\75bab28f863d378bb007a7537ede48fc.jpg"/>
          <p:cNvPicPr>
            <a:picLocks noChangeAspect="1" noChangeArrowheads="1"/>
          </p:cNvPicPr>
          <p:nvPr userDrawn="1"/>
        </p:nvPicPr>
        <p:blipFill>
          <a:blip r:embed="rId2" cstate="print"/>
          <a:srcRect/>
          <a:stretch>
            <a:fillRect/>
          </a:stretch>
        </p:blipFill>
        <p:spPr bwMode="auto">
          <a:xfrm>
            <a:off x="7884368" y="4061718"/>
            <a:ext cx="2160240" cy="2163563"/>
          </a:xfrm>
          <a:prstGeom prst="rect">
            <a:avLst/>
          </a:prstGeom>
          <a:noFill/>
        </p:spPr>
      </p:pic>
      <p:pic>
        <p:nvPicPr>
          <p:cNvPr id="9" name="Picture 2" descr="C:\Users\Administrator\Desktop\75bab28f863d378bb007a7537ede48fc.jpg"/>
          <p:cNvPicPr>
            <a:picLocks noChangeAspect="1" noChangeArrowheads="1"/>
          </p:cNvPicPr>
          <p:nvPr userDrawn="1"/>
        </p:nvPicPr>
        <p:blipFill>
          <a:blip r:embed="rId3" cstate="print"/>
          <a:srcRect/>
          <a:stretch>
            <a:fillRect/>
          </a:stretch>
        </p:blipFill>
        <p:spPr bwMode="auto">
          <a:xfrm>
            <a:off x="179512" y="123478"/>
            <a:ext cx="647077" cy="648072"/>
          </a:xfrm>
          <a:prstGeom prst="rect">
            <a:avLst/>
          </a:prstGeom>
          <a:noFill/>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t>2021/1/5</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lvl1pPr eaLnBrk="1" fontAlgn="auto" hangingPunct="1">
              <a:spcBef>
                <a:spcPts val="0"/>
              </a:spcBef>
              <a:spcAft>
                <a:spcPts val="0"/>
              </a:spcAft>
              <a:defRPr>
                <a:latin typeface="+mn-lt"/>
                <a:ea typeface="+mn-ea"/>
              </a:defRPr>
            </a:lvl1pPr>
          </a:lstStyle>
          <a:p>
            <a:pPr>
              <a:defRPr/>
            </a:pPr>
            <a:fld id="{4C0F3E8C-8BCD-4A8F-98D8-F8D96B87BD28}" type="datetimeFigureOut">
              <a:rPr lang="zh-CN" altLang="en-US"/>
              <a:t>2021/1/5</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vert="horz" wrap="square" lIns="68580" tIns="34290" rIns="68580" bIns="34290" numCol="1" anchor="t" anchorCtr="0" compatLnSpc="1"/>
          <a:lstStyle>
            <a:lvl1pPr eaLnBrk="1" hangingPunct="1">
              <a:defRPr smtClean="0"/>
            </a:lvl1pPr>
          </a:lstStyle>
          <a:p>
            <a:pPr>
              <a:defRPr/>
            </a:pPr>
            <a:fld id="{4AAA05D2-2F82-4D1D-9A69-4CC173608BCF}" type="slidenum">
              <a:rPr lang="zh-CN" altLang="en-US"/>
              <a:t>‹#›</a:t>
            </a:fld>
            <a:endParaRPr lang="zh-CN" altLang="en-US"/>
          </a:p>
        </p:txBody>
      </p:sp>
    </p:spTree>
  </p:cSld>
  <p:clrMapOvr>
    <a:masterClrMapping/>
  </p:clrMapOvr>
  <p:transition spd="slow" advClick="0" advTm="2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Picture 2" descr="C:\Users\Administrator\Desktop\582c0aa581928.jpg"/>
          <p:cNvPicPr>
            <a:picLocks noChangeAspect="1" noChangeArrowheads="1"/>
          </p:cNvPicPr>
          <p:nvPr userDrawn="1"/>
        </p:nvPicPr>
        <p:blipFill>
          <a:blip r:embed="rId2" cstate="print"/>
          <a:srcRect/>
          <a:stretch>
            <a:fillRect/>
          </a:stretch>
        </p:blipFill>
        <p:spPr bwMode="auto">
          <a:xfrm>
            <a:off x="0" y="0"/>
            <a:ext cx="9144000" cy="514349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2969F21D-12A3-824C-80FA-D34F01E9177B}" type="datetimeFigureOut">
              <a:rPr kumimoji="1" lang="zh-CN" altLang="en-US" smtClean="0"/>
              <a:t>2021/1/5</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85CFEDB-804C-9249-87AB-F8162CDD6F1B}" type="slidenum">
              <a:rPr kumimoji="1" lang="zh-CN" altLang="en-US" smtClean="0"/>
              <a:t>‹#›</a:t>
            </a:fld>
            <a:endParaRPr kumimoji="1"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 y="0"/>
            <a:ext cx="9143499" cy="5143500"/>
          </a:xfrm>
          <a:prstGeom prst="rect">
            <a:avLst/>
          </a:prstGeom>
        </p:spPr>
      </p:pic>
      <p:grpSp>
        <p:nvGrpSpPr>
          <p:cNvPr id="2" name="组合 3"/>
          <p:cNvGrpSpPr/>
          <p:nvPr userDrawn="1"/>
        </p:nvGrpSpPr>
        <p:grpSpPr bwMode="auto">
          <a:xfrm flipH="1">
            <a:off x="-1" y="248018"/>
            <a:ext cx="1797166" cy="507206"/>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grpSp>
      <p:sp>
        <p:nvSpPr>
          <p:cNvPr id="6" name="文本框 12"/>
          <p:cNvSpPr txBox="1">
            <a:spLocks noChangeArrowheads="1"/>
          </p:cNvSpPr>
          <p:nvPr userDrawn="1"/>
        </p:nvSpPr>
        <p:spPr bwMode="auto">
          <a:xfrm>
            <a:off x="-1" y="370296"/>
            <a:ext cx="1796090" cy="619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4" name="文本框 37"/>
          <p:cNvSpPr txBox="1"/>
          <p:nvPr userDrawn="1"/>
        </p:nvSpPr>
        <p:spPr>
          <a:xfrm>
            <a:off x="899592" y="239588"/>
            <a:ext cx="912897" cy="312819"/>
          </a:xfrm>
          <a:prstGeom prst="rect">
            <a:avLst/>
          </a:prstGeom>
          <a:noFill/>
        </p:spPr>
        <p:txBody>
          <a:bodyPr wrap="none" lIns="96434" tIns="48217" rIns="96434" bIns="48217" rtlCol="0">
            <a:spAutoFit/>
          </a:bodyPr>
          <a:lstStyle/>
          <a:p>
            <a:pPr defTabSz="964565"/>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工作回顾</a:t>
            </a:r>
          </a:p>
        </p:txBody>
      </p:sp>
      <p:sp>
        <p:nvSpPr>
          <p:cNvPr id="15" name="文本框 38"/>
          <p:cNvSpPr txBox="1"/>
          <p:nvPr userDrawn="1"/>
        </p:nvSpPr>
        <p:spPr>
          <a:xfrm>
            <a:off x="899592" y="432889"/>
            <a:ext cx="892058" cy="258958"/>
          </a:xfrm>
          <a:prstGeom prst="rect">
            <a:avLst/>
          </a:prstGeom>
          <a:noFill/>
        </p:spPr>
        <p:txBody>
          <a:bodyPr wrap="none" lIns="96434" tIns="48217" rIns="96434" bIns="48217" rtlCol="0">
            <a:spAutoFit/>
          </a:bodyPr>
          <a:lstStyle/>
          <a:p>
            <a:pPr defTabSz="964565"/>
            <a:r>
              <a:rPr lang="en-US" altLang="zh-CN" sz="1050" dirty="0">
                <a:solidFill>
                  <a:schemeClr val="tx1">
                    <a:lumMod val="50000"/>
                    <a:lumOff val="50000"/>
                  </a:schemeClr>
                </a:solidFill>
                <a:cs typeface="+mn-ea"/>
                <a:sym typeface="+mn-lt"/>
              </a:rPr>
              <a:t>Work review</a:t>
            </a:r>
            <a:endParaRPr lang="zh-CN" altLang="en-US" sz="1050" dirty="0">
              <a:solidFill>
                <a:schemeClr val="tx1">
                  <a:lumMod val="50000"/>
                  <a:lumOff val="50000"/>
                </a:schemeClr>
              </a:solidFill>
              <a:cs typeface="+mn-ea"/>
              <a:sym typeface="+mn-lt"/>
            </a:endParaRPr>
          </a:p>
        </p:txBody>
      </p:sp>
      <p:sp>
        <p:nvSpPr>
          <p:cNvPr id="10" name="右箭头 9"/>
          <p:cNvSpPr/>
          <p:nvPr userDrawn="1"/>
        </p:nvSpPr>
        <p:spPr>
          <a:xfrm>
            <a:off x="467544" y="339502"/>
            <a:ext cx="432048" cy="21602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4" name="文本框 37"/>
          <p:cNvSpPr txBox="1"/>
          <p:nvPr userDrawn="1"/>
        </p:nvSpPr>
        <p:spPr>
          <a:xfrm>
            <a:off x="899592" y="239588"/>
            <a:ext cx="912897" cy="312819"/>
          </a:xfrm>
          <a:prstGeom prst="rect">
            <a:avLst/>
          </a:prstGeom>
          <a:noFill/>
        </p:spPr>
        <p:txBody>
          <a:bodyPr wrap="none" lIns="96434" tIns="48217" rIns="96434" bIns="48217" rtlCol="0">
            <a:spAutoFit/>
          </a:bodyPr>
          <a:lstStyle/>
          <a:p>
            <a:pPr defTabSz="964565"/>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自我评价</a:t>
            </a:r>
          </a:p>
        </p:txBody>
      </p:sp>
      <p:sp>
        <p:nvSpPr>
          <p:cNvPr id="15" name="文本框 38"/>
          <p:cNvSpPr txBox="1"/>
          <p:nvPr userDrawn="1"/>
        </p:nvSpPr>
        <p:spPr>
          <a:xfrm>
            <a:off x="899592" y="432889"/>
            <a:ext cx="1012283" cy="258958"/>
          </a:xfrm>
          <a:prstGeom prst="rect">
            <a:avLst/>
          </a:prstGeom>
          <a:noFill/>
        </p:spPr>
        <p:txBody>
          <a:bodyPr wrap="none" lIns="96434" tIns="48217" rIns="96434" bIns="48217" rtlCol="0">
            <a:spAutoFit/>
          </a:bodyPr>
          <a:lstStyle/>
          <a:p>
            <a:pPr defTabSz="964565"/>
            <a:r>
              <a:rPr lang="en-US" altLang="zh-CN" sz="1050" dirty="0">
                <a:solidFill>
                  <a:schemeClr val="tx1">
                    <a:lumMod val="50000"/>
                    <a:lumOff val="50000"/>
                  </a:schemeClr>
                </a:solidFill>
                <a:cs typeface="+mn-ea"/>
                <a:sym typeface="+mn-lt"/>
              </a:rPr>
              <a:t>Self-evaluation</a:t>
            </a:r>
            <a:endParaRPr lang="zh-CN" altLang="en-US" sz="1050" dirty="0">
              <a:solidFill>
                <a:schemeClr val="tx1">
                  <a:lumMod val="50000"/>
                  <a:lumOff val="50000"/>
                </a:schemeClr>
              </a:solidFill>
              <a:cs typeface="+mn-ea"/>
              <a:sym typeface="+mn-lt"/>
            </a:endParaRPr>
          </a:p>
        </p:txBody>
      </p:sp>
      <p:sp>
        <p:nvSpPr>
          <p:cNvPr id="10" name="右箭头 9"/>
          <p:cNvSpPr/>
          <p:nvPr userDrawn="1"/>
        </p:nvSpPr>
        <p:spPr>
          <a:xfrm>
            <a:off x="467544" y="339502"/>
            <a:ext cx="432048" cy="21602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4" name="文本框 37"/>
          <p:cNvSpPr txBox="1"/>
          <p:nvPr userDrawn="1"/>
        </p:nvSpPr>
        <p:spPr>
          <a:xfrm>
            <a:off x="899592" y="239588"/>
            <a:ext cx="912897" cy="312819"/>
          </a:xfrm>
          <a:prstGeom prst="rect">
            <a:avLst/>
          </a:prstGeom>
          <a:noFill/>
        </p:spPr>
        <p:txBody>
          <a:bodyPr wrap="none" lIns="96434" tIns="48217" rIns="96434" bIns="48217" rtlCol="0">
            <a:spAutoFit/>
          </a:bodyPr>
          <a:lstStyle/>
          <a:p>
            <a:pPr defTabSz="964565"/>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工作体会</a:t>
            </a:r>
          </a:p>
        </p:txBody>
      </p:sp>
      <p:sp>
        <p:nvSpPr>
          <p:cNvPr id="15" name="文本框 38"/>
          <p:cNvSpPr txBox="1"/>
          <p:nvPr userDrawn="1"/>
        </p:nvSpPr>
        <p:spPr>
          <a:xfrm>
            <a:off x="899592" y="432889"/>
            <a:ext cx="1126097" cy="258958"/>
          </a:xfrm>
          <a:prstGeom prst="rect">
            <a:avLst/>
          </a:prstGeom>
          <a:noFill/>
        </p:spPr>
        <p:txBody>
          <a:bodyPr wrap="none" lIns="96434" tIns="48217" rIns="96434" bIns="48217" rtlCol="0">
            <a:spAutoFit/>
          </a:bodyPr>
          <a:lstStyle/>
          <a:p>
            <a:pPr defTabSz="964565"/>
            <a:r>
              <a:rPr lang="en-US" altLang="zh-CN" sz="1050" dirty="0">
                <a:solidFill>
                  <a:schemeClr val="tx1">
                    <a:lumMod val="50000"/>
                    <a:lumOff val="50000"/>
                  </a:schemeClr>
                </a:solidFill>
                <a:cs typeface="+mn-ea"/>
                <a:sym typeface="+mn-lt"/>
              </a:rPr>
              <a:t>Work experience</a:t>
            </a:r>
            <a:endParaRPr lang="zh-CN" altLang="en-US" sz="1050" dirty="0">
              <a:solidFill>
                <a:schemeClr val="tx1">
                  <a:lumMod val="50000"/>
                  <a:lumOff val="50000"/>
                </a:schemeClr>
              </a:solidFill>
              <a:cs typeface="+mn-ea"/>
              <a:sym typeface="+mn-lt"/>
            </a:endParaRPr>
          </a:p>
        </p:txBody>
      </p:sp>
      <p:sp>
        <p:nvSpPr>
          <p:cNvPr id="10" name="右箭头 9"/>
          <p:cNvSpPr/>
          <p:nvPr userDrawn="1"/>
        </p:nvSpPr>
        <p:spPr>
          <a:xfrm>
            <a:off x="467544" y="339502"/>
            <a:ext cx="432048" cy="21602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4" name="文本框 37"/>
          <p:cNvSpPr txBox="1"/>
          <p:nvPr userDrawn="1"/>
        </p:nvSpPr>
        <p:spPr>
          <a:xfrm>
            <a:off x="899592" y="239588"/>
            <a:ext cx="1451506" cy="312819"/>
          </a:xfrm>
          <a:prstGeom prst="rect">
            <a:avLst/>
          </a:prstGeom>
          <a:noFill/>
        </p:spPr>
        <p:txBody>
          <a:bodyPr wrap="none" lIns="96434" tIns="48217" rIns="96434" bIns="48217" rtlCol="0">
            <a:spAutoFit/>
          </a:bodyPr>
          <a:lstStyle/>
          <a:p>
            <a:pPr defTabSz="964565"/>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工作规划和展望</a:t>
            </a:r>
          </a:p>
        </p:txBody>
      </p:sp>
      <p:sp>
        <p:nvSpPr>
          <p:cNvPr id="15" name="文本框 38"/>
          <p:cNvSpPr txBox="1"/>
          <p:nvPr userDrawn="1"/>
        </p:nvSpPr>
        <p:spPr>
          <a:xfrm>
            <a:off x="899592" y="432889"/>
            <a:ext cx="1584556" cy="258958"/>
          </a:xfrm>
          <a:prstGeom prst="rect">
            <a:avLst/>
          </a:prstGeom>
          <a:noFill/>
        </p:spPr>
        <p:txBody>
          <a:bodyPr wrap="none" lIns="96434" tIns="48217" rIns="96434" bIns="48217" rtlCol="0">
            <a:spAutoFit/>
          </a:bodyPr>
          <a:lstStyle/>
          <a:p>
            <a:pPr defTabSz="964565"/>
            <a:r>
              <a:rPr lang="en-US" altLang="zh-CN" sz="1050" dirty="0">
                <a:solidFill>
                  <a:schemeClr val="tx1">
                    <a:lumMod val="50000"/>
                    <a:lumOff val="50000"/>
                  </a:schemeClr>
                </a:solidFill>
                <a:cs typeface="+mn-ea"/>
                <a:sym typeface="+mn-lt"/>
              </a:rPr>
              <a:t>Job planning and Outlook</a:t>
            </a:r>
            <a:endParaRPr lang="zh-CN" altLang="en-US" sz="1050" dirty="0">
              <a:solidFill>
                <a:schemeClr val="tx1">
                  <a:lumMod val="50000"/>
                  <a:lumOff val="50000"/>
                </a:schemeClr>
              </a:solidFill>
              <a:cs typeface="+mn-ea"/>
              <a:sym typeface="+mn-lt"/>
            </a:endParaRPr>
          </a:p>
        </p:txBody>
      </p:sp>
      <p:sp>
        <p:nvSpPr>
          <p:cNvPr id="10" name="右箭头 9"/>
          <p:cNvSpPr/>
          <p:nvPr userDrawn="1"/>
        </p:nvSpPr>
        <p:spPr>
          <a:xfrm>
            <a:off x="467544" y="339502"/>
            <a:ext cx="432048" cy="21602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t>2021/1/5</a:t>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
        <p:nvSpPr>
          <p:cNvPr id="9" name="TextBox 25"/>
          <p:cNvSpPr txBox="1"/>
          <p:nvPr/>
        </p:nvSpPr>
        <p:spPr>
          <a:xfrm>
            <a:off x="2304922" y="1963167"/>
            <a:ext cx="4824536" cy="400110"/>
          </a:xfrm>
          <a:prstGeom prst="rect">
            <a:avLst/>
          </a:prstGeom>
          <a:noFill/>
        </p:spPr>
        <p:txBody>
          <a:bodyPr wrap="square" rtlCol="0">
            <a:spAutoFit/>
          </a:bodyPr>
          <a:lstStyle/>
          <a:p>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rPr>
              <a:t>YOUR COMOANY’S NAME </a:t>
            </a:r>
            <a:r>
              <a:rPr lang="en-US" altLang="zh-CN" sz="2000" dirty="0" err="1">
                <a:solidFill>
                  <a:schemeClr val="tx1">
                    <a:lumMod val="65000"/>
                    <a:lumOff val="35000"/>
                  </a:schemeClr>
                </a:solidFill>
                <a:latin typeface="微软雅黑" panose="020B0503020204020204" pitchFamily="34" charset="-122"/>
                <a:ea typeface="微软雅黑" panose="020B0503020204020204" pitchFamily="34" charset="-122"/>
              </a:rPr>
              <a:t>NAME</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TextBox 26"/>
          <p:cNvSpPr txBox="1"/>
          <p:nvPr/>
        </p:nvSpPr>
        <p:spPr>
          <a:xfrm>
            <a:off x="2170231" y="2291269"/>
            <a:ext cx="5210081" cy="707886"/>
          </a:xfrm>
          <a:prstGeom prst="rect">
            <a:avLst/>
          </a:prstGeom>
          <a:noFill/>
        </p:spPr>
        <p:txBody>
          <a:bodyPr wrap="none" rtlCol="0">
            <a:spAutoFit/>
          </a:bodyPr>
          <a:lstStyle/>
          <a:p>
            <a:r>
              <a:rPr lang="zh-CN" altLang="en-US" sz="4000" dirty="0">
                <a:solidFill>
                  <a:schemeClr val="tx1">
                    <a:lumMod val="65000"/>
                    <a:lumOff val="35000"/>
                  </a:schemeClr>
                </a:solidFill>
                <a:latin typeface="微软雅黑" panose="020B0503020204020204" pitchFamily="34" charset="-122"/>
                <a:ea typeface="微软雅黑" panose="020B0503020204020204" pitchFamily="34" charset="-122"/>
              </a:rPr>
              <a:t>简约清新文艺</a:t>
            </a:r>
            <a:r>
              <a:rPr lang="en-US" altLang="zh-CN" sz="4000" dirty="0">
                <a:solidFill>
                  <a:schemeClr val="tx1">
                    <a:lumMod val="65000"/>
                    <a:lumOff val="35000"/>
                  </a:schemeClr>
                </a:solidFill>
                <a:latin typeface="微软雅黑" panose="020B0503020204020204" pitchFamily="34" charset="-122"/>
                <a:ea typeface="微软雅黑" panose="020B0503020204020204" pitchFamily="34" charset="-122"/>
              </a:rPr>
              <a:t>PPT</a:t>
            </a:r>
            <a:r>
              <a:rPr lang="zh-CN" altLang="en-US" sz="4000" dirty="0">
                <a:solidFill>
                  <a:schemeClr val="tx1">
                    <a:lumMod val="65000"/>
                    <a:lumOff val="35000"/>
                  </a:schemeClr>
                </a:solidFill>
                <a:latin typeface="微软雅黑" panose="020B0503020204020204" pitchFamily="34" charset="-122"/>
                <a:ea typeface="微软雅黑" panose="020B0503020204020204" pitchFamily="34" charset="-122"/>
              </a:rPr>
              <a:t>模版</a:t>
            </a:r>
          </a:p>
        </p:txBody>
      </p:sp>
      <p:sp>
        <p:nvSpPr>
          <p:cNvPr id="16" name="TextBox 32"/>
          <p:cNvSpPr txBox="1"/>
          <p:nvPr/>
        </p:nvSpPr>
        <p:spPr>
          <a:xfrm>
            <a:off x="3161755" y="2997407"/>
            <a:ext cx="3031599" cy="307777"/>
          </a:xfrm>
          <a:prstGeom prst="rect">
            <a:avLst/>
          </a:prstGeom>
          <a:noFill/>
        </p:spPr>
        <p:txBody>
          <a:bodyPr wrap="none" rtlCol="0">
            <a:spAutoFit/>
          </a:bodyPr>
          <a:lstStyle/>
          <a:p>
            <a:pPr algn="ctr" eaLnBrk="1" hangingPunct="1">
              <a:buFont typeface="Arial" panose="020B0604020202020204" pitchFamily="34" charset="0"/>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适用于商务总结</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工作总结</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工作计划</a:t>
            </a:r>
          </a:p>
        </p:txBody>
      </p:sp>
      <p:sp>
        <p:nvSpPr>
          <p:cNvPr id="18" name="TextBox 12"/>
          <p:cNvSpPr txBox="1"/>
          <p:nvPr/>
        </p:nvSpPr>
        <p:spPr>
          <a:xfrm>
            <a:off x="3735934" y="987574"/>
            <a:ext cx="1953364" cy="2306955"/>
          </a:xfrm>
          <a:prstGeom prst="rect">
            <a:avLst/>
          </a:prstGeom>
          <a:noFill/>
        </p:spPr>
        <p:txBody>
          <a:bodyPr wrap="square" rtlCol="0">
            <a:spAutoFit/>
          </a:bodyPr>
          <a:lstStyle/>
          <a:p>
            <a:r>
              <a:rPr lang="en-US" altLang="zh-CN" sz="7200" spc="-300" dirty="0">
                <a:solidFill>
                  <a:schemeClr val="tx1">
                    <a:lumMod val="65000"/>
                    <a:lumOff val="35000"/>
                  </a:schemeClr>
                </a:solidFill>
                <a:latin typeface="Agency FB" pitchFamily="34" charset="0"/>
              </a:rPr>
              <a:t>2020</a:t>
            </a:r>
            <a:endParaRPr lang="zh-CN" altLang="en-US" sz="7200" spc="-300" dirty="0">
              <a:solidFill>
                <a:schemeClr val="tx1">
                  <a:lumMod val="65000"/>
                  <a:lumOff val="35000"/>
                </a:schemeClr>
              </a:solidFill>
              <a:latin typeface="Agency FB"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iterate type="lt">
                                    <p:tmPct val="10000"/>
                                  </p:iterate>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ppt_w</p:attrName>
                                        </p:attrNameLst>
                                      </p:cBhvr>
                                      <p:tavLst>
                                        <p:tav tm="0" fmla="#ppt_w*sin(2.5*pi*$)">
                                          <p:val>
                                            <p:fltVal val="0"/>
                                          </p:val>
                                        </p:tav>
                                        <p:tav tm="100000">
                                          <p:val>
                                            <p:fltVal val="1"/>
                                          </p:val>
                                        </p:tav>
                                      </p:tavLst>
                                    </p:anim>
                                    <p:anim calcmode="lin" valueType="num">
                                      <p:cBhvr>
                                        <p:cTn id="20" dur="1000" fill="hold"/>
                                        <p:tgtEl>
                                          <p:spTgt spid="18"/>
                                        </p:tgtEl>
                                        <p:attrNameLst>
                                          <p:attrName>ppt_h</p:attrName>
                                        </p:attrNameLst>
                                      </p:cBhvr>
                                      <p:tavLst>
                                        <p:tav tm="0">
                                          <p:val>
                                            <p:strVal val="#ppt_h"/>
                                          </p:val>
                                        </p:tav>
                                        <p:tav tm="100000">
                                          <p:val>
                                            <p:strVal val="#ppt_h"/>
                                          </p:val>
                                        </p:tav>
                                      </p:tavLst>
                                    </p:anim>
                                  </p:childTnLst>
                                </p:cTn>
                              </p:par>
                            </p:childTnLst>
                          </p:cTn>
                        </p:par>
                        <p:par>
                          <p:cTn id="21" fill="hold">
                            <p:stCondLst>
                              <p:cond delay="2799"/>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15"/>
                                        </p:tgtEl>
                                        <p:attrNameLst>
                                          <p:attrName>style.visibility</p:attrName>
                                        </p:attrNameLst>
                                      </p:cBhvr>
                                      <p:to>
                                        <p:strVal val="visible"/>
                                      </p:to>
                                    </p:set>
                                    <p:anim by="(-#ppt_w*2)" calcmode="lin" valueType="num">
                                      <p:cBhvr rctx="PPT">
                                        <p:cTn id="24" dur="500" autoRev="1" fill="hold">
                                          <p:stCondLst>
                                            <p:cond delay="0"/>
                                          </p:stCondLst>
                                        </p:cTn>
                                        <p:tgtEl>
                                          <p:spTgt spid="15"/>
                                        </p:tgtEl>
                                        <p:attrNameLst>
                                          <p:attrName>ppt_w</p:attrName>
                                        </p:attrNameLst>
                                      </p:cBhvr>
                                    </p:anim>
                                    <p:anim by="(#ppt_w*0.50)" calcmode="lin" valueType="num">
                                      <p:cBhvr>
                                        <p:cTn id="25" dur="500" decel="50000" autoRev="1" fill="hold">
                                          <p:stCondLst>
                                            <p:cond delay="0"/>
                                          </p:stCondLst>
                                        </p:cTn>
                                        <p:tgtEl>
                                          <p:spTgt spid="15"/>
                                        </p:tgtEl>
                                        <p:attrNameLst>
                                          <p:attrName>ppt_x</p:attrName>
                                        </p:attrNameLst>
                                      </p:cBhvr>
                                    </p:anim>
                                    <p:anim from="(-#ppt_h/2)" to="(#ppt_y)" calcmode="lin" valueType="num">
                                      <p:cBhvr>
                                        <p:cTn id="26" dur="1000" fill="hold">
                                          <p:stCondLst>
                                            <p:cond delay="0"/>
                                          </p:stCondLst>
                                        </p:cTn>
                                        <p:tgtEl>
                                          <p:spTgt spid="15"/>
                                        </p:tgtEl>
                                        <p:attrNameLst>
                                          <p:attrName>ppt_y</p:attrName>
                                        </p:attrNameLst>
                                      </p:cBhvr>
                                    </p:anim>
                                    <p:animRot by="21600000">
                                      <p:cBhvr>
                                        <p:cTn id="27" dur="1000" fill="hold">
                                          <p:stCondLst>
                                            <p:cond delay="0"/>
                                          </p:stCondLst>
                                        </p:cTn>
                                        <p:tgtEl>
                                          <p:spTgt spid="15"/>
                                        </p:tgtEl>
                                        <p:attrNameLst>
                                          <p:attrName>r</p:attrName>
                                        </p:attrNameLst>
                                      </p:cBhvr>
                                    </p:animRot>
                                  </p:childTnLst>
                                </p:cTn>
                              </p:par>
                            </p:childTnLst>
                          </p:cTn>
                        </p:par>
                        <p:par>
                          <p:cTn id="28" fill="hold">
                            <p:stCondLst>
                              <p:cond delay="4800"/>
                            </p:stCondLst>
                            <p:childTnLst>
                              <p:par>
                                <p:cTn id="29" presetID="40" presetClass="entr" presetSubtype="0" fill="hold" grpId="0" nodeType="afterEffect">
                                  <p:stCondLst>
                                    <p:cond delay="0"/>
                                  </p:stCondLst>
                                  <p:iterate type="lt">
                                    <p:tmPct val="10000"/>
                                  </p:iterate>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1"/>
                                          </p:val>
                                        </p:tav>
                                        <p:tav tm="100000">
                                          <p:val>
                                            <p:strVal val="#ppt_x"/>
                                          </p:val>
                                        </p:tav>
                                      </p:tavLst>
                                    </p:anim>
                                    <p:anim calcmode="lin" valueType="num">
                                      <p:cBhvr>
                                        <p:cTn id="33"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1969934" y="1780126"/>
            <a:ext cx="1596373" cy="1597583"/>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1179140" y="1780128"/>
            <a:ext cx="798188" cy="7987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6729927" y="2578920"/>
            <a:ext cx="798188" cy="7987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3556882" y="1780126"/>
            <a:ext cx="1596373" cy="1597583"/>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5143071" y="1780126"/>
            <a:ext cx="1596373" cy="1597583"/>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 name="Rectangle 13" descr="FD1DDF730CE4456e89755B07FE1653D0# #Rectangle 13"/>
          <p:cNvSpPr>
            <a:spLocks noChangeArrowheads="1"/>
          </p:cNvSpPr>
          <p:nvPr/>
        </p:nvSpPr>
        <p:spPr bwMode="auto">
          <a:xfrm>
            <a:off x="1429513" y="3731046"/>
            <a:ext cx="1739212" cy="46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9" tIns="45694" rIns="91389" bIns="45694">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800" dirty="0">
                <a:latin typeface="微软雅黑" panose="020B0503020204020204" pitchFamily="34" charset="-122"/>
                <a:ea typeface="微软雅黑" panose="020B0503020204020204" pitchFamily="34" charset="-122"/>
              </a:rPr>
              <a:t>单击此处添加简短说明，</a:t>
            </a:r>
            <a:endParaRPr lang="en-US" altLang="zh-CN" sz="800" dirty="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800" dirty="0">
                <a:latin typeface="微软雅黑" panose="020B0503020204020204" pitchFamily="34" charset="-122"/>
                <a:ea typeface="微软雅黑" panose="020B0503020204020204" pitchFamily="34" charset="-122"/>
              </a:rPr>
              <a:t>添加简短说明文字，</a:t>
            </a:r>
            <a:endParaRPr lang="en-US" altLang="zh-CN" sz="800" dirty="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800" dirty="0">
                <a:latin typeface="微软雅黑" panose="020B0503020204020204" pitchFamily="34" charset="-122"/>
                <a:ea typeface="微软雅黑" panose="020B0503020204020204" pitchFamily="34" charset="-122"/>
              </a:rPr>
              <a:t>具体说明文字添加此处。</a:t>
            </a:r>
            <a:endParaRPr lang="en-US" altLang="zh-CN" sz="800" dirty="0">
              <a:latin typeface="微软雅黑" panose="020B0503020204020204" pitchFamily="34" charset="-122"/>
              <a:ea typeface="微软雅黑" panose="020B0503020204020204" pitchFamily="34" charset="-122"/>
            </a:endParaRPr>
          </a:p>
        </p:txBody>
      </p:sp>
      <p:grpSp>
        <p:nvGrpSpPr>
          <p:cNvPr id="2" name="组合 30"/>
          <p:cNvGrpSpPr/>
          <p:nvPr/>
        </p:nvGrpSpPr>
        <p:grpSpPr>
          <a:xfrm>
            <a:off x="1191603" y="2074862"/>
            <a:ext cx="1582977" cy="1584176"/>
            <a:chOff x="1369994" y="2067694"/>
            <a:chExt cx="1584176" cy="1584176"/>
          </a:xfrm>
          <a:solidFill>
            <a:srgbClr val="2B83E5"/>
          </a:solidFill>
        </p:grpSpPr>
        <p:sp>
          <p:nvSpPr>
            <p:cNvPr id="32" name="菱形 31"/>
            <p:cNvSpPr/>
            <p:nvPr/>
          </p:nvSpPr>
          <p:spPr>
            <a:xfrm>
              <a:off x="1369994" y="2067694"/>
              <a:ext cx="1584176" cy="1584176"/>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3" name="TextBox 32"/>
            <p:cNvSpPr txBox="1"/>
            <p:nvPr/>
          </p:nvSpPr>
          <p:spPr>
            <a:xfrm flipH="1">
              <a:off x="1608084" y="2721283"/>
              <a:ext cx="1108493" cy="276914"/>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点击输入标题</a:t>
              </a:r>
            </a:p>
          </p:txBody>
        </p:sp>
      </p:grpSp>
      <p:grpSp>
        <p:nvGrpSpPr>
          <p:cNvPr id="3" name="组合 33"/>
          <p:cNvGrpSpPr/>
          <p:nvPr/>
        </p:nvGrpSpPr>
        <p:grpSpPr>
          <a:xfrm>
            <a:off x="2787904" y="1498798"/>
            <a:ext cx="1582977" cy="1584176"/>
            <a:chOff x="3029144" y="1491630"/>
            <a:chExt cx="1584176" cy="1584176"/>
          </a:xfrm>
          <a:solidFill>
            <a:schemeClr val="accent1">
              <a:lumMod val="75000"/>
            </a:schemeClr>
          </a:solidFill>
        </p:grpSpPr>
        <p:sp>
          <p:nvSpPr>
            <p:cNvPr id="35" name="菱形 34"/>
            <p:cNvSpPr/>
            <p:nvPr/>
          </p:nvSpPr>
          <p:spPr>
            <a:xfrm>
              <a:off x="3029144" y="1491630"/>
              <a:ext cx="1584176" cy="1584176"/>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6" name="TextBox 35"/>
            <p:cNvSpPr txBox="1"/>
            <p:nvPr/>
          </p:nvSpPr>
          <p:spPr>
            <a:xfrm flipH="1">
              <a:off x="3267234" y="2145219"/>
              <a:ext cx="1108493" cy="276914"/>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点击输入标题</a:t>
              </a:r>
            </a:p>
          </p:txBody>
        </p:sp>
      </p:grpSp>
      <p:grpSp>
        <p:nvGrpSpPr>
          <p:cNvPr id="4" name="组合 36"/>
          <p:cNvGrpSpPr/>
          <p:nvPr/>
        </p:nvGrpSpPr>
        <p:grpSpPr>
          <a:xfrm>
            <a:off x="4376047" y="2074862"/>
            <a:ext cx="1582977" cy="1584176"/>
            <a:chOff x="4577170" y="2067694"/>
            <a:chExt cx="1584176" cy="1584176"/>
          </a:xfrm>
          <a:solidFill>
            <a:srgbClr val="2B83E5"/>
          </a:solidFill>
        </p:grpSpPr>
        <p:sp>
          <p:nvSpPr>
            <p:cNvPr id="38" name="菱形 37"/>
            <p:cNvSpPr/>
            <p:nvPr/>
          </p:nvSpPr>
          <p:spPr>
            <a:xfrm>
              <a:off x="4577170" y="2067694"/>
              <a:ext cx="1584176" cy="1584176"/>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9" name="TextBox 38"/>
            <p:cNvSpPr txBox="1"/>
            <p:nvPr/>
          </p:nvSpPr>
          <p:spPr>
            <a:xfrm flipH="1">
              <a:off x="4815260" y="2721283"/>
              <a:ext cx="1108493" cy="276914"/>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点击输入标题</a:t>
              </a:r>
            </a:p>
          </p:txBody>
        </p:sp>
      </p:grpSp>
      <p:grpSp>
        <p:nvGrpSpPr>
          <p:cNvPr id="5" name="组合 39"/>
          <p:cNvGrpSpPr/>
          <p:nvPr/>
        </p:nvGrpSpPr>
        <p:grpSpPr>
          <a:xfrm>
            <a:off x="5953120" y="1498798"/>
            <a:ext cx="1582977" cy="1584176"/>
            <a:chOff x="6145277" y="1491630"/>
            <a:chExt cx="1584176" cy="1584176"/>
          </a:xfrm>
          <a:solidFill>
            <a:schemeClr val="accent1">
              <a:lumMod val="75000"/>
            </a:schemeClr>
          </a:solidFill>
        </p:grpSpPr>
        <p:sp>
          <p:nvSpPr>
            <p:cNvPr id="41" name="菱形 40"/>
            <p:cNvSpPr/>
            <p:nvPr/>
          </p:nvSpPr>
          <p:spPr>
            <a:xfrm>
              <a:off x="6145277" y="1491630"/>
              <a:ext cx="1584176" cy="1584176"/>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2" name="TextBox 41"/>
            <p:cNvSpPr txBox="1"/>
            <p:nvPr/>
          </p:nvSpPr>
          <p:spPr>
            <a:xfrm flipH="1">
              <a:off x="6383367" y="2145219"/>
              <a:ext cx="1108493" cy="276914"/>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点击输入标题</a:t>
              </a:r>
            </a:p>
          </p:txBody>
        </p:sp>
      </p:grpSp>
      <p:sp>
        <p:nvSpPr>
          <p:cNvPr id="43" name="Rectangle 13" descr="FD1DDF730CE4456e89755B07FE1653D0# #Rectangle 13"/>
          <p:cNvSpPr>
            <a:spLocks noChangeArrowheads="1"/>
          </p:cNvSpPr>
          <p:nvPr/>
        </p:nvSpPr>
        <p:spPr bwMode="auto">
          <a:xfrm>
            <a:off x="3025814" y="922734"/>
            <a:ext cx="1739212" cy="46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9" tIns="45694" rIns="91389" bIns="45694">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单击此处添加简短说明，</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添加简短说明文字，</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具体说明文字添加此处</a:t>
            </a:r>
            <a:endParaRPr lang="en-US" altLang="zh-CN" sz="1100" dirty="0">
              <a:solidFill>
                <a:schemeClr val="bg1">
                  <a:lumMod val="50000"/>
                </a:schemeClr>
              </a:solidFill>
              <a:latin typeface="+mj-ea"/>
              <a:ea typeface="+mj-ea"/>
            </a:endParaRPr>
          </a:p>
        </p:txBody>
      </p:sp>
      <p:sp>
        <p:nvSpPr>
          <p:cNvPr id="44" name="Rectangle 13" descr="FD1DDF730CE4456e89755B07FE1653D0# #Rectangle 13"/>
          <p:cNvSpPr>
            <a:spLocks noChangeArrowheads="1"/>
          </p:cNvSpPr>
          <p:nvPr/>
        </p:nvSpPr>
        <p:spPr bwMode="auto">
          <a:xfrm>
            <a:off x="4613958" y="3731046"/>
            <a:ext cx="1739212" cy="46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9" tIns="45694" rIns="91389" bIns="45694">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单击此处添加简短说明，</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添加简短说明文字，</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具体说明文字添加此处。</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5" name="Rectangle 13" descr="FD1DDF730CE4456e89755B07FE1653D0# #Rectangle 13"/>
          <p:cNvSpPr>
            <a:spLocks noChangeArrowheads="1"/>
          </p:cNvSpPr>
          <p:nvPr/>
        </p:nvSpPr>
        <p:spPr bwMode="auto">
          <a:xfrm>
            <a:off x="6191030" y="922734"/>
            <a:ext cx="1739212" cy="46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9" tIns="45694" rIns="91389" bIns="45694">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单击此处添加简短说明，</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添加简短说明文字，</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具体说明文字添加此处</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300"/>
                                        <p:tgtEl>
                                          <p:spTgt spid="2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300"/>
                                        <p:tgtEl>
                                          <p:spTgt spid="2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300"/>
                                        <p:tgtEl>
                                          <p:spTgt spid="2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300"/>
                                        <p:tgtEl>
                                          <p:spTgt spid="29"/>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300"/>
                                        <p:tgtEl>
                                          <p:spTgt spid="27"/>
                                        </p:tgtEl>
                                      </p:cBhvr>
                                    </p:animEffect>
                                  </p:childTnLst>
                                </p:cTn>
                              </p:par>
                            </p:childTnLst>
                          </p:cTn>
                        </p:par>
                        <p:par>
                          <p:cTn id="24" fill="hold">
                            <p:stCondLst>
                              <p:cond delay="2500"/>
                            </p:stCondLst>
                            <p:childTnLst>
                              <p:par>
                                <p:cTn id="25" presetID="47"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800"/>
                                        <p:tgtEl>
                                          <p:spTgt spid="2"/>
                                        </p:tgtEl>
                                      </p:cBhvr>
                                    </p:animEffect>
                                    <p:anim calcmode="lin" valueType="num">
                                      <p:cBhvr>
                                        <p:cTn id="28" dur="800" fill="hold"/>
                                        <p:tgtEl>
                                          <p:spTgt spid="2"/>
                                        </p:tgtEl>
                                        <p:attrNameLst>
                                          <p:attrName>ppt_x</p:attrName>
                                        </p:attrNameLst>
                                      </p:cBhvr>
                                      <p:tavLst>
                                        <p:tav tm="0">
                                          <p:val>
                                            <p:strVal val="#ppt_x"/>
                                          </p:val>
                                        </p:tav>
                                        <p:tav tm="100000">
                                          <p:val>
                                            <p:strVal val="#ppt_x"/>
                                          </p:val>
                                        </p:tav>
                                      </p:tavLst>
                                    </p:anim>
                                    <p:anim calcmode="lin" valueType="num">
                                      <p:cBhvr>
                                        <p:cTn id="29" dur="800" fill="hold"/>
                                        <p:tgtEl>
                                          <p:spTgt spid="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800"/>
                                        <p:tgtEl>
                                          <p:spTgt spid="30"/>
                                        </p:tgtEl>
                                      </p:cBhvr>
                                    </p:animEffect>
                                    <p:anim calcmode="lin" valueType="num">
                                      <p:cBhvr>
                                        <p:cTn id="33" dur="800" fill="hold"/>
                                        <p:tgtEl>
                                          <p:spTgt spid="30"/>
                                        </p:tgtEl>
                                        <p:attrNameLst>
                                          <p:attrName>ppt_x</p:attrName>
                                        </p:attrNameLst>
                                      </p:cBhvr>
                                      <p:tavLst>
                                        <p:tav tm="0">
                                          <p:val>
                                            <p:strVal val="#ppt_x"/>
                                          </p:val>
                                        </p:tav>
                                        <p:tav tm="100000">
                                          <p:val>
                                            <p:strVal val="#ppt_x"/>
                                          </p:val>
                                        </p:tav>
                                      </p:tavLst>
                                    </p:anim>
                                    <p:anim calcmode="lin" valueType="num">
                                      <p:cBhvr>
                                        <p:cTn id="34" dur="800" fill="hold"/>
                                        <p:tgtEl>
                                          <p:spTgt spid="30"/>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800"/>
                                        <p:tgtEl>
                                          <p:spTgt spid="3"/>
                                        </p:tgtEl>
                                      </p:cBhvr>
                                    </p:animEffect>
                                    <p:anim calcmode="lin" valueType="num">
                                      <p:cBhvr>
                                        <p:cTn id="39" dur="800" fill="hold"/>
                                        <p:tgtEl>
                                          <p:spTgt spid="3"/>
                                        </p:tgtEl>
                                        <p:attrNameLst>
                                          <p:attrName>ppt_x</p:attrName>
                                        </p:attrNameLst>
                                      </p:cBhvr>
                                      <p:tavLst>
                                        <p:tav tm="0">
                                          <p:val>
                                            <p:strVal val="#ppt_x"/>
                                          </p:val>
                                        </p:tav>
                                        <p:tav tm="100000">
                                          <p:val>
                                            <p:strVal val="#ppt_x"/>
                                          </p:val>
                                        </p:tav>
                                      </p:tavLst>
                                    </p:anim>
                                    <p:anim calcmode="lin" valueType="num">
                                      <p:cBhvr>
                                        <p:cTn id="40" dur="800" fill="hold"/>
                                        <p:tgtEl>
                                          <p:spTgt spid="3"/>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800"/>
                                        <p:tgtEl>
                                          <p:spTgt spid="43"/>
                                        </p:tgtEl>
                                      </p:cBhvr>
                                    </p:animEffect>
                                    <p:anim calcmode="lin" valueType="num">
                                      <p:cBhvr>
                                        <p:cTn id="44" dur="800" fill="hold"/>
                                        <p:tgtEl>
                                          <p:spTgt spid="43"/>
                                        </p:tgtEl>
                                        <p:attrNameLst>
                                          <p:attrName>ppt_x</p:attrName>
                                        </p:attrNameLst>
                                      </p:cBhvr>
                                      <p:tavLst>
                                        <p:tav tm="0">
                                          <p:val>
                                            <p:strVal val="#ppt_x"/>
                                          </p:val>
                                        </p:tav>
                                        <p:tav tm="100000">
                                          <p:val>
                                            <p:strVal val="#ppt_x"/>
                                          </p:val>
                                        </p:tav>
                                      </p:tavLst>
                                    </p:anim>
                                    <p:anim calcmode="lin" valueType="num">
                                      <p:cBhvr>
                                        <p:cTn id="45" dur="800" fill="hold"/>
                                        <p:tgtEl>
                                          <p:spTgt spid="43"/>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7" presetClass="entr" presetSubtype="0"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800"/>
                                        <p:tgtEl>
                                          <p:spTgt spid="4"/>
                                        </p:tgtEl>
                                      </p:cBhvr>
                                    </p:animEffect>
                                    <p:anim calcmode="lin" valueType="num">
                                      <p:cBhvr>
                                        <p:cTn id="50" dur="800" fill="hold"/>
                                        <p:tgtEl>
                                          <p:spTgt spid="4"/>
                                        </p:tgtEl>
                                        <p:attrNameLst>
                                          <p:attrName>ppt_x</p:attrName>
                                        </p:attrNameLst>
                                      </p:cBhvr>
                                      <p:tavLst>
                                        <p:tav tm="0">
                                          <p:val>
                                            <p:strVal val="#ppt_x"/>
                                          </p:val>
                                        </p:tav>
                                        <p:tav tm="100000">
                                          <p:val>
                                            <p:strVal val="#ppt_x"/>
                                          </p:val>
                                        </p:tav>
                                      </p:tavLst>
                                    </p:anim>
                                    <p:anim calcmode="lin" valueType="num">
                                      <p:cBhvr>
                                        <p:cTn id="51" dur="800" fill="hold"/>
                                        <p:tgtEl>
                                          <p:spTgt spid="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800"/>
                                        <p:tgtEl>
                                          <p:spTgt spid="44"/>
                                        </p:tgtEl>
                                      </p:cBhvr>
                                    </p:animEffect>
                                    <p:anim calcmode="lin" valueType="num">
                                      <p:cBhvr>
                                        <p:cTn id="55" dur="800" fill="hold"/>
                                        <p:tgtEl>
                                          <p:spTgt spid="44"/>
                                        </p:tgtEl>
                                        <p:attrNameLst>
                                          <p:attrName>ppt_x</p:attrName>
                                        </p:attrNameLst>
                                      </p:cBhvr>
                                      <p:tavLst>
                                        <p:tav tm="0">
                                          <p:val>
                                            <p:strVal val="#ppt_x"/>
                                          </p:val>
                                        </p:tav>
                                        <p:tav tm="100000">
                                          <p:val>
                                            <p:strVal val="#ppt_x"/>
                                          </p:val>
                                        </p:tav>
                                      </p:tavLst>
                                    </p:anim>
                                    <p:anim calcmode="lin" valueType="num">
                                      <p:cBhvr>
                                        <p:cTn id="56" dur="8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800"/>
                                        <p:tgtEl>
                                          <p:spTgt spid="5"/>
                                        </p:tgtEl>
                                      </p:cBhvr>
                                    </p:animEffect>
                                    <p:anim calcmode="lin" valueType="num">
                                      <p:cBhvr>
                                        <p:cTn id="61" dur="800" fill="hold"/>
                                        <p:tgtEl>
                                          <p:spTgt spid="5"/>
                                        </p:tgtEl>
                                        <p:attrNameLst>
                                          <p:attrName>ppt_x</p:attrName>
                                        </p:attrNameLst>
                                      </p:cBhvr>
                                      <p:tavLst>
                                        <p:tav tm="0">
                                          <p:val>
                                            <p:strVal val="#ppt_x"/>
                                          </p:val>
                                        </p:tav>
                                        <p:tav tm="100000">
                                          <p:val>
                                            <p:strVal val="#ppt_x"/>
                                          </p:val>
                                        </p:tav>
                                      </p:tavLst>
                                    </p:anim>
                                    <p:anim calcmode="lin" valueType="num">
                                      <p:cBhvr>
                                        <p:cTn id="62" dur="800" fill="hold"/>
                                        <p:tgtEl>
                                          <p:spTgt spid="5"/>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800"/>
                                        <p:tgtEl>
                                          <p:spTgt spid="45"/>
                                        </p:tgtEl>
                                      </p:cBhvr>
                                    </p:animEffect>
                                    <p:anim calcmode="lin" valueType="num">
                                      <p:cBhvr>
                                        <p:cTn id="66" dur="800" fill="hold"/>
                                        <p:tgtEl>
                                          <p:spTgt spid="45"/>
                                        </p:tgtEl>
                                        <p:attrNameLst>
                                          <p:attrName>ppt_x</p:attrName>
                                        </p:attrNameLst>
                                      </p:cBhvr>
                                      <p:tavLst>
                                        <p:tav tm="0">
                                          <p:val>
                                            <p:strVal val="#ppt_x"/>
                                          </p:val>
                                        </p:tav>
                                        <p:tav tm="100000">
                                          <p:val>
                                            <p:strVal val="#ppt_x"/>
                                          </p:val>
                                        </p:tav>
                                      </p:tavLst>
                                    </p:anim>
                                    <p:anim calcmode="lin" valueType="num">
                                      <p:cBhvr>
                                        <p:cTn id="67" dur="8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344"/>
          <p:cNvSpPr/>
          <p:nvPr/>
        </p:nvSpPr>
        <p:spPr>
          <a:xfrm flipH="1">
            <a:off x="5195134" y="1801845"/>
            <a:ext cx="1018372" cy="1"/>
          </a:xfrm>
          <a:prstGeom prst="line">
            <a:avLst/>
          </a:prstGeom>
          <a:ln w="6350">
            <a:solidFill>
              <a:schemeClr val="bg1">
                <a:lumMod val="65000"/>
              </a:schemeClr>
            </a:solidFill>
            <a:prstDash val="dash"/>
            <a:round/>
            <a:headEnd type="oval"/>
          </a:ln>
        </p:spPr>
        <p:txBody>
          <a:bodyPr lIns="0" tIns="0" rIns="0" bIns="0"/>
          <a:lstStyle/>
          <a:p>
            <a:pPr lvl="0">
              <a:defRPr sz="1200">
                <a:uFillTx/>
                <a:latin typeface="+mj-lt"/>
                <a:ea typeface="+mj-ea"/>
                <a:cs typeface="+mj-cs"/>
                <a:sym typeface="Helvetica"/>
              </a:defRPr>
            </a:pPr>
            <a:endParaRPr sz="1200">
              <a:solidFill>
                <a:schemeClr val="tx1">
                  <a:lumMod val="75000"/>
                  <a:lumOff val="25000"/>
                </a:schemeClr>
              </a:solidFill>
              <a:cs typeface="+mn-ea"/>
              <a:sym typeface="+mn-lt"/>
            </a:endParaRPr>
          </a:p>
        </p:txBody>
      </p:sp>
      <p:sp>
        <p:nvSpPr>
          <p:cNvPr id="15" name="Shape 14345"/>
          <p:cNvSpPr/>
          <p:nvPr/>
        </p:nvSpPr>
        <p:spPr>
          <a:xfrm>
            <a:off x="6251628" y="1638548"/>
            <a:ext cx="2565675" cy="307698"/>
          </a:xfrm>
          <a:prstGeom prst="rect">
            <a:avLst/>
          </a:prstGeom>
          <a:noFill/>
          <a:ln w="12700" cap="flat">
            <a:noFill/>
            <a:miter lim="400000"/>
          </a:ln>
          <a:effectLst/>
        </p:spPr>
        <p:txBody>
          <a:bodyPr wrap="square" lIns="45714" tIns="45714" rIns="45714" bIns="45714" numCol="1" anchor="t">
            <a:spAutoFit/>
          </a:bodyPr>
          <a:lstStyle>
            <a:lvl1pPr>
              <a:spcBef>
                <a:spcPts val="200"/>
              </a:spcBef>
              <a:defRPr sz="1200">
                <a:solidFill>
                  <a:srgbClr val="3A5063"/>
                </a:solidFill>
                <a:uFill>
                  <a:solidFill>
                    <a:srgbClr val="3A5063"/>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mn-ea"/>
                <a:sym typeface="+mn-lt"/>
              </a:rPr>
              <a:t>添加标题</a:t>
            </a:r>
            <a:endParaRPr sz="14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6" name="Shape 14346"/>
          <p:cNvSpPr/>
          <p:nvPr/>
        </p:nvSpPr>
        <p:spPr>
          <a:xfrm>
            <a:off x="6251627" y="1854497"/>
            <a:ext cx="1905764" cy="535382"/>
          </a:xfrm>
          <a:prstGeom prst="rect">
            <a:avLst/>
          </a:prstGeom>
          <a:noFill/>
          <a:ln w="12700" cap="flat">
            <a:noFill/>
            <a:miter lim="400000"/>
          </a:ln>
          <a:effectLst/>
        </p:spPr>
        <p:txBody>
          <a:bodyPr wrap="square" lIns="45714" tIns="45714" rIns="45714" bIns="45714" numCol="1" anchor="t">
            <a:spAutoFit/>
          </a:bodyPr>
          <a:lstStyle>
            <a:lvl1pP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a:t>
            </a:r>
            <a:r>
              <a:rPr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 </a:t>
            </a: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单击此处添加标题</a:t>
            </a:r>
            <a:endParaRPr sz="8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7" name="Shape 14348"/>
          <p:cNvSpPr/>
          <p:nvPr/>
        </p:nvSpPr>
        <p:spPr>
          <a:xfrm>
            <a:off x="6664073" y="2897927"/>
            <a:ext cx="2235768" cy="307698"/>
          </a:xfrm>
          <a:prstGeom prst="rect">
            <a:avLst/>
          </a:prstGeom>
          <a:noFill/>
          <a:ln w="12700" cap="flat">
            <a:noFill/>
            <a:miter lim="400000"/>
          </a:ln>
          <a:effectLst/>
        </p:spPr>
        <p:txBody>
          <a:bodyPr wrap="square" lIns="45714" tIns="45714" rIns="45714" bIns="45714" numCol="1" anchor="t">
            <a:spAutoFit/>
          </a:bodyPr>
          <a:lstStyle>
            <a:lvl1pPr>
              <a:spcBef>
                <a:spcPts val="200"/>
              </a:spcBef>
              <a:defRPr sz="1200">
                <a:solidFill>
                  <a:srgbClr val="3A5063"/>
                </a:solidFill>
                <a:uFill>
                  <a:solidFill>
                    <a:srgbClr val="3A5063"/>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mn-ea"/>
                <a:sym typeface="+mn-lt"/>
              </a:rPr>
              <a:t>添加标题</a:t>
            </a:r>
            <a:endParaRPr sz="14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8" name="Shape 14349"/>
          <p:cNvSpPr/>
          <p:nvPr/>
        </p:nvSpPr>
        <p:spPr>
          <a:xfrm>
            <a:off x="6664074" y="3113876"/>
            <a:ext cx="1493318" cy="683069"/>
          </a:xfrm>
          <a:prstGeom prst="rect">
            <a:avLst/>
          </a:prstGeom>
          <a:noFill/>
          <a:ln w="12700" cap="flat">
            <a:noFill/>
            <a:miter lim="400000"/>
          </a:ln>
          <a:effectLst/>
        </p:spPr>
        <p:txBody>
          <a:bodyPr wrap="square" lIns="45714" tIns="45714" rIns="45714" bIns="45714" numCol="1" anchor="t">
            <a:spAutoFit/>
          </a:bodyPr>
          <a:lstStyle>
            <a:lvl1pP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a:t>
            </a:r>
            <a:r>
              <a:rPr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 </a:t>
            </a: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单击此处添加标题</a:t>
            </a:r>
            <a:endParaRPr sz="8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9" name="Shape 14351"/>
          <p:cNvSpPr/>
          <p:nvPr/>
        </p:nvSpPr>
        <p:spPr>
          <a:xfrm flipH="1">
            <a:off x="6136380" y="3058452"/>
            <a:ext cx="484396" cy="1"/>
          </a:xfrm>
          <a:prstGeom prst="line">
            <a:avLst/>
          </a:prstGeom>
          <a:ln w="6350">
            <a:solidFill>
              <a:schemeClr val="bg1">
                <a:lumMod val="65000"/>
              </a:schemeClr>
            </a:solidFill>
            <a:prstDash val="dash"/>
            <a:round/>
            <a:headEnd type="oval"/>
          </a:ln>
        </p:spPr>
        <p:txBody>
          <a:bodyPr lIns="0" tIns="0" rIns="0" bIns="0"/>
          <a:lstStyle/>
          <a:p>
            <a:pPr lvl="0">
              <a:defRPr sz="1200">
                <a:uFillTx/>
                <a:latin typeface="+mj-lt"/>
                <a:ea typeface="+mj-ea"/>
                <a:cs typeface="+mj-cs"/>
                <a:sym typeface="Helvetica"/>
              </a:defRPr>
            </a:pPr>
            <a:endParaRPr sz="1200">
              <a:solidFill>
                <a:schemeClr val="tx1">
                  <a:lumMod val="75000"/>
                  <a:lumOff val="25000"/>
                </a:schemeClr>
              </a:solidFill>
              <a:cs typeface="+mn-ea"/>
              <a:sym typeface="+mn-lt"/>
            </a:endParaRPr>
          </a:p>
        </p:txBody>
      </p:sp>
      <p:sp>
        <p:nvSpPr>
          <p:cNvPr id="20" name="Shape 14352"/>
          <p:cNvSpPr/>
          <p:nvPr/>
        </p:nvSpPr>
        <p:spPr>
          <a:xfrm>
            <a:off x="2335199" y="3720626"/>
            <a:ext cx="2235767" cy="307698"/>
          </a:xfrm>
          <a:prstGeom prst="rect">
            <a:avLst/>
          </a:prstGeom>
          <a:noFill/>
          <a:ln w="12700" cap="flat">
            <a:noFill/>
            <a:miter lim="400000"/>
          </a:ln>
          <a:effectLst/>
        </p:spPr>
        <p:txBody>
          <a:bodyPr wrap="square" lIns="45714" tIns="45714" rIns="45714" bIns="45714" numCol="1" anchor="t">
            <a:spAutoFit/>
          </a:bodyPr>
          <a:lstStyle>
            <a:lvl1pPr algn="r">
              <a:spcBef>
                <a:spcPts val="200"/>
              </a:spcBef>
              <a:defRPr sz="1200">
                <a:solidFill>
                  <a:srgbClr val="3A5063"/>
                </a:solidFill>
                <a:uFill>
                  <a:solidFill>
                    <a:srgbClr val="3A5063"/>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mn-ea"/>
                <a:sym typeface="+mn-lt"/>
              </a:rPr>
              <a:t>添加标题</a:t>
            </a:r>
            <a:endParaRPr sz="14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1" name="Shape 14353"/>
          <p:cNvSpPr/>
          <p:nvPr/>
        </p:nvSpPr>
        <p:spPr>
          <a:xfrm>
            <a:off x="2901516" y="3936575"/>
            <a:ext cx="1669449" cy="683069"/>
          </a:xfrm>
          <a:prstGeom prst="rect">
            <a:avLst/>
          </a:prstGeom>
          <a:noFill/>
          <a:ln w="12700" cap="flat">
            <a:noFill/>
            <a:miter lim="400000"/>
          </a:ln>
          <a:effectLst/>
        </p:spPr>
        <p:txBody>
          <a:bodyPr wrap="square" lIns="45714" tIns="45714" rIns="45714" bIns="45714" numCol="1" anchor="t">
            <a:spAutoFit/>
          </a:bodyPr>
          <a:lstStyle>
            <a:lvl1pPr algn="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a:t>
            </a:r>
            <a:r>
              <a:rPr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 </a:t>
            </a: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单击此处添加标题</a:t>
            </a:r>
            <a:endParaRPr sz="8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2" name="Shape 14355"/>
          <p:cNvSpPr/>
          <p:nvPr/>
        </p:nvSpPr>
        <p:spPr>
          <a:xfrm>
            <a:off x="3735649" y="3585818"/>
            <a:ext cx="484396" cy="1"/>
          </a:xfrm>
          <a:prstGeom prst="line">
            <a:avLst/>
          </a:prstGeom>
          <a:ln w="6350">
            <a:solidFill>
              <a:schemeClr val="bg1">
                <a:lumMod val="65000"/>
              </a:schemeClr>
            </a:solidFill>
            <a:prstDash val="dash"/>
            <a:round/>
            <a:headEnd type="oval"/>
          </a:ln>
        </p:spPr>
        <p:txBody>
          <a:bodyPr lIns="0" tIns="0" rIns="0" bIns="0"/>
          <a:lstStyle/>
          <a:p>
            <a:pPr lvl="0">
              <a:defRPr sz="1200">
                <a:uFillTx/>
                <a:latin typeface="+mj-lt"/>
                <a:ea typeface="+mj-ea"/>
                <a:cs typeface="+mj-cs"/>
                <a:sym typeface="Helvetica"/>
              </a:defRPr>
            </a:pPr>
            <a:endParaRPr sz="1200">
              <a:solidFill>
                <a:schemeClr val="tx1">
                  <a:lumMod val="75000"/>
                  <a:lumOff val="25000"/>
                </a:schemeClr>
              </a:solidFill>
              <a:cs typeface="+mn-ea"/>
              <a:sym typeface="+mn-lt"/>
            </a:endParaRPr>
          </a:p>
        </p:txBody>
      </p:sp>
      <p:grpSp>
        <p:nvGrpSpPr>
          <p:cNvPr id="2" name="组合 1"/>
          <p:cNvGrpSpPr/>
          <p:nvPr/>
        </p:nvGrpSpPr>
        <p:grpSpPr>
          <a:xfrm>
            <a:off x="849411" y="1823514"/>
            <a:ext cx="1722093" cy="2646598"/>
            <a:chOff x="719417" y="924194"/>
            <a:chExt cx="2177519" cy="3346065"/>
          </a:xfrm>
        </p:grpSpPr>
        <p:grpSp>
          <p:nvGrpSpPr>
            <p:cNvPr id="3" name="Group 14"/>
            <p:cNvGrpSpPr/>
            <p:nvPr/>
          </p:nvGrpSpPr>
          <p:grpSpPr bwMode="auto">
            <a:xfrm flipH="1">
              <a:off x="719417" y="1320154"/>
              <a:ext cx="1517119" cy="2950105"/>
              <a:chOff x="6476" y="614"/>
              <a:chExt cx="559" cy="1087"/>
            </a:xfrm>
            <a:solidFill>
              <a:schemeClr val="tx1">
                <a:lumMod val="65000"/>
                <a:lumOff val="35000"/>
              </a:schemeClr>
            </a:solidFill>
          </p:grpSpPr>
          <p:sp>
            <p:nvSpPr>
              <p:cNvPr id="25" name="Freeform 10"/>
              <p:cNvSpPr/>
              <p:nvPr/>
            </p:nvSpPr>
            <p:spPr bwMode="auto">
              <a:xfrm flipV="1">
                <a:off x="6727" y="614"/>
                <a:ext cx="272" cy="265"/>
              </a:xfrm>
              <a:custGeom>
                <a:avLst/>
                <a:gdLst>
                  <a:gd name="T0" fmla="*/ 546 w 1187"/>
                  <a:gd name="T1" fmla="*/ 1128 h 1165"/>
                  <a:gd name="T2" fmla="*/ 1159 w 1187"/>
                  <a:gd name="T3" fmla="*/ 626 h 1165"/>
                  <a:gd name="T4" fmla="*/ 767 w 1187"/>
                  <a:gd name="T5" fmla="*/ 43 h 1165"/>
                  <a:gd name="T6" fmla="*/ 308 w 1187"/>
                  <a:gd name="T7" fmla="*/ 105 h 1165"/>
                  <a:gd name="T8" fmla="*/ 68 w 1187"/>
                  <a:gd name="T9" fmla="*/ 715 h 1165"/>
                  <a:gd name="T10" fmla="*/ 546 w 1187"/>
                  <a:gd name="T11" fmla="*/ 1128 h 1165"/>
                </a:gdLst>
                <a:ahLst/>
                <a:cxnLst>
                  <a:cxn ang="0">
                    <a:pos x="T0" y="T1"/>
                  </a:cxn>
                  <a:cxn ang="0">
                    <a:pos x="T2" y="T3"/>
                  </a:cxn>
                  <a:cxn ang="0">
                    <a:pos x="T4" y="T5"/>
                  </a:cxn>
                  <a:cxn ang="0">
                    <a:pos x="T6" y="T7"/>
                  </a:cxn>
                  <a:cxn ang="0">
                    <a:pos x="T8" y="T9"/>
                  </a:cxn>
                  <a:cxn ang="0">
                    <a:pos x="T10" y="T11"/>
                  </a:cxn>
                </a:cxnLst>
                <a:rect l="0" t="0" r="r" b="b"/>
                <a:pathLst>
                  <a:path w="1187" h="1165">
                    <a:moveTo>
                      <a:pt x="546" y="1128"/>
                    </a:moveTo>
                    <a:cubicBezTo>
                      <a:pt x="843" y="1165"/>
                      <a:pt x="1137" y="923"/>
                      <a:pt x="1159" y="626"/>
                    </a:cubicBezTo>
                    <a:cubicBezTo>
                      <a:pt x="1187" y="371"/>
                      <a:pt x="1012" y="114"/>
                      <a:pt x="767" y="43"/>
                    </a:cubicBezTo>
                    <a:cubicBezTo>
                      <a:pt x="615" y="0"/>
                      <a:pt x="443" y="20"/>
                      <a:pt x="308" y="105"/>
                    </a:cubicBezTo>
                    <a:cubicBezTo>
                      <a:pt x="111" y="230"/>
                      <a:pt x="0" y="487"/>
                      <a:pt x="68" y="715"/>
                    </a:cubicBezTo>
                    <a:cubicBezTo>
                      <a:pt x="121" y="936"/>
                      <a:pt x="323" y="1102"/>
                      <a:pt x="546" y="112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2000" dirty="0">
                  <a:cs typeface="+mn-ea"/>
                  <a:sym typeface="+mn-lt"/>
                </a:endParaRPr>
              </a:p>
            </p:txBody>
          </p:sp>
          <p:sp>
            <p:nvSpPr>
              <p:cNvPr id="26" name="Freeform 12"/>
              <p:cNvSpPr/>
              <p:nvPr/>
            </p:nvSpPr>
            <p:spPr bwMode="auto">
              <a:xfrm flipV="1">
                <a:off x="6476" y="903"/>
                <a:ext cx="485" cy="798"/>
              </a:xfrm>
              <a:custGeom>
                <a:avLst/>
                <a:gdLst>
                  <a:gd name="T0" fmla="*/ 1539 w 2208"/>
                  <a:gd name="T1" fmla="*/ 3515 h 3515"/>
                  <a:gd name="T2" fmla="*/ 2070 w 2208"/>
                  <a:gd name="T3" fmla="*/ 3487 h 3515"/>
                  <a:gd name="T4" fmla="*/ 2131 w 2208"/>
                  <a:gd name="T5" fmla="*/ 2626 h 3515"/>
                  <a:gd name="T6" fmla="*/ 2123 w 2208"/>
                  <a:gd name="T7" fmla="*/ 1758 h 3515"/>
                  <a:gd name="T8" fmla="*/ 1927 w 2208"/>
                  <a:gd name="T9" fmla="*/ 1030 h 3515"/>
                  <a:gd name="T10" fmla="*/ 2056 w 2208"/>
                  <a:gd name="T11" fmla="*/ 837 h 3515"/>
                  <a:gd name="T12" fmla="*/ 1679 w 2208"/>
                  <a:gd name="T13" fmla="*/ 525 h 3515"/>
                  <a:gd name="T14" fmla="*/ 1545 w 2208"/>
                  <a:gd name="T15" fmla="*/ 821 h 3515"/>
                  <a:gd name="T16" fmla="*/ 1487 w 2208"/>
                  <a:gd name="T17" fmla="*/ 1610 h 3515"/>
                  <a:gd name="T18" fmla="*/ 1072 w 2208"/>
                  <a:gd name="T19" fmla="*/ 976 h 3515"/>
                  <a:gd name="T20" fmla="*/ 1216 w 2208"/>
                  <a:gd name="T21" fmla="*/ 73 h 3515"/>
                  <a:gd name="T22" fmla="*/ 789 w 2208"/>
                  <a:gd name="T23" fmla="*/ 49 h 3515"/>
                  <a:gd name="T24" fmla="*/ 616 w 2208"/>
                  <a:gd name="T25" fmla="*/ 1012 h 3515"/>
                  <a:gd name="T26" fmla="*/ 1152 w 2208"/>
                  <a:gd name="T27" fmla="*/ 1926 h 3515"/>
                  <a:gd name="T28" fmla="*/ 1211 w 2208"/>
                  <a:gd name="T29" fmla="*/ 2413 h 3515"/>
                  <a:gd name="T30" fmla="*/ 842 w 2208"/>
                  <a:gd name="T31" fmla="*/ 2303 h 3515"/>
                  <a:gd name="T32" fmla="*/ 56 w 2208"/>
                  <a:gd name="T33" fmla="*/ 2338 h 3515"/>
                  <a:gd name="T34" fmla="*/ 63 w 2208"/>
                  <a:gd name="T35" fmla="*/ 2756 h 3515"/>
                  <a:gd name="T36" fmla="*/ 680 w 2208"/>
                  <a:gd name="T37" fmla="*/ 2748 h 3515"/>
                  <a:gd name="T38" fmla="*/ 694 w 2208"/>
                  <a:gd name="T39" fmla="*/ 2700 h 3515"/>
                  <a:gd name="T40" fmla="*/ 391 w 2208"/>
                  <a:gd name="T41" fmla="*/ 2370 h 3515"/>
                  <a:gd name="T42" fmla="*/ 789 w 2208"/>
                  <a:gd name="T43" fmla="*/ 2742 h 3515"/>
                  <a:gd name="T44" fmla="*/ 1006 w 2208"/>
                  <a:gd name="T45" fmla="*/ 2733 h 3515"/>
                  <a:gd name="T46" fmla="*/ 1539 w 2208"/>
                  <a:gd name="T47" fmla="*/ 3515 h 3515"/>
                  <a:gd name="connsiteX0" fmla="*/ 6896 w 9724"/>
                  <a:gd name="connsiteY0" fmla="*/ 9952 h 9952"/>
                  <a:gd name="connsiteX1" fmla="*/ 9301 w 9724"/>
                  <a:gd name="connsiteY1" fmla="*/ 9872 h 9952"/>
                  <a:gd name="connsiteX2" fmla="*/ 9577 w 9724"/>
                  <a:gd name="connsiteY2" fmla="*/ 7423 h 9952"/>
                  <a:gd name="connsiteX3" fmla="*/ 9541 w 9724"/>
                  <a:gd name="connsiteY3" fmla="*/ 4953 h 9952"/>
                  <a:gd name="connsiteX4" fmla="*/ 8653 w 9724"/>
                  <a:gd name="connsiteY4" fmla="*/ 2882 h 9952"/>
                  <a:gd name="connsiteX5" fmla="*/ 9238 w 9724"/>
                  <a:gd name="connsiteY5" fmla="*/ 2333 h 9952"/>
                  <a:gd name="connsiteX6" fmla="*/ 7530 w 9724"/>
                  <a:gd name="connsiteY6" fmla="*/ 1446 h 9952"/>
                  <a:gd name="connsiteX7" fmla="*/ 6923 w 9724"/>
                  <a:gd name="connsiteY7" fmla="*/ 2288 h 9952"/>
                  <a:gd name="connsiteX8" fmla="*/ 6661 w 9724"/>
                  <a:gd name="connsiteY8" fmla="*/ 4532 h 9952"/>
                  <a:gd name="connsiteX9" fmla="*/ 4781 w 9724"/>
                  <a:gd name="connsiteY9" fmla="*/ 2729 h 9952"/>
                  <a:gd name="connsiteX10" fmla="*/ 5433 w 9724"/>
                  <a:gd name="connsiteY10" fmla="*/ 160 h 9952"/>
                  <a:gd name="connsiteX11" fmla="*/ 3499 w 9724"/>
                  <a:gd name="connsiteY11" fmla="*/ 91 h 9952"/>
                  <a:gd name="connsiteX12" fmla="*/ 2716 w 9724"/>
                  <a:gd name="connsiteY12" fmla="*/ 2831 h 9952"/>
                  <a:gd name="connsiteX13" fmla="*/ 5143 w 9724"/>
                  <a:gd name="connsiteY13" fmla="*/ 5431 h 9952"/>
                  <a:gd name="connsiteX14" fmla="*/ 5411 w 9724"/>
                  <a:gd name="connsiteY14" fmla="*/ 6817 h 9952"/>
                  <a:gd name="connsiteX15" fmla="*/ 3739 w 9724"/>
                  <a:gd name="connsiteY15" fmla="*/ 6504 h 9952"/>
                  <a:gd name="connsiteX16" fmla="*/ 180 w 9724"/>
                  <a:gd name="connsiteY16" fmla="*/ 6603 h 9952"/>
                  <a:gd name="connsiteX17" fmla="*/ 211 w 9724"/>
                  <a:gd name="connsiteY17" fmla="*/ 7793 h 9952"/>
                  <a:gd name="connsiteX18" fmla="*/ 3006 w 9724"/>
                  <a:gd name="connsiteY18" fmla="*/ 7770 h 9952"/>
                  <a:gd name="connsiteX19" fmla="*/ 3069 w 9724"/>
                  <a:gd name="connsiteY19" fmla="*/ 7633 h 9952"/>
                  <a:gd name="connsiteX20" fmla="*/ 3499 w 9724"/>
                  <a:gd name="connsiteY20" fmla="*/ 7753 h 9952"/>
                  <a:gd name="connsiteX21" fmla="*/ 4482 w 9724"/>
                  <a:gd name="connsiteY21" fmla="*/ 7727 h 9952"/>
                  <a:gd name="connsiteX22" fmla="*/ 6896 w 9724"/>
                  <a:gd name="connsiteY22" fmla="*/ 9952 h 9952"/>
                  <a:gd name="connsiteX0-1" fmla="*/ 7092 w 10000"/>
                  <a:gd name="connsiteY0-2" fmla="*/ 10000 h 10000"/>
                  <a:gd name="connsiteX1-3" fmla="*/ 9565 w 10000"/>
                  <a:gd name="connsiteY1-4" fmla="*/ 9920 h 10000"/>
                  <a:gd name="connsiteX2-5" fmla="*/ 9849 w 10000"/>
                  <a:gd name="connsiteY2-6" fmla="*/ 7459 h 10000"/>
                  <a:gd name="connsiteX3-7" fmla="*/ 9812 w 10000"/>
                  <a:gd name="connsiteY3-8" fmla="*/ 4977 h 10000"/>
                  <a:gd name="connsiteX4-9" fmla="*/ 8899 w 10000"/>
                  <a:gd name="connsiteY4-10" fmla="*/ 2896 h 10000"/>
                  <a:gd name="connsiteX5-11" fmla="*/ 9500 w 10000"/>
                  <a:gd name="connsiteY5-12" fmla="*/ 2344 h 10000"/>
                  <a:gd name="connsiteX6-13" fmla="*/ 7744 w 10000"/>
                  <a:gd name="connsiteY6-14" fmla="*/ 1453 h 10000"/>
                  <a:gd name="connsiteX7-15" fmla="*/ 7119 w 10000"/>
                  <a:gd name="connsiteY7-16" fmla="*/ 2299 h 10000"/>
                  <a:gd name="connsiteX8-17" fmla="*/ 6850 w 10000"/>
                  <a:gd name="connsiteY8-18" fmla="*/ 4554 h 10000"/>
                  <a:gd name="connsiteX9-19" fmla="*/ 4917 w 10000"/>
                  <a:gd name="connsiteY9-20" fmla="*/ 2742 h 10000"/>
                  <a:gd name="connsiteX10-21" fmla="*/ 5587 w 10000"/>
                  <a:gd name="connsiteY10-22" fmla="*/ 161 h 10000"/>
                  <a:gd name="connsiteX11-23" fmla="*/ 3598 w 10000"/>
                  <a:gd name="connsiteY11-24" fmla="*/ 91 h 10000"/>
                  <a:gd name="connsiteX12-25" fmla="*/ 2793 w 10000"/>
                  <a:gd name="connsiteY12-26" fmla="*/ 2845 h 10000"/>
                  <a:gd name="connsiteX13-27" fmla="*/ 5289 w 10000"/>
                  <a:gd name="connsiteY13-28" fmla="*/ 5457 h 10000"/>
                  <a:gd name="connsiteX14-29" fmla="*/ 5565 w 10000"/>
                  <a:gd name="connsiteY14-30" fmla="*/ 6850 h 10000"/>
                  <a:gd name="connsiteX15-31" fmla="*/ 3845 w 10000"/>
                  <a:gd name="connsiteY15-32" fmla="*/ 6535 h 10000"/>
                  <a:gd name="connsiteX16-33" fmla="*/ 185 w 10000"/>
                  <a:gd name="connsiteY16-34" fmla="*/ 6635 h 10000"/>
                  <a:gd name="connsiteX17-35" fmla="*/ 217 w 10000"/>
                  <a:gd name="connsiteY17-36" fmla="*/ 7831 h 10000"/>
                  <a:gd name="connsiteX18-37" fmla="*/ 3091 w 10000"/>
                  <a:gd name="connsiteY18-38" fmla="*/ 7807 h 10000"/>
                  <a:gd name="connsiteX19-39" fmla="*/ 3598 w 10000"/>
                  <a:gd name="connsiteY19-40" fmla="*/ 7790 h 10000"/>
                  <a:gd name="connsiteX20-41" fmla="*/ 4609 w 10000"/>
                  <a:gd name="connsiteY20-42" fmla="*/ 7764 h 10000"/>
                  <a:gd name="connsiteX21-43" fmla="*/ 7092 w 10000"/>
                  <a:gd name="connsiteY21-44" fmla="*/ 10000 h 10000"/>
                  <a:gd name="connsiteX0-45" fmla="*/ 7092 w 10000"/>
                  <a:gd name="connsiteY0-46" fmla="*/ 10000 h 10000"/>
                  <a:gd name="connsiteX1-47" fmla="*/ 9565 w 10000"/>
                  <a:gd name="connsiteY1-48" fmla="*/ 9920 h 10000"/>
                  <a:gd name="connsiteX2-49" fmla="*/ 9849 w 10000"/>
                  <a:gd name="connsiteY2-50" fmla="*/ 7459 h 10000"/>
                  <a:gd name="connsiteX3-51" fmla="*/ 9812 w 10000"/>
                  <a:gd name="connsiteY3-52" fmla="*/ 4977 h 10000"/>
                  <a:gd name="connsiteX4-53" fmla="*/ 8899 w 10000"/>
                  <a:gd name="connsiteY4-54" fmla="*/ 2896 h 10000"/>
                  <a:gd name="connsiteX5-55" fmla="*/ 9500 w 10000"/>
                  <a:gd name="connsiteY5-56" fmla="*/ 2344 h 10000"/>
                  <a:gd name="connsiteX6-57" fmla="*/ 7744 w 10000"/>
                  <a:gd name="connsiteY6-58" fmla="*/ 1453 h 10000"/>
                  <a:gd name="connsiteX7-59" fmla="*/ 7119 w 10000"/>
                  <a:gd name="connsiteY7-60" fmla="*/ 2299 h 10000"/>
                  <a:gd name="connsiteX8-61" fmla="*/ 6850 w 10000"/>
                  <a:gd name="connsiteY8-62" fmla="*/ 4554 h 10000"/>
                  <a:gd name="connsiteX9-63" fmla="*/ 4917 w 10000"/>
                  <a:gd name="connsiteY9-64" fmla="*/ 2742 h 10000"/>
                  <a:gd name="connsiteX10-65" fmla="*/ 5587 w 10000"/>
                  <a:gd name="connsiteY10-66" fmla="*/ 161 h 10000"/>
                  <a:gd name="connsiteX11-67" fmla="*/ 3598 w 10000"/>
                  <a:gd name="connsiteY11-68" fmla="*/ 91 h 10000"/>
                  <a:gd name="connsiteX12-69" fmla="*/ 2793 w 10000"/>
                  <a:gd name="connsiteY12-70" fmla="*/ 2845 h 10000"/>
                  <a:gd name="connsiteX13-71" fmla="*/ 5289 w 10000"/>
                  <a:gd name="connsiteY13-72" fmla="*/ 5457 h 10000"/>
                  <a:gd name="connsiteX14-73" fmla="*/ 5565 w 10000"/>
                  <a:gd name="connsiteY14-74" fmla="*/ 6850 h 10000"/>
                  <a:gd name="connsiteX15-75" fmla="*/ 3845 w 10000"/>
                  <a:gd name="connsiteY15-76" fmla="*/ 6535 h 10000"/>
                  <a:gd name="connsiteX16-77" fmla="*/ 185 w 10000"/>
                  <a:gd name="connsiteY16-78" fmla="*/ 6635 h 10000"/>
                  <a:gd name="connsiteX17-79" fmla="*/ 217 w 10000"/>
                  <a:gd name="connsiteY17-80" fmla="*/ 7831 h 10000"/>
                  <a:gd name="connsiteX18-81" fmla="*/ 3598 w 10000"/>
                  <a:gd name="connsiteY18-82" fmla="*/ 7790 h 10000"/>
                  <a:gd name="connsiteX19-83" fmla="*/ 4609 w 10000"/>
                  <a:gd name="connsiteY19-84" fmla="*/ 7764 h 10000"/>
                  <a:gd name="connsiteX20-85" fmla="*/ 7092 w 10000"/>
                  <a:gd name="connsiteY20-86" fmla="*/ 10000 h 10000"/>
                  <a:gd name="connsiteX0-87" fmla="*/ 6965 w 9873"/>
                  <a:gd name="connsiteY0-88" fmla="*/ 10000 h 10000"/>
                  <a:gd name="connsiteX1-89" fmla="*/ 9438 w 9873"/>
                  <a:gd name="connsiteY1-90" fmla="*/ 9920 h 10000"/>
                  <a:gd name="connsiteX2-91" fmla="*/ 9722 w 9873"/>
                  <a:gd name="connsiteY2-92" fmla="*/ 7459 h 10000"/>
                  <a:gd name="connsiteX3-93" fmla="*/ 9685 w 9873"/>
                  <a:gd name="connsiteY3-94" fmla="*/ 4977 h 10000"/>
                  <a:gd name="connsiteX4-95" fmla="*/ 8772 w 9873"/>
                  <a:gd name="connsiteY4-96" fmla="*/ 2896 h 10000"/>
                  <a:gd name="connsiteX5-97" fmla="*/ 9373 w 9873"/>
                  <a:gd name="connsiteY5-98" fmla="*/ 2344 h 10000"/>
                  <a:gd name="connsiteX6-99" fmla="*/ 7617 w 9873"/>
                  <a:gd name="connsiteY6-100" fmla="*/ 1453 h 10000"/>
                  <a:gd name="connsiteX7-101" fmla="*/ 6992 w 9873"/>
                  <a:gd name="connsiteY7-102" fmla="*/ 2299 h 10000"/>
                  <a:gd name="connsiteX8-103" fmla="*/ 6723 w 9873"/>
                  <a:gd name="connsiteY8-104" fmla="*/ 4554 h 10000"/>
                  <a:gd name="connsiteX9-105" fmla="*/ 4790 w 9873"/>
                  <a:gd name="connsiteY9-106" fmla="*/ 2742 h 10000"/>
                  <a:gd name="connsiteX10-107" fmla="*/ 5460 w 9873"/>
                  <a:gd name="connsiteY10-108" fmla="*/ 161 h 10000"/>
                  <a:gd name="connsiteX11-109" fmla="*/ 3471 w 9873"/>
                  <a:gd name="connsiteY11-110" fmla="*/ 91 h 10000"/>
                  <a:gd name="connsiteX12-111" fmla="*/ 2666 w 9873"/>
                  <a:gd name="connsiteY12-112" fmla="*/ 2845 h 10000"/>
                  <a:gd name="connsiteX13-113" fmla="*/ 5162 w 9873"/>
                  <a:gd name="connsiteY13-114" fmla="*/ 5457 h 10000"/>
                  <a:gd name="connsiteX14-115" fmla="*/ 5438 w 9873"/>
                  <a:gd name="connsiteY14-116" fmla="*/ 6850 h 10000"/>
                  <a:gd name="connsiteX15-117" fmla="*/ 3718 w 9873"/>
                  <a:gd name="connsiteY15-118" fmla="*/ 6535 h 10000"/>
                  <a:gd name="connsiteX16-119" fmla="*/ 58 w 9873"/>
                  <a:gd name="connsiteY16-120" fmla="*/ 6635 h 10000"/>
                  <a:gd name="connsiteX17-121" fmla="*/ 692 w 9873"/>
                  <a:gd name="connsiteY17-122" fmla="*/ 7831 h 10000"/>
                  <a:gd name="connsiteX18-123" fmla="*/ 3471 w 9873"/>
                  <a:gd name="connsiteY18-124" fmla="*/ 7790 h 10000"/>
                  <a:gd name="connsiteX19-125" fmla="*/ 4482 w 9873"/>
                  <a:gd name="connsiteY19-126" fmla="*/ 7764 h 10000"/>
                  <a:gd name="connsiteX20-127" fmla="*/ 6965 w 9873"/>
                  <a:gd name="connsiteY20-128"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9873" h="10000">
                    <a:moveTo>
                      <a:pt x="6965" y="10000"/>
                    </a:moveTo>
                    <a:cubicBezTo>
                      <a:pt x="7789" y="9963"/>
                      <a:pt x="8613" y="9940"/>
                      <a:pt x="9438" y="9920"/>
                    </a:cubicBezTo>
                    <a:cubicBezTo>
                      <a:pt x="9563" y="9100"/>
                      <a:pt x="9582" y="8276"/>
                      <a:pt x="9722" y="7459"/>
                    </a:cubicBezTo>
                    <a:cubicBezTo>
                      <a:pt x="9731" y="6633"/>
                      <a:pt x="10081" y="5787"/>
                      <a:pt x="9685" y="4977"/>
                    </a:cubicBezTo>
                    <a:cubicBezTo>
                      <a:pt x="9377" y="4286"/>
                      <a:pt x="8869" y="3619"/>
                      <a:pt x="8772" y="2896"/>
                    </a:cubicBezTo>
                    <a:cubicBezTo>
                      <a:pt x="8884" y="2685"/>
                      <a:pt x="9168" y="2524"/>
                      <a:pt x="9373" y="2344"/>
                    </a:cubicBezTo>
                    <a:cubicBezTo>
                      <a:pt x="8744" y="2076"/>
                      <a:pt x="8436" y="1532"/>
                      <a:pt x="7617" y="1453"/>
                    </a:cubicBezTo>
                    <a:cubicBezTo>
                      <a:pt x="7543" y="1767"/>
                      <a:pt x="6946" y="1955"/>
                      <a:pt x="6992" y="2299"/>
                    </a:cubicBezTo>
                    <a:cubicBezTo>
                      <a:pt x="6941" y="3054"/>
                      <a:pt x="6788" y="3799"/>
                      <a:pt x="6723" y="4554"/>
                    </a:cubicBezTo>
                    <a:cubicBezTo>
                      <a:pt x="6052" y="3960"/>
                      <a:pt x="5438" y="3342"/>
                      <a:pt x="4790" y="2742"/>
                    </a:cubicBezTo>
                    <a:cubicBezTo>
                      <a:pt x="5051" y="1884"/>
                      <a:pt x="5200" y="1015"/>
                      <a:pt x="5460" y="161"/>
                    </a:cubicBezTo>
                    <a:cubicBezTo>
                      <a:pt x="4841" y="-28"/>
                      <a:pt x="4123" y="-48"/>
                      <a:pt x="3471" y="91"/>
                    </a:cubicBezTo>
                    <a:cubicBezTo>
                      <a:pt x="3183" y="1007"/>
                      <a:pt x="2950" y="1927"/>
                      <a:pt x="2666" y="2845"/>
                    </a:cubicBezTo>
                    <a:cubicBezTo>
                      <a:pt x="3519" y="3708"/>
                      <a:pt x="4320" y="4591"/>
                      <a:pt x="5162" y="5457"/>
                    </a:cubicBezTo>
                    <a:cubicBezTo>
                      <a:pt x="5661" y="5858"/>
                      <a:pt x="5372" y="6387"/>
                      <a:pt x="5438" y="6850"/>
                    </a:cubicBezTo>
                    <a:cubicBezTo>
                      <a:pt x="4878" y="6727"/>
                      <a:pt x="4342" y="6469"/>
                      <a:pt x="3718" y="6535"/>
                    </a:cubicBezTo>
                    <a:cubicBezTo>
                      <a:pt x="2503" y="6604"/>
                      <a:pt x="1278" y="6618"/>
                      <a:pt x="58" y="6635"/>
                    </a:cubicBezTo>
                    <a:cubicBezTo>
                      <a:pt x="-185" y="7022"/>
                      <a:pt x="399" y="7453"/>
                      <a:pt x="692" y="7831"/>
                    </a:cubicBezTo>
                    <a:cubicBezTo>
                      <a:pt x="1261" y="8023"/>
                      <a:pt x="2739" y="7801"/>
                      <a:pt x="3471" y="7790"/>
                    </a:cubicBezTo>
                    <a:lnTo>
                      <a:pt x="4482" y="7764"/>
                    </a:lnTo>
                    <a:cubicBezTo>
                      <a:pt x="5320" y="8505"/>
                      <a:pt x="6099" y="9272"/>
                      <a:pt x="6965" y="1000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2000" dirty="0">
                  <a:cs typeface="+mn-ea"/>
                  <a:sym typeface="+mn-lt"/>
                </a:endParaRPr>
              </a:p>
            </p:txBody>
          </p:sp>
          <p:sp>
            <p:nvSpPr>
              <p:cNvPr id="27" name="Freeform 13"/>
              <p:cNvSpPr/>
              <p:nvPr/>
            </p:nvSpPr>
            <p:spPr bwMode="auto">
              <a:xfrm flipV="1">
                <a:off x="6854" y="1507"/>
                <a:ext cx="181" cy="193"/>
              </a:xfrm>
              <a:custGeom>
                <a:avLst/>
                <a:gdLst>
                  <a:gd name="T0" fmla="*/ 0 w 774"/>
                  <a:gd name="T1" fmla="*/ 458 h 861"/>
                  <a:gd name="T2" fmla="*/ 327 w 774"/>
                  <a:gd name="T3" fmla="*/ 861 h 861"/>
                  <a:gd name="T4" fmla="*/ 774 w 774"/>
                  <a:gd name="T5" fmla="*/ 229 h 861"/>
                  <a:gd name="T6" fmla="*/ 362 w 774"/>
                  <a:gd name="T7" fmla="*/ 15 h 861"/>
                  <a:gd name="T8" fmla="*/ 30 w 774"/>
                  <a:gd name="T9" fmla="*/ 475 h 861"/>
                  <a:gd name="T10" fmla="*/ 0 w 774"/>
                  <a:gd name="T11" fmla="*/ 458 h 861"/>
                  <a:gd name="connsiteX0" fmla="*/ 0 w 10000"/>
                  <a:gd name="connsiteY0" fmla="*/ 5167 h 9848"/>
                  <a:gd name="connsiteX1" fmla="*/ 4225 w 10000"/>
                  <a:gd name="connsiteY1" fmla="*/ 9848 h 9848"/>
                  <a:gd name="connsiteX2" fmla="*/ 10000 w 10000"/>
                  <a:gd name="connsiteY2" fmla="*/ 2508 h 9848"/>
                  <a:gd name="connsiteX3" fmla="*/ 4677 w 10000"/>
                  <a:gd name="connsiteY3" fmla="*/ 22 h 9848"/>
                  <a:gd name="connsiteX4" fmla="*/ 388 w 10000"/>
                  <a:gd name="connsiteY4" fmla="*/ 5365 h 9848"/>
                  <a:gd name="connsiteX0-1" fmla="*/ 0 w 10000"/>
                  <a:gd name="connsiteY0-2" fmla="*/ 5247 h 10000"/>
                  <a:gd name="connsiteX1-3" fmla="*/ 4225 w 10000"/>
                  <a:gd name="connsiteY1-4" fmla="*/ 10000 h 10000"/>
                  <a:gd name="connsiteX2-5" fmla="*/ 10000 w 10000"/>
                  <a:gd name="connsiteY2-6" fmla="*/ 2547 h 10000"/>
                  <a:gd name="connsiteX3-7" fmla="*/ 4677 w 10000"/>
                  <a:gd name="connsiteY3-8" fmla="*/ 22 h 10000"/>
                  <a:gd name="connsiteX0-9" fmla="*/ 0 w 10226"/>
                  <a:gd name="connsiteY0-10" fmla="*/ 5972 h 10000"/>
                  <a:gd name="connsiteX1-11" fmla="*/ 4451 w 10226"/>
                  <a:gd name="connsiteY1-12" fmla="*/ 10000 h 10000"/>
                  <a:gd name="connsiteX2-13" fmla="*/ 10226 w 10226"/>
                  <a:gd name="connsiteY2-14" fmla="*/ 2547 h 10000"/>
                  <a:gd name="connsiteX3-15" fmla="*/ 4903 w 10226"/>
                  <a:gd name="connsiteY3-16" fmla="*/ 22 h 10000"/>
                </a:gdLst>
                <a:ahLst/>
                <a:cxnLst>
                  <a:cxn ang="0">
                    <a:pos x="connsiteX0-1" y="connsiteY0-2"/>
                  </a:cxn>
                  <a:cxn ang="0">
                    <a:pos x="connsiteX1-3" y="connsiteY1-4"/>
                  </a:cxn>
                  <a:cxn ang="0">
                    <a:pos x="connsiteX2-5" y="connsiteY2-6"/>
                  </a:cxn>
                  <a:cxn ang="0">
                    <a:pos x="connsiteX3-7" y="connsiteY3-8"/>
                  </a:cxn>
                </a:cxnLst>
                <a:rect l="l" t="t" r="r" b="b"/>
                <a:pathLst>
                  <a:path w="10226" h="10000">
                    <a:moveTo>
                      <a:pt x="0" y="5972"/>
                    </a:moveTo>
                    <a:cubicBezTo>
                      <a:pt x="233" y="8189"/>
                      <a:pt x="2952" y="8514"/>
                      <a:pt x="4451" y="10000"/>
                    </a:cubicBezTo>
                    <a:cubicBezTo>
                      <a:pt x="6234" y="7429"/>
                      <a:pt x="8288" y="5023"/>
                      <a:pt x="10226" y="2547"/>
                    </a:cubicBezTo>
                    <a:cubicBezTo>
                      <a:pt x="9192" y="766"/>
                      <a:pt x="7074" y="-154"/>
                      <a:pt x="4903" y="2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2000" dirty="0">
                  <a:cs typeface="+mn-ea"/>
                  <a:sym typeface="+mn-lt"/>
                </a:endParaRPr>
              </a:p>
            </p:txBody>
          </p:sp>
        </p:grpSp>
        <p:sp>
          <p:nvSpPr>
            <p:cNvPr id="28" name="圆角矩形 27"/>
            <p:cNvSpPr/>
            <p:nvPr/>
          </p:nvSpPr>
          <p:spPr>
            <a:xfrm>
              <a:off x="1690656" y="1579434"/>
              <a:ext cx="1206280" cy="971055"/>
            </a:xfrm>
            <a:prstGeom prst="roundRect">
              <a:avLst>
                <a:gd name="adj" fmla="val 1107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sp>
          <p:nvSpPr>
            <p:cNvPr id="29" name="圆角矩形 28"/>
            <p:cNvSpPr/>
            <p:nvPr/>
          </p:nvSpPr>
          <p:spPr>
            <a:xfrm rot="1046250">
              <a:off x="1934125" y="995115"/>
              <a:ext cx="783207" cy="630482"/>
            </a:xfrm>
            <a:prstGeom prst="roundRect">
              <a:avLst>
                <a:gd name="adj" fmla="val 110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sp>
          <p:nvSpPr>
            <p:cNvPr id="30" name="文本框 24"/>
            <p:cNvSpPr txBox="1"/>
            <p:nvPr/>
          </p:nvSpPr>
          <p:spPr>
            <a:xfrm rot="908242">
              <a:off x="2059063" y="924194"/>
              <a:ext cx="533324" cy="739097"/>
            </a:xfrm>
            <a:prstGeom prst="rect">
              <a:avLst/>
            </a:prstGeom>
            <a:noFill/>
          </p:spPr>
          <p:txBody>
            <a:bodyPr wrap="none" rtlCol="0">
              <a:spAutoFit/>
            </a:bodyPr>
            <a:lstStyle/>
            <a:p>
              <a:r>
                <a:rPr lang="en-US" altLang="zh-CN" sz="3200" dirty="0">
                  <a:solidFill>
                    <a:schemeClr val="bg1"/>
                  </a:solidFill>
                  <a:effectLst>
                    <a:outerShdw blurRad="38100" dist="38100" dir="2700000" algn="tl">
                      <a:srgbClr val="000000">
                        <a:alpha val="43137"/>
                      </a:srgbClr>
                    </a:outerShdw>
                  </a:effectLst>
                  <a:cs typeface="+mn-ea"/>
                  <a:sym typeface="+mn-lt"/>
                </a:rPr>
                <a:t>A</a:t>
              </a:r>
              <a:endParaRPr lang="zh-CN" altLang="en-US" sz="3200" dirty="0">
                <a:solidFill>
                  <a:schemeClr val="bg1"/>
                </a:solidFill>
                <a:effectLst>
                  <a:outerShdw blurRad="38100" dist="38100" dir="2700000" algn="tl">
                    <a:srgbClr val="000000">
                      <a:alpha val="43137"/>
                    </a:srgbClr>
                  </a:outerShdw>
                </a:effectLst>
                <a:cs typeface="+mn-ea"/>
                <a:sym typeface="+mn-lt"/>
              </a:endParaRPr>
            </a:p>
          </p:txBody>
        </p:sp>
        <p:sp>
          <p:nvSpPr>
            <p:cNvPr id="35" name="文本框 25"/>
            <p:cNvSpPr txBox="1"/>
            <p:nvPr/>
          </p:nvSpPr>
          <p:spPr>
            <a:xfrm>
              <a:off x="1920332" y="1577693"/>
              <a:ext cx="810793" cy="1167356"/>
            </a:xfrm>
            <a:prstGeom prst="rect">
              <a:avLst/>
            </a:prstGeom>
            <a:noFill/>
          </p:spPr>
          <p:txBody>
            <a:bodyPr wrap="square" rtlCol="0">
              <a:spAutoFit/>
            </a:bodyPr>
            <a:lstStyle/>
            <a:p>
              <a:r>
                <a:rPr lang="en-US" altLang="zh-CN" sz="5400" dirty="0">
                  <a:solidFill>
                    <a:schemeClr val="bg1"/>
                  </a:solidFill>
                  <a:effectLst>
                    <a:outerShdw blurRad="38100" dist="38100" dir="2700000" algn="tl">
                      <a:srgbClr val="000000">
                        <a:alpha val="43137"/>
                      </a:srgbClr>
                    </a:outerShdw>
                  </a:effectLst>
                  <a:cs typeface="+mn-ea"/>
                  <a:sym typeface="+mn-lt"/>
                </a:rPr>
                <a:t>B</a:t>
              </a:r>
              <a:endParaRPr lang="zh-CN" altLang="en-US" sz="5400" dirty="0">
                <a:solidFill>
                  <a:schemeClr val="bg1"/>
                </a:solidFill>
                <a:effectLst>
                  <a:outerShdw blurRad="38100" dist="38100" dir="2700000" algn="tl">
                    <a:srgbClr val="000000">
                      <a:alpha val="43137"/>
                    </a:srgbClr>
                  </a:outerShdw>
                </a:effectLst>
                <a:cs typeface="+mn-ea"/>
                <a:sym typeface="+mn-lt"/>
              </a:endParaRPr>
            </a:p>
          </p:txBody>
        </p:sp>
        <p:sp>
          <p:nvSpPr>
            <p:cNvPr id="36" name="圆角矩形 35"/>
            <p:cNvSpPr/>
            <p:nvPr/>
          </p:nvSpPr>
          <p:spPr>
            <a:xfrm rot="20277632">
              <a:off x="1549765" y="1206059"/>
              <a:ext cx="618564" cy="497944"/>
            </a:xfrm>
            <a:prstGeom prst="roundRect">
              <a:avLst>
                <a:gd name="adj" fmla="val 110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sp>
          <p:nvSpPr>
            <p:cNvPr id="37" name="文本框 24"/>
            <p:cNvSpPr txBox="1"/>
            <p:nvPr/>
          </p:nvSpPr>
          <p:spPr>
            <a:xfrm rot="20139624">
              <a:off x="1682233" y="1208313"/>
              <a:ext cx="405668" cy="505699"/>
            </a:xfrm>
            <a:prstGeom prst="rect">
              <a:avLst/>
            </a:prstGeom>
            <a:noFill/>
          </p:spPr>
          <p:txBody>
            <a:bodyPr wrap="none" rtlCol="0">
              <a:spAutoFit/>
            </a:bodyPr>
            <a:lstStyle/>
            <a:p>
              <a:r>
                <a:rPr lang="en-US" altLang="zh-CN" sz="2000" dirty="0">
                  <a:solidFill>
                    <a:schemeClr val="bg1"/>
                  </a:solidFill>
                  <a:effectLst>
                    <a:outerShdw blurRad="38100" dist="38100" dir="2700000" algn="tl">
                      <a:srgbClr val="000000">
                        <a:alpha val="43137"/>
                      </a:srgbClr>
                    </a:outerShdw>
                  </a:effectLst>
                  <a:cs typeface="+mn-ea"/>
                  <a:sym typeface="+mn-lt"/>
                </a:rPr>
                <a:t>C</a:t>
              </a:r>
              <a:endParaRPr lang="zh-CN" altLang="en-US" sz="2000" dirty="0">
                <a:solidFill>
                  <a:schemeClr val="bg1"/>
                </a:solidFill>
                <a:effectLst>
                  <a:outerShdw blurRad="38100" dist="38100" dir="2700000" algn="tl">
                    <a:srgbClr val="000000">
                      <a:alpha val="43137"/>
                    </a:srgbClr>
                  </a:outerShdw>
                </a:effectLst>
                <a:cs typeface="+mn-ea"/>
                <a:sym typeface="+mn-lt"/>
              </a:endParaRPr>
            </a:p>
          </p:txBody>
        </p:sp>
      </p:grpSp>
      <p:grpSp>
        <p:nvGrpSpPr>
          <p:cNvPr id="4" name="组合 2"/>
          <p:cNvGrpSpPr/>
          <p:nvPr/>
        </p:nvGrpSpPr>
        <p:grpSpPr>
          <a:xfrm>
            <a:off x="3087736" y="2082452"/>
            <a:ext cx="1247018" cy="1247186"/>
            <a:chOff x="3087535" y="2200113"/>
            <a:chExt cx="1247186" cy="1247186"/>
          </a:xfrm>
          <a:solidFill>
            <a:schemeClr val="accent1"/>
          </a:solidFill>
        </p:grpSpPr>
        <p:sp>
          <p:nvSpPr>
            <p:cNvPr id="12" name="Shape 14341"/>
            <p:cNvSpPr/>
            <p:nvPr/>
          </p:nvSpPr>
          <p:spPr>
            <a:xfrm rot="18900000">
              <a:off x="3087535" y="2200113"/>
              <a:ext cx="1247186" cy="1247186"/>
            </a:xfrm>
            <a:custGeom>
              <a:avLst/>
              <a:gdLst/>
              <a:ahLst/>
              <a:cxnLst>
                <a:cxn ang="0">
                  <a:pos x="wd2" y="hd2"/>
                </a:cxn>
                <a:cxn ang="5400000">
                  <a:pos x="wd2" y="hd2"/>
                </a:cxn>
                <a:cxn ang="10800000">
                  <a:pos x="wd2" y="hd2"/>
                </a:cxn>
                <a:cxn ang="16200000">
                  <a:pos x="wd2" y="hd2"/>
                </a:cxn>
              </a:cxnLst>
              <a:rect l="0" t="0" r="r" b="b"/>
              <a:pathLst>
                <a:path w="21600" h="21600" extrusionOk="0">
                  <a:moveTo>
                    <a:pt x="21600" y="13590"/>
                  </a:moveTo>
                  <a:cubicBezTo>
                    <a:pt x="21600" y="14730"/>
                    <a:pt x="20700" y="15660"/>
                    <a:pt x="19560" y="15660"/>
                  </a:cubicBezTo>
                  <a:cubicBezTo>
                    <a:pt x="19560" y="15660"/>
                    <a:pt x="19560" y="15660"/>
                    <a:pt x="19560" y="15660"/>
                  </a:cubicBezTo>
                  <a:cubicBezTo>
                    <a:pt x="19500" y="15660"/>
                    <a:pt x="19350" y="15660"/>
                    <a:pt x="19170" y="15600"/>
                  </a:cubicBezTo>
                  <a:cubicBezTo>
                    <a:pt x="18990" y="15540"/>
                    <a:pt x="18750" y="15420"/>
                    <a:pt x="18510" y="15210"/>
                  </a:cubicBezTo>
                  <a:cubicBezTo>
                    <a:pt x="18450" y="15150"/>
                    <a:pt x="18360" y="15090"/>
                    <a:pt x="18300" y="15030"/>
                  </a:cubicBezTo>
                  <a:cubicBezTo>
                    <a:pt x="18000" y="14760"/>
                    <a:pt x="17700" y="14460"/>
                    <a:pt x="17340" y="14460"/>
                  </a:cubicBezTo>
                  <a:cubicBezTo>
                    <a:pt x="16710" y="14460"/>
                    <a:pt x="16470" y="15270"/>
                    <a:pt x="16290" y="15960"/>
                  </a:cubicBezTo>
                  <a:cubicBezTo>
                    <a:pt x="16260" y="16080"/>
                    <a:pt x="16260" y="16170"/>
                    <a:pt x="16260" y="16290"/>
                  </a:cubicBezTo>
                  <a:cubicBezTo>
                    <a:pt x="16260" y="21600"/>
                    <a:pt x="16260" y="21600"/>
                    <a:pt x="16260" y="21600"/>
                  </a:cubicBezTo>
                  <a:cubicBezTo>
                    <a:pt x="16260" y="21600"/>
                    <a:pt x="16260" y="21600"/>
                    <a:pt x="16260" y="21600"/>
                  </a:cubicBezTo>
                  <a:cubicBezTo>
                    <a:pt x="16260" y="21600"/>
                    <a:pt x="16260" y="21600"/>
                    <a:pt x="16260" y="21600"/>
                  </a:cubicBezTo>
                  <a:cubicBezTo>
                    <a:pt x="10950" y="21600"/>
                    <a:pt x="10950" y="21600"/>
                    <a:pt x="10950" y="21600"/>
                  </a:cubicBezTo>
                  <a:cubicBezTo>
                    <a:pt x="10860" y="21600"/>
                    <a:pt x="10800" y="21600"/>
                    <a:pt x="10740" y="21570"/>
                  </a:cubicBezTo>
                  <a:cubicBezTo>
                    <a:pt x="9780" y="21360"/>
                    <a:pt x="9660" y="21120"/>
                    <a:pt x="9630" y="21060"/>
                  </a:cubicBezTo>
                  <a:cubicBezTo>
                    <a:pt x="9570" y="20910"/>
                    <a:pt x="9840" y="20610"/>
                    <a:pt x="10050" y="20400"/>
                  </a:cubicBezTo>
                  <a:cubicBezTo>
                    <a:pt x="10110" y="20340"/>
                    <a:pt x="10200" y="20250"/>
                    <a:pt x="10260" y="20190"/>
                  </a:cubicBezTo>
                  <a:cubicBezTo>
                    <a:pt x="10800" y="19560"/>
                    <a:pt x="10800" y="18900"/>
                    <a:pt x="10800" y="18810"/>
                  </a:cubicBezTo>
                  <a:cubicBezTo>
                    <a:pt x="10800" y="17400"/>
                    <a:pt x="9660" y="16260"/>
                    <a:pt x="8250" y="16260"/>
                  </a:cubicBezTo>
                  <a:cubicBezTo>
                    <a:pt x="6840" y="16260"/>
                    <a:pt x="5700" y="17400"/>
                    <a:pt x="5700" y="18810"/>
                  </a:cubicBezTo>
                  <a:cubicBezTo>
                    <a:pt x="5700" y="18900"/>
                    <a:pt x="5700" y="19560"/>
                    <a:pt x="6240" y="20190"/>
                  </a:cubicBezTo>
                  <a:cubicBezTo>
                    <a:pt x="6300" y="20250"/>
                    <a:pt x="6390" y="20340"/>
                    <a:pt x="6450" y="20400"/>
                  </a:cubicBezTo>
                  <a:cubicBezTo>
                    <a:pt x="6660" y="20610"/>
                    <a:pt x="6930" y="20910"/>
                    <a:pt x="6870" y="21060"/>
                  </a:cubicBezTo>
                  <a:cubicBezTo>
                    <a:pt x="6870" y="21120"/>
                    <a:pt x="6720" y="21360"/>
                    <a:pt x="5760" y="21570"/>
                  </a:cubicBezTo>
                  <a:cubicBezTo>
                    <a:pt x="5700" y="21600"/>
                    <a:pt x="5640" y="21600"/>
                    <a:pt x="5550" y="21600"/>
                  </a:cubicBezTo>
                  <a:cubicBezTo>
                    <a:pt x="0" y="21600"/>
                    <a:pt x="0" y="21600"/>
                    <a:pt x="0" y="21600"/>
                  </a:cubicBezTo>
                  <a:cubicBezTo>
                    <a:pt x="0" y="16290"/>
                    <a:pt x="0" y="16290"/>
                    <a:pt x="0" y="16290"/>
                  </a:cubicBezTo>
                  <a:cubicBezTo>
                    <a:pt x="0" y="16200"/>
                    <a:pt x="0" y="16110"/>
                    <a:pt x="30" y="16020"/>
                  </a:cubicBezTo>
                  <a:cubicBezTo>
                    <a:pt x="270" y="15030"/>
                    <a:pt x="540" y="14730"/>
                    <a:pt x="840" y="14730"/>
                  </a:cubicBezTo>
                  <a:cubicBezTo>
                    <a:pt x="1170" y="14730"/>
                    <a:pt x="1530" y="15150"/>
                    <a:pt x="1830" y="15420"/>
                  </a:cubicBezTo>
                  <a:cubicBezTo>
                    <a:pt x="2370" y="15870"/>
                    <a:pt x="2910" y="15900"/>
                    <a:pt x="3030" y="15900"/>
                  </a:cubicBezTo>
                  <a:cubicBezTo>
                    <a:pt x="3030" y="15900"/>
                    <a:pt x="3060" y="15900"/>
                    <a:pt x="3060" y="15900"/>
                  </a:cubicBezTo>
                  <a:cubicBezTo>
                    <a:pt x="4320" y="15900"/>
                    <a:pt x="5340" y="14880"/>
                    <a:pt x="5340" y="13590"/>
                  </a:cubicBezTo>
                  <a:cubicBezTo>
                    <a:pt x="5340" y="12330"/>
                    <a:pt x="4320" y="11310"/>
                    <a:pt x="3060" y="11310"/>
                  </a:cubicBezTo>
                  <a:cubicBezTo>
                    <a:pt x="3060" y="11310"/>
                    <a:pt x="3030" y="11310"/>
                    <a:pt x="3030" y="11310"/>
                  </a:cubicBezTo>
                  <a:cubicBezTo>
                    <a:pt x="2910" y="11310"/>
                    <a:pt x="2370" y="11340"/>
                    <a:pt x="1830" y="11790"/>
                  </a:cubicBezTo>
                  <a:cubicBezTo>
                    <a:pt x="1530" y="12060"/>
                    <a:pt x="1170" y="12480"/>
                    <a:pt x="840" y="12480"/>
                  </a:cubicBezTo>
                  <a:cubicBezTo>
                    <a:pt x="540" y="12480"/>
                    <a:pt x="270" y="12180"/>
                    <a:pt x="30" y="11190"/>
                  </a:cubicBezTo>
                  <a:cubicBezTo>
                    <a:pt x="0" y="11100"/>
                    <a:pt x="0" y="11010"/>
                    <a:pt x="0" y="10920"/>
                  </a:cubicBezTo>
                  <a:cubicBezTo>
                    <a:pt x="0" y="5340"/>
                    <a:pt x="0" y="5340"/>
                    <a:pt x="0" y="5340"/>
                  </a:cubicBezTo>
                  <a:cubicBezTo>
                    <a:pt x="5550" y="5340"/>
                    <a:pt x="5550" y="5340"/>
                    <a:pt x="5550" y="5340"/>
                  </a:cubicBezTo>
                  <a:cubicBezTo>
                    <a:pt x="5640" y="5340"/>
                    <a:pt x="5730" y="5340"/>
                    <a:pt x="5820" y="5310"/>
                  </a:cubicBezTo>
                  <a:cubicBezTo>
                    <a:pt x="7980" y="4830"/>
                    <a:pt x="6960" y="4110"/>
                    <a:pt x="6450" y="3510"/>
                  </a:cubicBezTo>
                  <a:cubicBezTo>
                    <a:pt x="5910" y="2910"/>
                    <a:pt x="5940" y="2310"/>
                    <a:pt x="5940" y="2310"/>
                  </a:cubicBezTo>
                  <a:cubicBezTo>
                    <a:pt x="5940" y="1020"/>
                    <a:pt x="6990" y="0"/>
                    <a:pt x="8250" y="0"/>
                  </a:cubicBezTo>
                  <a:cubicBezTo>
                    <a:pt x="9510" y="0"/>
                    <a:pt x="10560" y="1020"/>
                    <a:pt x="10560" y="2310"/>
                  </a:cubicBezTo>
                  <a:cubicBezTo>
                    <a:pt x="10560" y="2310"/>
                    <a:pt x="10590" y="2910"/>
                    <a:pt x="10050" y="3510"/>
                  </a:cubicBezTo>
                  <a:cubicBezTo>
                    <a:pt x="9540" y="4110"/>
                    <a:pt x="8550" y="4830"/>
                    <a:pt x="10680" y="5310"/>
                  </a:cubicBezTo>
                  <a:cubicBezTo>
                    <a:pt x="10770" y="5340"/>
                    <a:pt x="10860" y="5340"/>
                    <a:pt x="10950" y="5340"/>
                  </a:cubicBezTo>
                  <a:cubicBezTo>
                    <a:pt x="16260" y="5340"/>
                    <a:pt x="16260" y="5340"/>
                    <a:pt x="16260" y="5340"/>
                  </a:cubicBezTo>
                  <a:cubicBezTo>
                    <a:pt x="16260" y="10920"/>
                    <a:pt x="16260" y="10920"/>
                    <a:pt x="16260" y="10920"/>
                  </a:cubicBezTo>
                  <a:cubicBezTo>
                    <a:pt x="16260" y="11010"/>
                    <a:pt x="16260" y="11130"/>
                    <a:pt x="16290" y="11220"/>
                  </a:cubicBezTo>
                  <a:cubicBezTo>
                    <a:pt x="16470" y="11940"/>
                    <a:pt x="16710" y="12720"/>
                    <a:pt x="17340" y="12720"/>
                  </a:cubicBezTo>
                  <a:cubicBezTo>
                    <a:pt x="17700" y="12720"/>
                    <a:pt x="18000" y="12450"/>
                    <a:pt x="18300" y="12180"/>
                  </a:cubicBezTo>
                  <a:cubicBezTo>
                    <a:pt x="18360" y="12090"/>
                    <a:pt x="18450" y="12030"/>
                    <a:pt x="18510" y="11970"/>
                  </a:cubicBezTo>
                  <a:cubicBezTo>
                    <a:pt x="18990" y="11580"/>
                    <a:pt x="19440" y="11550"/>
                    <a:pt x="19530" y="11550"/>
                  </a:cubicBezTo>
                  <a:cubicBezTo>
                    <a:pt x="19560" y="11550"/>
                    <a:pt x="19560" y="11550"/>
                    <a:pt x="19560" y="11550"/>
                  </a:cubicBezTo>
                  <a:cubicBezTo>
                    <a:pt x="20700" y="11550"/>
                    <a:pt x="21600" y="12480"/>
                    <a:pt x="21600" y="13590"/>
                  </a:cubicBezTo>
                  <a:close/>
                </a:path>
              </a:pathLst>
            </a:custGeom>
            <a:grpFill/>
            <a:ln w="12700" cap="flat">
              <a:noFill/>
              <a:miter lim="400000"/>
            </a:ln>
            <a:effectLst/>
          </p:spPr>
          <p:txBody>
            <a:bodyPr wrap="square" lIns="0" tIns="0" rIns="0" bIns="0" numCol="1" anchor="t">
              <a:noAutofit/>
            </a:bodyPr>
            <a:lstStyle/>
            <a:p>
              <a:pPr lvl="0">
                <a:defRPr>
                  <a:latin typeface="Roboto condensed"/>
                  <a:ea typeface="Roboto condensed"/>
                  <a:cs typeface="Roboto condensed"/>
                  <a:sym typeface="Roboto condensed"/>
                </a:defRPr>
              </a:pPr>
              <a:endParaRPr sz="1800">
                <a:solidFill>
                  <a:schemeClr val="tx1">
                    <a:lumMod val="75000"/>
                    <a:lumOff val="25000"/>
                  </a:schemeClr>
                </a:solidFill>
                <a:cs typeface="+mn-ea"/>
                <a:sym typeface="+mn-lt"/>
              </a:endParaRPr>
            </a:p>
          </p:txBody>
        </p:sp>
        <p:sp>
          <p:nvSpPr>
            <p:cNvPr id="38" name="文本框 24"/>
            <p:cNvSpPr txBox="1"/>
            <p:nvPr/>
          </p:nvSpPr>
          <p:spPr>
            <a:xfrm rot="908242">
              <a:off x="3490397" y="2566022"/>
              <a:ext cx="421837" cy="584595"/>
            </a:xfrm>
            <a:prstGeom prst="rect">
              <a:avLst/>
            </a:prstGeom>
            <a:noFill/>
          </p:spPr>
          <p:txBody>
            <a:bodyPr wrap="none" rtlCol="0">
              <a:spAutoFit/>
            </a:bodyPr>
            <a:lstStyle/>
            <a:p>
              <a:r>
                <a:rPr lang="en-US" altLang="zh-CN" sz="3200" dirty="0">
                  <a:solidFill>
                    <a:schemeClr val="bg1"/>
                  </a:solidFill>
                  <a:effectLst>
                    <a:outerShdw blurRad="38100" dist="38100" dir="2700000" algn="tl">
                      <a:srgbClr val="000000">
                        <a:alpha val="43137"/>
                      </a:srgbClr>
                    </a:outerShdw>
                  </a:effectLst>
                  <a:cs typeface="+mn-ea"/>
                  <a:sym typeface="+mn-lt"/>
                </a:rPr>
                <a:t>A</a:t>
              </a:r>
              <a:endParaRPr lang="zh-CN" altLang="en-US" sz="3200" dirty="0">
                <a:solidFill>
                  <a:schemeClr val="bg1"/>
                </a:solidFill>
                <a:effectLst>
                  <a:outerShdw blurRad="38100" dist="38100" dir="2700000" algn="tl">
                    <a:srgbClr val="000000">
                      <a:alpha val="43137"/>
                    </a:srgbClr>
                  </a:outerShdw>
                </a:effectLst>
                <a:cs typeface="+mn-ea"/>
                <a:sym typeface="+mn-lt"/>
              </a:endParaRPr>
            </a:p>
          </p:txBody>
        </p:sp>
      </p:grpSp>
      <p:grpSp>
        <p:nvGrpSpPr>
          <p:cNvPr id="5" name="组合 3"/>
          <p:cNvGrpSpPr/>
          <p:nvPr/>
        </p:nvGrpSpPr>
        <p:grpSpPr>
          <a:xfrm>
            <a:off x="4294141" y="1347992"/>
            <a:ext cx="1247018" cy="1247186"/>
            <a:chOff x="4294103" y="1465653"/>
            <a:chExt cx="1247186" cy="1247186"/>
          </a:xfrm>
          <a:solidFill>
            <a:schemeClr val="accent2"/>
          </a:solidFill>
        </p:grpSpPr>
        <p:sp>
          <p:nvSpPr>
            <p:cNvPr id="6" name="Shape 14331"/>
            <p:cNvSpPr/>
            <p:nvPr/>
          </p:nvSpPr>
          <p:spPr>
            <a:xfrm rot="18900000">
              <a:off x="4294103" y="1465653"/>
              <a:ext cx="1247186" cy="1247186"/>
            </a:xfrm>
            <a:custGeom>
              <a:avLst/>
              <a:gdLst/>
              <a:ahLst/>
              <a:cxnLst>
                <a:cxn ang="0">
                  <a:pos x="wd2" y="hd2"/>
                </a:cxn>
                <a:cxn ang="5400000">
                  <a:pos x="wd2" y="hd2"/>
                </a:cxn>
                <a:cxn ang="10800000">
                  <a:pos x="wd2" y="hd2"/>
                </a:cxn>
                <a:cxn ang="16200000">
                  <a:pos x="wd2" y="hd2"/>
                </a:cxn>
              </a:cxnLst>
              <a:rect l="0" t="0" r="r" b="b"/>
              <a:pathLst>
                <a:path w="21600" h="21600" extrusionOk="0">
                  <a:moveTo>
                    <a:pt x="21600" y="8250"/>
                  </a:moveTo>
                  <a:cubicBezTo>
                    <a:pt x="21600" y="9540"/>
                    <a:pt x="20580" y="10560"/>
                    <a:pt x="19290" y="10560"/>
                  </a:cubicBezTo>
                  <a:cubicBezTo>
                    <a:pt x="19290" y="10560"/>
                    <a:pt x="19290" y="10560"/>
                    <a:pt x="19290" y="10560"/>
                  </a:cubicBezTo>
                  <a:cubicBezTo>
                    <a:pt x="19170" y="10560"/>
                    <a:pt x="18630" y="10530"/>
                    <a:pt x="18090" y="10080"/>
                  </a:cubicBezTo>
                  <a:cubicBezTo>
                    <a:pt x="17760" y="9810"/>
                    <a:pt x="17400" y="9390"/>
                    <a:pt x="17070" y="9390"/>
                  </a:cubicBezTo>
                  <a:cubicBezTo>
                    <a:pt x="16770" y="9390"/>
                    <a:pt x="16500" y="9690"/>
                    <a:pt x="16290" y="10680"/>
                  </a:cubicBezTo>
                  <a:cubicBezTo>
                    <a:pt x="16260" y="10770"/>
                    <a:pt x="16260" y="10860"/>
                    <a:pt x="16260" y="10950"/>
                  </a:cubicBezTo>
                  <a:cubicBezTo>
                    <a:pt x="16260" y="16260"/>
                    <a:pt x="16260" y="16260"/>
                    <a:pt x="16260" y="16260"/>
                  </a:cubicBezTo>
                  <a:cubicBezTo>
                    <a:pt x="16260" y="16260"/>
                    <a:pt x="16260" y="16260"/>
                    <a:pt x="16260" y="16260"/>
                  </a:cubicBezTo>
                  <a:cubicBezTo>
                    <a:pt x="10680" y="16260"/>
                    <a:pt x="10680" y="16260"/>
                    <a:pt x="10680" y="16260"/>
                  </a:cubicBezTo>
                  <a:cubicBezTo>
                    <a:pt x="10560" y="16260"/>
                    <a:pt x="10470" y="16290"/>
                    <a:pt x="10350" y="16290"/>
                  </a:cubicBezTo>
                  <a:cubicBezTo>
                    <a:pt x="9450" y="16500"/>
                    <a:pt x="9000" y="16770"/>
                    <a:pt x="8880" y="17160"/>
                  </a:cubicBezTo>
                  <a:cubicBezTo>
                    <a:pt x="8760" y="17580"/>
                    <a:pt x="9120" y="17970"/>
                    <a:pt x="9420" y="18300"/>
                  </a:cubicBezTo>
                  <a:cubicBezTo>
                    <a:pt x="9480" y="18390"/>
                    <a:pt x="9540" y="18450"/>
                    <a:pt x="9600" y="18510"/>
                  </a:cubicBezTo>
                  <a:cubicBezTo>
                    <a:pt x="10050" y="19020"/>
                    <a:pt x="10050" y="19530"/>
                    <a:pt x="10050" y="19560"/>
                  </a:cubicBezTo>
                  <a:cubicBezTo>
                    <a:pt x="10050" y="20700"/>
                    <a:pt x="9120" y="21600"/>
                    <a:pt x="7980" y="21600"/>
                  </a:cubicBezTo>
                  <a:cubicBezTo>
                    <a:pt x="6870" y="21600"/>
                    <a:pt x="5940" y="20700"/>
                    <a:pt x="5940" y="19560"/>
                  </a:cubicBezTo>
                  <a:cubicBezTo>
                    <a:pt x="5940" y="19560"/>
                    <a:pt x="5940" y="19560"/>
                    <a:pt x="5940" y="19560"/>
                  </a:cubicBezTo>
                  <a:cubicBezTo>
                    <a:pt x="5940" y="19530"/>
                    <a:pt x="5910" y="19020"/>
                    <a:pt x="6360" y="18510"/>
                  </a:cubicBezTo>
                  <a:cubicBezTo>
                    <a:pt x="6420" y="18450"/>
                    <a:pt x="6480" y="18390"/>
                    <a:pt x="6570" y="18300"/>
                  </a:cubicBezTo>
                  <a:cubicBezTo>
                    <a:pt x="6870" y="17970"/>
                    <a:pt x="7230" y="17580"/>
                    <a:pt x="7110" y="17160"/>
                  </a:cubicBezTo>
                  <a:cubicBezTo>
                    <a:pt x="6990" y="16770"/>
                    <a:pt x="6510" y="16500"/>
                    <a:pt x="5610" y="16290"/>
                  </a:cubicBezTo>
                  <a:cubicBezTo>
                    <a:pt x="5520" y="16290"/>
                    <a:pt x="5400" y="16260"/>
                    <a:pt x="5310" y="16260"/>
                  </a:cubicBezTo>
                  <a:cubicBezTo>
                    <a:pt x="0" y="16260"/>
                    <a:pt x="0" y="16260"/>
                    <a:pt x="0" y="16260"/>
                  </a:cubicBezTo>
                  <a:cubicBezTo>
                    <a:pt x="0" y="10950"/>
                    <a:pt x="0" y="10950"/>
                    <a:pt x="0" y="10950"/>
                  </a:cubicBezTo>
                  <a:cubicBezTo>
                    <a:pt x="0" y="10890"/>
                    <a:pt x="0" y="10800"/>
                    <a:pt x="30" y="10740"/>
                  </a:cubicBezTo>
                  <a:cubicBezTo>
                    <a:pt x="240" y="9720"/>
                    <a:pt x="510" y="9630"/>
                    <a:pt x="570" y="9630"/>
                  </a:cubicBezTo>
                  <a:cubicBezTo>
                    <a:pt x="720" y="9630"/>
                    <a:pt x="990" y="9870"/>
                    <a:pt x="1200" y="10050"/>
                  </a:cubicBezTo>
                  <a:cubicBezTo>
                    <a:pt x="1260" y="10140"/>
                    <a:pt x="1350" y="10200"/>
                    <a:pt x="1410" y="10260"/>
                  </a:cubicBezTo>
                  <a:cubicBezTo>
                    <a:pt x="2010" y="10770"/>
                    <a:pt x="2610" y="10800"/>
                    <a:pt x="2760" y="10800"/>
                  </a:cubicBezTo>
                  <a:cubicBezTo>
                    <a:pt x="2790" y="10800"/>
                    <a:pt x="2790" y="10800"/>
                    <a:pt x="2790" y="10800"/>
                  </a:cubicBezTo>
                  <a:cubicBezTo>
                    <a:pt x="4200" y="10800"/>
                    <a:pt x="5340" y="9660"/>
                    <a:pt x="5340" y="8250"/>
                  </a:cubicBezTo>
                  <a:cubicBezTo>
                    <a:pt x="5340" y="6870"/>
                    <a:pt x="4200" y="5700"/>
                    <a:pt x="2790" y="5700"/>
                  </a:cubicBezTo>
                  <a:cubicBezTo>
                    <a:pt x="2760" y="5700"/>
                    <a:pt x="2760" y="5700"/>
                    <a:pt x="2760" y="5700"/>
                  </a:cubicBezTo>
                  <a:cubicBezTo>
                    <a:pt x="2610" y="5700"/>
                    <a:pt x="2010" y="5760"/>
                    <a:pt x="1410" y="6270"/>
                  </a:cubicBezTo>
                  <a:cubicBezTo>
                    <a:pt x="1350" y="6330"/>
                    <a:pt x="1260" y="6390"/>
                    <a:pt x="1200" y="6450"/>
                  </a:cubicBezTo>
                  <a:cubicBezTo>
                    <a:pt x="990" y="6660"/>
                    <a:pt x="720" y="6900"/>
                    <a:pt x="570" y="6900"/>
                  </a:cubicBezTo>
                  <a:cubicBezTo>
                    <a:pt x="510" y="6900"/>
                    <a:pt x="240" y="6810"/>
                    <a:pt x="30" y="5790"/>
                  </a:cubicBezTo>
                  <a:cubicBezTo>
                    <a:pt x="0" y="5700"/>
                    <a:pt x="0" y="5640"/>
                    <a:pt x="0" y="5580"/>
                  </a:cubicBezTo>
                  <a:cubicBezTo>
                    <a:pt x="0" y="0"/>
                    <a:pt x="0" y="0"/>
                    <a:pt x="0" y="0"/>
                  </a:cubicBezTo>
                  <a:cubicBezTo>
                    <a:pt x="5310" y="0"/>
                    <a:pt x="5310" y="0"/>
                    <a:pt x="5310" y="0"/>
                  </a:cubicBezTo>
                  <a:cubicBezTo>
                    <a:pt x="5400" y="0"/>
                    <a:pt x="5490" y="30"/>
                    <a:pt x="5580" y="30"/>
                  </a:cubicBezTo>
                  <a:cubicBezTo>
                    <a:pt x="7710" y="540"/>
                    <a:pt x="6690" y="1260"/>
                    <a:pt x="6180" y="1830"/>
                  </a:cubicBezTo>
                  <a:cubicBezTo>
                    <a:pt x="5670" y="2460"/>
                    <a:pt x="5700" y="3060"/>
                    <a:pt x="5700" y="3060"/>
                  </a:cubicBezTo>
                  <a:cubicBezTo>
                    <a:pt x="5700" y="4320"/>
                    <a:pt x="6720" y="5370"/>
                    <a:pt x="7980" y="5370"/>
                  </a:cubicBezTo>
                  <a:cubicBezTo>
                    <a:pt x="9270" y="5370"/>
                    <a:pt x="10290" y="4320"/>
                    <a:pt x="10290" y="3060"/>
                  </a:cubicBezTo>
                  <a:cubicBezTo>
                    <a:pt x="10290" y="3060"/>
                    <a:pt x="10320" y="2460"/>
                    <a:pt x="9810" y="1830"/>
                  </a:cubicBezTo>
                  <a:cubicBezTo>
                    <a:pt x="9300" y="1260"/>
                    <a:pt x="8280" y="540"/>
                    <a:pt x="10410" y="30"/>
                  </a:cubicBezTo>
                  <a:cubicBezTo>
                    <a:pt x="10500" y="30"/>
                    <a:pt x="10590" y="0"/>
                    <a:pt x="10680" y="0"/>
                  </a:cubicBezTo>
                  <a:cubicBezTo>
                    <a:pt x="16260" y="0"/>
                    <a:pt x="16260" y="0"/>
                    <a:pt x="16260" y="0"/>
                  </a:cubicBezTo>
                  <a:cubicBezTo>
                    <a:pt x="16260" y="5580"/>
                    <a:pt x="16260" y="5580"/>
                    <a:pt x="16260" y="5580"/>
                  </a:cubicBezTo>
                  <a:cubicBezTo>
                    <a:pt x="16260" y="5670"/>
                    <a:pt x="16260" y="5760"/>
                    <a:pt x="16290" y="5820"/>
                  </a:cubicBezTo>
                  <a:cubicBezTo>
                    <a:pt x="16500" y="6840"/>
                    <a:pt x="16770" y="7140"/>
                    <a:pt x="17070" y="7140"/>
                  </a:cubicBezTo>
                  <a:cubicBezTo>
                    <a:pt x="17400" y="7140"/>
                    <a:pt x="17760" y="6720"/>
                    <a:pt x="18090" y="6450"/>
                  </a:cubicBezTo>
                  <a:cubicBezTo>
                    <a:pt x="18600" y="6000"/>
                    <a:pt x="19140" y="5970"/>
                    <a:pt x="19260" y="5970"/>
                  </a:cubicBezTo>
                  <a:cubicBezTo>
                    <a:pt x="19290" y="5970"/>
                    <a:pt x="19290" y="5970"/>
                    <a:pt x="19290" y="5970"/>
                  </a:cubicBezTo>
                  <a:cubicBezTo>
                    <a:pt x="20580" y="5970"/>
                    <a:pt x="21600" y="6990"/>
                    <a:pt x="21600" y="8250"/>
                  </a:cubicBezTo>
                  <a:close/>
                </a:path>
              </a:pathLst>
            </a:custGeom>
            <a:grpFill/>
            <a:ln w="12700" cap="flat">
              <a:noFill/>
              <a:miter lim="400000"/>
            </a:ln>
            <a:effectLst/>
          </p:spPr>
          <p:txBody>
            <a:bodyPr wrap="square" lIns="0" tIns="0" rIns="0" bIns="0" numCol="1" anchor="t">
              <a:noAutofit/>
            </a:bodyPr>
            <a:lstStyle/>
            <a:p>
              <a:pPr lvl="0">
                <a:defRPr>
                  <a:latin typeface="Roboto condensed"/>
                  <a:ea typeface="Roboto condensed"/>
                  <a:cs typeface="Roboto condensed"/>
                  <a:sym typeface="Roboto condensed"/>
                </a:defRPr>
              </a:pPr>
              <a:endParaRPr sz="1800">
                <a:solidFill>
                  <a:schemeClr val="tx1">
                    <a:lumMod val="75000"/>
                    <a:lumOff val="25000"/>
                  </a:schemeClr>
                </a:solidFill>
                <a:cs typeface="+mn-ea"/>
                <a:sym typeface="+mn-lt"/>
              </a:endParaRPr>
            </a:p>
          </p:txBody>
        </p:sp>
        <p:sp>
          <p:nvSpPr>
            <p:cNvPr id="39" name="文本框 24"/>
            <p:cNvSpPr txBox="1"/>
            <p:nvPr/>
          </p:nvSpPr>
          <p:spPr>
            <a:xfrm rot="908242">
              <a:off x="4637700" y="1738009"/>
              <a:ext cx="407413" cy="584595"/>
            </a:xfrm>
            <a:prstGeom prst="rect">
              <a:avLst/>
            </a:prstGeom>
            <a:noFill/>
          </p:spPr>
          <p:txBody>
            <a:bodyPr wrap="none" rtlCol="0">
              <a:spAutoFit/>
            </a:bodyPr>
            <a:lstStyle/>
            <a:p>
              <a:r>
                <a:rPr lang="en-US" altLang="zh-CN" sz="3200" dirty="0">
                  <a:solidFill>
                    <a:schemeClr val="bg1"/>
                  </a:solidFill>
                  <a:effectLst>
                    <a:outerShdw blurRad="38100" dist="38100" dir="2700000" algn="tl">
                      <a:srgbClr val="000000">
                        <a:alpha val="43137"/>
                      </a:srgbClr>
                    </a:outerShdw>
                  </a:effectLst>
                  <a:cs typeface="+mn-ea"/>
                  <a:sym typeface="+mn-lt"/>
                </a:rPr>
                <a:t>B</a:t>
              </a:r>
              <a:endParaRPr lang="zh-CN" altLang="en-US" sz="3200" dirty="0">
                <a:solidFill>
                  <a:schemeClr val="bg1"/>
                </a:solidFill>
                <a:effectLst>
                  <a:outerShdw blurRad="38100" dist="38100" dir="2700000" algn="tl">
                    <a:srgbClr val="000000">
                      <a:alpha val="43137"/>
                    </a:srgbClr>
                  </a:outerShdw>
                </a:effectLst>
                <a:cs typeface="+mn-ea"/>
                <a:sym typeface="+mn-lt"/>
              </a:endParaRPr>
            </a:p>
          </p:txBody>
        </p:sp>
      </p:grpSp>
      <p:grpSp>
        <p:nvGrpSpPr>
          <p:cNvPr id="7" name="组合 4"/>
          <p:cNvGrpSpPr/>
          <p:nvPr/>
        </p:nvGrpSpPr>
        <p:grpSpPr>
          <a:xfrm>
            <a:off x="5074355" y="2568601"/>
            <a:ext cx="1249240" cy="1247186"/>
            <a:chOff x="5074422" y="2686262"/>
            <a:chExt cx="1249409" cy="1247186"/>
          </a:xfrm>
          <a:solidFill>
            <a:schemeClr val="accent3"/>
          </a:solidFill>
        </p:grpSpPr>
        <p:sp>
          <p:nvSpPr>
            <p:cNvPr id="9" name="Shape 14336"/>
            <p:cNvSpPr/>
            <p:nvPr/>
          </p:nvSpPr>
          <p:spPr>
            <a:xfrm rot="18900000">
              <a:off x="5074422" y="2686262"/>
              <a:ext cx="1249409" cy="1247186"/>
            </a:xfrm>
            <a:custGeom>
              <a:avLst/>
              <a:gdLst/>
              <a:ahLst/>
              <a:cxnLst>
                <a:cxn ang="0">
                  <a:pos x="wd2" y="hd2"/>
                </a:cxn>
                <a:cxn ang="5400000">
                  <a:pos x="wd2" y="hd2"/>
                </a:cxn>
                <a:cxn ang="10800000">
                  <a:pos x="wd2" y="hd2"/>
                </a:cxn>
                <a:cxn ang="16200000">
                  <a:pos x="wd2" y="hd2"/>
                </a:cxn>
              </a:cxnLst>
              <a:rect l="0" t="0" r="r" b="b"/>
              <a:pathLst>
                <a:path w="21600" h="21600" extrusionOk="0">
                  <a:moveTo>
                    <a:pt x="21570" y="10680"/>
                  </a:moveTo>
                  <a:cubicBezTo>
                    <a:pt x="21600" y="16260"/>
                    <a:pt x="21600" y="16260"/>
                    <a:pt x="21600" y="16260"/>
                  </a:cubicBezTo>
                  <a:cubicBezTo>
                    <a:pt x="16028" y="16260"/>
                    <a:pt x="16028" y="16260"/>
                    <a:pt x="16028" y="16260"/>
                  </a:cubicBezTo>
                  <a:cubicBezTo>
                    <a:pt x="15938" y="16260"/>
                    <a:pt x="15848" y="16260"/>
                    <a:pt x="15758" y="16290"/>
                  </a:cubicBezTo>
                  <a:cubicBezTo>
                    <a:pt x="13631" y="16770"/>
                    <a:pt x="14650" y="17490"/>
                    <a:pt x="15159" y="18090"/>
                  </a:cubicBezTo>
                  <a:cubicBezTo>
                    <a:pt x="15668" y="18690"/>
                    <a:pt x="15638" y="19290"/>
                    <a:pt x="15638" y="19290"/>
                  </a:cubicBezTo>
                  <a:cubicBezTo>
                    <a:pt x="15638" y="20580"/>
                    <a:pt x="14620" y="21600"/>
                    <a:pt x="13331" y="21600"/>
                  </a:cubicBezTo>
                  <a:cubicBezTo>
                    <a:pt x="12073" y="21600"/>
                    <a:pt x="11055" y="20580"/>
                    <a:pt x="11055" y="19290"/>
                  </a:cubicBezTo>
                  <a:cubicBezTo>
                    <a:pt x="11055" y="19290"/>
                    <a:pt x="11025" y="18690"/>
                    <a:pt x="11534" y="18090"/>
                  </a:cubicBezTo>
                  <a:cubicBezTo>
                    <a:pt x="12043" y="17490"/>
                    <a:pt x="13062" y="16770"/>
                    <a:pt x="10935" y="16290"/>
                  </a:cubicBezTo>
                  <a:cubicBezTo>
                    <a:pt x="10845" y="16260"/>
                    <a:pt x="10755" y="16260"/>
                    <a:pt x="10665" y="16260"/>
                  </a:cubicBezTo>
                  <a:cubicBezTo>
                    <a:pt x="5363" y="16260"/>
                    <a:pt x="5363" y="16260"/>
                    <a:pt x="5363" y="16260"/>
                  </a:cubicBezTo>
                  <a:cubicBezTo>
                    <a:pt x="5363" y="10680"/>
                    <a:pt x="5363" y="10680"/>
                    <a:pt x="5363" y="10680"/>
                  </a:cubicBezTo>
                  <a:cubicBezTo>
                    <a:pt x="5363" y="10590"/>
                    <a:pt x="5333" y="10470"/>
                    <a:pt x="5303" y="10380"/>
                  </a:cubicBezTo>
                  <a:cubicBezTo>
                    <a:pt x="5153" y="9660"/>
                    <a:pt x="4883" y="8880"/>
                    <a:pt x="4284" y="8880"/>
                  </a:cubicBezTo>
                  <a:cubicBezTo>
                    <a:pt x="3925" y="8880"/>
                    <a:pt x="3595" y="9150"/>
                    <a:pt x="3295" y="9420"/>
                  </a:cubicBezTo>
                  <a:cubicBezTo>
                    <a:pt x="3236" y="9510"/>
                    <a:pt x="3176" y="9570"/>
                    <a:pt x="3116" y="9630"/>
                  </a:cubicBezTo>
                  <a:cubicBezTo>
                    <a:pt x="2636" y="10020"/>
                    <a:pt x="2157" y="10050"/>
                    <a:pt x="2067" y="10050"/>
                  </a:cubicBezTo>
                  <a:cubicBezTo>
                    <a:pt x="2037" y="10050"/>
                    <a:pt x="2037" y="10050"/>
                    <a:pt x="2037" y="10050"/>
                  </a:cubicBezTo>
                  <a:cubicBezTo>
                    <a:pt x="929" y="10050"/>
                    <a:pt x="0" y="9120"/>
                    <a:pt x="0" y="8010"/>
                  </a:cubicBezTo>
                  <a:cubicBezTo>
                    <a:pt x="0" y="6870"/>
                    <a:pt x="929" y="5940"/>
                    <a:pt x="2037" y="5940"/>
                  </a:cubicBezTo>
                  <a:cubicBezTo>
                    <a:pt x="2067" y="5940"/>
                    <a:pt x="2067" y="5940"/>
                    <a:pt x="2067" y="5940"/>
                  </a:cubicBezTo>
                  <a:cubicBezTo>
                    <a:pt x="2127" y="5940"/>
                    <a:pt x="2247" y="5970"/>
                    <a:pt x="2457" y="6000"/>
                  </a:cubicBezTo>
                  <a:cubicBezTo>
                    <a:pt x="2636" y="6060"/>
                    <a:pt x="2876" y="6180"/>
                    <a:pt x="3116" y="6390"/>
                  </a:cubicBezTo>
                  <a:cubicBezTo>
                    <a:pt x="3176" y="6450"/>
                    <a:pt x="3236" y="6510"/>
                    <a:pt x="3295" y="6570"/>
                  </a:cubicBezTo>
                  <a:cubicBezTo>
                    <a:pt x="3595" y="6840"/>
                    <a:pt x="3925" y="7140"/>
                    <a:pt x="4284" y="7140"/>
                  </a:cubicBezTo>
                  <a:cubicBezTo>
                    <a:pt x="4883" y="7140"/>
                    <a:pt x="5153" y="6330"/>
                    <a:pt x="5303" y="5640"/>
                  </a:cubicBezTo>
                  <a:cubicBezTo>
                    <a:pt x="5333" y="5520"/>
                    <a:pt x="5363" y="5430"/>
                    <a:pt x="5363" y="5310"/>
                  </a:cubicBezTo>
                  <a:cubicBezTo>
                    <a:pt x="5363" y="0"/>
                    <a:pt x="5363" y="0"/>
                    <a:pt x="5363" y="0"/>
                  </a:cubicBezTo>
                  <a:cubicBezTo>
                    <a:pt x="5363" y="0"/>
                    <a:pt x="5363" y="0"/>
                    <a:pt x="5363" y="0"/>
                  </a:cubicBezTo>
                  <a:cubicBezTo>
                    <a:pt x="5363" y="0"/>
                    <a:pt x="5363" y="0"/>
                    <a:pt x="5363" y="0"/>
                  </a:cubicBezTo>
                  <a:cubicBezTo>
                    <a:pt x="10665" y="0"/>
                    <a:pt x="10665" y="0"/>
                    <a:pt x="10665" y="0"/>
                  </a:cubicBezTo>
                  <a:cubicBezTo>
                    <a:pt x="10725" y="0"/>
                    <a:pt x="10785" y="0"/>
                    <a:pt x="10875" y="30"/>
                  </a:cubicBezTo>
                  <a:cubicBezTo>
                    <a:pt x="11804" y="240"/>
                    <a:pt x="11953" y="480"/>
                    <a:pt x="11983" y="540"/>
                  </a:cubicBezTo>
                  <a:cubicBezTo>
                    <a:pt x="12013" y="690"/>
                    <a:pt x="11744" y="990"/>
                    <a:pt x="11564" y="1200"/>
                  </a:cubicBezTo>
                  <a:cubicBezTo>
                    <a:pt x="11474" y="1260"/>
                    <a:pt x="11414" y="1350"/>
                    <a:pt x="11354" y="1410"/>
                  </a:cubicBezTo>
                  <a:cubicBezTo>
                    <a:pt x="10785" y="2070"/>
                    <a:pt x="10785" y="2700"/>
                    <a:pt x="10785" y="2790"/>
                  </a:cubicBezTo>
                  <a:cubicBezTo>
                    <a:pt x="10785" y="4200"/>
                    <a:pt x="11953" y="5340"/>
                    <a:pt x="13331" y="5340"/>
                  </a:cubicBezTo>
                  <a:cubicBezTo>
                    <a:pt x="14740" y="5340"/>
                    <a:pt x="15878" y="4200"/>
                    <a:pt x="15878" y="2790"/>
                  </a:cubicBezTo>
                  <a:cubicBezTo>
                    <a:pt x="15878" y="2700"/>
                    <a:pt x="15908" y="2040"/>
                    <a:pt x="15339" y="1410"/>
                  </a:cubicBezTo>
                  <a:cubicBezTo>
                    <a:pt x="15279" y="1350"/>
                    <a:pt x="15219" y="1260"/>
                    <a:pt x="15129" y="1200"/>
                  </a:cubicBezTo>
                  <a:cubicBezTo>
                    <a:pt x="14949" y="990"/>
                    <a:pt x="14680" y="690"/>
                    <a:pt x="14710" y="540"/>
                  </a:cubicBezTo>
                  <a:cubicBezTo>
                    <a:pt x="14740" y="480"/>
                    <a:pt x="14889" y="240"/>
                    <a:pt x="15818" y="30"/>
                  </a:cubicBezTo>
                  <a:cubicBezTo>
                    <a:pt x="15878" y="0"/>
                    <a:pt x="15968" y="0"/>
                    <a:pt x="16028" y="0"/>
                  </a:cubicBezTo>
                  <a:cubicBezTo>
                    <a:pt x="21600" y="0"/>
                    <a:pt x="21600" y="0"/>
                    <a:pt x="21600" y="0"/>
                  </a:cubicBezTo>
                  <a:cubicBezTo>
                    <a:pt x="21570" y="5310"/>
                    <a:pt x="21570" y="5310"/>
                    <a:pt x="21570" y="5310"/>
                  </a:cubicBezTo>
                  <a:cubicBezTo>
                    <a:pt x="21570" y="5400"/>
                    <a:pt x="21570" y="5490"/>
                    <a:pt x="21540" y="5580"/>
                  </a:cubicBezTo>
                  <a:cubicBezTo>
                    <a:pt x="21330" y="6570"/>
                    <a:pt x="21061" y="6870"/>
                    <a:pt x="20761" y="6870"/>
                  </a:cubicBezTo>
                  <a:cubicBezTo>
                    <a:pt x="20432" y="6870"/>
                    <a:pt x="20072" y="6450"/>
                    <a:pt x="19743" y="6180"/>
                  </a:cubicBezTo>
                  <a:cubicBezTo>
                    <a:pt x="19233" y="5730"/>
                    <a:pt x="18694" y="5700"/>
                    <a:pt x="18574" y="5700"/>
                  </a:cubicBezTo>
                  <a:cubicBezTo>
                    <a:pt x="18544" y="5700"/>
                    <a:pt x="18544" y="5700"/>
                    <a:pt x="18544" y="5700"/>
                  </a:cubicBezTo>
                  <a:cubicBezTo>
                    <a:pt x="17256" y="5700"/>
                    <a:pt x="16237" y="6720"/>
                    <a:pt x="16237" y="8010"/>
                  </a:cubicBezTo>
                  <a:cubicBezTo>
                    <a:pt x="16237" y="9270"/>
                    <a:pt x="17256" y="10290"/>
                    <a:pt x="18544" y="10290"/>
                  </a:cubicBezTo>
                  <a:cubicBezTo>
                    <a:pt x="18544" y="10290"/>
                    <a:pt x="18544" y="10290"/>
                    <a:pt x="18574" y="10290"/>
                  </a:cubicBezTo>
                  <a:cubicBezTo>
                    <a:pt x="18664" y="10290"/>
                    <a:pt x="19203" y="10260"/>
                    <a:pt x="19743" y="9810"/>
                  </a:cubicBezTo>
                  <a:cubicBezTo>
                    <a:pt x="20072" y="9540"/>
                    <a:pt x="20432" y="9120"/>
                    <a:pt x="20761" y="9120"/>
                  </a:cubicBezTo>
                  <a:cubicBezTo>
                    <a:pt x="21061" y="9120"/>
                    <a:pt x="21330" y="9420"/>
                    <a:pt x="21540" y="10440"/>
                  </a:cubicBezTo>
                  <a:cubicBezTo>
                    <a:pt x="21570" y="10500"/>
                    <a:pt x="21570" y="10590"/>
                    <a:pt x="21570" y="10680"/>
                  </a:cubicBezTo>
                  <a:close/>
                </a:path>
              </a:pathLst>
            </a:custGeom>
            <a:grpFill/>
            <a:ln w="12700" cap="flat">
              <a:noFill/>
              <a:miter lim="400000"/>
            </a:ln>
            <a:effectLst/>
          </p:spPr>
          <p:txBody>
            <a:bodyPr wrap="square" lIns="0" tIns="0" rIns="0" bIns="0" numCol="1" anchor="t">
              <a:noAutofit/>
            </a:bodyPr>
            <a:lstStyle/>
            <a:p>
              <a:pPr lvl="0">
                <a:defRPr>
                  <a:latin typeface="Roboto condensed"/>
                  <a:ea typeface="Roboto condensed"/>
                  <a:cs typeface="Roboto condensed"/>
                  <a:sym typeface="Roboto condensed"/>
                </a:defRPr>
              </a:pPr>
              <a:endParaRPr sz="1800">
                <a:solidFill>
                  <a:schemeClr val="tx1">
                    <a:lumMod val="75000"/>
                    <a:lumOff val="25000"/>
                  </a:schemeClr>
                </a:solidFill>
                <a:cs typeface="+mn-ea"/>
                <a:sym typeface="+mn-lt"/>
              </a:endParaRPr>
            </a:p>
          </p:txBody>
        </p:sp>
        <p:sp>
          <p:nvSpPr>
            <p:cNvPr id="40" name="文本框 24"/>
            <p:cNvSpPr txBox="1"/>
            <p:nvPr/>
          </p:nvSpPr>
          <p:spPr>
            <a:xfrm rot="908242">
              <a:off x="5497024" y="2942085"/>
              <a:ext cx="404208" cy="584595"/>
            </a:xfrm>
            <a:prstGeom prst="rect">
              <a:avLst/>
            </a:prstGeom>
            <a:noFill/>
          </p:spPr>
          <p:txBody>
            <a:bodyPr wrap="none" rtlCol="0">
              <a:spAutoFit/>
            </a:bodyPr>
            <a:lstStyle/>
            <a:p>
              <a:r>
                <a:rPr lang="en-US" altLang="zh-CN" sz="3200" dirty="0">
                  <a:solidFill>
                    <a:schemeClr val="bg1"/>
                  </a:solidFill>
                  <a:effectLst>
                    <a:outerShdw blurRad="38100" dist="38100" dir="2700000" algn="tl">
                      <a:srgbClr val="000000">
                        <a:alpha val="43137"/>
                      </a:srgbClr>
                    </a:outerShdw>
                  </a:effectLst>
                  <a:cs typeface="+mn-ea"/>
                  <a:sym typeface="+mn-lt"/>
                </a:rPr>
                <a:t>C</a:t>
              </a:r>
              <a:endParaRPr lang="zh-CN" altLang="en-US" sz="3200" dirty="0">
                <a:solidFill>
                  <a:schemeClr val="bg1"/>
                </a:solidFill>
                <a:effectLst>
                  <a:outerShdw blurRad="38100" dist="38100" dir="2700000" algn="tl">
                    <a:srgbClr val="000000">
                      <a:alpha val="43137"/>
                    </a:srgbClr>
                  </a:outerShdw>
                </a:effectLst>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5"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ppt_w</p:attrName>
                                        </p:attrNameLst>
                                      </p:cBhvr>
                                      <p:tavLst>
                                        <p:tav tm="0" fmla="#ppt_w*sin(2.5*pi*$)">
                                          <p:val>
                                            <p:fltVal val="0"/>
                                          </p:val>
                                        </p:tav>
                                        <p:tav tm="100000">
                                          <p:val>
                                            <p:fltVal val="1"/>
                                          </p:val>
                                        </p:tav>
                                      </p:tavLst>
                                    </p:anim>
                                    <p:anim calcmode="lin" valueType="num">
                                      <p:cBhvr>
                                        <p:cTn id="19" dur="2000" fill="hold"/>
                                        <p:tgtEl>
                                          <p:spTgt spid="5"/>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anim calcmode="lin" valueType="num">
                                      <p:cBhvr>
                                        <p:cTn id="23" dur="2000" fill="hold"/>
                                        <p:tgtEl>
                                          <p:spTgt spid="7"/>
                                        </p:tgtEl>
                                        <p:attrNameLst>
                                          <p:attrName>ppt_w</p:attrName>
                                        </p:attrNameLst>
                                      </p:cBhvr>
                                      <p:tavLst>
                                        <p:tav tm="0" fmla="#ppt_w*sin(2.5*pi*$)">
                                          <p:val>
                                            <p:fltVal val="0"/>
                                          </p:val>
                                        </p:tav>
                                        <p:tav tm="100000">
                                          <p:val>
                                            <p:fltVal val="1"/>
                                          </p:val>
                                        </p:tav>
                                      </p:tavLst>
                                    </p:anim>
                                    <p:anim calcmode="lin" valueType="num">
                                      <p:cBhvr>
                                        <p:cTn id="24" dur="2000" fill="hold"/>
                                        <p:tgtEl>
                                          <p:spTgt spid="7"/>
                                        </p:tgtEl>
                                        <p:attrNameLst>
                                          <p:attrName>ppt_h</p:attrName>
                                        </p:attrNameLst>
                                      </p:cBhvr>
                                      <p:tavLst>
                                        <p:tav tm="0">
                                          <p:val>
                                            <p:strVal val="#ppt_h"/>
                                          </p:val>
                                        </p:tav>
                                        <p:tav tm="100000">
                                          <p:val>
                                            <p:strVal val="#ppt_h"/>
                                          </p:val>
                                        </p:tav>
                                      </p:tavLst>
                                    </p:anim>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7" grpId="0"/>
      <p:bldP spid="18" grpId="0"/>
      <p:bldP spid="19" grpId="0" animBg="1"/>
      <p:bldP spid="21" grpId="0"/>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74"/>
          <p:cNvGrpSpPr/>
          <p:nvPr/>
        </p:nvGrpSpPr>
        <p:grpSpPr>
          <a:xfrm>
            <a:off x="786757" y="2086760"/>
            <a:ext cx="4444982" cy="626987"/>
            <a:chOff x="669540" y="2255926"/>
            <a:chExt cx="4446354" cy="627181"/>
          </a:xfrm>
        </p:grpSpPr>
        <p:sp>
          <p:nvSpPr>
            <p:cNvPr id="76" name="矩形 75"/>
            <p:cNvSpPr/>
            <p:nvPr/>
          </p:nvSpPr>
          <p:spPr>
            <a:xfrm>
              <a:off x="720388" y="2636578"/>
              <a:ext cx="3496656" cy="2465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7" name="矩形 76"/>
            <p:cNvSpPr/>
            <p:nvPr/>
          </p:nvSpPr>
          <p:spPr>
            <a:xfrm>
              <a:off x="4217044" y="2636577"/>
              <a:ext cx="898850" cy="2465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8" name="文本框 12"/>
            <p:cNvSpPr txBox="1"/>
            <p:nvPr/>
          </p:nvSpPr>
          <p:spPr>
            <a:xfrm>
              <a:off x="669540" y="2255926"/>
              <a:ext cx="1452703" cy="276999"/>
            </a:xfrm>
            <a:prstGeom prst="rect">
              <a:avLst/>
            </a:prstGeom>
            <a:noFill/>
          </p:spPr>
          <p:txBody>
            <a:bodyPr wrap="square"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第二季度</a:t>
              </a:r>
            </a:p>
          </p:txBody>
        </p:sp>
      </p:grpSp>
      <p:grpSp>
        <p:nvGrpSpPr>
          <p:cNvPr id="6" name="组合 78"/>
          <p:cNvGrpSpPr/>
          <p:nvPr/>
        </p:nvGrpSpPr>
        <p:grpSpPr>
          <a:xfrm>
            <a:off x="786757" y="2848525"/>
            <a:ext cx="4444982" cy="617578"/>
            <a:chOff x="669540" y="3085713"/>
            <a:chExt cx="4446354" cy="617769"/>
          </a:xfrm>
        </p:grpSpPr>
        <p:sp>
          <p:nvSpPr>
            <p:cNvPr id="81" name="矩形 80"/>
            <p:cNvSpPr/>
            <p:nvPr/>
          </p:nvSpPr>
          <p:spPr>
            <a:xfrm>
              <a:off x="2371016" y="3456952"/>
              <a:ext cx="2744878" cy="2465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2" name="文本框 13"/>
            <p:cNvSpPr txBox="1"/>
            <p:nvPr/>
          </p:nvSpPr>
          <p:spPr>
            <a:xfrm>
              <a:off x="669540" y="3085713"/>
              <a:ext cx="1452703" cy="276999"/>
            </a:xfrm>
            <a:prstGeom prst="rect">
              <a:avLst/>
            </a:prstGeom>
            <a:noFill/>
          </p:spPr>
          <p:txBody>
            <a:bodyPr wrap="square"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第三季度</a:t>
              </a:r>
            </a:p>
          </p:txBody>
        </p:sp>
        <p:sp>
          <p:nvSpPr>
            <p:cNvPr id="83" name="矩形 82"/>
            <p:cNvSpPr/>
            <p:nvPr/>
          </p:nvSpPr>
          <p:spPr>
            <a:xfrm>
              <a:off x="720388" y="3456952"/>
              <a:ext cx="2346513" cy="2465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7" name="组合 83"/>
          <p:cNvGrpSpPr/>
          <p:nvPr/>
        </p:nvGrpSpPr>
        <p:grpSpPr>
          <a:xfrm>
            <a:off x="786757" y="3678054"/>
            <a:ext cx="4444982" cy="612570"/>
            <a:chOff x="669540" y="3915498"/>
            <a:chExt cx="4446354" cy="612759"/>
          </a:xfrm>
        </p:grpSpPr>
        <p:sp>
          <p:nvSpPr>
            <p:cNvPr id="85" name="文本框 14"/>
            <p:cNvSpPr txBox="1"/>
            <p:nvPr/>
          </p:nvSpPr>
          <p:spPr>
            <a:xfrm>
              <a:off x="669540" y="3915498"/>
              <a:ext cx="1452703" cy="276999"/>
            </a:xfrm>
            <a:prstGeom prst="rect">
              <a:avLst/>
            </a:prstGeom>
            <a:noFill/>
          </p:spPr>
          <p:txBody>
            <a:bodyPr wrap="square"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第四季度</a:t>
              </a:r>
            </a:p>
          </p:txBody>
        </p:sp>
        <p:sp>
          <p:nvSpPr>
            <p:cNvPr id="86" name="矩形 85"/>
            <p:cNvSpPr/>
            <p:nvPr/>
          </p:nvSpPr>
          <p:spPr>
            <a:xfrm>
              <a:off x="720387" y="4281728"/>
              <a:ext cx="3938308" cy="2465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4" name="矩形 93"/>
            <p:cNvSpPr/>
            <p:nvPr/>
          </p:nvSpPr>
          <p:spPr>
            <a:xfrm>
              <a:off x="4658695" y="4281728"/>
              <a:ext cx="457199" cy="2465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8" name="组合 94"/>
          <p:cNvGrpSpPr/>
          <p:nvPr/>
        </p:nvGrpSpPr>
        <p:grpSpPr>
          <a:xfrm>
            <a:off x="4564034" y="3573230"/>
            <a:ext cx="445524" cy="458657"/>
            <a:chOff x="5939521" y="4572770"/>
            <a:chExt cx="594216" cy="550559"/>
          </a:xfrm>
        </p:grpSpPr>
        <p:grpSp>
          <p:nvGrpSpPr>
            <p:cNvPr id="9" name="组合 95"/>
            <p:cNvGrpSpPr/>
            <p:nvPr/>
          </p:nvGrpSpPr>
          <p:grpSpPr>
            <a:xfrm>
              <a:off x="5942984" y="4572770"/>
              <a:ext cx="541778" cy="550559"/>
              <a:chOff x="6511364" y="4028283"/>
              <a:chExt cx="830997" cy="844465"/>
            </a:xfrm>
          </p:grpSpPr>
          <p:sp>
            <p:nvSpPr>
              <p:cNvPr id="98" name="椭圆 97"/>
              <p:cNvSpPr/>
              <p:nvPr/>
            </p:nvSpPr>
            <p:spPr>
              <a:xfrm>
                <a:off x="6511364" y="4028283"/>
                <a:ext cx="830997" cy="76087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9" name="等腰三角形 98"/>
              <p:cNvSpPr/>
              <p:nvPr/>
            </p:nvSpPr>
            <p:spPr>
              <a:xfrm rot="10800000">
                <a:off x="6746646" y="4562030"/>
                <a:ext cx="360433" cy="31071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grpSp>
        <p:sp>
          <p:nvSpPr>
            <p:cNvPr id="97" name="文本框 17"/>
            <p:cNvSpPr txBox="1"/>
            <p:nvPr/>
          </p:nvSpPr>
          <p:spPr>
            <a:xfrm>
              <a:off x="5939521" y="4603249"/>
              <a:ext cx="594216" cy="406265"/>
            </a:xfrm>
            <a:prstGeom prst="rect">
              <a:avLst/>
            </a:prstGeom>
            <a:noFill/>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95</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9"/>
          <p:cNvGrpSpPr/>
          <p:nvPr/>
        </p:nvGrpSpPr>
        <p:grpSpPr>
          <a:xfrm>
            <a:off x="4171463" y="2102258"/>
            <a:ext cx="381463" cy="355038"/>
            <a:chOff x="5564037" y="3542535"/>
            <a:chExt cx="508775" cy="426178"/>
          </a:xfrm>
        </p:grpSpPr>
        <p:grpSp>
          <p:nvGrpSpPr>
            <p:cNvPr id="11" name="组合 100"/>
            <p:cNvGrpSpPr/>
            <p:nvPr/>
          </p:nvGrpSpPr>
          <p:grpSpPr>
            <a:xfrm>
              <a:off x="5570386" y="3542535"/>
              <a:ext cx="414733" cy="426178"/>
              <a:chOff x="6511364" y="4018820"/>
              <a:chExt cx="830997" cy="853928"/>
            </a:xfrm>
            <a:solidFill>
              <a:srgbClr val="E74C2E"/>
            </a:solidFill>
          </p:grpSpPr>
          <p:sp>
            <p:nvSpPr>
              <p:cNvPr id="103" name="椭圆 102"/>
              <p:cNvSpPr/>
              <p:nvPr/>
            </p:nvSpPr>
            <p:spPr>
              <a:xfrm>
                <a:off x="6511364" y="4018820"/>
                <a:ext cx="830997" cy="7703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4" name="等腰三角形 103"/>
              <p:cNvSpPr/>
              <p:nvPr/>
            </p:nvSpPr>
            <p:spPr>
              <a:xfrm rot="10800000">
                <a:off x="6746646" y="4562030"/>
                <a:ext cx="360433" cy="31071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grpSp>
        <p:sp>
          <p:nvSpPr>
            <p:cNvPr id="102" name="文本框 50"/>
            <p:cNvSpPr txBox="1"/>
            <p:nvPr/>
          </p:nvSpPr>
          <p:spPr>
            <a:xfrm>
              <a:off x="5564037" y="3595874"/>
              <a:ext cx="508775" cy="295465"/>
            </a:xfrm>
            <a:prstGeom prst="rect">
              <a:avLst/>
            </a:prstGeom>
            <a:noFill/>
          </p:spPr>
          <p:txBody>
            <a:bodyPr wrap="square" rtlCol="0">
              <a:spAutoFit/>
            </a:bodyPr>
            <a:lstStyle/>
            <a:p>
              <a:r>
                <a:rPr lang="en-US" altLang="zh-CN" sz="1000" dirty="0">
                  <a:solidFill>
                    <a:schemeClr val="bg1"/>
                  </a:solidFill>
                  <a:latin typeface="微软雅黑" panose="020B0503020204020204" pitchFamily="34" charset="-122"/>
                  <a:ea typeface="微软雅黑" panose="020B0503020204020204" pitchFamily="34" charset="-122"/>
                </a:rPr>
                <a:t>85</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04"/>
          <p:cNvGrpSpPr/>
          <p:nvPr/>
        </p:nvGrpSpPr>
        <p:grpSpPr>
          <a:xfrm>
            <a:off x="2936748" y="2848525"/>
            <a:ext cx="450229" cy="362007"/>
            <a:chOff x="5448813" y="3534170"/>
            <a:chExt cx="600490" cy="434542"/>
          </a:xfrm>
        </p:grpSpPr>
        <p:grpSp>
          <p:nvGrpSpPr>
            <p:cNvPr id="13" name="组合 105"/>
            <p:cNvGrpSpPr/>
            <p:nvPr/>
          </p:nvGrpSpPr>
          <p:grpSpPr>
            <a:xfrm>
              <a:off x="5570386" y="3534170"/>
              <a:ext cx="414733" cy="434542"/>
              <a:chOff x="6511364" y="4002061"/>
              <a:chExt cx="830997" cy="870687"/>
            </a:xfrm>
            <a:solidFill>
              <a:srgbClr val="E74C2E"/>
            </a:solidFill>
          </p:grpSpPr>
          <p:sp>
            <p:nvSpPr>
              <p:cNvPr id="108" name="椭圆 107"/>
              <p:cNvSpPr/>
              <p:nvPr/>
            </p:nvSpPr>
            <p:spPr>
              <a:xfrm>
                <a:off x="6511364" y="4002061"/>
                <a:ext cx="830997" cy="7870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9" name="等腰三角形 108"/>
              <p:cNvSpPr/>
              <p:nvPr/>
            </p:nvSpPr>
            <p:spPr>
              <a:xfrm rot="10800000">
                <a:off x="6746646" y="4562030"/>
                <a:ext cx="360433" cy="31071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grpSp>
        <p:sp>
          <p:nvSpPr>
            <p:cNvPr id="107" name="文本框 55"/>
            <p:cNvSpPr txBox="1"/>
            <p:nvPr/>
          </p:nvSpPr>
          <p:spPr>
            <a:xfrm>
              <a:off x="5448813" y="3585481"/>
              <a:ext cx="600490" cy="295465"/>
            </a:xfrm>
            <a:prstGeom prst="rect">
              <a:avLst/>
            </a:prstGeom>
            <a:noFill/>
          </p:spPr>
          <p:txBody>
            <a:bodyPr wrap="square" rtlCol="0">
              <a:spAutoFit/>
            </a:bodyPr>
            <a:lstStyle/>
            <a:p>
              <a:pPr algn="ctr"/>
              <a:r>
                <a:rPr lang="en-US" altLang="zh-CN" sz="1000" dirty="0">
                  <a:solidFill>
                    <a:schemeClr val="bg1"/>
                  </a:solidFill>
                  <a:latin typeface="微软雅黑" panose="020B0503020204020204" pitchFamily="34" charset="-122"/>
                  <a:ea typeface="微软雅黑" panose="020B0503020204020204" pitchFamily="34" charset="-122"/>
                </a:rPr>
                <a:t>65</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09"/>
          <p:cNvGrpSpPr/>
          <p:nvPr/>
        </p:nvGrpSpPr>
        <p:grpSpPr>
          <a:xfrm>
            <a:off x="3463882" y="1333524"/>
            <a:ext cx="389497" cy="353236"/>
            <a:chOff x="5551177" y="3544696"/>
            <a:chExt cx="519489" cy="424014"/>
          </a:xfrm>
        </p:grpSpPr>
        <p:grpSp>
          <p:nvGrpSpPr>
            <p:cNvPr id="15" name="组合 110"/>
            <p:cNvGrpSpPr/>
            <p:nvPr/>
          </p:nvGrpSpPr>
          <p:grpSpPr>
            <a:xfrm>
              <a:off x="5570386" y="3544696"/>
              <a:ext cx="414733" cy="424014"/>
              <a:chOff x="6511364" y="4023155"/>
              <a:chExt cx="830997" cy="849593"/>
            </a:xfrm>
            <a:solidFill>
              <a:srgbClr val="E74C2E"/>
            </a:solidFill>
          </p:grpSpPr>
          <p:sp>
            <p:nvSpPr>
              <p:cNvPr id="113" name="椭圆 112"/>
              <p:cNvSpPr/>
              <p:nvPr/>
            </p:nvSpPr>
            <p:spPr>
              <a:xfrm>
                <a:off x="6511364" y="4023155"/>
                <a:ext cx="830997" cy="7659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4" name="等腰三角形 113"/>
              <p:cNvSpPr/>
              <p:nvPr/>
            </p:nvSpPr>
            <p:spPr>
              <a:xfrm rot="10800000">
                <a:off x="6746646" y="4562030"/>
                <a:ext cx="360433" cy="31071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grpSp>
        <p:sp>
          <p:nvSpPr>
            <p:cNvPr id="112" name="文本框 10"/>
            <p:cNvSpPr txBox="1"/>
            <p:nvPr/>
          </p:nvSpPr>
          <p:spPr>
            <a:xfrm>
              <a:off x="5551177" y="3598038"/>
              <a:ext cx="519489" cy="295465"/>
            </a:xfrm>
            <a:prstGeom prst="rect">
              <a:avLst/>
            </a:prstGeom>
            <a:noFill/>
          </p:spPr>
          <p:txBody>
            <a:bodyPr wrap="square" rtlCol="0">
              <a:spAutoFit/>
            </a:bodyPr>
            <a:lstStyle/>
            <a:p>
              <a:r>
                <a:rPr lang="en-US" altLang="zh-CN" sz="1000" dirty="0">
                  <a:solidFill>
                    <a:schemeClr val="bg1"/>
                  </a:solidFill>
                  <a:latin typeface="微软雅黑" panose="020B0503020204020204" pitchFamily="34" charset="-122"/>
                  <a:ea typeface="微软雅黑" panose="020B0503020204020204" pitchFamily="34" charset="-122"/>
                </a:rPr>
                <a:t>70</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grpSp>
        <p:nvGrpSpPr>
          <p:cNvPr id="16" name="组合 114"/>
          <p:cNvGrpSpPr/>
          <p:nvPr/>
        </p:nvGrpSpPr>
        <p:grpSpPr>
          <a:xfrm>
            <a:off x="786757" y="1276750"/>
            <a:ext cx="4444982" cy="675271"/>
            <a:chOff x="669540" y="1381284"/>
            <a:chExt cx="4446354" cy="675479"/>
          </a:xfrm>
        </p:grpSpPr>
        <p:sp>
          <p:nvSpPr>
            <p:cNvPr id="116" name="矩形 115"/>
            <p:cNvSpPr/>
            <p:nvPr/>
          </p:nvSpPr>
          <p:spPr>
            <a:xfrm>
              <a:off x="720388" y="1810234"/>
              <a:ext cx="2803712" cy="2465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7" name="文本框 11"/>
            <p:cNvSpPr txBox="1"/>
            <p:nvPr/>
          </p:nvSpPr>
          <p:spPr>
            <a:xfrm>
              <a:off x="669540" y="1381284"/>
              <a:ext cx="1452703" cy="276999"/>
            </a:xfrm>
            <a:prstGeom prst="rect">
              <a:avLst/>
            </a:prstGeom>
            <a:noFill/>
          </p:spPr>
          <p:txBody>
            <a:bodyPr wrap="square"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第一季度</a:t>
              </a:r>
            </a:p>
          </p:txBody>
        </p:sp>
        <p:sp>
          <p:nvSpPr>
            <p:cNvPr id="118" name="矩形 117"/>
            <p:cNvSpPr/>
            <p:nvPr/>
          </p:nvSpPr>
          <p:spPr>
            <a:xfrm>
              <a:off x="3517378" y="1810234"/>
              <a:ext cx="1598516" cy="2465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119" name="TextBox 22"/>
          <p:cNvSpPr txBox="1"/>
          <p:nvPr/>
        </p:nvSpPr>
        <p:spPr>
          <a:xfrm>
            <a:off x="5679102" y="1943280"/>
            <a:ext cx="2999619" cy="509512"/>
          </a:xfrm>
          <a:prstGeom prst="rect">
            <a:avLst/>
          </a:prstGeom>
          <a:noFill/>
        </p:spPr>
        <p:txBody>
          <a:bodyPr wrap="square" lIns="65808" tIns="32904" rIns="65808" bIns="3290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a:defRPr/>
            </a:pPr>
            <a:r>
              <a:rPr lang="zh-CN" altLang="en-US" sz="800" kern="0" noProof="1">
                <a:solidFill>
                  <a:schemeClr val="bg1">
                    <a:lumMod val="50000"/>
                  </a:schemeClr>
                </a:solidFill>
              </a:rPr>
              <a:t>您的内容打在这里，或者通过复制您的文本后，在此框中选择粘贴，并选择只保留文字您的内容打在这里，或者通过复制您的文本后，在此框中选择粘贴，并选择只保留文字。</a:t>
            </a:r>
            <a:endParaRPr lang="en-US" altLang="zh-CN" sz="800" kern="0" noProof="1">
              <a:solidFill>
                <a:schemeClr val="bg1">
                  <a:lumMod val="50000"/>
                </a:schemeClr>
              </a:solidFill>
            </a:endParaRPr>
          </a:p>
        </p:txBody>
      </p:sp>
      <p:sp>
        <p:nvSpPr>
          <p:cNvPr id="120" name="TextBox 119"/>
          <p:cNvSpPr txBox="1"/>
          <p:nvPr/>
        </p:nvSpPr>
        <p:spPr>
          <a:xfrm>
            <a:off x="5679101" y="1670050"/>
            <a:ext cx="2970883" cy="253828"/>
          </a:xfrm>
          <a:prstGeom prst="rect">
            <a:avLst/>
          </a:prstGeom>
          <a:noFill/>
        </p:spPr>
        <p:txBody>
          <a:bodyPr wrap="square" lIns="68550" tIns="34274" rIns="68550" bIns="34274" rtlCol="0">
            <a:spAutoFit/>
          </a:bodyPr>
          <a:lstStyle/>
          <a:p>
            <a:pPr algn="l"/>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点击添加标题文字</a:t>
            </a:r>
          </a:p>
        </p:txBody>
      </p:sp>
      <p:sp>
        <p:nvSpPr>
          <p:cNvPr id="121" name="TextBox 120"/>
          <p:cNvSpPr txBox="1"/>
          <p:nvPr/>
        </p:nvSpPr>
        <p:spPr>
          <a:xfrm>
            <a:off x="5602925" y="3233390"/>
            <a:ext cx="2970883" cy="284595"/>
          </a:xfrm>
          <a:prstGeom prst="rect">
            <a:avLst/>
          </a:prstGeom>
          <a:noFill/>
        </p:spPr>
        <p:txBody>
          <a:bodyPr wrap="square" lIns="68550" tIns="34274" rIns="68550" bIns="34274" rtlCol="0">
            <a:spAutoFit/>
          </a:bodyPr>
          <a:lstStyle/>
          <a:p>
            <a:pPr algn="l"/>
            <a:r>
              <a:rPr lang="zh-CN" altLang="en-US" sz="1400" b="1" dirty="0">
                <a:solidFill>
                  <a:schemeClr val="bg1">
                    <a:lumMod val="50000"/>
                  </a:schemeClr>
                </a:solidFill>
                <a:latin typeface="微软雅黑" panose="020B0503020204020204" pitchFamily="34" charset="-122"/>
                <a:ea typeface="微软雅黑" panose="020B0503020204020204" pitchFamily="34" charset="-122"/>
              </a:rPr>
              <a:t>全年总额：</a:t>
            </a:r>
          </a:p>
        </p:txBody>
      </p:sp>
      <p:sp>
        <p:nvSpPr>
          <p:cNvPr id="122" name="TextBox 121"/>
          <p:cNvSpPr txBox="1"/>
          <p:nvPr/>
        </p:nvSpPr>
        <p:spPr>
          <a:xfrm>
            <a:off x="5602925" y="3533632"/>
            <a:ext cx="2970883" cy="684582"/>
          </a:xfrm>
          <a:prstGeom prst="rect">
            <a:avLst/>
          </a:prstGeom>
          <a:noFill/>
        </p:spPr>
        <p:txBody>
          <a:bodyPr wrap="square" lIns="68550" tIns="34274" rIns="68550" bIns="34274" rtlCol="0">
            <a:spAutoFit/>
          </a:bodyPr>
          <a:lstStyle/>
          <a:p>
            <a:pPr algn="l"/>
            <a:r>
              <a:rPr lang="en-US" altLang="zh-CN" sz="4000" dirty="0">
                <a:solidFill>
                  <a:schemeClr val="bg1">
                    <a:lumMod val="50000"/>
                  </a:schemeClr>
                </a:solidFill>
                <a:latin typeface="Impact" panose="020B0806030902050204" pitchFamily="34" charset="0"/>
                <a:ea typeface="微软雅黑" panose="020B0503020204020204" pitchFamily="34" charset="-122"/>
              </a:rPr>
              <a:t>23,812,969</a:t>
            </a:r>
            <a:endParaRPr lang="zh-CN" altLang="en-US" sz="4000" dirty="0">
              <a:solidFill>
                <a:schemeClr val="bg1">
                  <a:lumMod val="50000"/>
                </a:schemeClr>
              </a:solidFill>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strVal val="#ppt_x"/>
                                          </p:val>
                                        </p:tav>
                                        <p:tav tm="100000">
                                          <p:val>
                                            <p:strVal val="#ppt_x"/>
                                          </p:val>
                                        </p:tav>
                                      </p:tavLst>
                                    </p:anim>
                                    <p:anim calcmode="lin" valueType="num">
                                      <p:cBhvr>
                                        <p:cTn id="25" dur="50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8"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0-#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anim calcmode="lin" valueType="num">
                                      <p:cBhvr>
                                        <p:cTn id="35" dur="500" fill="hold"/>
                                        <p:tgtEl>
                                          <p:spTgt spid="12"/>
                                        </p:tgtEl>
                                        <p:attrNameLst>
                                          <p:attrName>ppt_x</p:attrName>
                                        </p:attrNameLst>
                                      </p:cBhvr>
                                      <p:tavLst>
                                        <p:tav tm="0">
                                          <p:val>
                                            <p:strVal val="#ppt_x"/>
                                          </p:val>
                                        </p:tav>
                                        <p:tav tm="100000">
                                          <p:val>
                                            <p:strVal val="#ppt_x"/>
                                          </p:val>
                                        </p:tav>
                                      </p:tavLst>
                                    </p:anim>
                                    <p:anim calcmode="lin" valueType="num">
                                      <p:cBhvr>
                                        <p:cTn id="36" dur="5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8"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0-#ppt_w/2"/>
                                          </p:val>
                                        </p:tav>
                                        <p:tav tm="100000">
                                          <p:val>
                                            <p:strVal val="#ppt_x"/>
                                          </p:val>
                                        </p:tav>
                                      </p:tavLst>
                                    </p:anim>
                                    <p:anim calcmode="lin" valueType="num">
                                      <p:cBhvr additive="base">
                                        <p:cTn id="41" dur="500" fill="hold"/>
                                        <p:tgtEl>
                                          <p:spTgt spid="7"/>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42" presetClass="entr" presetSubtype="0"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anim calcmode="lin" valueType="num">
                                      <p:cBhvr>
                                        <p:cTn id="46" dur="500" fill="hold"/>
                                        <p:tgtEl>
                                          <p:spTgt spid="8"/>
                                        </p:tgtEl>
                                        <p:attrNameLst>
                                          <p:attrName>ppt_x</p:attrName>
                                        </p:attrNameLst>
                                      </p:cBhvr>
                                      <p:tavLst>
                                        <p:tav tm="0">
                                          <p:val>
                                            <p:strVal val="#ppt_x"/>
                                          </p:val>
                                        </p:tav>
                                        <p:tav tm="100000">
                                          <p:val>
                                            <p:strVal val="#ppt_x"/>
                                          </p:val>
                                        </p:tav>
                                      </p:tavLst>
                                    </p:anim>
                                    <p:anim calcmode="lin" valueType="num">
                                      <p:cBhvr>
                                        <p:cTn id="47" dur="500" fill="hold"/>
                                        <p:tgtEl>
                                          <p:spTgt spid="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120"/>
                                        </p:tgtEl>
                                        <p:attrNameLst>
                                          <p:attrName>style.visibility</p:attrName>
                                        </p:attrNameLst>
                                      </p:cBhvr>
                                      <p:to>
                                        <p:strVal val="visible"/>
                                      </p:to>
                                    </p:set>
                                    <p:animEffect transition="in" filter="wipe(left)">
                                      <p:cBhvr>
                                        <p:cTn id="51" dur="500"/>
                                        <p:tgtEl>
                                          <p:spTgt spid="120"/>
                                        </p:tgtEl>
                                      </p:cBhvr>
                                    </p:animEffect>
                                  </p:childTnLst>
                                </p:cTn>
                              </p:par>
                            </p:childTnLst>
                          </p:cTn>
                        </p:par>
                        <p:par>
                          <p:cTn id="52" fill="hold">
                            <p:stCondLst>
                              <p:cond delay="4500"/>
                            </p:stCondLst>
                            <p:childTnLst>
                              <p:par>
                                <p:cTn id="53" presetID="16" presetClass="entr" presetSubtype="21" fill="hold" grpId="0" nodeType="afterEffect">
                                  <p:stCondLst>
                                    <p:cond delay="0"/>
                                  </p:stCondLst>
                                  <p:childTnLst>
                                    <p:set>
                                      <p:cBhvr>
                                        <p:cTn id="54" dur="1" fill="hold">
                                          <p:stCondLst>
                                            <p:cond delay="0"/>
                                          </p:stCondLst>
                                        </p:cTn>
                                        <p:tgtEl>
                                          <p:spTgt spid="119"/>
                                        </p:tgtEl>
                                        <p:attrNameLst>
                                          <p:attrName>style.visibility</p:attrName>
                                        </p:attrNameLst>
                                      </p:cBhvr>
                                      <p:to>
                                        <p:strVal val="visible"/>
                                      </p:to>
                                    </p:set>
                                    <p:animEffect transition="in" filter="barn(inVertical)">
                                      <p:cBhvr>
                                        <p:cTn id="55" dur="500"/>
                                        <p:tgtEl>
                                          <p:spTgt spid="119"/>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21"/>
                                        </p:tgtEl>
                                        <p:attrNameLst>
                                          <p:attrName>style.visibility</p:attrName>
                                        </p:attrNameLst>
                                      </p:cBhvr>
                                      <p:to>
                                        <p:strVal val="visible"/>
                                      </p:to>
                                    </p:set>
                                    <p:animEffect transition="in" filter="fade">
                                      <p:cBhvr>
                                        <p:cTn id="59" dur="1000"/>
                                        <p:tgtEl>
                                          <p:spTgt spid="121"/>
                                        </p:tgtEl>
                                      </p:cBhvr>
                                    </p:animEffect>
                                    <p:anim calcmode="lin" valueType="num">
                                      <p:cBhvr>
                                        <p:cTn id="60" dur="1000" fill="hold"/>
                                        <p:tgtEl>
                                          <p:spTgt spid="121"/>
                                        </p:tgtEl>
                                        <p:attrNameLst>
                                          <p:attrName>ppt_x</p:attrName>
                                        </p:attrNameLst>
                                      </p:cBhvr>
                                      <p:tavLst>
                                        <p:tav tm="0">
                                          <p:val>
                                            <p:strVal val="#ppt_x"/>
                                          </p:val>
                                        </p:tav>
                                        <p:tav tm="100000">
                                          <p:val>
                                            <p:strVal val="#ppt_x"/>
                                          </p:val>
                                        </p:tav>
                                      </p:tavLst>
                                    </p:anim>
                                    <p:anim calcmode="lin" valueType="num">
                                      <p:cBhvr>
                                        <p:cTn id="61" dur="1000" fill="hold"/>
                                        <p:tgtEl>
                                          <p:spTgt spid="121"/>
                                        </p:tgtEl>
                                        <p:attrNameLst>
                                          <p:attrName>ppt_y</p:attrName>
                                        </p:attrNameLst>
                                      </p:cBhvr>
                                      <p:tavLst>
                                        <p:tav tm="0">
                                          <p:val>
                                            <p:strVal val="#ppt_y+.1"/>
                                          </p:val>
                                        </p:tav>
                                        <p:tav tm="100000">
                                          <p:val>
                                            <p:strVal val="#ppt_y"/>
                                          </p:val>
                                        </p:tav>
                                      </p:tavLst>
                                    </p:anim>
                                  </p:childTnLst>
                                </p:cTn>
                              </p:par>
                            </p:childTnLst>
                          </p:cTn>
                        </p:par>
                        <p:par>
                          <p:cTn id="62" fill="hold">
                            <p:stCondLst>
                              <p:cond delay="6000"/>
                            </p:stCondLst>
                            <p:childTnLst>
                              <p:par>
                                <p:cTn id="63" presetID="23" presetClass="entr" presetSubtype="16" fill="hold" grpId="0" nodeType="afterEffect">
                                  <p:stCondLst>
                                    <p:cond delay="0"/>
                                  </p:stCondLst>
                                  <p:iterate type="lt">
                                    <p:tmPct val="15000"/>
                                  </p:iterate>
                                  <p:childTnLst>
                                    <p:set>
                                      <p:cBhvr>
                                        <p:cTn id="64" dur="1" fill="hold">
                                          <p:stCondLst>
                                            <p:cond delay="0"/>
                                          </p:stCondLst>
                                        </p:cTn>
                                        <p:tgtEl>
                                          <p:spTgt spid="122"/>
                                        </p:tgtEl>
                                        <p:attrNameLst>
                                          <p:attrName>style.visibility</p:attrName>
                                        </p:attrNameLst>
                                      </p:cBhvr>
                                      <p:to>
                                        <p:strVal val="visible"/>
                                      </p:to>
                                    </p:set>
                                    <p:anim calcmode="lin" valueType="num">
                                      <p:cBhvr>
                                        <p:cTn id="65" dur="500" fill="hold"/>
                                        <p:tgtEl>
                                          <p:spTgt spid="122"/>
                                        </p:tgtEl>
                                        <p:attrNameLst>
                                          <p:attrName>ppt_w</p:attrName>
                                        </p:attrNameLst>
                                      </p:cBhvr>
                                      <p:tavLst>
                                        <p:tav tm="0">
                                          <p:val>
                                            <p:fltVal val="0"/>
                                          </p:val>
                                        </p:tav>
                                        <p:tav tm="100000">
                                          <p:val>
                                            <p:strVal val="#ppt_w"/>
                                          </p:val>
                                        </p:tav>
                                      </p:tavLst>
                                    </p:anim>
                                    <p:anim calcmode="lin" valueType="num">
                                      <p:cBhvr>
                                        <p:cTn id="66" dur="500" fill="hold"/>
                                        <p:tgtEl>
                                          <p:spTgt spid="1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20" grpId="0"/>
      <p:bldP spid="121" grpId="0"/>
      <p:bldP spid="1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
        <p:nvSpPr>
          <p:cNvPr id="29" name="矩形 28"/>
          <p:cNvSpPr/>
          <p:nvPr/>
        </p:nvSpPr>
        <p:spPr>
          <a:xfrm>
            <a:off x="3624888" y="2067694"/>
            <a:ext cx="2819320" cy="492443"/>
          </a:xfrm>
          <a:prstGeom prst="rect">
            <a:avLst/>
          </a:prstGeom>
        </p:spPr>
        <p:txBody>
          <a:bodyPr wrap="square" lIns="0" tIns="0" rIns="0" bIns="0">
            <a:spAutoFit/>
          </a:bodyPr>
          <a:lstStyle/>
          <a:p>
            <a:r>
              <a:rPr lang="zh-CN" altLang="en-US" sz="32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工作体会</a:t>
            </a:r>
            <a:endParaRPr lang="zh-CN" altLang="en-US" sz="11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1"/>
          <p:cNvSpPr txBox="1"/>
          <p:nvPr/>
        </p:nvSpPr>
        <p:spPr>
          <a:xfrm>
            <a:off x="3624888" y="2599308"/>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1"/>
          <p:cNvSpPr txBox="1"/>
          <p:nvPr/>
        </p:nvSpPr>
        <p:spPr>
          <a:xfrm>
            <a:off x="4824547" y="2599308"/>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1"/>
          <p:cNvSpPr txBox="1"/>
          <p:nvPr/>
        </p:nvSpPr>
        <p:spPr>
          <a:xfrm>
            <a:off x="3624888" y="2791053"/>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32"/>
          <p:cNvSpPr txBox="1"/>
          <p:nvPr/>
        </p:nvSpPr>
        <p:spPr>
          <a:xfrm>
            <a:off x="4824547" y="2791053"/>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流程图: 准备 1"/>
          <p:cNvSpPr/>
          <p:nvPr/>
        </p:nvSpPr>
        <p:spPr>
          <a:xfrm>
            <a:off x="1907705" y="2139702"/>
            <a:ext cx="1296144" cy="864096"/>
          </a:xfrm>
          <a:prstGeom prst="flowChartPreparati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t>03</a:t>
            </a:r>
            <a:endParaRPr lang="zh-CN" altLang="en-US" sz="4400" dirty="0"/>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1000" fill="hold"/>
                                        <p:tgtEl>
                                          <p:spTgt spid="29"/>
                                        </p:tgtEl>
                                        <p:attrNameLst>
                                          <p:attrName>ppt_x</p:attrName>
                                        </p:attrNameLst>
                                      </p:cBhvr>
                                      <p:tavLst>
                                        <p:tav tm="0">
                                          <p:val>
                                            <p:strVal val="0-#ppt_w/2"/>
                                          </p:val>
                                        </p:tav>
                                        <p:tav tm="100000">
                                          <p:val>
                                            <p:strVal val="#ppt_x"/>
                                          </p:val>
                                        </p:tav>
                                      </p:tavLst>
                                    </p:anim>
                                    <p:anim calcmode="lin" valueType="num">
                                      <p:cBhvr additive="base">
                                        <p:cTn id="21"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62289" y="2196656"/>
            <a:ext cx="7451580" cy="1025289"/>
            <a:chOff x="1015699" y="2928875"/>
            <a:chExt cx="9936781" cy="1367050"/>
          </a:xfrm>
        </p:grpSpPr>
        <p:cxnSp>
          <p:nvCxnSpPr>
            <p:cNvPr id="3" name="Straight Connector 31"/>
            <p:cNvCxnSpPr/>
            <p:nvPr/>
          </p:nvCxnSpPr>
          <p:spPr>
            <a:xfrm flipV="1">
              <a:off x="1015699" y="3621611"/>
              <a:ext cx="9936781" cy="1"/>
            </a:xfrm>
            <a:prstGeom prst="line">
              <a:avLst/>
            </a:prstGeom>
            <a:ln w="13970">
              <a:solidFill>
                <a:schemeClr val="bg1">
                  <a:lumMod val="75000"/>
                </a:schemeClr>
              </a:solidFill>
              <a:prstDash val="dash"/>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4" name="Straight Connector 31"/>
            <p:cNvCxnSpPr/>
            <p:nvPr/>
          </p:nvCxnSpPr>
          <p:spPr>
            <a:xfrm flipV="1">
              <a:off x="2311076" y="2928875"/>
              <a:ext cx="7039" cy="696490"/>
            </a:xfrm>
            <a:prstGeom prst="line">
              <a:avLst/>
            </a:prstGeom>
            <a:ln w="13970">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Oval 5"/>
            <p:cNvSpPr/>
            <p:nvPr/>
          </p:nvSpPr>
          <p:spPr>
            <a:xfrm>
              <a:off x="2247244" y="3561532"/>
              <a:ext cx="127665" cy="127665"/>
            </a:xfrm>
            <a:prstGeom prst="ellipse">
              <a:avLst/>
            </a:prstGeom>
            <a:solidFill>
              <a:schemeClr val="bg1">
                <a:lumMod val="50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solidFill>
                  <a:srgbClr val="080808"/>
                </a:solidFill>
              </a:endParaRPr>
            </a:p>
          </p:txBody>
        </p:sp>
        <p:cxnSp>
          <p:nvCxnSpPr>
            <p:cNvPr id="6" name="Straight Connector 31"/>
            <p:cNvCxnSpPr/>
            <p:nvPr/>
          </p:nvCxnSpPr>
          <p:spPr>
            <a:xfrm flipV="1">
              <a:off x="7265810" y="2928875"/>
              <a:ext cx="7039" cy="696490"/>
            </a:xfrm>
            <a:prstGeom prst="line">
              <a:avLst/>
            </a:prstGeom>
            <a:ln w="13970">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Oval 5"/>
            <p:cNvSpPr/>
            <p:nvPr/>
          </p:nvSpPr>
          <p:spPr>
            <a:xfrm>
              <a:off x="7201978" y="3561532"/>
              <a:ext cx="127665" cy="127665"/>
            </a:xfrm>
            <a:prstGeom prst="ellipse">
              <a:avLst/>
            </a:prstGeom>
            <a:solidFill>
              <a:schemeClr val="bg2"/>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solidFill>
                  <a:srgbClr val="080808"/>
                </a:solidFill>
              </a:endParaRPr>
            </a:p>
          </p:txBody>
        </p:sp>
        <p:cxnSp>
          <p:nvCxnSpPr>
            <p:cNvPr id="8" name="Straight Connector 31"/>
            <p:cNvCxnSpPr/>
            <p:nvPr/>
          </p:nvCxnSpPr>
          <p:spPr>
            <a:xfrm flipV="1">
              <a:off x="4777173" y="3599435"/>
              <a:ext cx="7039" cy="696490"/>
            </a:xfrm>
            <a:prstGeom prst="line">
              <a:avLst/>
            </a:prstGeom>
            <a:ln w="13970">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Oval 5"/>
            <p:cNvSpPr/>
            <p:nvPr/>
          </p:nvSpPr>
          <p:spPr>
            <a:xfrm>
              <a:off x="4713341" y="3561532"/>
              <a:ext cx="127665" cy="127665"/>
            </a:xfrm>
            <a:prstGeom prst="ellipse">
              <a:avLst/>
            </a:prstGeom>
            <a:solidFill>
              <a:schemeClr val="tx1"/>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solidFill>
                  <a:srgbClr val="080808"/>
                </a:solidFill>
              </a:endParaRPr>
            </a:p>
          </p:txBody>
        </p:sp>
        <p:cxnSp>
          <p:nvCxnSpPr>
            <p:cNvPr id="10" name="Straight Connector 31"/>
            <p:cNvCxnSpPr/>
            <p:nvPr/>
          </p:nvCxnSpPr>
          <p:spPr>
            <a:xfrm flipV="1">
              <a:off x="9743294" y="3599435"/>
              <a:ext cx="7039" cy="696490"/>
            </a:xfrm>
            <a:prstGeom prst="line">
              <a:avLst/>
            </a:prstGeom>
            <a:ln w="13970">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Oval 5"/>
            <p:cNvSpPr/>
            <p:nvPr/>
          </p:nvSpPr>
          <p:spPr>
            <a:xfrm>
              <a:off x="9679462" y="3561532"/>
              <a:ext cx="127665" cy="127665"/>
            </a:xfrm>
            <a:prstGeom prst="ellipse">
              <a:avLst/>
            </a:prstGeom>
            <a:solidFill>
              <a:schemeClr val="tx2"/>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solidFill>
                  <a:srgbClr val="080808"/>
                </a:solidFill>
              </a:endParaRPr>
            </a:p>
          </p:txBody>
        </p:sp>
      </p:grpSp>
      <p:sp>
        <p:nvSpPr>
          <p:cNvPr id="12" name="矩形 11"/>
          <p:cNvSpPr/>
          <p:nvPr/>
        </p:nvSpPr>
        <p:spPr>
          <a:xfrm>
            <a:off x="2294149" y="1523838"/>
            <a:ext cx="2504516" cy="771782"/>
          </a:xfrm>
          <a:prstGeom prst="rect">
            <a:avLst/>
          </a:prstGeom>
        </p:spPr>
        <p:txBody>
          <a:bodyPr wrap="square" lIns="68573" tIns="34286" rIns="68573" bIns="34286">
            <a:spAutoFit/>
          </a:bodyPr>
          <a:lstStyle/>
          <a:p>
            <a:pPr>
              <a:lnSpc>
                <a:spcPct val="150000"/>
              </a:lnSpc>
              <a:spcBef>
                <a:spcPts val="750"/>
              </a:spcBef>
              <a:buFont typeface="Arial" panose="020B0604020202020204" pitchFamily="34" charset="0"/>
              <a:buChar cha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a:p>
            <a:pPr>
              <a:lnSpc>
                <a:spcPct val="150000"/>
              </a:lnSpc>
              <a:spcBef>
                <a:spcPts val="750"/>
              </a:spcBef>
              <a:buFont typeface="Arial" panose="020B0604020202020204" pitchFamily="34" charset="0"/>
              <a:buChar char="•"/>
            </a:pPr>
            <a:endParaRPr lang="zh-CN" altLang="en-US" sz="100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3" name="矩形 12"/>
          <p:cNvSpPr/>
          <p:nvPr/>
        </p:nvSpPr>
        <p:spPr>
          <a:xfrm>
            <a:off x="6018900" y="1523838"/>
            <a:ext cx="2504516" cy="771782"/>
          </a:xfrm>
          <a:prstGeom prst="rect">
            <a:avLst/>
          </a:prstGeom>
        </p:spPr>
        <p:txBody>
          <a:bodyPr wrap="square" lIns="68573" tIns="34286" rIns="68573" bIns="34286">
            <a:spAutoFit/>
          </a:bodyPr>
          <a:lstStyle/>
          <a:p>
            <a:pPr>
              <a:lnSpc>
                <a:spcPct val="150000"/>
              </a:lnSpc>
              <a:spcBef>
                <a:spcPts val="750"/>
              </a:spcBef>
              <a:buFont typeface="Arial" panose="020B0604020202020204" pitchFamily="34" charset="0"/>
              <a:buChar cha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a:p>
            <a:pPr>
              <a:lnSpc>
                <a:spcPct val="150000"/>
              </a:lnSpc>
              <a:spcBef>
                <a:spcPts val="750"/>
              </a:spcBef>
              <a:buFont typeface="Arial" panose="020B0604020202020204" pitchFamily="34" charset="0"/>
              <a:buChar char="•"/>
            </a:pPr>
            <a:endParaRPr lang="zh-CN" altLang="en-US" sz="100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4" name="矩形 13"/>
          <p:cNvSpPr/>
          <p:nvPr/>
        </p:nvSpPr>
        <p:spPr>
          <a:xfrm>
            <a:off x="730447" y="3221944"/>
            <a:ext cx="2504516" cy="771782"/>
          </a:xfrm>
          <a:prstGeom prst="rect">
            <a:avLst/>
          </a:prstGeom>
        </p:spPr>
        <p:txBody>
          <a:bodyPr wrap="square" lIns="68573" tIns="34286" rIns="68573" bIns="34286">
            <a:spAutoFit/>
          </a:bodyPr>
          <a:lstStyle/>
          <a:p>
            <a:pPr>
              <a:lnSpc>
                <a:spcPct val="150000"/>
              </a:lnSpc>
              <a:spcBef>
                <a:spcPts val="750"/>
              </a:spcBef>
              <a:buFont typeface="Arial" panose="020B0604020202020204" pitchFamily="34" charset="0"/>
              <a:buChar cha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a:p>
            <a:pPr>
              <a:lnSpc>
                <a:spcPct val="150000"/>
              </a:lnSpc>
              <a:spcBef>
                <a:spcPts val="750"/>
              </a:spcBef>
              <a:buFont typeface="Arial" panose="020B0604020202020204" pitchFamily="34" charset="0"/>
              <a:buChar char="•"/>
            </a:pPr>
            <a:endParaRPr lang="zh-CN" altLang="en-US" sz="100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5" name="矩形 14"/>
          <p:cNvSpPr/>
          <p:nvPr/>
        </p:nvSpPr>
        <p:spPr>
          <a:xfrm>
            <a:off x="4312344" y="3221944"/>
            <a:ext cx="2504516" cy="771782"/>
          </a:xfrm>
          <a:prstGeom prst="rect">
            <a:avLst/>
          </a:prstGeom>
        </p:spPr>
        <p:txBody>
          <a:bodyPr wrap="square" lIns="68573" tIns="34286" rIns="68573" bIns="34286">
            <a:spAutoFit/>
          </a:bodyPr>
          <a:lstStyle/>
          <a:p>
            <a:pPr>
              <a:lnSpc>
                <a:spcPct val="150000"/>
              </a:lnSpc>
              <a:spcBef>
                <a:spcPts val="750"/>
              </a:spcBef>
              <a:buFont typeface="Arial" panose="020B0604020202020204" pitchFamily="34" charset="0"/>
              <a:buChar cha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a:p>
            <a:pPr>
              <a:lnSpc>
                <a:spcPct val="150000"/>
              </a:lnSpc>
              <a:spcBef>
                <a:spcPts val="750"/>
              </a:spcBef>
              <a:buFont typeface="Arial" panose="020B0604020202020204" pitchFamily="34" charset="0"/>
              <a:buChar char="•"/>
            </a:pPr>
            <a:endParaRPr lang="zh-CN" altLang="en-US" sz="100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6" name="组合 15"/>
          <p:cNvGrpSpPr/>
          <p:nvPr/>
        </p:nvGrpSpPr>
        <p:grpSpPr>
          <a:xfrm>
            <a:off x="1262474" y="1384450"/>
            <a:ext cx="938137" cy="940162"/>
            <a:chOff x="1262027" y="1384450"/>
            <a:chExt cx="938264" cy="940162"/>
          </a:xfrm>
        </p:grpSpPr>
        <p:sp>
          <p:nvSpPr>
            <p:cNvPr id="17"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solidFill>
            <a:ln w="25400" cap="flat" cmpd="sng" algn="ctr">
              <a:noFill/>
              <a:prstDash val="solid"/>
            </a:ln>
            <a:effectLst/>
          </p:spPr>
          <p:txBody>
            <a:bodyPr anchor="ctr"/>
            <a:lstStyle/>
            <a:p>
              <a:pPr algn="ctr" fontAlgn="base">
                <a:spcBef>
                  <a:spcPct val="0"/>
                </a:spcBef>
                <a:spcAft>
                  <a:spcPct val="0"/>
                </a:spcAft>
                <a:defRPr/>
              </a:pPr>
              <a:endParaRPr lang="zh-CN" altLang="en-US" sz="1800" kern="0">
                <a:solidFill>
                  <a:schemeClr val="accent2"/>
                </a:solidFill>
                <a:latin typeface="Arial" panose="020B0604020202020204"/>
              </a:endParaRPr>
            </a:p>
          </p:txBody>
        </p:sp>
        <p:sp>
          <p:nvSpPr>
            <p:cNvPr id="18" name="TextBox 17"/>
            <p:cNvSpPr txBox="1"/>
            <p:nvPr/>
          </p:nvSpPr>
          <p:spPr>
            <a:xfrm>
              <a:off x="1410142" y="1664221"/>
              <a:ext cx="492357" cy="276914"/>
            </a:xfrm>
            <a:prstGeom prst="rect">
              <a:avLst/>
            </a:prstGeom>
            <a:noFill/>
          </p:spPr>
          <p:txBody>
            <a:bodyPr wrap="non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标题</a:t>
              </a:r>
            </a:p>
          </p:txBody>
        </p:sp>
      </p:grpSp>
      <p:grpSp>
        <p:nvGrpSpPr>
          <p:cNvPr id="19" name="组合 18"/>
          <p:cNvGrpSpPr/>
          <p:nvPr/>
        </p:nvGrpSpPr>
        <p:grpSpPr>
          <a:xfrm>
            <a:off x="4980172" y="1384450"/>
            <a:ext cx="938137" cy="940162"/>
            <a:chOff x="1262027" y="1384450"/>
            <a:chExt cx="938264" cy="940162"/>
          </a:xfrm>
        </p:grpSpPr>
        <p:sp>
          <p:nvSpPr>
            <p:cNvPr id="20"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2"/>
            </a:solidFill>
            <a:ln w="25400" cap="flat" cmpd="sng" algn="ctr">
              <a:noFill/>
              <a:prstDash val="solid"/>
            </a:ln>
            <a:effectLst/>
          </p:spPr>
          <p:txBody>
            <a:bodyPr anchor="ctr"/>
            <a:lstStyle/>
            <a:p>
              <a:pPr algn="ctr" fontAlgn="base">
                <a:spcBef>
                  <a:spcPct val="0"/>
                </a:spcBef>
                <a:spcAft>
                  <a:spcPct val="0"/>
                </a:spcAft>
                <a:defRPr/>
              </a:pPr>
              <a:endParaRPr lang="zh-CN" altLang="en-US" sz="1800" kern="0">
                <a:solidFill>
                  <a:srgbClr val="080808"/>
                </a:solidFill>
                <a:latin typeface="Arial" panose="020B0604020202020204"/>
              </a:endParaRPr>
            </a:p>
          </p:txBody>
        </p:sp>
        <p:sp>
          <p:nvSpPr>
            <p:cNvPr id="21" name="TextBox 20"/>
            <p:cNvSpPr txBox="1"/>
            <p:nvPr/>
          </p:nvSpPr>
          <p:spPr>
            <a:xfrm>
              <a:off x="1410142" y="1664221"/>
              <a:ext cx="492357" cy="276914"/>
            </a:xfrm>
            <a:prstGeom prst="rect">
              <a:avLst/>
            </a:prstGeom>
            <a:noFill/>
          </p:spPr>
          <p:txBody>
            <a:bodyPr wrap="non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标题</a:t>
              </a:r>
            </a:p>
          </p:txBody>
        </p:sp>
      </p:grpSp>
      <p:grpSp>
        <p:nvGrpSpPr>
          <p:cNvPr id="22" name="组合 21"/>
          <p:cNvGrpSpPr/>
          <p:nvPr/>
        </p:nvGrpSpPr>
        <p:grpSpPr>
          <a:xfrm>
            <a:off x="3113947" y="3210297"/>
            <a:ext cx="938137" cy="940162"/>
            <a:chOff x="1262027" y="1384450"/>
            <a:chExt cx="938264" cy="940162"/>
          </a:xfrm>
        </p:grpSpPr>
        <p:sp>
          <p:nvSpPr>
            <p:cNvPr id="23"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3"/>
            </a:solidFill>
            <a:ln w="25400" cap="flat" cmpd="sng" algn="ctr">
              <a:noFill/>
              <a:prstDash val="solid"/>
            </a:ln>
            <a:effectLst/>
          </p:spPr>
          <p:txBody>
            <a:bodyPr anchor="ctr"/>
            <a:lstStyle/>
            <a:p>
              <a:pPr algn="ctr" fontAlgn="base">
                <a:spcBef>
                  <a:spcPct val="0"/>
                </a:spcBef>
                <a:spcAft>
                  <a:spcPct val="0"/>
                </a:spcAft>
                <a:defRPr/>
              </a:pPr>
              <a:endParaRPr lang="zh-CN" altLang="en-US" sz="1800" kern="0">
                <a:solidFill>
                  <a:srgbClr val="080808"/>
                </a:solidFill>
                <a:latin typeface="Arial" panose="020B0604020202020204"/>
              </a:endParaRPr>
            </a:p>
          </p:txBody>
        </p:sp>
        <p:sp>
          <p:nvSpPr>
            <p:cNvPr id="24" name="TextBox 23"/>
            <p:cNvSpPr txBox="1"/>
            <p:nvPr/>
          </p:nvSpPr>
          <p:spPr>
            <a:xfrm>
              <a:off x="1410142" y="1664221"/>
              <a:ext cx="492357" cy="276914"/>
            </a:xfrm>
            <a:prstGeom prst="rect">
              <a:avLst/>
            </a:prstGeom>
            <a:noFill/>
          </p:spPr>
          <p:txBody>
            <a:bodyPr wrap="non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标题</a:t>
              </a:r>
            </a:p>
          </p:txBody>
        </p:sp>
      </p:grpSp>
      <p:grpSp>
        <p:nvGrpSpPr>
          <p:cNvPr id="25" name="组合 24"/>
          <p:cNvGrpSpPr/>
          <p:nvPr/>
        </p:nvGrpSpPr>
        <p:grpSpPr>
          <a:xfrm>
            <a:off x="6835691" y="3210297"/>
            <a:ext cx="938137" cy="940162"/>
            <a:chOff x="1262027" y="1384450"/>
            <a:chExt cx="938264" cy="940162"/>
          </a:xfrm>
        </p:grpSpPr>
        <p:sp>
          <p:nvSpPr>
            <p:cNvPr id="26"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4"/>
            </a:solidFill>
            <a:ln w="25400" cap="flat" cmpd="sng" algn="ctr">
              <a:noFill/>
              <a:prstDash val="solid"/>
            </a:ln>
            <a:effectLst/>
          </p:spPr>
          <p:txBody>
            <a:bodyPr anchor="ctr"/>
            <a:lstStyle/>
            <a:p>
              <a:pPr algn="ctr" fontAlgn="base">
                <a:spcBef>
                  <a:spcPct val="0"/>
                </a:spcBef>
                <a:spcAft>
                  <a:spcPct val="0"/>
                </a:spcAft>
                <a:defRPr/>
              </a:pPr>
              <a:endParaRPr lang="zh-CN" altLang="en-US" sz="1800" kern="0">
                <a:solidFill>
                  <a:srgbClr val="080808"/>
                </a:solidFill>
                <a:latin typeface="Arial" panose="020B0604020202020204"/>
              </a:endParaRPr>
            </a:p>
          </p:txBody>
        </p:sp>
        <p:sp>
          <p:nvSpPr>
            <p:cNvPr id="27" name="TextBox 26"/>
            <p:cNvSpPr txBox="1"/>
            <p:nvPr/>
          </p:nvSpPr>
          <p:spPr>
            <a:xfrm>
              <a:off x="1410142" y="1664221"/>
              <a:ext cx="492357" cy="276914"/>
            </a:xfrm>
            <a:prstGeom prst="rect">
              <a:avLst/>
            </a:prstGeom>
            <a:noFill/>
          </p:spPr>
          <p:txBody>
            <a:bodyPr wrap="non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标题</a:t>
              </a:r>
            </a:p>
          </p:txBody>
        </p:sp>
      </p:gr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1+#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1+#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0-#ppt_w/2"/>
                                          </p:val>
                                        </p:tav>
                                        <p:tav tm="100000">
                                          <p:val>
                                            <p:strVal val="#ppt_x"/>
                                          </p:val>
                                        </p:tav>
                                      </p:tavLst>
                                    </p:anim>
                                    <p:anim calcmode="lin" valueType="num">
                                      <p:cBhvr additive="base">
                                        <p:cTn id="48" dur="500" fill="hold"/>
                                        <p:tgtEl>
                                          <p:spTgt spid="14"/>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0-#ppt_w/2"/>
                                          </p:val>
                                        </p:tav>
                                        <p:tav tm="100000">
                                          <p:val>
                                            <p:strVal val="#ppt_x"/>
                                          </p:val>
                                        </p:tav>
                                      </p:tavLst>
                                    </p:anim>
                                    <p:anim calcmode="lin" valueType="num">
                                      <p:cBhvr additive="base">
                                        <p:cTn id="5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rot="5400000">
            <a:off x="1807562" y="2817019"/>
            <a:ext cx="267811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4312299" y="2817019"/>
            <a:ext cx="267811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11 Rectángulo"/>
          <p:cNvSpPr/>
          <p:nvPr/>
        </p:nvSpPr>
        <p:spPr>
          <a:xfrm>
            <a:off x="868863" y="1477963"/>
            <a:ext cx="1976170" cy="787400"/>
          </a:xfrm>
          <a:prstGeom prst="rect">
            <a:avLst/>
          </a:prstGeom>
          <a:solidFill>
            <a:schemeClr val="accent1"/>
          </a:solidFill>
          <a:ln>
            <a:noFill/>
          </a:ln>
          <a:effectLst/>
        </p:spPr>
        <p:style>
          <a:lnRef idx="3">
            <a:schemeClr val="lt1"/>
          </a:lnRef>
          <a:fillRef idx="1">
            <a:schemeClr val="accent4"/>
          </a:fillRef>
          <a:effectRef idx="1">
            <a:schemeClr val="accent4"/>
          </a:effectRef>
          <a:fontRef idx="minor">
            <a:schemeClr val="lt1"/>
          </a:fontRef>
        </p:style>
        <p:txBody>
          <a:bodyPr lIns="68564" tIns="34281" rIns="68564" bIns="34281"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zh-CN" altLang="en-US" sz="1200" b="1" kern="0" noProof="1">
                <a:solidFill>
                  <a:schemeClr val="bg1"/>
                </a:solidFill>
                <a:latin typeface="微软雅黑" panose="020B0503020204020204" pitchFamily="34" charset="-122"/>
                <a:ea typeface="微软雅黑" panose="020B0503020204020204" pitchFamily="34" charset="-122"/>
              </a:rPr>
              <a:t>添加标题</a:t>
            </a:r>
            <a:endParaRPr lang="en-US" altLang="zh-CN" sz="1200" b="1" kern="0" noProof="1">
              <a:solidFill>
                <a:schemeClr val="bg1"/>
              </a:solidFill>
              <a:latin typeface="微软雅黑" panose="020B0503020204020204" pitchFamily="34" charset="-122"/>
              <a:ea typeface="微软雅黑" panose="020B0503020204020204" pitchFamily="34" charset="-122"/>
            </a:endParaRPr>
          </a:p>
          <a:p>
            <a:pPr algn="ctr">
              <a:defRPr/>
            </a:pPr>
            <a:r>
              <a:rPr lang="zh-CN" altLang="en-US" sz="800" kern="0" noProof="1">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800" kern="0" noProof="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 name="组合 20"/>
          <p:cNvGrpSpPr/>
          <p:nvPr/>
        </p:nvGrpSpPr>
        <p:grpSpPr bwMode="auto">
          <a:xfrm>
            <a:off x="868863" y="2732089"/>
            <a:ext cx="1833314" cy="819028"/>
            <a:chOff x="503238" y="2548494"/>
            <a:chExt cx="2191599" cy="818840"/>
          </a:xfrm>
        </p:grpSpPr>
        <p:sp>
          <p:nvSpPr>
            <p:cNvPr id="36871" name="矩形 21"/>
            <p:cNvSpPr>
              <a:spLocks noChangeArrowheads="1"/>
            </p:cNvSpPr>
            <p:nvPr/>
          </p:nvSpPr>
          <p:spPr bwMode="auto">
            <a:xfrm>
              <a:off x="503238" y="2548494"/>
              <a:ext cx="956311" cy="276850"/>
            </a:xfrm>
            <a:prstGeom prst="rect">
              <a:avLst/>
            </a:prstGeom>
            <a:noFill/>
            <a:ln w="9525">
              <a:noFill/>
              <a:miter lim="800000"/>
            </a:ln>
          </p:spPr>
          <p:txBody>
            <a:bodyPr wrap="none">
              <a:spAutoFit/>
            </a:bodyPr>
            <a:lstStyle/>
            <a:p>
              <a:pPr eaLnBrk="0" hangingPunct="0"/>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6872" name="矩形 22"/>
            <p:cNvSpPr>
              <a:spLocks noChangeArrowheads="1"/>
            </p:cNvSpPr>
            <p:nvPr/>
          </p:nvSpPr>
          <p:spPr bwMode="auto">
            <a:xfrm>
              <a:off x="503238" y="2905918"/>
              <a:ext cx="2191599" cy="461416"/>
            </a:xfrm>
            <a:prstGeom prst="rect">
              <a:avLst/>
            </a:prstGeom>
            <a:noFill/>
            <a:ln w="9525">
              <a:noFill/>
              <a:miter lim="800000"/>
            </a:ln>
          </p:spPr>
          <p:txBody>
            <a:bodyPr>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24" name="42 Rectángulo"/>
          <p:cNvSpPr/>
          <p:nvPr/>
        </p:nvSpPr>
        <p:spPr>
          <a:xfrm>
            <a:off x="3392648" y="1477963"/>
            <a:ext cx="1976170" cy="787400"/>
          </a:xfrm>
          <a:prstGeom prst="rect">
            <a:avLst/>
          </a:prstGeom>
          <a:solidFill>
            <a:schemeClr val="accent2"/>
          </a:solidFill>
          <a:ln>
            <a:noFill/>
          </a:ln>
          <a:effectLst/>
        </p:spPr>
        <p:style>
          <a:lnRef idx="3">
            <a:schemeClr val="lt1"/>
          </a:lnRef>
          <a:fillRef idx="1">
            <a:schemeClr val="accent4"/>
          </a:fillRef>
          <a:effectRef idx="1">
            <a:schemeClr val="accent4"/>
          </a:effectRef>
          <a:fontRef idx="minor">
            <a:schemeClr val="lt1"/>
          </a:fontRef>
        </p:style>
        <p:txBody>
          <a:bodyPr lIns="68564" tIns="34281" rIns="68564" bIns="34281" anchor="ctr"/>
          <a:lstStyle/>
          <a:p>
            <a:pPr algn="ctr" eaLnBrk="0" hangingPunct="0">
              <a:defRPr/>
            </a:pPr>
            <a:r>
              <a:rPr lang="zh-CN" altLang="en-US" sz="1200" b="1" kern="0" noProof="1">
                <a:solidFill>
                  <a:schemeClr val="bg1"/>
                </a:solidFill>
                <a:latin typeface="微软雅黑" panose="020B0503020204020204" pitchFamily="34" charset="-122"/>
                <a:ea typeface="微软雅黑" panose="020B0503020204020204" pitchFamily="34" charset="-122"/>
              </a:rPr>
              <a:t>添加标题</a:t>
            </a:r>
            <a:endParaRPr lang="en-US" altLang="zh-CN" sz="1200" b="1" kern="0" noProof="1">
              <a:solidFill>
                <a:schemeClr val="bg1"/>
              </a:solidFill>
              <a:latin typeface="微软雅黑" panose="020B0503020204020204" pitchFamily="34" charset="-122"/>
              <a:ea typeface="微软雅黑" panose="020B0503020204020204" pitchFamily="34" charset="-122"/>
            </a:endParaRPr>
          </a:p>
          <a:p>
            <a:pPr algn="ctr">
              <a:defRPr/>
            </a:pPr>
            <a:r>
              <a:rPr lang="zh-CN" altLang="en-US" sz="800" kern="0" noProof="1">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800" kern="0" noProof="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3" name="组合 24"/>
          <p:cNvGrpSpPr/>
          <p:nvPr/>
        </p:nvGrpSpPr>
        <p:grpSpPr bwMode="auto">
          <a:xfrm>
            <a:off x="3392647" y="2732089"/>
            <a:ext cx="1833314" cy="819029"/>
            <a:chOff x="471218" y="2548494"/>
            <a:chExt cx="2191599" cy="818842"/>
          </a:xfrm>
        </p:grpSpPr>
        <p:sp>
          <p:nvSpPr>
            <p:cNvPr id="36875" name="矩形 25"/>
            <p:cNvSpPr>
              <a:spLocks noChangeArrowheads="1"/>
            </p:cNvSpPr>
            <p:nvPr/>
          </p:nvSpPr>
          <p:spPr bwMode="auto">
            <a:xfrm>
              <a:off x="471218" y="2548494"/>
              <a:ext cx="956311" cy="276850"/>
            </a:xfrm>
            <a:prstGeom prst="rect">
              <a:avLst/>
            </a:prstGeom>
            <a:noFill/>
            <a:ln w="9525">
              <a:noFill/>
              <a:miter lim="800000"/>
            </a:ln>
          </p:spPr>
          <p:txBody>
            <a:bodyPr wrap="none">
              <a:spAutoFit/>
            </a:bodyPr>
            <a:lstStyle/>
            <a:p>
              <a:pPr eaLnBrk="0" hangingPunct="0"/>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6876" name="矩形 26"/>
            <p:cNvSpPr>
              <a:spLocks noChangeArrowheads="1"/>
            </p:cNvSpPr>
            <p:nvPr/>
          </p:nvSpPr>
          <p:spPr bwMode="auto">
            <a:xfrm>
              <a:off x="471218" y="2905919"/>
              <a:ext cx="2191599" cy="461417"/>
            </a:xfrm>
            <a:prstGeom prst="rect">
              <a:avLst/>
            </a:prstGeom>
            <a:noFill/>
            <a:ln w="9525">
              <a:noFill/>
              <a:miter lim="800000"/>
            </a:ln>
          </p:spPr>
          <p:txBody>
            <a:bodyPr>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28" name="51 Rectángulo"/>
          <p:cNvSpPr/>
          <p:nvPr/>
        </p:nvSpPr>
        <p:spPr>
          <a:xfrm>
            <a:off x="5906908" y="1477963"/>
            <a:ext cx="1977759" cy="787400"/>
          </a:xfrm>
          <a:prstGeom prst="rect">
            <a:avLst/>
          </a:prstGeom>
          <a:solidFill>
            <a:schemeClr val="accent3"/>
          </a:solidFill>
          <a:ln>
            <a:noFill/>
          </a:ln>
          <a:effectLst/>
        </p:spPr>
        <p:style>
          <a:lnRef idx="3">
            <a:schemeClr val="lt1"/>
          </a:lnRef>
          <a:fillRef idx="1">
            <a:schemeClr val="accent4"/>
          </a:fillRef>
          <a:effectRef idx="1">
            <a:schemeClr val="accent4"/>
          </a:effectRef>
          <a:fontRef idx="minor">
            <a:schemeClr val="lt1"/>
          </a:fontRef>
        </p:style>
        <p:txBody>
          <a:bodyPr lIns="68564" tIns="34281" rIns="68564" bIns="34281" anchor="ctr"/>
          <a:lstStyle/>
          <a:p>
            <a:pPr algn="ctr" eaLnBrk="0" hangingPunct="0">
              <a:defRPr/>
            </a:pPr>
            <a:r>
              <a:rPr lang="zh-CN" altLang="en-US" sz="1200" b="1" kern="0" noProof="1">
                <a:solidFill>
                  <a:schemeClr val="bg1"/>
                </a:solidFill>
                <a:latin typeface="微软雅黑" panose="020B0503020204020204" pitchFamily="34" charset="-122"/>
                <a:ea typeface="微软雅黑" panose="020B0503020204020204" pitchFamily="34" charset="-122"/>
              </a:rPr>
              <a:t>添加标题</a:t>
            </a:r>
            <a:endParaRPr lang="en-US" altLang="zh-CN" sz="1200" b="1" kern="0" noProof="1">
              <a:solidFill>
                <a:schemeClr val="bg1"/>
              </a:solidFill>
              <a:latin typeface="微软雅黑" panose="020B0503020204020204" pitchFamily="34" charset="-122"/>
              <a:ea typeface="微软雅黑" panose="020B0503020204020204" pitchFamily="34" charset="-122"/>
            </a:endParaRPr>
          </a:p>
          <a:p>
            <a:pPr algn="ctr">
              <a:defRPr/>
            </a:pPr>
            <a:r>
              <a:rPr lang="zh-CN" altLang="en-US" sz="800" kern="0" noProof="1">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800" kern="0" noProof="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4" name="组合 28"/>
          <p:cNvGrpSpPr/>
          <p:nvPr/>
        </p:nvGrpSpPr>
        <p:grpSpPr bwMode="auto">
          <a:xfrm>
            <a:off x="5906908" y="2732089"/>
            <a:ext cx="1833314" cy="819029"/>
            <a:chOff x="467746" y="2548494"/>
            <a:chExt cx="2191599" cy="818842"/>
          </a:xfrm>
        </p:grpSpPr>
        <p:sp>
          <p:nvSpPr>
            <p:cNvPr id="36879" name="矩形 29"/>
            <p:cNvSpPr>
              <a:spLocks noChangeArrowheads="1"/>
            </p:cNvSpPr>
            <p:nvPr/>
          </p:nvSpPr>
          <p:spPr bwMode="auto">
            <a:xfrm>
              <a:off x="467746" y="2548494"/>
              <a:ext cx="956311" cy="276850"/>
            </a:xfrm>
            <a:prstGeom prst="rect">
              <a:avLst/>
            </a:prstGeom>
            <a:noFill/>
            <a:ln w="9525">
              <a:noFill/>
              <a:miter lim="800000"/>
            </a:ln>
          </p:spPr>
          <p:txBody>
            <a:bodyPr wrap="none">
              <a:spAutoFit/>
            </a:bodyPr>
            <a:lstStyle/>
            <a:p>
              <a:pPr eaLnBrk="0" hangingPunct="0"/>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6880" name="矩形 30"/>
            <p:cNvSpPr>
              <a:spLocks noChangeArrowheads="1"/>
            </p:cNvSpPr>
            <p:nvPr/>
          </p:nvSpPr>
          <p:spPr bwMode="auto">
            <a:xfrm>
              <a:off x="467746" y="2905919"/>
              <a:ext cx="2191599" cy="461417"/>
            </a:xfrm>
            <a:prstGeom prst="rect">
              <a:avLst/>
            </a:prstGeom>
            <a:noFill/>
            <a:ln w="9525">
              <a:noFill/>
              <a:miter lim="800000"/>
            </a:ln>
          </p:spPr>
          <p:txBody>
            <a:bodyPr>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randombar(horizontal)">
                                      <p:cBhvr>
                                        <p:cTn id="20" dur="500"/>
                                        <p:tgtEl>
                                          <p:spTgt spid="24"/>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ppt_x</p:attrName>
                                        </p:attrNameLst>
                                      </p:cBhvr>
                                      <p:tavLst>
                                        <p:tav tm="0">
                                          <p:val>
                                            <p:strVal val="#ppt_x"/>
                                          </p:val>
                                        </p:tav>
                                        <p:tav tm="100000">
                                          <p:val>
                                            <p:strVal val="#ppt_x"/>
                                          </p:val>
                                        </p:tav>
                                      </p:tavLst>
                                    </p:anim>
                                    <p:anim calcmode="lin" valueType="num">
                                      <p:cBhvr>
                                        <p:cTn id="25" dur="500" fill="hold"/>
                                        <p:tgtEl>
                                          <p:spTgt spid="3"/>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randombar(horizontal)">
                                      <p:cBhvr>
                                        <p:cTn id="33" dur="500"/>
                                        <p:tgtEl>
                                          <p:spTgt spid="28"/>
                                        </p:tgtEl>
                                      </p:cBhvr>
                                    </p:animEffect>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9"/>
          <p:cNvGrpSpPr/>
          <p:nvPr/>
        </p:nvGrpSpPr>
        <p:grpSpPr>
          <a:xfrm>
            <a:off x="2740401" y="1328760"/>
            <a:ext cx="2157550" cy="295375"/>
            <a:chOff x="3249264" y="1751682"/>
            <a:chExt cx="2994025" cy="393935"/>
          </a:xfrm>
        </p:grpSpPr>
        <p:grpSp>
          <p:nvGrpSpPr>
            <p:cNvPr id="4" name="组合 20"/>
            <p:cNvGrpSpPr/>
            <p:nvPr/>
          </p:nvGrpSpPr>
          <p:grpSpPr>
            <a:xfrm>
              <a:off x="3249264" y="1776444"/>
              <a:ext cx="2994025" cy="314202"/>
              <a:chOff x="2940050" y="2132898"/>
              <a:chExt cx="2994025" cy="314202"/>
            </a:xfrm>
          </p:grpSpPr>
          <p:sp>
            <p:nvSpPr>
              <p:cNvPr id="23" name="圆角矩形 22"/>
              <p:cNvSpPr/>
              <p:nvPr/>
            </p:nvSpPr>
            <p:spPr>
              <a:xfrm>
                <a:off x="2940050" y="2132898"/>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圆角矩形 23"/>
              <p:cNvSpPr/>
              <p:nvPr/>
            </p:nvSpPr>
            <p:spPr>
              <a:xfrm>
                <a:off x="2940050" y="2132898"/>
                <a:ext cx="2108200" cy="31420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2" name="文本框 4"/>
            <p:cNvSpPr txBox="1"/>
            <p:nvPr/>
          </p:nvSpPr>
          <p:spPr>
            <a:xfrm>
              <a:off x="5335259" y="1751682"/>
              <a:ext cx="673755" cy="393935"/>
            </a:xfrm>
            <a:prstGeom prst="rect">
              <a:avLst/>
            </a:prstGeom>
            <a:noFill/>
          </p:spPr>
          <p:txBody>
            <a:bodyPr wrap="square" rtlCol="0">
              <a:spAutoFit/>
            </a:bodyPr>
            <a:lstStyle/>
            <a:p>
              <a:pPr algn="ctr">
                <a:lnSpc>
                  <a:spcPct val="120000"/>
                </a:lnSpc>
              </a:pPr>
              <a:r>
                <a:rPr lang="en-US" altLang="zh-CN" sz="11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70%</a:t>
              </a:r>
              <a:endParaRPr lang="zh-CN" altLang="en-US" sz="1100" baseline="-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5" name="组合 24"/>
          <p:cNvGrpSpPr/>
          <p:nvPr/>
        </p:nvGrpSpPr>
        <p:grpSpPr>
          <a:xfrm>
            <a:off x="2736658" y="1636981"/>
            <a:ext cx="2157550" cy="295375"/>
            <a:chOff x="3249264" y="2162750"/>
            <a:chExt cx="2994025" cy="393936"/>
          </a:xfrm>
        </p:grpSpPr>
        <p:grpSp>
          <p:nvGrpSpPr>
            <p:cNvPr id="6" name="组合 25"/>
            <p:cNvGrpSpPr/>
            <p:nvPr/>
          </p:nvGrpSpPr>
          <p:grpSpPr>
            <a:xfrm>
              <a:off x="3249264" y="2178703"/>
              <a:ext cx="2994025" cy="314618"/>
              <a:chOff x="2940050" y="2519659"/>
              <a:chExt cx="2994025" cy="314618"/>
            </a:xfrm>
          </p:grpSpPr>
          <p:sp>
            <p:nvSpPr>
              <p:cNvPr id="28" name="圆角矩形 27"/>
              <p:cNvSpPr/>
              <p:nvPr/>
            </p:nvSpPr>
            <p:spPr>
              <a:xfrm>
                <a:off x="2940050" y="2520075"/>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圆角矩形 28"/>
              <p:cNvSpPr/>
              <p:nvPr/>
            </p:nvSpPr>
            <p:spPr>
              <a:xfrm>
                <a:off x="2940051" y="2519659"/>
                <a:ext cx="889000" cy="31420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7" name="文本框 9"/>
            <p:cNvSpPr txBox="1"/>
            <p:nvPr/>
          </p:nvSpPr>
          <p:spPr>
            <a:xfrm>
              <a:off x="4118870" y="2162750"/>
              <a:ext cx="673755" cy="393936"/>
            </a:xfrm>
            <a:prstGeom prst="rect">
              <a:avLst/>
            </a:prstGeom>
            <a:noFill/>
          </p:spPr>
          <p:txBody>
            <a:bodyPr wrap="square" rtlCol="0">
              <a:spAutoFit/>
            </a:bodyPr>
            <a:lstStyle/>
            <a:p>
              <a:pPr algn="ctr">
                <a:lnSpc>
                  <a:spcPct val="120000"/>
                </a:lnSpc>
              </a:pPr>
              <a:r>
                <a:rPr lang="en-US" altLang="zh-CN" sz="11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30%</a:t>
              </a:r>
              <a:endParaRPr lang="zh-CN" altLang="en-US" sz="1100" baseline="-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7" name="组合 39"/>
          <p:cNvGrpSpPr/>
          <p:nvPr/>
        </p:nvGrpSpPr>
        <p:grpSpPr>
          <a:xfrm>
            <a:off x="2736657" y="2964273"/>
            <a:ext cx="2170186" cy="295375"/>
            <a:chOff x="3244272" y="3932946"/>
            <a:chExt cx="3011560" cy="393935"/>
          </a:xfrm>
        </p:grpSpPr>
        <p:sp>
          <p:nvSpPr>
            <p:cNvPr id="41" name="圆角矩形 40"/>
            <p:cNvSpPr/>
            <p:nvPr/>
          </p:nvSpPr>
          <p:spPr>
            <a:xfrm>
              <a:off x="3261807" y="3971332"/>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4" name="圆角矩形 43"/>
            <p:cNvSpPr/>
            <p:nvPr/>
          </p:nvSpPr>
          <p:spPr>
            <a:xfrm>
              <a:off x="3244272" y="3971332"/>
              <a:ext cx="1201953" cy="31420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5" name="文本框 15"/>
            <p:cNvSpPr txBox="1"/>
            <p:nvPr/>
          </p:nvSpPr>
          <p:spPr>
            <a:xfrm>
              <a:off x="4418924" y="3932946"/>
              <a:ext cx="907693" cy="393935"/>
            </a:xfrm>
            <a:prstGeom prst="rect">
              <a:avLst/>
            </a:prstGeom>
            <a:noFill/>
          </p:spPr>
          <p:txBody>
            <a:bodyPr wrap="square" rtlCol="0">
              <a:spAutoFit/>
            </a:bodyPr>
            <a:lstStyle/>
            <a:p>
              <a:pPr algn="ctr">
                <a:lnSpc>
                  <a:spcPct val="120000"/>
                </a:lnSpc>
              </a:pPr>
              <a:r>
                <a:rPr lang="en-US" altLang="zh-CN" sz="11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40%</a:t>
              </a:r>
              <a:endParaRPr lang="zh-CN" altLang="en-US" sz="1100" baseline="-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8" name="组合 45"/>
          <p:cNvGrpSpPr/>
          <p:nvPr/>
        </p:nvGrpSpPr>
        <p:grpSpPr>
          <a:xfrm>
            <a:off x="2736660" y="3258227"/>
            <a:ext cx="2168012" cy="295375"/>
            <a:chOff x="3244272" y="4324972"/>
            <a:chExt cx="3008542" cy="393933"/>
          </a:xfrm>
        </p:grpSpPr>
        <p:sp>
          <p:nvSpPr>
            <p:cNvPr id="47" name="圆角矩形 46"/>
            <p:cNvSpPr/>
            <p:nvPr/>
          </p:nvSpPr>
          <p:spPr>
            <a:xfrm>
              <a:off x="3258789" y="4362615"/>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8" name="圆角矩形 47"/>
            <p:cNvSpPr/>
            <p:nvPr/>
          </p:nvSpPr>
          <p:spPr>
            <a:xfrm>
              <a:off x="3244272" y="4362651"/>
              <a:ext cx="2108200" cy="31420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9" name="文本框 19"/>
            <p:cNvSpPr txBox="1"/>
            <p:nvPr/>
          </p:nvSpPr>
          <p:spPr>
            <a:xfrm>
              <a:off x="5326614" y="4324972"/>
              <a:ext cx="673755" cy="393933"/>
            </a:xfrm>
            <a:prstGeom prst="rect">
              <a:avLst/>
            </a:prstGeom>
            <a:noFill/>
          </p:spPr>
          <p:txBody>
            <a:bodyPr wrap="square" rtlCol="0">
              <a:spAutoFit/>
            </a:bodyPr>
            <a:lstStyle/>
            <a:p>
              <a:pPr algn="ctr">
                <a:lnSpc>
                  <a:spcPct val="120000"/>
                </a:lnSpc>
              </a:pPr>
              <a:r>
                <a:rPr lang="en-US" altLang="zh-CN" sz="11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60%</a:t>
              </a:r>
              <a:endParaRPr lang="zh-CN" altLang="en-US" sz="1100" baseline="-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9" name="组合 49"/>
          <p:cNvGrpSpPr/>
          <p:nvPr/>
        </p:nvGrpSpPr>
        <p:grpSpPr>
          <a:xfrm>
            <a:off x="1266984" y="1100814"/>
            <a:ext cx="1618202" cy="1646571"/>
            <a:chOff x="471707" y="1675770"/>
            <a:chExt cx="2158455" cy="2196000"/>
          </a:xfrm>
          <a:solidFill>
            <a:schemeClr val="accent1"/>
          </a:solidFill>
        </p:grpSpPr>
        <p:grpSp>
          <p:nvGrpSpPr>
            <p:cNvPr id="10" name="组合 50"/>
            <p:cNvGrpSpPr>
              <a:grpSpLocks noChangeAspect="1"/>
            </p:cNvGrpSpPr>
            <p:nvPr/>
          </p:nvGrpSpPr>
          <p:grpSpPr>
            <a:xfrm>
              <a:off x="471707" y="1675770"/>
              <a:ext cx="2158455" cy="2196000"/>
              <a:chOff x="5397500" y="5734050"/>
              <a:chExt cx="365125" cy="371476"/>
            </a:xfrm>
            <a:grpFill/>
          </p:grpSpPr>
          <p:sp>
            <p:nvSpPr>
              <p:cNvPr id="55"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latin typeface="Arial" panose="020B0604020202020204" pitchFamily="34" charset="0"/>
                  <a:ea typeface="微软雅黑" panose="020B0503020204020204" pitchFamily="34" charset="-122"/>
                  <a:cs typeface="Arial" panose="020B0604020202020204" pitchFamily="34" charset="0"/>
                </a:endParaRPr>
              </a:p>
            </p:txBody>
          </p:sp>
          <p:sp>
            <p:nvSpPr>
              <p:cNvPr id="56"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latin typeface="Arial" panose="020B0604020202020204" pitchFamily="34" charset="0"/>
                  <a:ea typeface="微软雅黑" panose="020B0503020204020204" pitchFamily="34" charset="-122"/>
                  <a:cs typeface="Arial" panose="020B0604020202020204" pitchFamily="34" charset="0"/>
                </a:endParaRPr>
              </a:p>
            </p:txBody>
          </p:sp>
          <p:sp>
            <p:nvSpPr>
              <p:cNvPr id="57"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latin typeface="Arial" panose="020B0604020202020204" pitchFamily="34" charset="0"/>
                  <a:ea typeface="微软雅黑" panose="020B0503020204020204" pitchFamily="34" charset="-122"/>
                  <a:cs typeface="Arial" panose="020B0604020202020204" pitchFamily="34" charset="0"/>
                </a:endParaRPr>
              </a:p>
            </p:txBody>
          </p:sp>
        </p:grpSp>
        <p:grpSp>
          <p:nvGrpSpPr>
            <p:cNvPr id="11" name="组合 51"/>
            <p:cNvGrpSpPr>
              <a:grpSpLocks noChangeAspect="1"/>
            </p:cNvGrpSpPr>
            <p:nvPr/>
          </p:nvGrpSpPr>
          <p:grpSpPr>
            <a:xfrm>
              <a:off x="1735995" y="2108076"/>
              <a:ext cx="462003" cy="468000"/>
              <a:chOff x="2665061" y="4979202"/>
              <a:chExt cx="284308" cy="288000"/>
            </a:xfrm>
            <a:grpFill/>
          </p:grpSpPr>
          <p:sp>
            <p:nvSpPr>
              <p:cNvPr id="53" name="Freeform 932"/>
              <p:cNvSpPr>
                <a:spLocks noEditPoints="1"/>
              </p:cNvSpPr>
              <p:nvPr/>
            </p:nvSpPr>
            <p:spPr bwMode="auto">
              <a:xfrm>
                <a:off x="2665061" y="4979202"/>
                <a:ext cx="284308" cy="288000"/>
              </a:xfrm>
              <a:custGeom>
                <a:avLst/>
                <a:gdLst>
                  <a:gd name="T0" fmla="*/ 70 w 98"/>
                  <a:gd name="T1" fmla="*/ 42 h 99"/>
                  <a:gd name="T2" fmla="*/ 66 w 98"/>
                  <a:gd name="T3" fmla="*/ 42 h 99"/>
                  <a:gd name="T4" fmla="*/ 41 w 98"/>
                  <a:gd name="T5" fmla="*/ 67 h 99"/>
                  <a:gd name="T6" fmla="*/ 41 w 98"/>
                  <a:gd name="T7" fmla="*/ 70 h 99"/>
                  <a:gd name="T8" fmla="*/ 70 w 98"/>
                  <a:gd name="T9" fmla="*/ 99 h 99"/>
                  <a:gd name="T10" fmla="*/ 98 w 98"/>
                  <a:gd name="T11" fmla="*/ 70 h 99"/>
                  <a:gd name="T12" fmla="*/ 70 w 98"/>
                  <a:gd name="T13" fmla="*/ 42 h 99"/>
                  <a:gd name="T14" fmla="*/ 70 w 98"/>
                  <a:gd name="T15" fmla="*/ 90 h 99"/>
                  <a:gd name="T16" fmla="*/ 50 w 98"/>
                  <a:gd name="T17" fmla="*/ 70 h 99"/>
                  <a:gd name="T18" fmla="*/ 70 w 98"/>
                  <a:gd name="T19" fmla="*/ 51 h 99"/>
                  <a:gd name="T20" fmla="*/ 89 w 98"/>
                  <a:gd name="T21" fmla="*/ 70 h 99"/>
                  <a:gd name="T22" fmla="*/ 70 w 98"/>
                  <a:gd name="T23" fmla="*/ 90 h 99"/>
                  <a:gd name="T24" fmla="*/ 57 w 98"/>
                  <a:gd name="T25" fmla="*/ 29 h 99"/>
                  <a:gd name="T26" fmla="*/ 28 w 98"/>
                  <a:gd name="T27" fmla="*/ 0 h 99"/>
                  <a:gd name="T28" fmla="*/ 0 w 98"/>
                  <a:gd name="T29" fmla="*/ 29 h 99"/>
                  <a:gd name="T30" fmla="*/ 28 w 98"/>
                  <a:gd name="T31" fmla="*/ 57 h 99"/>
                  <a:gd name="T32" fmla="*/ 32 w 98"/>
                  <a:gd name="T33" fmla="*/ 57 h 99"/>
                  <a:gd name="T34" fmla="*/ 56 w 98"/>
                  <a:gd name="T35" fmla="*/ 32 h 99"/>
                  <a:gd name="T36" fmla="*/ 57 w 98"/>
                  <a:gd name="T37" fmla="*/ 29 h 99"/>
                  <a:gd name="T38" fmla="*/ 28 w 98"/>
                  <a:gd name="T39" fmla="*/ 48 h 99"/>
                  <a:gd name="T40" fmla="*/ 8 w 98"/>
                  <a:gd name="T41" fmla="*/ 29 h 99"/>
                  <a:gd name="T42" fmla="*/ 28 w 98"/>
                  <a:gd name="T43" fmla="*/ 9 h 99"/>
                  <a:gd name="T44" fmla="*/ 48 w 98"/>
                  <a:gd name="T45" fmla="*/ 29 h 99"/>
                  <a:gd name="T46" fmla="*/ 28 w 98"/>
                  <a:gd name="T47"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9">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latin typeface="Arial" panose="020B0604020202020204" pitchFamily="34" charset="0"/>
                  <a:ea typeface="微软雅黑" panose="020B0503020204020204" pitchFamily="34" charset="-122"/>
                  <a:cs typeface="Arial" panose="020B0604020202020204" pitchFamily="34" charset="0"/>
                </a:endParaRPr>
              </a:p>
            </p:txBody>
          </p:sp>
          <p:sp>
            <p:nvSpPr>
              <p:cNvPr id="54" name="Freeform 933"/>
              <p:cNvSpPr/>
              <p:nvPr/>
            </p:nvSpPr>
            <p:spPr bwMode="auto">
              <a:xfrm>
                <a:off x="2697060" y="5013664"/>
                <a:ext cx="220308" cy="219077"/>
              </a:xfrm>
              <a:custGeom>
                <a:avLst/>
                <a:gdLst>
                  <a:gd name="T0" fmla="*/ 179 w 179"/>
                  <a:gd name="T1" fmla="*/ 12 h 178"/>
                  <a:gd name="T2" fmla="*/ 14 w 179"/>
                  <a:gd name="T3" fmla="*/ 178 h 178"/>
                  <a:gd name="T4" fmla="*/ 0 w 179"/>
                  <a:gd name="T5" fmla="*/ 166 h 178"/>
                  <a:gd name="T6" fmla="*/ 165 w 179"/>
                  <a:gd name="T7" fmla="*/ 0 h 178"/>
                  <a:gd name="T8" fmla="*/ 179 w 179"/>
                  <a:gd name="T9" fmla="*/ 12 h 178"/>
                </a:gdLst>
                <a:ahLst/>
                <a:cxnLst>
                  <a:cxn ang="0">
                    <a:pos x="T0" y="T1"/>
                  </a:cxn>
                  <a:cxn ang="0">
                    <a:pos x="T2" y="T3"/>
                  </a:cxn>
                  <a:cxn ang="0">
                    <a:pos x="T4" y="T5"/>
                  </a:cxn>
                  <a:cxn ang="0">
                    <a:pos x="T6" y="T7"/>
                  </a:cxn>
                  <a:cxn ang="0">
                    <a:pos x="T8" y="T9"/>
                  </a:cxn>
                </a:cxnLst>
                <a:rect l="0" t="0" r="r" b="b"/>
                <a:pathLst>
                  <a:path w="179" h="178">
                    <a:moveTo>
                      <a:pt x="179" y="12"/>
                    </a:moveTo>
                    <a:lnTo>
                      <a:pt x="14" y="178"/>
                    </a:lnTo>
                    <a:lnTo>
                      <a:pt x="0" y="166"/>
                    </a:lnTo>
                    <a:lnTo>
                      <a:pt x="165" y="0"/>
                    </a:lnTo>
                    <a:lnTo>
                      <a:pt x="179" y="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12" name="组合 57"/>
          <p:cNvGrpSpPr/>
          <p:nvPr/>
        </p:nvGrpSpPr>
        <p:grpSpPr>
          <a:xfrm>
            <a:off x="1274537" y="2760906"/>
            <a:ext cx="1618202" cy="1646571"/>
            <a:chOff x="478903" y="4355475"/>
            <a:chExt cx="2158455" cy="2196000"/>
          </a:xfrm>
          <a:solidFill>
            <a:schemeClr val="accent2"/>
          </a:solidFill>
        </p:grpSpPr>
        <p:grpSp>
          <p:nvGrpSpPr>
            <p:cNvPr id="13" name="组合 58"/>
            <p:cNvGrpSpPr>
              <a:grpSpLocks noChangeAspect="1"/>
            </p:cNvGrpSpPr>
            <p:nvPr/>
          </p:nvGrpSpPr>
          <p:grpSpPr>
            <a:xfrm>
              <a:off x="1795203" y="4733013"/>
              <a:ext cx="366333" cy="576000"/>
              <a:chOff x="2257888" y="5547128"/>
              <a:chExt cx="137373" cy="216000"/>
            </a:xfrm>
            <a:grpFill/>
          </p:grpSpPr>
          <p:sp>
            <p:nvSpPr>
              <p:cNvPr id="64" name="Freeform 69"/>
              <p:cNvSpPr/>
              <p:nvPr/>
            </p:nvSpPr>
            <p:spPr bwMode="auto">
              <a:xfrm>
                <a:off x="2257888" y="5547128"/>
                <a:ext cx="137373" cy="140987"/>
              </a:xfrm>
              <a:custGeom>
                <a:avLst/>
                <a:gdLst>
                  <a:gd name="T0" fmla="*/ 57 w 64"/>
                  <a:gd name="T1" fmla="*/ 37 h 66"/>
                  <a:gd name="T2" fmla="*/ 43 w 64"/>
                  <a:gd name="T3" fmla="*/ 12 h 66"/>
                  <a:gd name="T4" fmla="*/ 39 w 64"/>
                  <a:gd name="T5" fmla="*/ 6 h 66"/>
                  <a:gd name="T6" fmla="*/ 25 w 64"/>
                  <a:gd name="T7" fmla="*/ 6 h 66"/>
                  <a:gd name="T8" fmla="*/ 22 w 64"/>
                  <a:gd name="T9" fmla="*/ 12 h 66"/>
                  <a:gd name="T10" fmla="*/ 8 w 64"/>
                  <a:gd name="T11" fmla="*/ 37 h 66"/>
                  <a:gd name="T12" fmla="*/ 4 w 64"/>
                  <a:gd name="T13" fmla="*/ 43 h 66"/>
                  <a:gd name="T14" fmla="*/ 11 w 64"/>
                  <a:gd name="T15" fmla="*/ 55 h 66"/>
                  <a:gd name="T16" fmla="*/ 18 w 64"/>
                  <a:gd name="T17" fmla="*/ 55 h 66"/>
                  <a:gd name="T18" fmla="*/ 19 w 64"/>
                  <a:gd name="T19" fmla="*/ 55 h 66"/>
                  <a:gd name="T20" fmla="*/ 19 w 64"/>
                  <a:gd name="T21" fmla="*/ 66 h 66"/>
                  <a:gd name="T22" fmla="*/ 32 w 64"/>
                  <a:gd name="T23" fmla="*/ 62 h 66"/>
                  <a:gd name="T24" fmla="*/ 32 w 64"/>
                  <a:gd name="T25" fmla="*/ 62 h 66"/>
                  <a:gd name="T26" fmla="*/ 46 w 64"/>
                  <a:gd name="T27" fmla="*/ 66 h 66"/>
                  <a:gd name="T28" fmla="*/ 46 w 64"/>
                  <a:gd name="T29" fmla="*/ 55 h 66"/>
                  <a:gd name="T30" fmla="*/ 46 w 64"/>
                  <a:gd name="T31" fmla="*/ 55 h 66"/>
                  <a:gd name="T32" fmla="*/ 53 w 64"/>
                  <a:gd name="T33" fmla="*/ 55 h 66"/>
                  <a:gd name="T34" fmla="*/ 60 w 64"/>
                  <a:gd name="T35" fmla="*/ 43 h 66"/>
                  <a:gd name="T36" fmla="*/ 57 w 64"/>
                  <a:gd name="T37"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6">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8" tIns="45694" rIns="91388" bIns="45694" numCol="1" anchor="t" anchorCtr="0" compatLnSpc="1"/>
              <a:lstStyle/>
              <a:p>
                <a:endParaRPr lang="zh-CN" altLang="en-US" sz="1900" dirty="0">
                  <a:latin typeface="Arial" panose="020B0604020202020204" pitchFamily="34" charset="0"/>
                  <a:ea typeface="微软雅黑" panose="020B0503020204020204" pitchFamily="34" charset="-122"/>
                  <a:cs typeface="Arial" panose="020B0604020202020204" pitchFamily="34" charset="0"/>
                </a:endParaRPr>
              </a:p>
            </p:txBody>
          </p:sp>
          <p:sp>
            <p:nvSpPr>
              <p:cNvPr id="65" name="Freeform 70"/>
              <p:cNvSpPr/>
              <p:nvPr/>
            </p:nvSpPr>
            <p:spPr bwMode="auto">
              <a:xfrm>
                <a:off x="2290424" y="5688115"/>
                <a:ext cx="75013" cy="75013"/>
              </a:xfrm>
              <a:custGeom>
                <a:avLst/>
                <a:gdLst>
                  <a:gd name="T0" fmla="*/ 17 w 35"/>
                  <a:gd name="T1" fmla="*/ 0 h 35"/>
                  <a:gd name="T2" fmla="*/ 17 w 35"/>
                  <a:gd name="T3" fmla="*/ 0 h 35"/>
                  <a:gd name="T4" fmla="*/ 17 w 35"/>
                  <a:gd name="T5" fmla="*/ 0 h 35"/>
                  <a:gd name="T6" fmla="*/ 17 w 35"/>
                  <a:gd name="T7" fmla="*/ 0 h 35"/>
                  <a:gd name="T8" fmla="*/ 17 w 35"/>
                  <a:gd name="T9" fmla="*/ 0 h 35"/>
                  <a:gd name="T10" fmla="*/ 4 w 35"/>
                  <a:gd name="T11" fmla="*/ 6 h 35"/>
                  <a:gd name="T12" fmla="*/ 0 w 35"/>
                  <a:gd name="T13" fmla="*/ 17 h 35"/>
                  <a:gd name="T14" fmla="*/ 0 w 35"/>
                  <a:gd name="T15" fmla="*/ 17 h 35"/>
                  <a:gd name="T16" fmla="*/ 17 w 35"/>
                  <a:gd name="T17" fmla="*/ 35 h 35"/>
                  <a:gd name="T18" fmla="*/ 17 w 35"/>
                  <a:gd name="T19" fmla="*/ 35 h 35"/>
                  <a:gd name="T20" fmla="*/ 35 w 35"/>
                  <a:gd name="T21" fmla="*/ 17 h 35"/>
                  <a:gd name="T22" fmla="*/ 35 w 35"/>
                  <a:gd name="T23" fmla="*/ 17 h 35"/>
                  <a:gd name="T24" fmla="*/ 31 w 35"/>
                  <a:gd name="T25" fmla="*/ 6 h 35"/>
                  <a:gd name="T26" fmla="*/ 17 w 3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8" tIns="45694" rIns="91388" bIns="45694" numCol="1" anchor="t" anchorCtr="0" compatLnSpc="1"/>
              <a:lstStyle/>
              <a:p>
                <a:endParaRPr lang="zh-CN" altLang="en-US" sz="1900" dirty="0">
                  <a:latin typeface="Arial" panose="020B0604020202020204" pitchFamily="34" charset="0"/>
                  <a:ea typeface="微软雅黑" panose="020B0503020204020204" pitchFamily="34" charset="-122"/>
                  <a:cs typeface="Arial" panose="020B0604020202020204" pitchFamily="34" charset="0"/>
                </a:endParaRPr>
              </a:p>
            </p:txBody>
          </p:sp>
        </p:grpSp>
        <p:grpSp>
          <p:nvGrpSpPr>
            <p:cNvPr id="14" name="组合 59"/>
            <p:cNvGrpSpPr>
              <a:grpSpLocks noChangeAspect="1"/>
            </p:cNvGrpSpPr>
            <p:nvPr/>
          </p:nvGrpSpPr>
          <p:grpSpPr>
            <a:xfrm>
              <a:off x="478903" y="4355475"/>
              <a:ext cx="2158455" cy="2196000"/>
              <a:chOff x="5397500" y="5734050"/>
              <a:chExt cx="365125" cy="371476"/>
            </a:xfrm>
            <a:grpFill/>
          </p:grpSpPr>
          <p:sp>
            <p:nvSpPr>
              <p:cNvPr id="61"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8" tIns="45694" rIns="91388" bIns="45694" numCol="1" anchor="t" anchorCtr="0" compatLnSpc="1"/>
              <a:lstStyle/>
              <a:p>
                <a:endParaRPr lang="zh-CN" altLang="en-US" sz="1900" dirty="0">
                  <a:latin typeface="Arial" panose="020B0604020202020204" pitchFamily="34" charset="0"/>
                  <a:ea typeface="微软雅黑" panose="020B0503020204020204" pitchFamily="34" charset="-122"/>
                  <a:cs typeface="Arial" panose="020B0604020202020204" pitchFamily="34" charset="0"/>
                </a:endParaRPr>
              </a:p>
            </p:txBody>
          </p:sp>
          <p:sp>
            <p:nvSpPr>
              <p:cNvPr id="62"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8" tIns="45694" rIns="91388" bIns="45694" numCol="1" anchor="t" anchorCtr="0" compatLnSpc="1"/>
              <a:lstStyle/>
              <a:p>
                <a:endParaRPr lang="zh-CN" altLang="en-US" sz="1900" dirty="0">
                  <a:latin typeface="Arial" panose="020B0604020202020204" pitchFamily="34" charset="0"/>
                  <a:ea typeface="微软雅黑" panose="020B0503020204020204" pitchFamily="34" charset="-122"/>
                  <a:cs typeface="Arial" panose="020B0604020202020204" pitchFamily="34" charset="0"/>
                </a:endParaRPr>
              </a:p>
            </p:txBody>
          </p:sp>
          <p:sp>
            <p:nvSpPr>
              <p:cNvPr id="63"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8" tIns="45694" rIns="91388" bIns="45694" numCol="1" anchor="t" anchorCtr="0" compatLnSpc="1"/>
              <a:lstStyle/>
              <a:p>
                <a:endParaRPr lang="zh-CN" altLang="en-US" sz="1900" dirty="0">
                  <a:latin typeface="Arial" panose="020B0604020202020204" pitchFamily="34" charset="0"/>
                  <a:ea typeface="微软雅黑" panose="020B0503020204020204" pitchFamily="34" charset="-122"/>
                  <a:cs typeface="Arial" panose="020B0604020202020204" pitchFamily="34" charset="0"/>
                </a:endParaRPr>
              </a:p>
            </p:txBody>
          </p:sp>
        </p:grpSp>
      </p:grpSp>
      <p:sp>
        <p:nvSpPr>
          <p:cNvPr id="66" name="矩形 65"/>
          <p:cNvSpPr/>
          <p:nvPr/>
        </p:nvSpPr>
        <p:spPr>
          <a:xfrm>
            <a:off x="2809999" y="1027583"/>
            <a:ext cx="753797" cy="253828"/>
          </a:xfrm>
          <a:prstGeom prst="rect">
            <a:avLst/>
          </a:prstGeom>
        </p:spPr>
        <p:txBody>
          <a:bodyPr wrap="none" lIns="68548" tIns="34274" rIns="68548" bIns="34274">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7" name="矩形 47"/>
          <p:cNvSpPr>
            <a:spLocks noChangeArrowheads="1"/>
          </p:cNvSpPr>
          <p:nvPr/>
        </p:nvSpPr>
        <p:spPr bwMode="auto">
          <a:xfrm>
            <a:off x="2798181" y="1913909"/>
            <a:ext cx="2108663" cy="36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8" tIns="34274" rIns="68548" bIns="3427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800" dirty="0">
                <a:solidFill>
                  <a:schemeClr val="bg1">
                    <a:lumMod val="50000"/>
                  </a:schemeClr>
                </a:solidFill>
                <a:sym typeface="微软雅黑" panose="020B0503020204020204" pitchFamily="34" charset="-122"/>
              </a:rPr>
              <a:t>在此录入上述图表的描述说明，在此录入上述图表的描述说明。</a:t>
            </a:r>
          </a:p>
        </p:txBody>
      </p:sp>
      <p:sp>
        <p:nvSpPr>
          <p:cNvPr id="68" name="矩形 67"/>
          <p:cNvSpPr/>
          <p:nvPr/>
        </p:nvSpPr>
        <p:spPr>
          <a:xfrm>
            <a:off x="2809999" y="2681190"/>
            <a:ext cx="753797" cy="253828"/>
          </a:xfrm>
          <a:prstGeom prst="rect">
            <a:avLst/>
          </a:prstGeom>
        </p:spPr>
        <p:txBody>
          <a:bodyPr wrap="none" lIns="68548" tIns="34274" rIns="68548" bIns="34274">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9" name="矩形 47"/>
          <p:cNvSpPr>
            <a:spLocks noChangeArrowheads="1"/>
          </p:cNvSpPr>
          <p:nvPr/>
        </p:nvSpPr>
        <p:spPr bwMode="auto">
          <a:xfrm>
            <a:off x="2798181" y="3555695"/>
            <a:ext cx="2108663" cy="36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8" tIns="34274" rIns="68548" bIns="3427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800" dirty="0">
                <a:solidFill>
                  <a:schemeClr val="bg1">
                    <a:lumMod val="50000"/>
                  </a:schemeClr>
                </a:solidFill>
                <a:sym typeface="微软雅黑" panose="020B0503020204020204" pitchFamily="34" charset="-122"/>
              </a:rPr>
              <a:t>在此录入上述图表的描述说明，在此录入上述图表的描述说明。</a:t>
            </a:r>
          </a:p>
        </p:txBody>
      </p:sp>
      <p:sp>
        <p:nvSpPr>
          <p:cNvPr id="70" name="矩形 69"/>
          <p:cNvSpPr/>
          <p:nvPr/>
        </p:nvSpPr>
        <p:spPr>
          <a:xfrm>
            <a:off x="5315832" y="1042603"/>
            <a:ext cx="161954" cy="16197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zh-CN" altLang="en-US" sz="1000" dirty="0">
              <a:solidFill>
                <a:srgbClr val="2C3637"/>
              </a:solidFill>
              <a:latin typeface="微软雅黑" panose="020B0503020204020204" pitchFamily="34" charset="-122"/>
              <a:ea typeface="微软雅黑" panose="020B0503020204020204" pitchFamily="34" charset="-122"/>
            </a:endParaRPr>
          </a:p>
        </p:txBody>
      </p:sp>
      <p:sp>
        <p:nvSpPr>
          <p:cNvPr id="71" name="矩形 70"/>
          <p:cNvSpPr/>
          <p:nvPr/>
        </p:nvSpPr>
        <p:spPr>
          <a:xfrm>
            <a:off x="5597710" y="973591"/>
            <a:ext cx="753797" cy="253828"/>
          </a:xfrm>
          <a:prstGeom prst="rect">
            <a:avLst/>
          </a:prstGeom>
        </p:spPr>
        <p:txBody>
          <a:bodyPr wrap="none" lIns="68548" tIns="34274" rIns="68548" bIns="34274">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输入标题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2" name="矩形 47"/>
          <p:cNvSpPr>
            <a:spLocks noChangeArrowheads="1"/>
          </p:cNvSpPr>
          <p:nvPr/>
        </p:nvSpPr>
        <p:spPr bwMode="auto">
          <a:xfrm>
            <a:off x="5597710" y="1247232"/>
            <a:ext cx="2591263" cy="36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8" tIns="34274" rIns="68548" bIns="3427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800" dirty="0">
                <a:solidFill>
                  <a:schemeClr val="bg1">
                    <a:lumMod val="50000"/>
                  </a:schemeClr>
                </a:solidFill>
                <a:sym typeface="微软雅黑" panose="020B0503020204020204" pitchFamily="34" charset="-122"/>
              </a:rPr>
              <a:t>在此录入上述图表的综合描述说明，在此录入上述图表的综合描述说明。</a:t>
            </a:r>
          </a:p>
        </p:txBody>
      </p:sp>
      <p:cxnSp>
        <p:nvCxnSpPr>
          <p:cNvPr id="73" name="直接连接符 72"/>
          <p:cNvCxnSpPr/>
          <p:nvPr/>
        </p:nvCxnSpPr>
        <p:spPr>
          <a:xfrm>
            <a:off x="5396809" y="1204578"/>
            <a:ext cx="0" cy="74086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5315832" y="1945447"/>
            <a:ext cx="161954" cy="16197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zh-CN" altLang="en-US" sz="1000" dirty="0">
              <a:solidFill>
                <a:srgbClr val="2C3637"/>
              </a:solidFill>
              <a:latin typeface="微软雅黑" panose="020B0503020204020204" pitchFamily="34" charset="-122"/>
              <a:ea typeface="微软雅黑" panose="020B0503020204020204" pitchFamily="34" charset="-122"/>
            </a:endParaRPr>
          </a:p>
        </p:txBody>
      </p:sp>
      <p:sp>
        <p:nvSpPr>
          <p:cNvPr id="75" name="矩形 74"/>
          <p:cNvSpPr/>
          <p:nvPr/>
        </p:nvSpPr>
        <p:spPr>
          <a:xfrm>
            <a:off x="5597710" y="1862789"/>
            <a:ext cx="753797" cy="253828"/>
          </a:xfrm>
          <a:prstGeom prst="rect">
            <a:avLst/>
          </a:prstGeom>
        </p:spPr>
        <p:txBody>
          <a:bodyPr wrap="none" lIns="68548" tIns="34274" rIns="68548" bIns="34274">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输入标题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6" name="矩形 47"/>
          <p:cNvSpPr>
            <a:spLocks noChangeArrowheads="1"/>
          </p:cNvSpPr>
          <p:nvPr/>
        </p:nvSpPr>
        <p:spPr bwMode="auto">
          <a:xfrm>
            <a:off x="5597710" y="2136428"/>
            <a:ext cx="2591263" cy="36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8" tIns="34274" rIns="68548" bIns="3427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800" dirty="0">
                <a:solidFill>
                  <a:schemeClr val="bg1">
                    <a:lumMod val="50000"/>
                  </a:schemeClr>
                </a:solidFill>
                <a:sym typeface="微软雅黑" panose="020B0503020204020204" pitchFamily="34" charset="-122"/>
              </a:rPr>
              <a:t>在此录入上述图表的综合描述说明，在此录入上述图表的综合描述说明。</a:t>
            </a:r>
          </a:p>
        </p:txBody>
      </p:sp>
      <p:cxnSp>
        <p:nvCxnSpPr>
          <p:cNvPr id="77" name="直接连接符 76"/>
          <p:cNvCxnSpPr/>
          <p:nvPr/>
        </p:nvCxnSpPr>
        <p:spPr>
          <a:xfrm>
            <a:off x="5396809" y="2107423"/>
            <a:ext cx="0" cy="74086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5315832" y="2848291"/>
            <a:ext cx="161954" cy="16197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zh-CN" altLang="en-US" sz="1000" dirty="0">
              <a:solidFill>
                <a:srgbClr val="2C3637"/>
              </a:solidFill>
              <a:latin typeface="微软雅黑" panose="020B0503020204020204" pitchFamily="34" charset="-122"/>
              <a:ea typeface="微软雅黑" panose="020B0503020204020204" pitchFamily="34" charset="-122"/>
            </a:endParaRPr>
          </a:p>
        </p:txBody>
      </p:sp>
      <p:sp>
        <p:nvSpPr>
          <p:cNvPr id="79" name="矩形 78"/>
          <p:cNvSpPr/>
          <p:nvPr/>
        </p:nvSpPr>
        <p:spPr>
          <a:xfrm>
            <a:off x="5597710" y="2780651"/>
            <a:ext cx="753797" cy="253828"/>
          </a:xfrm>
          <a:prstGeom prst="rect">
            <a:avLst/>
          </a:prstGeom>
        </p:spPr>
        <p:txBody>
          <a:bodyPr wrap="none" lIns="68548" tIns="34274" rIns="68548" bIns="34274">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输入标题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4" name="矩形 83"/>
          <p:cNvSpPr>
            <a:spLocks noChangeArrowheads="1"/>
          </p:cNvSpPr>
          <p:nvPr/>
        </p:nvSpPr>
        <p:spPr bwMode="auto">
          <a:xfrm>
            <a:off x="5597710" y="3054291"/>
            <a:ext cx="2591263" cy="36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8" tIns="34274" rIns="68548" bIns="3427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800" dirty="0">
                <a:solidFill>
                  <a:schemeClr val="bg1">
                    <a:lumMod val="50000"/>
                  </a:schemeClr>
                </a:solidFill>
                <a:sym typeface="微软雅黑" panose="020B0503020204020204" pitchFamily="34" charset="-122"/>
              </a:rPr>
              <a:t>在此录入上述图表的综合描述说明，在此录入上述图表的综合描述说明。</a:t>
            </a:r>
          </a:p>
        </p:txBody>
      </p:sp>
      <p:cxnSp>
        <p:nvCxnSpPr>
          <p:cNvPr id="85" name="直接连接符 84"/>
          <p:cNvCxnSpPr/>
          <p:nvPr/>
        </p:nvCxnSpPr>
        <p:spPr>
          <a:xfrm>
            <a:off x="5396809" y="2986312"/>
            <a:ext cx="0" cy="74086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5315832" y="3681113"/>
            <a:ext cx="161954" cy="16197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zh-CN" altLang="en-US" sz="1000" dirty="0">
              <a:solidFill>
                <a:srgbClr val="2C3637"/>
              </a:solidFill>
              <a:latin typeface="微软雅黑" panose="020B0503020204020204" pitchFamily="34" charset="-122"/>
              <a:ea typeface="微软雅黑" panose="020B0503020204020204" pitchFamily="34" charset="-122"/>
            </a:endParaRPr>
          </a:p>
        </p:txBody>
      </p:sp>
      <p:sp>
        <p:nvSpPr>
          <p:cNvPr id="87" name="矩形 86"/>
          <p:cNvSpPr/>
          <p:nvPr/>
        </p:nvSpPr>
        <p:spPr>
          <a:xfrm>
            <a:off x="5597710" y="3590530"/>
            <a:ext cx="753797" cy="253828"/>
          </a:xfrm>
          <a:prstGeom prst="rect">
            <a:avLst/>
          </a:prstGeom>
        </p:spPr>
        <p:txBody>
          <a:bodyPr wrap="none" lIns="68548" tIns="34274" rIns="68548" bIns="34274">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输入标题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8" name="矩形 87"/>
          <p:cNvSpPr>
            <a:spLocks noChangeArrowheads="1"/>
          </p:cNvSpPr>
          <p:nvPr/>
        </p:nvSpPr>
        <p:spPr bwMode="auto">
          <a:xfrm>
            <a:off x="5597710" y="3864170"/>
            <a:ext cx="2591263" cy="36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8" tIns="34274" rIns="68548" bIns="3427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800" dirty="0">
                <a:solidFill>
                  <a:schemeClr val="bg1">
                    <a:lumMod val="50000"/>
                  </a:schemeClr>
                </a:solidFill>
                <a:sym typeface="微软雅黑" panose="020B0503020204020204" pitchFamily="34" charset="-122"/>
              </a:rPr>
              <a:t>在此录入上述图表的综合描述说明，在此录入上述图表的综合描述说明。</a:t>
            </a:r>
          </a:p>
        </p:txBody>
      </p:sp>
      <p:sp>
        <p:nvSpPr>
          <p:cNvPr id="101" name="标题 4"/>
          <p:cNvSpPr txBox="1"/>
          <p:nvPr/>
        </p:nvSpPr>
        <p:spPr>
          <a:xfrm>
            <a:off x="37290" y="1903892"/>
            <a:ext cx="1295632" cy="249622"/>
          </a:xfrm>
          <a:prstGeom prst="rect">
            <a:avLst/>
          </a:prstGeom>
        </p:spPr>
        <p:txBody>
          <a:bodyPr vert="horz" lIns="68555" tIns="34277" rIns="68555" bIns="3427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solidFill>
                <a:latin typeface="微软雅黑" panose="020B0503020204020204" pitchFamily="34" charset="-122"/>
                <a:ea typeface="微软雅黑" panose="020B0503020204020204" pitchFamily="34" charset="-122"/>
              </a:rPr>
              <a:t>财务与融资</a:t>
            </a:r>
            <a:endParaRPr lang="zh-CN" altLang="en-US" sz="9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cBhvr>
                                        <p:cTn id="7" dur="350" fill="hold"/>
                                        <p:tgtEl>
                                          <p:spTgt spid="9"/>
                                        </p:tgtEl>
                                        <p:attrNameLst>
                                          <p:attrName>ppt_w</p:attrName>
                                        </p:attrNameLst>
                                      </p:cBhvr>
                                      <p:tavLst>
                                        <p:tav tm="0">
                                          <p:val>
                                            <p:fltVal val="0"/>
                                          </p:val>
                                        </p:tav>
                                        <p:tav tm="100000">
                                          <p:val>
                                            <p:strVal val="#ppt_w"/>
                                          </p:val>
                                        </p:tav>
                                      </p:tavLst>
                                    </p:anim>
                                    <p:anim calcmode="lin" valueType="num">
                                      <p:cBhvr>
                                        <p:cTn id="8" dur="350" fill="hold"/>
                                        <p:tgtEl>
                                          <p:spTgt spid="9"/>
                                        </p:tgtEl>
                                        <p:attrNameLst>
                                          <p:attrName>ppt_h</p:attrName>
                                        </p:attrNameLst>
                                      </p:cBhvr>
                                      <p:tavLst>
                                        <p:tav tm="0">
                                          <p:val>
                                            <p:fltVal val="0"/>
                                          </p:val>
                                        </p:tav>
                                        <p:tav tm="100000">
                                          <p:val>
                                            <p:strVal val="#ppt_h"/>
                                          </p:val>
                                        </p:tav>
                                      </p:tavLst>
                                    </p:anim>
                                    <p:animEffect transition="in" filter="fade">
                                      <p:cBhvr>
                                        <p:cTn id="9" dur="350"/>
                                        <p:tgtEl>
                                          <p:spTgt spid="9"/>
                                        </p:tgtEl>
                                      </p:cBhvr>
                                    </p:animEffect>
                                  </p:childTnLst>
                                </p:cTn>
                              </p:par>
                              <p:par>
                                <p:cTn id="10" presetID="22" presetClass="entr" presetSubtype="8" fill="hold" nodeType="with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8" fill="hold" nodeType="withEffect">
                                  <p:stCondLst>
                                    <p:cond delay="190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4" fill="hold" grpId="0" nodeType="withEffect">
                                  <p:stCondLst>
                                    <p:cond delay="275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22" presetClass="entr" presetSubtype="1" fill="hold" grpId="0" nodeType="withEffect">
                                  <p:stCondLst>
                                    <p:cond delay="2750"/>
                                  </p:stCondLst>
                                  <p:childTnLst>
                                    <p:set>
                                      <p:cBhvr>
                                        <p:cTn id="20" dur="1" fill="hold">
                                          <p:stCondLst>
                                            <p:cond delay="0"/>
                                          </p:stCondLst>
                                        </p:cTn>
                                        <p:tgtEl>
                                          <p:spTgt spid="67"/>
                                        </p:tgtEl>
                                        <p:attrNameLst>
                                          <p:attrName>style.visibility</p:attrName>
                                        </p:attrNameLst>
                                      </p:cBhvr>
                                      <p:to>
                                        <p:strVal val="visible"/>
                                      </p:to>
                                    </p:set>
                                    <p:animEffect transition="in" filter="wipe(up)">
                                      <p:cBhvr>
                                        <p:cTn id="21" dur="500"/>
                                        <p:tgtEl>
                                          <p:spTgt spid="67"/>
                                        </p:tgtEl>
                                      </p:cBhvr>
                                    </p:animEffect>
                                  </p:childTnLst>
                                </p:cTn>
                              </p:par>
                              <p:par>
                                <p:cTn id="22" presetID="53" presetClass="entr" presetSubtype="16" fill="hold" nodeType="withEffect">
                                  <p:stCondLst>
                                    <p:cond delay="3500"/>
                                  </p:stCondLst>
                                  <p:childTnLst>
                                    <p:set>
                                      <p:cBhvr>
                                        <p:cTn id="23" dur="1" fill="hold">
                                          <p:stCondLst>
                                            <p:cond delay="0"/>
                                          </p:stCondLst>
                                        </p:cTn>
                                        <p:tgtEl>
                                          <p:spTgt spid="12"/>
                                        </p:tgtEl>
                                        <p:attrNameLst>
                                          <p:attrName>style.visibility</p:attrName>
                                        </p:attrNameLst>
                                      </p:cBhvr>
                                      <p:to>
                                        <p:strVal val="visible"/>
                                      </p:to>
                                    </p:set>
                                    <p:anim calcmode="lin" valueType="num">
                                      <p:cBhvr>
                                        <p:cTn id="24" dur="350" fill="hold"/>
                                        <p:tgtEl>
                                          <p:spTgt spid="12"/>
                                        </p:tgtEl>
                                        <p:attrNameLst>
                                          <p:attrName>ppt_w</p:attrName>
                                        </p:attrNameLst>
                                      </p:cBhvr>
                                      <p:tavLst>
                                        <p:tav tm="0">
                                          <p:val>
                                            <p:fltVal val="0"/>
                                          </p:val>
                                        </p:tav>
                                        <p:tav tm="100000">
                                          <p:val>
                                            <p:strVal val="#ppt_w"/>
                                          </p:val>
                                        </p:tav>
                                      </p:tavLst>
                                    </p:anim>
                                    <p:anim calcmode="lin" valueType="num">
                                      <p:cBhvr>
                                        <p:cTn id="25" dur="350" fill="hold"/>
                                        <p:tgtEl>
                                          <p:spTgt spid="12"/>
                                        </p:tgtEl>
                                        <p:attrNameLst>
                                          <p:attrName>ppt_h</p:attrName>
                                        </p:attrNameLst>
                                      </p:cBhvr>
                                      <p:tavLst>
                                        <p:tav tm="0">
                                          <p:val>
                                            <p:fltVal val="0"/>
                                          </p:val>
                                        </p:tav>
                                        <p:tav tm="100000">
                                          <p:val>
                                            <p:strVal val="#ppt_h"/>
                                          </p:val>
                                        </p:tav>
                                      </p:tavLst>
                                    </p:anim>
                                    <p:animEffect transition="in" filter="fade">
                                      <p:cBhvr>
                                        <p:cTn id="26" dur="350"/>
                                        <p:tgtEl>
                                          <p:spTgt spid="12"/>
                                        </p:tgtEl>
                                      </p:cBhvr>
                                    </p:animEffect>
                                  </p:childTnLst>
                                </p:cTn>
                              </p:par>
                              <p:par>
                                <p:cTn id="27" presetID="22" presetClass="entr" presetSubtype="8" fill="hold" nodeType="withEffect">
                                  <p:stCondLst>
                                    <p:cond delay="420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par>
                                <p:cTn id="30" presetID="22" presetClass="entr" presetSubtype="8" fill="hold" nodeType="withEffect">
                                  <p:stCondLst>
                                    <p:cond delay="510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par>
                                <p:cTn id="33" presetID="22" presetClass="entr" presetSubtype="4" fill="hold" grpId="0" nodeType="withEffect">
                                  <p:stCondLst>
                                    <p:cond delay="6000"/>
                                  </p:stCondLst>
                                  <p:childTnLst>
                                    <p:set>
                                      <p:cBhvr>
                                        <p:cTn id="34" dur="1" fill="hold">
                                          <p:stCondLst>
                                            <p:cond delay="0"/>
                                          </p:stCondLst>
                                        </p:cTn>
                                        <p:tgtEl>
                                          <p:spTgt spid="68"/>
                                        </p:tgtEl>
                                        <p:attrNameLst>
                                          <p:attrName>style.visibility</p:attrName>
                                        </p:attrNameLst>
                                      </p:cBhvr>
                                      <p:to>
                                        <p:strVal val="visible"/>
                                      </p:to>
                                    </p:set>
                                    <p:animEffect transition="in" filter="wipe(down)">
                                      <p:cBhvr>
                                        <p:cTn id="35" dur="500"/>
                                        <p:tgtEl>
                                          <p:spTgt spid="68"/>
                                        </p:tgtEl>
                                      </p:cBhvr>
                                    </p:animEffect>
                                  </p:childTnLst>
                                </p:cTn>
                              </p:par>
                              <p:par>
                                <p:cTn id="36" presetID="22" presetClass="entr" presetSubtype="1" fill="hold" grpId="0" nodeType="withEffect">
                                  <p:stCondLst>
                                    <p:cond delay="6000"/>
                                  </p:stCondLst>
                                  <p:childTnLst>
                                    <p:set>
                                      <p:cBhvr>
                                        <p:cTn id="37" dur="1" fill="hold">
                                          <p:stCondLst>
                                            <p:cond delay="0"/>
                                          </p:stCondLst>
                                        </p:cTn>
                                        <p:tgtEl>
                                          <p:spTgt spid="69"/>
                                        </p:tgtEl>
                                        <p:attrNameLst>
                                          <p:attrName>style.visibility</p:attrName>
                                        </p:attrNameLst>
                                      </p:cBhvr>
                                      <p:to>
                                        <p:strVal val="visible"/>
                                      </p:to>
                                    </p:set>
                                    <p:animEffect transition="in" filter="wipe(up)">
                                      <p:cBhvr>
                                        <p:cTn id="38" dur="500"/>
                                        <p:tgtEl>
                                          <p:spTgt spid="69"/>
                                        </p:tgtEl>
                                      </p:cBhvr>
                                    </p:animEffect>
                                  </p:childTnLst>
                                </p:cTn>
                              </p:par>
                            </p:childTnLst>
                          </p:cTn>
                        </p:par>
                        <p:par>
                          <p:cTn id="39" fill="hold">
                            <p:stCondLst>
                              <p:cond delay="750"/>
                            </p:stCondLst>
                            <p:childTnLst>
                              <p:par>
                                <p:cTn id="40" presetID="2" presetClass="entr" presetSubtype="1" fill="hold" grpId="0" nodeType="afterEffect">
                                  <p:stCondLst>
                                    <p:cond delay="0"/>
                                  </p:stCondLst>
                                  <p:childTnLst>
                                    <p:set>
                                      <p:cBhvr>
                                        <p:cTn id="41" dur="1" fill="hold">
                                          <p:stCondLst>
                                            <p:cond delay="0"/>
                                          </p:stCondLst>
                                        </p:cTn>
                                        <p:tgtEl>
                                          <p:spTgt spid="70"/>
                                        </p:tgtEl>
                                        <p:attrNameLst>
                                          <p:attrName>style.visibility</p:attrName>
                                        </p:attrNameLst>
                                      </p:cBhvr>
                                      <p:to>
                                        <p:strVal val="visible"/>
                                      </p:to>
                                    </p:set>
                                    <p:anim calcmode="lin" valueType="num">
                                      <p:cBhvr additive="base">
                                        <p:cTn id="42" dur="500" fill="hold"/>
                                        <p:tgtEl>
                                          <p:spTgt spid="70"/>
                                        </p:tgtEl>
                                        <p:attrNameLst>
                                          <p:attrName>ppt_x</p:attrName>
                                        </p:attrNameLst>
                                      </p:cBhvr>
                                      <p:tavLst>
                                        <p:tav tm="0">
                                          <p:val>
                                            <p:strVal val="#ppt_x"/>
                                          </p:val>
                                        </p:tav>
                                        <p:tav tm="100000">
                                          <p:val>
                                            <p:strVal val="#ppt_x"/>
                                          </p:val>
                                        </p:tav>
                                      </p:tavLst>
                                    </p:anim>
                                    <p:anim calcmode="lin" valueType="num">
                                      <p:cBhvr additive="base">
                                        <p:cTn id="43" dur="500" fill="hold"/>
                                        <p:tgtEl>
                                          <p:spTgt spid="70"/>
                                        </p:tgtEl>
                                        <p:attrNameLst>
                                          <p:attrName>ppt_y</p:attrName>
                                        </p:attrNameLst>
                                      </p:cBhvr>
                                      <p:tavLst>
                                        <p:tav tm="0">
                                          <p:val>
                                            <p:strVal val="0-#ppt_h/2"/>
                                          </p:val>
                                        </p:tav>
                                        <p:tav tm="100000">
                                          <p:val>
                                            <p:strVal val="#ppt_y"/>
                                          </p:val>
                                        </p:tav>
                                      </p:tavLst>
                                    </p:anim>
                                  </p:childTnLst>
                                </p:cTn>
                              </p:par>
                            </p:childTnLst>
                          </p:cTn>
                        </p:par>
                        <p:par>
                          <p:cTn id="44" fill="hold">
                            <p:stCondLst>
                              <p:cond delay="1250"/>
                            </p:stCondLst>
                            <p:childTnLst>
                              <p:par>
                                <p:cTn id="45" presetID="22" presetClass="entr" presetSubtype="8"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400"/>
                                        <p:tgtEl>
                                          <p:spTgt spid="71"/>
                                        </p:tgtEl>
                                      </p:cBhvr>
                                    </p:animEffect>
                                  </p:childTnLst>
                                </p:cTn>
                              </p:par>
                            </p:childTnLst>
                          </p:cTn>
                        </p:par>
                        <p:par>
                          <p:cTn id="48" fill="hold">
                            <p:stCondLst>
                              <p:cond delay="1750"/>
                            </p:stCondLst>
                            <p:childTnLst>
                              <p:par>
                                <p:cTn id="49" presetID="22" presetClass="entr" presetSubtype="8"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wipe(left)">
                                      <p:cBhvr>
                                        <p:cTn id="51" dur="400"/>
                                        <p:tgtEl>
                                          <p:spTgt spid="72"/>
                                        </p:tgtEl>
                                      </p:cBhvr>
                                    </p:animEffect>
                                  </p:childTnLst>
                                </p:cTn>
                              </p:par>
                            </p:childTnLst>
                          </p:cTn>
                        </p:par>
                        <p:par>
                          <p:cTn id="52" fill="hold">
                            <p:stCondLst>
                              <p:cond delay="2250"/>
                            </p:stCondLst>
                            <p:childTnLst>
                              <p:par>
                                <p:cTn id="53" presetID="22" presetClass="entr" presetSubtype="1" fill="hold" nodeType="after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wipe(up)">
                                      <p:cBhvr>
                                        <p:cTn id="55" dur="500"/>
                                        <p:tgtEl>
                                          <p:spTgt spid="73"/>
                                        </p:tgtEl>
                                      </p:cBhvr>
                                    </p:animEffect>
                                  </p:childTnLst>
                                </p:cTn>
                              </p:par>
                            </p:childTnLst>
                          </p:cTn>
                        </p:par>
                        <p:par>
                          <p:cTn id="56" fill="hold">
                            <p:stCondLst>
                              <p:cond delay="2750"/>
                            </p:stCondLst>
                            <p:childTnLst>
                              <p:par>
                                <p:cTn id="57" presetID="2" presetClass="entr" presetSubtype="1"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additive="base">
                                        <p:cTn id="59" dur="500" fill="hold"/>
                                        <p:tgtEl>
                                          <p:spTgt spid="74"/>
                                        </p:tgtEl>
                                        <p:attrNameLst>
                                          <p:attrName>ppt_x</p:attrName>
                                        </p:attrNameLst>
                                      </p:cBhvr>
                                      <p:tavLst>
                                        <p:tav tm="0">
                                          <p:val>
                                            <p:strVal val="#ppt_x"/>
                                          </p:val>
                                        </p:tav>
                                        <p:tav tm="100000">
                                          <p:val>
                                            <p:strVal val="#ppt_x"/>
                                          </p:val>
                                        </p:tav>
                                      </p:tavLst>
                                    </p:anim>
                                    <p:anim calcmode="lin" valueType="num">
                                      <p:cBhvr additive="base">
                                        <p:cTn id="60" dur="500" fill="hold"/>
                                        <p:tgtEl>
                                          <p:spTgt spid="74"/>
                                        </p:tgtEl>
                                        <p:attrNameLst>
                                          <p:attrName>ppt_y</p:attrName>
                                        </p:attrNameLst>
                                      </p:cBhvr>
                                      <p:tavLst>
                                        <p:tav tm="0">
                                          <p:val>
                                            <p:strVal val="0-#ppt_h/2"/>
                                          </p:val>
                                        </p:tav>
                                        <p:tav tm="100000">
                                          <p:val>
                                            <p:strVal val="#ppt_y"/>
                                          </p:val>
                                        </p:tav>
                                      </p:tavLst>
                                    </p:anim>
                                  </p:childTnLst>
                                </p:cTn>
                              </p:par>
                            </p:childTnLst>
                          </p:cTn>
                        </p:par>
                        <p:par>
                          <p:cTn id="61" fill="hold">
                            <p:stCondLst>
                              <p:cond delay="3250"/>
                            </p:stCondLst>
                            <p:childTnLst>
                              <p:par>
                                <p:cTn id="62" presetID="22" presetClass="entr" presetSubtype="8" fill="hold" grpId="0" nodeType="after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left)">
                                      <p:cBhvr>
                                        <p:cTn id="64" dur="400"/>
                                        <p:tgtEl>
                                          <p:spTgt spid="75"/>
                                        </p:tgtEl>
                                      </p:cBhvr>
                                    </p:animEffect>
                                  </p:childTnLst>
                                </p:cTn>
                              </p:par>
                            </p:childTnLst>
                          </p:cTn>
                        </p:par>
                        <p:par>
                          <p:cTn id="65" fill="hold">
                            <p:stCondLst>
                              <p:cond delay="3750"/>
                            </p:stCondLst>
                            <p:childTnLst>
                              <p:par>
                                <p:cTn id="66" presetID="22" presetClass="entr" presetSubtype="8" fill="hold" grpId="0" nodeType="afterEffect">
                                  <p:stCondLst>
                                    <p:cond delay="0"/>
                                  </p:stCondLst>
                                  <p:childTnLst>
                                    <p:set>
                                      <p:cBhvr>
                                        <p:cTn id="67" dur="1" fill="hold">
                                          <p:stCondLst>
                                            <p:cond delay="0"/>
                                          </p:stCondLst>
                                        </p:cTn>
                                        <p:tgtEl>
                                          <p:spTgt spid="76"/>
                                        </p:tgtEl>
                                        <p:attrNameLst>
                                          <p:attrName>style.visibility</p:attrName>
                                        </p:attrNameLst>
                                      </p:cBhvr>
                                      <p:to>
                                        <p:strVal val="visible"/>
                                      </p:to>
                                    </p:set>
                                    <p:animEffect transition="in" filter="wipe(left)">
                                      <p:cBhvr>
                                        <p:cTn id="68" dur="400"/>
                                        <p:tgtEl>
                                          <p:spTgt spid="76"/>
                                        </p:tgtEl>
                                      </p:cBhvr>
                                    </p:animEffect>
                                  </p:childTnLst>
                                </p:cTn>
                              </p:par>
                            </p:childTnLst>
                          </p:cTn>
                        </p:par>
                        <p:par>
                          <p:cTn id="69" fill="hold">
                            <p:stCondLst>
                              <p:cond delay="4250"/>
                            </p:stCondLst>
                            <p:childTnLst>
                              <p:par>
                                <p:cTn id="70" presetID="22" presetClass="entr" presetSubtype="1" fill="hold" nodeType="afterEffect">
                                  <p:stCondLst>
                                    <p:cond delay="0"/>
                                  </p:stCondLst>
                                  <p:childTnLst>
                                    <p:set>
                                      <p:cBhvr>
                                        <p:cTn id="71" dur="1" fill="hold">
                                          <p:stCondLst>
                                            <p:cond delay="0"/>
                                          </p:stCondLst>
                                        </p:cTn>
                                        <p:tgtEl>
                                          <p:spTgt spid="77"/>
                                        </p:tgtEl>
                                        <p:attrNameLst>
                                          <p:attrName>style.visibility</p:attrName>
                                        </p:attrNameLst>
                                      </p:cBhvr>
                                      <p:to>
                                        <p:strVal val="visible"/>
                                      </p:to>
                                    </p:set>
                                    <p:animEffect transition="in" filter="wipe(up)">
                                      <p:cBhvr>
                                        <p:cTn id="72" dur="500"/>
                                        <p:tgtEl>
                                          <p:spTgt spid="77"/>
                                        </p:tgtEl>
                                      </p:cBhvr>
                                    </p:animEffect>
                                  </p:childTnLst>
                                </p:cTn>
                              </p:par>
                            </p:childTnLst>
                          </p:cTn>
                        </p:par>
                        <p:par>
                          <p:cTn id="73" fill="hold">
                            <p:stCondLst>
                              <p:cond delay="4750"/>
                            </p:stCondLst>
                            <p:childTnLst>
                              <p:par>
                                <p:cTn id="74" presetID="2" presetClass="entr" presetSubtype="1" fill="hold" grpId="0" nodeType="afterEffect">
                                  <p:stCondLst>
                                    <p:cond delay="0"/>
                                  </p:stCondLst>
                                  <p:childTnLst>
                                    <p:set>
                                      <p:cBhvr>
                                        <p:cTn id="75" dur="1" fill="hold">
                                          <p:stCondLst>
                                            <p:cond delay="0"/>
                                          </p:stCondLst>
                                        </p:cTn>
                                        <p:tgtEl>
                                          <p:spTgt spid="78"/>
                                        </p:tgtEl>
                                        <p:attrNameLst>
                                          <p:attrName>style.visibility</p:attrName>
                                        </p:attrNameLst>
                                      </p:cBhvr>
                                      <p:to>
                                        <p:strVal val="visible"/>
                                      </p:to>
                                    </p:set>
                                    <p:anim calcmode="lin" valueType="num">
                                      <p:cBhvr additive="base">
                                        <p:cTn id="76" dur="500" fill="hold"/>
                                        <p:tgtEl>
                                          <p:spTgt spid="78"/>
                                        </p:tgtEl>
                                        <p:attrNameLst>
                                          <p:attrName>ppt_x</p:attrName>
                                        </p:attrNameLst>
                                      </p:cBhvr>
                                      <p:tavLst>
                                        <p:tav tm="0">
                                          <p:val>
                                            <p:strVal val="#ppt_x"/>
                                          </p:val>
                                        </p:tav>
                                        <p:tav tm="100000">
                                          <p:val>
                                            <p:strVal val="#ppt_x"/>
                                          </p:val>
                                        </p:tav>
                                      </p:tavLst>
                                    </p:anim>
                                    <p:anim calcmode="lin" valueType="num">
                                      <p:cBhvr additive="base">
                                        <p:cTn id="77" dur="500" fill="hold"/>
                                        <p:tgtEl>
                                          <p:spTgt spid="78"/>
                                        </p:tgtEl>
                                        <p:attrNameLst>
                                          <p:attrName>ppt_y</p:attrName>
                                        </p:attrNameLst>
                                      </p:cBhvr>
                                      <p:tavLst>
                                        <p:tav tm="0">
                                          <p:val>
                                            <p:strVal val="0-#ppt_h/2"/>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wipe(left)">
                                      <p:cBhvr>
                                        <p:cTn id="81" dur="400"/>
                                        <p:tgtEl>
                                          <p:spTgt spid="7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84"/>
                                        </p:tgtEl>
                                        <p:attrNameLst>
                                          <p:attrName>style.visibility</p:attrName>
                                        </p:attrNameLst>
                                      </p:cBhvr>
                                      <p:to>
                                        <p:strVal val="visible"/>
                                      </p:to>
                                    </p:set>
                                    <p:animEffect transition="in" filter="wipe(left)">
                                      <p:cBhvr>
                                        <p:cTn id="85" dur="400"/>
                                        <p:tgtEl>
                                          <p:spTgt spid="84"/>
                                        </p:tgtEl>
                                      </p:cBhvr>
                                    </p:animEffect>
                                  </p:childTnLst>
                                </p:cTn>
                              </p:par>
                            </p:childTnLst>
                          </p:cTn>
                        </p:par>
                        <p:par>
                          <p:cTn id="86" fill="hold">
                            <p:stCondLst>
                              <p:cond delay="6250"/>
                            </p:stCondLst>
                            <p:childTnLst>
                              <p:par>
                                <p:cTn id="87" presetID="22" presetClass="entr" presetSubtype="1"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wipe(up)">
                                      <p:cBhvr>
                                        <p:cTn id="89" dur="500"/>
                                        <p:tgtEl>
                                          <p:spTgt spid="85"/>
                                        </p:tgtEl>
                                      </p:cBhvr>
                                    </p:animEffect>
                                  </p:childTnLst>
                                </p:cTn>
                              </p:par>
                            </p:childTnLst>
                          </p:cTn>
                        </p:par>
                        <p:par>
                          <p:cTn id="90" fill="hold">
                            <p:stCondLst>
                              <p:cond delay="6750"/>
                            </p:stCondLst>
                            <p:childTnLst>
                              <p:par>
                                <p:cTn id="91" presetID="2" presetClass="entr" presetSubtype="1" fill="hold" grpId="0" nodeType="afterEffect">
                                  <p:stCondLst>
                                    <p:cond delay="0"/>
                                  </p:stCondLst>
                                  <p:childTnLst>
                                    <p:set>
                                      <p:cBhvr>
                                        <p:cTn id="92" dur="1" fill="hold">
                                          <p:stCondLst>
                                            <p:cond delay="0"/>
                                          </p:stCondLst>
                                        </p:cTn>
                                        <p:tgtEl>
                                          <p:spTgt spid="86"/>
                                        </p:tgtEl>
                                        <p:attrNameLst>
                                          <p:attrName>style.visibility</p:attrName>
                                        </p:attrNameLst>
                                      </p:cBhvr>
                                      <p:to>
                                        <p:strVal val="visible"/>
                                      </p:to>
                                    </p:set>
                                    <p:anim calcmode="lin" valueType="num">
                                      <p:cBhvr additive="base">
                                        <p:cTn id="93" dur="500" fill="hold"/>
                                        <p:tgtEl>
                                          <p:spTgt spid="86"/>
                                        </p:tgtEl>
                                        <p:attrNameLst>
                                          <p:attrName>ppt_x</p:attrName>
                                        </p:attrNameLst>
                                      </p:cBhvr>
                                      <p:tavLst>
                                        <p:tav tm="0">
                                          <p:val>
                                            <p:strVal val="#ppt_x"/>
                                          </p:val>
                                        </p:tav>
                                        <p:tav tm="100000">
                                          <p:val>
                                            <p:strVal val="#ppt_x"/>
                                          </p:val>
                                        </p:tav>
                                      </p:tavLst>
                                    </p:anim>
                                    <p:anim calcmode="lin" valueType="num">
                                      <p:cBhvr additive="base">
                                        <p:cTn id="94" dur="500" fill="hold"/>
                                        <p:tgtEl>
                                          <p:spTgt spid="86"/>
                                        </p:tgtEl>
                                        <p:attrNameLst>
                                          <p:attrName>ppt_y</p:attrName>
                                        </p:attrNameLst>
                                      </p:cBhvr>
                                      <p:tavLst>
                                        <p:tav tm="0">
                                          <p:val>
                                            <p:strVal val="0-#ppt_h/2"/>
                                          </p:val>
                                        </p:tav>
                                        <p:tav tm="100000">
                                          <p:val>
                                            <p:strVal val="#ppt_y"/>
                                          </p:val>
                                        </p:tav>
                                      </p:tavLst>
                                    </p:anim>
                                  </p:childTnLst>
                                </p:cTn>
                              </p:par>
                            </p:childTnLst>
                          </p:cTn>
                        </p:par>
                        <p:par>
                          <p:cTn id="95" fill="hold">
                            <p:stCondLst>
                              <p:cond delay="7250"/>
                            </p:stCondLst>
                            <p:childTnLst>
                              <p:par>
                                <p:cTn id="96" presetID="22" presetClass="entr" presetSubtype="8" fill="hold" grpId="0" nodeType="afterEffect">
                                  <p:stCondLst>
                                    <p:cond delay="0"/>
                                  </p:stCondLst>
                                  <p:childTnLst>
                                    <p:set>
                                      <p:cBhvr>
                                        <p:cTn id="97" dur="1" fill="hold">
                                          <p:stCondLst>
                                            <p:cond delay="0"/>
                                          </p:stCondLst>
                                        </p:cTn>
                                        <p:tgtEl>
                                          <p:spTgt spid="87"/>
                                        </p:tgtEl>
                                        <p:attrNameLst>
                                          <p:attrName>style.visibility</p:attrName>
                                        </p:attrNameLst>
                                      </p:cBhvr>
                                      <p:to>
                                        <p:strVal val="visible"/>
                                      </p:to>
                                    </p:set>
                                    <p:animEffect transition="in" filter="wipe(left)">
                                      <p:cBhvr>
                                        <p:cTn id="98" dur="400"/>
                                        <p:tgtEl>
                                          <p:spTgt spid="87"/>
                                        </p:tgtEl>
                                      </p:cBhvr>
                                    </p:animEffect>
                                  </p:childTnLst>
                                </p:cTn>
                              </p:par>
                            </p:childTnLst>
                          </p:cTn>
                        </p:par>
                        <p:par>
                          <p:cTn id="99" fill="hold">
                            <p:stCondLst>
                              <p:cond delay="7750"/>
                            </p:stCondLst>
                            <p:childTnLst>
                              <p:par>
                                <p:cTn id="100" presetID="22" presetClass="entr" presetSubtype="8" fill="hold" grpId="0" nodeType="afterEffect">
                                  <p:stCondLst>
                                    <p:cond delay="0"/>
                                  </p:stCondLst>
                                  <p:childTnLst>
                                    <p:set>
                                      <p:cBhvr>
                                        <p:cTn id="101" dur="1" fill="hold">
                                          <p:stCondLst>
                                            <p:cond delay="0"/>
                                          </p:stCondLst>
                                        </p:cTn>
                                        <p:tgtEl>
                                          <p:spTgt spid="88"/>
                                        </p:tgtEl>
                                        <p:attrNameLst>
                                          <p:attrName>style.visibility</p:attrName>
                                        </p:attrNameLst>
                                      </p:cBhvr>
                                      <p:to>
                                        <p:strVal val="visible"/>
                                      </p:to>
                                    </p:set>
                                    <p:animEffect transition="in" filter="wipe(left)">
                                      <p:cBhvr>
                                        <p:cTn id="102" dur="4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70" grpId="0" animBg="1"/>
      <p:bldP spid="71" grpId="0"/>
      <p:bldP spid="72" grpId="0"/>
      <p:bldP spid="74" grpId="0" animBg="1"/>
      <p:bldP spid="75" grpId="0"/>
      <p:bldP spid="76" grpId="0"/>
      <p:bldP spid="78" grpId="0" animBg="1"/>
      <p:bldP spid="79" grpId="0"/>
      <p:bldP spid="84" grpId="0"/>
      <p:bldP spid="86" grpId="0" animBg="1"/>
      <p:bldP spid="87" grpId="0"/>
      <p:bldP spid="8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7"/>
          <p:cNvGrpSpPr/>
          <p:nvPr/>
        </p:nvGrpSpPr>
        <p:grpSpPr>
          <a:xfrm>
            <a:off x="828090" y="1500501"/>
            <a:ext cx="1647101" cy="1077094"/>
            <a:chOff x="1" y="0"/>
            <a:chExt cx="4392858" cy="2872248"/>
          </a:xfrm>
        </p:grpSpPr>
        <p:sp>
          <p:nvSpPr>
            <p:cNvPr id="3" name="Shape 333"/>
            <p:cNvSpPr/>
            <p:nvPr/>
          </p:nvSpPr>
          <p:spPr>
            <a:xfrm>
              <a:off x="1" y="0"/>
              <a:ext cx="4392858"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defRPr sz="11200"/>
              </a:pPr>
              <a:endParaRPr sz="1200" dirty="0">
                <a:solidFill>
                  <a:schemeClr val="bg1"/>
                </a:solidFill>
                <a:latin typeface="Arial" panose="020B0604020202020204" pitchFamily="34" charset="0"/>
                <a:cs typeface="Arial" panose="020B0604020202020204" pitchFamily="34" charset="0"/>
              </a:endParaRPr>
            </a:p>
          </p:txBody>
        </p:sp>
        <p:sp>
          <p:nvSpPr>
            <p:cNvPr id="6" name="Shape 335"/>
            <p:cNvSpPr/>
            <p:nvPr/>
          </p:nvSpPr>
          <p:spPr>
            <a:xfrm>
              <a:off x="1288917" y="1207643"/>
              <a:ext cx="2462211" cy="492443"/>
            </a:xfrm>
            <a:prstGeom prst="rect">
              <a:avLst/>
            </a:prstGeom>
            <a:noFill/>
            <a:ln w="12700" cap="flat">
              <a:noFill/>
              <a:miter lim="400000"/>
            </a:ln>
            <a:effectLst/>
          </p:spPr>
          <p:txBody>
            <a:bodyPr wrap="none" lIns="0" tIns="0" rIns="0" bIns="0" numCol="1" anchor="ctr">
              <a:sp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2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4" name="Group 342"/>
          <p:cNvGrpSpPr/>
          <p:nvPr/>
        </p:nvGrpSpPr>
        <p:grpSpPr>
          <a:xfrm>
            <a:off x="2262630" y="1500501"/>
            <a:ext cx="1647101" cy="1077094"/>
            <a:chOff x="0" y="0"/>
            <a:chExt cx="4392859" cy="2872248"/>
          </a:xfrm>
        </p:grpSpPr>
        <p:sp>
          <p:nvSpPr>
            <p:cNvPr id="8" name="Shape 33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2"/>
            </a:solidFill>
            <a:ln w="12700" cap="flat">
              <a:noFill/>
              <a:miter lim="400000"/>
            </a:ln>
            <a:effectLst/>
          </p:spPr>
          <p:txBody>
            <a:bodyPr wrap="square" lIns="0" tIns="0" rIns="0" bIns="0" numCol="1" anchor="ctr">
              <a:noAutofit/>
            </a:bodyPr>
            <a:lstStyle/>
            <a:p>
              <a:pPr lvl="0">
                <a:defRPr sz="11200"/>
              </a:pPr>
              <a:endParaRPr sz="1200" dirty="0">
                <a:latin typeface="Arial" panose="020B0604020202020204" pitchFamily="34" charset="0"/>
                <a:cs typeface="Arial" panose="020B0604020202020204" pitchFamily="34" charset="0"/>
              </a:endParaRPr>
            </a:p>
          </p:txBody>
        </p:sp>
        <p:sp>
          <p:nvSpPr>
            <p:cNvPr id="11" name="Shape 340"/>
            <p:cNvSpPr/>
            <p:nvPr/>
          </p:nvSpPr>
          <p:spPr>
            <a:xfrm>
              <a:off x="1194479" y="1289712"/>
              <a:ext cx="2852436"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2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5" name="Group 347"/>
          <p:cNvGrpSpPr/>
          <p:nvPr/>
        </p:nvGrpSpPr>
        <p:grpSpPr>
          <a:xfrm>
            <a:off x="3732613" y="1500501"/>
            <a:ext cx="1647101" cy="1077094"/>
            <a:chOff x="0" y="0"/>
            <a:chExt cx="4392859" cy="2872248"/>
          </a:xfrm>
        </p:grpSpPr>
        <p:sp>
          <p:nvSpPr>
            <p:cNvPr id="13" name="Shape 34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3"/>
            </a:solidFill>
            <a:ln w="12700" cap="flat">
              <a:noFill/>
              <a:miter lim="400000"/>
            </a:ln>
            <a:effectLst/>
          </p:spPr>
          <p:txBody>
            <a:bodyPr wrap="square" lIns="0" tIns="0" rIns="0" bIns="0" numCol="1" anchor="ctr">
              <a:noAutofit/>
            </a:bodyPr>
            <a:lstStyle/>
            <a:p>
              <a:pPr lvl="0">
                <a:defRPr sz="11200"/>
              </a:pPr>
              <a:endParaRPr sz="1200" dirty="0">
                <a:solidFill>
                  <a:schemeClr val="bg1"/>
                </a:solidFill>
                <a:latin typeface="Arial" panose="020B0604020202020204" pitchFamily="34" charset="0"/>
                <a:cs typeface="Arial" panose="020B0604020202020204" pitchFamily="34" charset="0"/>
              </a:endParaRPr>
            </a:p>
          </p:txBody>
        </p:sp>
        <p:sp>
          <p:nvSpPr>
            <p:cNvPr id="16" name="Shape 345"/>
            <p:cNvSpPr/>
            <p:nvPr/>
          </p:nvSpPr>
          <p:spPr>
            <a:xfrm>
              <a:off x="1086541" y="1289712"/>
              <a:ext cx="2972476"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2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7" name="Group 352"/>
          <p:cNvGrpSpPr/>
          <p:nvPr/>
        </p:nvGrpSpPr>
        <p:grpSpPr>
          <a:xfrm>
            <a:off x="5190485" y="1500501"/>
            <a:ext cx="1647100" cy="1077094"/>
            <a:chOff x="0" y="0"/>
            <a:chExt cx="4392859" cy="2872248"/>
          </a:xfrm>
        </p:grpSpPr>
        <p:sp>
          <p:nvSpPr>
            <p:cNvPr id="18" name="Shape 34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4"/>
            </a:solidFill>
            <a:ln w="12700" cap="flat">
              <a:noFill/>
              <a:miter lim="400000"/>
            </a:ln>
            <a:effectLst/>
          </p:spPr>
          <p:txBody>
            <a:bodyPr wrap="square" lIns="0" tIns="0" rIns="0" bIns="0" numCol="1" anchor="ctr">
              <a:noAutofit/>
            </a:bodyPr>
            <a:lstStyle/>
            <a:p>
              <a:pPr lvl="0">
                <a:defRPr sz="11200"/>
              </a:pPr>
              <a:endParaRPr sz="1200" dirty="0">
                <a:latin typeface="Arial" panose="020B0604020202020204" pitchFamily="34" charset="0"/>
                <a:cs typeface="Arial" panose="020B0604020202020204" pitchFamily="34" charset="0"/>
              </a:endParaRPr>
            </a:p>
          </p:txBody>
        </p:sp>
        <p:sp>
          <p:nvSpPr>
            <p:cNvPr id="21" name="Shape 350"/>
            <p:cNvSpPr/>
            <p:nvPr/>
          </p:nvSpPr>
          <p:spPr>
            <a:xfrm>
              <a:off x="1186403" y="1289712"/>
              <a:ext cx="2924718"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2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9" name="Group 357"/>
          <p:cNvGrpSpPr/>
          <p:nvPr/>
        </p:nvGrpSpPr>
        <p:grpSpPr>
          <a:xfrm>
            <a:off x="6668811" y="1500501"/>
            <a:ext cx="1647100" cy="1077094"/>
            <a:chOff x="0" y="0"/>
            <a:chExt cx="4392859" cy="2872248"/>
          </a:xfrm>
        </p:grpSpPr>
        <p:sp>
          <p:nvSpPr>
            <p:cNvPr id="23" name="Shape 35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defRPr sz="11200"/>
              </a:pPr>
              <a:endParaRPr sz="1200" dirty="0">
                <a:solidFill>
                  <a:schemeClr val="bg1"/>
                </a:solidFill>
                <a:latin typeface="Arial" panose="020B0604020202020204" pitchFamily="34" charset="0"/>
                <a:cs typeface="Arial" panose="020B0604020202020204" pitchFamily="34" charset="0"/>
              </a:endParaRPr>
            </a:p>
          </p:txBody>
        </p:sp>
        <p:sp>
          <p:nvSpPr>
            <p:cNvPr id="26" name="Shape 355"/>
            <p:cNvSpPr/>
            <p:nvPr/>
          </p:nvSpPr>
          <p:spPr>
            <a:xfrm>
              <a:off x="1186405" y="1289715"/>
              <a:ext cx="3014432" cy="369333"/>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2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10" name="Group 360"/>
          <p:cNvGrpSpPr/>
          <p:nvPr/>
        </p:nvGrpSpPr>
        <p:grpSpPr>
          <a:xfrm>
            <a:off x="1492175" y="2423658"/>
            <a:ext cx="318930" cy="318973"/>
            <a:chOff x="0" y="0"/>
            <a:chExt cx="850594" cy="850594"/>
          </a:xfrm>
        </p:grpSpPr>
        <p:sp>
          <p:nvSpPr>
            <p:cNvPr id="28" name="Shape 358"/>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sz="11195">
                <a:solidFill>
                  <a:schemeClr val="bg1"/>
                </a:solidFill>
                <a:latin typeface="Arial" panose="020B0604020202020204" pitchFamily="34" charset="0"/>
                <a:cs typeface="Arial" panose="020B0604020202020204" pitchFamily="34" charset="0"/>
              </a:endParaRPr>
            </a:p>
          </p:txBody>
        </p:sp>
        <p:sp>
          <p:nvSpPr>
            <p:cNvPr id="29" name="Shape 359"/>
            <p:cNvSpPr/>
            <p:nvPr/>
          </p:nvSpPr>
          <p:spPr>
            <a:xfrm>
              <a:off x="300082" y="114147"/>
              <a:ext cx="250430"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dirty="0">
                  <a:solidFill>
                    <a:schemeClr val="bg1"/>
                  </a:solidFill>
                  <a:latin typeface="Arial" panose="020B0604020202020204" pitchFamily="34" charset="0"/>
                  <a:cs typeface="Arial" panose="020B0604020202020204" pitchFamily="34" charset="0"/>
                </a:rPr>
                <a:t>1</a:t>
              </a:r>
            </a:p>
          </p:txBody>
        </p:sp>
      </p:grpSp>
      <p:grpSp>
        <p:nvGrpSpPr>
          <p:cNvPr id="12" name="Group 363"/>
          <p:cNvGrpSpPr/>
          <p:nvPr/>
        </p:nvGrpSpPr>
        <p:grpSpPr>
          <a:xfrm>
            <a:off x="2929743" y="2423658"/>
            <a:ext cx="318930" cy="318973"/>
            <a:chOff x="0" y="0"/>
            <a:chExt cx="850594" cy="850594"/>
          </a:xfrm>
        </p:grpSpPr>
        <p:sp>
          <p:nvSpPr>
            <p:cNvPr id="31" name="Shape 361"/>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50800" cap="flat">
              <a:solidFill>
                <a:srgbClr val="FBF9FC"/>
              </a:solidFill>
              <a:prstDash val="solid"/>
              <a:miter lim="400000"/>
            </a:ln>
            <a:effectLst/>
          </p:spPr>
          <p:txBody>
            <a:bodyPr wrap="square" lIns="0" tIns="0" rIns="0" bIns="0" numCol="1" anchor="ctr">
              <a:noAutofit/>
            </a:bodyPr>
            <a:lstStyle/>
            <a:p>
              <a:pPr lvl="0">
                <a:defRPr sz="11200"/>
              </a:pPr>
              <a:endParaRPr sz="11195">
                <a:latin typeface="Arial" panose="020B0604020202020204" pitchFamily="34" charset="0"/>
                <a:cs typeface="Arial" panose="020B0604020202020204" pitchFamily="34" charset="0"/>
              </a:endParaRPr>
            </a:p>
          </p:txBody>
        </p:sp>
        <p:sp>
          <p:nvSpPr>
            <p:cNvPr id="32" name="Shape 362"/>
            <p:cNvSpPr/>
            <p:nvPr/>
          </p:nvSpPr>
          <p:spPr>
            <a:xfrm>
              <a:off x="311484" y="179076"/>
              <a:ext cx="227626"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dirty="0">
                  <a:solidFill>
                    <a:schemeClr val="bg1"/>
                  </a:solidFill>
                  <a:latin typeface="Arial" panose="020B0604020202020204" pitchFamily="34" charset="0"/>
                  <a:cs typeface="Arial" panose="020B0604020202020204" pitchFamily="34" charset="0"/>
                </a:rPr>
                <a:t>2</a:t>
              </a:r>
            </a:p>
          </p:txBody>
        </p:sp>
      </p:grpSp>
      <p:grpSp>
        <p:nvGrpSpPr>
          <p:cNvPr id="14" name="Group 366"/>
          <p:cNvGrpSpPr/>
          <p:nvPr/>
        </p:nvGrpSpPr>
        <p:grpSpPr>
          <a:xfrm>
            <a:off x="4396698" y="2423658"/>
            <a:ext cx="318930" cy="318973"/>
            <a:chOff x="0" y="0"/>
            <a:chExt cx="850594" cy="850594"/>
          </a:xfrm>
        </p:grpSpPr>
        <p:sp>
          <p:nvSpPr>
            <p:cNvPr id="34" name="Shape 364"/>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50800" cap="flat">
              <a:solidFill>
                <a:srgbClr val="FBF9FC"/>
              </a:solidFill>
              <a:prstDash val="solid"/>
              <a:miter lim="400000"/>
            </a:ln>
            <a:effectLst/>
          </p:spPr>
          <p:txBody>
            <a:bodyPr wrap="square" lIns="0" tIns="0" rIns="0" bIns="0" numCol="1" anchor="ctr">
              <a:noAutofit/>
            </a:bodyPr>
            <a:lstStyle/>
            <a:p>
              <a:pPr lvl="0">
                <a:defRPr sz="11200"/>
              </a:pPr>
              <a:endParaRPr sz="11195">
                <a:solidFill>
                  <a:schemeClr val="bg1"/>
                </a:solidFill>
                <a:latin typeface="Arial" panose="020B0604020202020204" pitchFamily="34" charset="0"/>
                <a:cs typeface="Arial" panose="020B0604020202020204" pitchFamily="34" charset="0"/>
              </a:endParaRPr>
            </a:p>
          </p:txBody>
        </p:sp>
        <p:sp>
          <p:nvSpPr>
            <p:cNvPr id="35" name="Shape 365"/>
            <p:cNvSpPr/>
            <p:nvPr/>
          </p:nvSpPr>
          <p:spPr>
            <a:xfrm>
              <a:off x="311484" y="179076"/>
              <a:ext cx="227626"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dirty="0">
                  <a:solidFill>
                    <a:schemeClr val="bg1"/>
                  </a:solidFill>
                  <a:latin typeface="Arial" panose="020B0604020202020204" pitchFamily="34" charset="0"/>
                  <a:cs typeface="Arial" panose="020B0604020202020204" pitchFamily="34" charset="0"/>
                </a:rPr>
                <a:t>3</a:t>
              </a:r>
            </a:p>
          </p:txBody>
        </p:sp>
      </p:grpSp>
      <p:grpSp>
        <p:nvGrpSpPr>
          <p:cNvPr id="15" name="Group 369"/>
          <p:cNvGrpSpPr/>
          <p:nvPr/>
        </p:nvGrpSpPr>
        <p:grpSpPr>
          <a:xfrm>
            <a:off x="5854570" y="2423658"/>
            <a:ext cx="318930" cy="318973"/>
            <a:chOff x="0" y="0"/>
            <a:chExt cx="850594" cy="850594"/>
          </a:xfrm>
        </p:grpSpPr>
        <p:sp>
          <p:nvSpPr>
            <p:cNvPr id="37" name="Shape 367"/>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50800" cap="flat">
              <a:solidFill>
                <a:srgbClr val="FBF9FC"/>
              </a:solidFill>
              <a:prstDash val="solid"/>
              <a:miter lim="400000"/>
            </a:ln>
            <a:effectLst/>
          </p:spPr>
          <p:txBody>
            <a:bodyPr wrap="square" lIns="0" tIns="0" rIns="0" bIns="0" numCol="1" anchor="ctr">
              <a:noAutofit/>
            </a:bodyPr>
            <a:lstStyle/>
            <a:p>
              <a:pPr lvl="0">
                <a:defRPr sz="11200"/>
              </a:pPr>
              <a:endParaRPr sz="11195">
                <a:latin typeface="Arial" panose="020B0604020202020204" pitchFamily="34" charset="0"/>
                <a:cs typeface="Arial" panose="020B0604020202020204" pitchFamily="34" charset="0"/>
              </a:endParaRPr>
            </a:p>
          </p:txBody>
        </p:sp>
        <p:sp>
          <p:nvSpPr>
            <p:cNvPr id="38" name="Shape 368"/>
            <p:cNvSpPr/>
            <p:nvPr/>
          </p:nvSpPr>
          <p:spPr>
            <a:xfrm>
              <a:off x="243825" y="114147"/>
              <a:ext cx="362944"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dirty="0">
                  <a:solidFill>
                    <a:schemeClr val="bg1"/>
                  </a:solidFill>
                  <a:latin typeface="Arial" panose="020B0604020202020204" pitchFamily="34" charset="0"/>
                  <a:cs typeface="Arial" panose="020B0604020202020204" pitchFamily="34" charset="0"/>
                </a:rPr>
                <a:t>4</a:t>
              </a:r>
            </a:p>
          </p:txBody>
        </p:sp>
      </p:grpSp>
      <p:grpSp>
        <p:nvGrpSpPr>
          <p:cNvPr id="17" name="Group 372"/>
          <p:cNvGrpSpPr/>
          <p:nvPr/>
        </p:nvGrpSpPr>
        <p:grpSpPr>
          <a:xfrm>
            <a:off x="7332897" y="2423658"/>
            <a:ext cx="318930" cy="318973"/>
            <a:chOff x="0" y="0"/>
            <a:chExt cx="850594" cy="850594"/>
          </a:xfrm>
        </p:grpSpPr>
        <p:sp>
          <p:nvSpPr>
            <p:cNvPr id="40" name="Shape 370"/>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sz="11195">
                <a:solidFill>
                  <a:schemeClr val="bg1"/>
                </a:solidFill>
                <a:latin typeface="Arial" panose="020B0604020202020204" pitchFamily="34" charset="0"/>
                <a:cs typeface="Arial" panose="020B0604020202020204" pitchFamily="34" charset="0"/>
              </a:endParaRPr>
            </a:p>
          </p:txBody>
        </p:sp>
        <p:sp>
          <p:nvSpPr>
            <p:cNvPr id="41" name="Shape 371"/>
            <p:cNvSpPr/>
            <p:nvPr/>
          </p:nvSpPr>
          <p:spPr>
            <a:xfrm>
              <a:off x="311484" y="179076"/>
              <a:ext cx="227626"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dirty="0">
                  <a:solidFill>
                    <a:schemeClr val="bg1"/>
                  </a:solidFill>
                  <a:latin typeface="Arial" panose="020B0604020202020204" pitchFamily="34" charset="0"/>
                  <a:cs typeface="Arial" panose="020B0604020202020204" pitchFamily="34" charset="0"/>
                </a:rPr>
                <a:t>5</a:t>
              </a:r>
            </a:p>
          </p:txBody>
        </p:sp>
      </p:grpSp>
      <p:sp>
        <p:nvSpPr>
          <p:cNvPr id="43" name="Shape 373"/>
          <p:cNvSpPr/>
          <p:nvPr/>
        </p:nvSpPr>
        <p:spPr>
          <a:xfrm>
            <a:off x="1044084" y="3003799"/>
            <a:ext cx="1177556" cy="738436"/>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6" name="Shape 376"/>
          <p:cNvSpPr/>
          <p:nvPr/>
        </p:nvSpPr>
        <p:spPr>
          <a:xfrm>
            <a:off x="2509632" y="3003799"/>
            <a:ext cx="1177555" cy="738436"/>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9" name="Shape 379"/>
          <p:cNvSpPr/>
          <p:nvPr/>
        </p:nvSpPr>
        <p:spPr>
          <a:xfrm>
            <a:off x="3949598" y="3003799"/>
            <a:ext cx="1177555" cy="738436"/>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2" name="Shape 382"/>
          <p:cNvSpPr/>
          <p:nvPr/>
        </p:nvSpPr>
        <p:spPr>
          <a:xfrm>
            <a:off x="5435980" y="3003799"/>
            <a:ext cx="1177556" cy="738436"/>
          </a:xfrm>
          <a:prstGeom prst="rect">
            <a:avLst/>
          </a:prstGeom>
          <a:noFill/>
          <a:ln w="12700" cap="flat">
            <a:noFill/>
            <a:miter lim="400000"/>
          </a:ln>
          <a:effectLst/>
        </p:spPr>
        <p:txBody>
          <a:bodyPr wrap="square" lIns="0" tIns="0" rIns="0" bIns="0" numCol="1" anchor="t">
            <a:spAutoFit/>
          </a:bodyPr>
          <a:lstStyle>
            <a:lvl1pPr>
              <a:defRPr sz="2000">
                <a:solidFill>
                  <a:srgbClr val="606B83"/>
                </a:solidFill>
                <a:latin typeface="STIXGeneral-Bold"/>
                <a:ea typeface="STIXGeneral-Bold"/>
                <a:cs typeface="STIXGeneral-Bold"/>
                <a:sym typeface="STIXGeneral-Bold"/>
              </a:defRPr>
            </a:lvl1pPr>
          </a:lstStyle>
          <a:p>
            <a:pPr algn="just">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5" name="Shape 385"/>
          <p:cNvSpPr/>
          <p:nvPr/>
        </p:nvSpPr>
        <p:spPr>
          <a:xfrm>
            <a:off x="6901528" y="3003799"/>
            <a:ext cx="1177555" cy="738436"/>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indefinite" fill="hold"/>
                                        <p:tgtEl>
                                          <p:spTgt spid="9"/>
                                        </p:tgtEl>
                                        <p:attrNameLst>
                                          <p:attrName>style.visibility</p:attrName>
                                        </p:attrNameLst>
                                      </p:cBhvr>
                                      <p:to>
                                        <p:strVal val="visible"/>
                                      </p:to>
                                    </p:set>
                                    <p:anim calcmode="lin" valueType="num">
                                      <p:cBhvr>
                                        <p:cTn id="7" dur="800" fill="hold"/>
                                        <p:tgtEl>
                                          <p:spTgt spid="9"/>
                                        </p:tgtEl>
                                        <p:attrNameLst>
                                          <p:attrName>ppt_x</p:attrName>
                                        </p:attrNameLst>
                                      </p:cBhvr>
                                      <p:tavLst>
                                        <p:tav tm="0">
                                          <p:val>
                                            <p:strVal val="0-#ppt_w/2"/>
                                          </p:val>
                                        </p:tav>
                                        <p:tav tm="100000">
                                          <p:val>
                                            <p:strVal val="#ppt_x"/>
                                          </p:val>
                                        </p:tav>
                                      </p:tavLst>
                                    </p:anim>
                                    <p:anim calcmode="lin" valueType="num">
                                      <p:cBhvr>
                                        <p:cTn id="8" dur="8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indefinite" fill="hold"/>
                                        <p:tgtEl>
                                          <p:spTgt spid="7"/>
                                        </p:tgtEl>
                                        <p:attrNameLst>
                                          <p:attrName>style.visibility</p:attrName>
                                        </p:attrNameLst>
                                      </p:cBhvr>
                                      <p:to>
                                        <p:strVal val="visible"/>
                                      </p:to>
                                    </p:set>
                                    <p:anim calcmode="lin" valueType="num">
                                      <p:cBhvr>
                                        <p:cTn id="11" dur="800" fill="hold"/>
                                        <p:tgtEl>
                                          <p:spTgt spid="7"/>
                                        </p:tgtEl>
                                        <p:attrNameLst>
                                          <p:attrName>ppt_x</p:attrName>
                                        </p:attrNameLst>
                                      </p:cBhvr>
                                      <p:tavLst>
                                        <p:tav tm="0">
                                          <p:val>
                                            <p:strVal val="0-#ppt_w/2"/>
                                          </p:val>
                                        </p:tav>
                                        <p:tav tm="100000">
                                          <p:val>
                                            <p:strVal val="#ppt_x"/>
                                          </p:val>
                                        </p:tav>
                                      </p:tavLst>
                                    </p:anim>
                                    <p:anim calcmode="lin" valueType="num">
                                      <p:cBhvr>
                                        <p:cTn id="12" dur="8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800"/>
                                  </p:stCondLst>
                                  <p:childTnLst>
                                    <p:set>
                                      <p:cBhvr>
                                        <p:cTn id="14" dur="indefinite" fill="hold"/>
                                        <p:tgtEl>
                                          <p:spTgt spid="5"/>
                                        </p:tgtEl>
                                        <p:attrNameLst>
                                          <p:attrName>style.visibility</p:attrName>
                                        </p:attrNameLst>
                                      </p:cBhvr>
                                      <p:to>
                                        <p:strVal val="visible"/>
                                      </p:to>
                                    </p:set>
                                    <p:anim calcmode="lin" valueType="num">
                                      <p:cBhvr>
                                        <p:cTn id="15" dur="800" fill="hold"/>
                                        <p:tgtEl>
                                          <p:spTgt spid="5"/>
                                        </p:tgtEl>
                                        <p:attrNameLst>
                                          <p:attrName>ppt_x</p:attrName>
                                        </p:attrNameLst>
                                      </p:cBhvr>
                                      <p:tavLst>
                                        <p:tav tm="0">
                                          <p:val>
                                            <p:strVal val="0-#ppt_w/2"/>
                                          </p:val>
                                        </p:tav>
                                        <p:tav tm="100000">
                                          <p:val>
                                            <p:strVal val="#ppt_x"/>
                                          </p:val>
                                        </p:tav>
                                      </p:tavLst>
                                    </p:anim>
                                    <p:anim calcmode="lin" valueType="num">
                                      <p:cBhvr>
                                        <p:cTn id="16" dur="8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200"/>
                                  </p:stCondLst>
                                  <p:childTnLst>
                                    <p:set>
                                      <p:cBhvr>
                                        <p:cTn id="18" dur="indefinite" fill="hold"/>
                                        <p:tgtEl>
                                          <p:spTgt spid="4"/>
                                        </p:tgtEl>
                                        <p:attrNameLst>
                                          <p:attrName>style.visibility</p:attrName>
                                        </p:attrNameLst>
                                      </p:cBhvr>
                                      <p:to>
                                        <p:strVal val="visible"/>
                                      </p:to>
                                    </p:set>
                                    <p:anim calcmode="lin" valueType="num">
                                      <p:cBhvr>
                                        <p:cTn id="19" dur="800" fill="hold"/>
                                        <p:tgtEl>
                                          <p:spTgt spid="4"/>
                                        </p:tgtEl>
                                        <p:attrNameLst>
                                          <p:attrName>ppt_x</p:attrName>
                                        </p:attrNameLst>
                                      </p:cBhvr>
                                      <p:tavLst>
                                        <p:tav tm="0">
                                          <p:val>
                                            <p:strVal val="0-#ppt_w/2"/>
                                          </p:val>
                                        </p:tav>
                                        <p:tav tm="100000">
                                          <p:val>
                                            <p:strVal val="#ppt_x"/>
                                          </p:val>
                                        </p:tav>
                                      </p:tavLst>
                                    </p:anim>
                                    <p:anim calcmode="lin" valueType="num">
                                      <p:cBhvr>
                                        <p:cTn id="20" dur="8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600"/>
                                  </p:stCondLst>
                                  <p:childTnLst>
                                    <p:set>
                                      <p:cBhvr>
                                        <p:cTn id="22" dur="indefinite" fill="hold"/>
                                        <p:tgtEl>
                                          <p:spTgt spid="2"/>
                                        </p:tgtEl>
                                        <p:attrNameLst>
                                          <p:attrName>style.visibility</p:attrName>
                                        </p:attrNameLst>
                                      </p:cBhvr>
                                      <p:to>
                                        <p:strVal val="visible"/>
                                      </p:to>
                                    </p:set>
                                    <p:anim calcmode="lin" valueType="num">
                                      <p:cBhvr>
                                        <p:cTn id="23" dur="800" fill="hold"/>
                                        <p:tgtEl>
                                          <p:spTgt spid="2"/>
                                        </p:tgtEl>
                                        <p:attrNameLst>
                                          <p:attrName>ppt_x</p:attrName>
                                        </p:attrNameLst>
                                      </p:cBhvr>
                                      <p:tavLst>
                                        <p:tav tm="0">
                                          <p:val>
                                            <p:strVal val="0-#ppt_w/2"/>
                                          </p:val>
                                        </p:tav>
                                        <p:tav tm="100000">
                                          <p:val>
                                            <p:strVal val="#ppt_x"/>
                                          </p:val>
                                        </p:tav>
                                      </p:tavLst>
                                    </p:anim>
                                    <p:anim calcmode="lin" valueType="num">
                                      <p:cBhvr>
                                        <p:cTn id="24" dur="800" fill="hold"/>
                                        <p:tgtEl>
                                          <p:spTgt spid="2"/>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 presetClass="entr" presetSubtype="4" fill="hold" grpId="0" nodeType="afterEffect">
                                  <p:stCondLst>
                                    <p:cond delay="0"/>
                                  </p:stCondLst>
                                  <p:childTnLst>
                                    <p:set>
                                      <p:cBhvr>
                                        <p:cTn id="27" dur="indefinite" fill="hold"/>
                                        <p:tgtEl>
                                          <p:spTgt spid="10"/>
                                        </p:tgtEl>
                                        <p:attrNameLst>
                                          <p:attrName>style.visibility</p:attrName>
                                        </p:attrNameLst>
                                      </p:cBhvr>
                                      <p:to>
                                        <p:strVal val="visible"/>
                                      </p:to>
                                    </p:set>
                                    <p:anim calcmode="lin" valueType="num">
                                      <p:cBhvr>
                                        <p:cTn id="28" dur="600" fill="hold"/>
                                        <p:tgtEl>
                                          <p:spTgt spid="10"/>
                                        </p:tgtEl>
                                        <p:attrNameLst>
                                          <p:attrName>ppt_x</p:attrName>
                                        </p:attrNameLst>
                                      </p:cBhvr>
                                      <p:tavLst>
                                        <p:tav tm="0">
                                          <p:val>
                                            <p:strVal val="#ppt_x"/>
                                          </p:val>
                                        </p:tav>
                                        <p:tav tm="100000">
                                          <p:val>
                                            <p:strVal val="#ppt_x"/>
                                          </p:val>
                                        </p:tav>
                                      </p:tavLst>
                                    </p:anim>
                                    <p:anim calcmode="lin" valueType="num">
                                      <p:cBhvr>
                                        <p:cTn id="29" dur="6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200"/>
                                  </p:stCondLst>
                                  <p:childTnLst>
                                    <p:set>
                                      <p:cBhvr>
                                        <p:cTn id="31" dur="indefinite" fill="hold"/>
                                        <p:tgtEl>
                                          <p:spTgt spid="12"/>
                                        </p:tgtEl>
                                        <p:attrNameLst>
                                          <p:attrName>style.visibility</p:attrName>
                                        </p:attrNameLst>
                                      </p:cBhvr>
                                      <p:to>
                                        <p:strVal val="visible"/>
                                      </p:to>
                                    </p:set>
                                    <p:anim calcmode="lin" valueType="num">
                                      <p:cBhvr>
                                        <p:cTn id="32" dur="600" fill="hold"/>
                                        <p:tgtEl>
                                          <p:spTgt spid="12"/>
                                        </p:tgtEl>
                                        <p:attrNameLst>
                                          <p:attrName>ppt_x</p:attrName>
                                        </p:attrNameLst>
                                      </p:cBhvr>
                                      <p:tavLst>
                                        <p:tav tm="0">
                                          <p:val>
                                            <p:strVal val="#ppt_x"/>
                                          </p:val>
                                        </p:tav>
                                        <p:tav tm="100000">
                                          <p:val>
                                            <p:strVal val="#ppt_x"/>
                                          </p:val>
                                        </p:tav>
                                      </p:tavLst>
                                    </p:anim>
                                    <p:anim calcmode="lin" valueType="num">
                                      <p:cBhvr>
                                        <p:cTn id="33" dur="600" fill="hold"/>
                                        <p:tgtEl>
                                          <p:spTgt spid="1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400"/>
                                  </p:stCondLst>
                                  <p:childTnLst>
                                    <p:set>
                                      <p:cBhvr>
                                        <p:cTn id="35" dur="indefinite" fill="hold"/>
                                        <p:tgtEl>
                                          <p:spTgt spid="14"/>
                                        </p:tgtEl>
                                        <p:attrNameLst>
                                          <p:attrName>style.visibility</p:attrName>
                                        </p:attrNameLst>
                                      </p:cBhvr>
                                      <p:to>
                                        <p:strVal val="visible"/>
                                      </p:to>
                                    </p:set>
                                    <p:anim calcmode="lin" valueType="num">
                                      <p:cBhvr>
                                        <p:cTn id="36" dur="600" fill="hold"/>
                                        <p:tgtEl>
                                          <p:spTgt spid="14"/>
                                        </p:tgtEl>
                                        <p:attrNameLst>
                                          <p:attrName>ppt_x</p:attrName>
                                        </p:attrNameLst>
                                      </p:cBhvr>
                                      <p:tavLst>
                                        <p:tav tm="0">
                                          <p:val>
                                            <p:strVal val="#ppt_x"/>
                                          </p:val>
                                        </p:tav>
                                        <p:tav tm="100000">
                                          <p:val>
                                            <p:strVal val="#ppt_x"/>
                                          </p:val>
                                        </p:tav>
                                      </p:tavLst>
                                    </p:anim>
                                    <p:anim calcmode="lin" valueType="num">
                                      <p:cBhvr>
                                        <p:cTn id="37" dur="600" fill="hold"/>
                                        <p:tgtEl>
                                          <p:spTgt spid="14"/>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600"/>
                                  </p:stCondLst>
                                  <p:childTnLst>
                                    <p:set>
                                      <p:cBhvr>
                                        <p:cTn id="39" dur="indefinite" fill="hold"/>
                                        <p:tgtEl>
                                          <p:spTgt spid="15"/>
                                        </p:tgtEl>
                                        <p:attrNameLst>
                                          <p:attrName>style.visibility</p:attrName>
                                        </p:attrNameLst>
                                      </p:cBhvr>
                                      <p:to>
                                        <p:strVal val="visible"/>
                                      </p:to>
                                    </p:set>
                                    <p:anim calcmode="lin" valueType="num">
                                      <p:cBhvr>
                                        <p:cTn id="40" dur="600" fill="hold"/>
                                        <p:tgtEl>
                                          <p:spTgt spid="15"/>
                                        </p:tgtEl>
                                        <p:attrNameLst>
                                          <p:attrName>ppt_x</p:attrName>
                                        </p:attrNameLst>
                                      </p:cBhvr>
                                      <p:tavLst>
                                        <p:tav tm="0">
                                          <p:val>
                                            <p:strVal val="#ppt_x"/>
                                          </p:val>
                                        </p:tav>
                                        <p:tav tm="100000">
                                          <p:val>
                                            <p:strVal val="#ppt_x"/>
                                          </p:val>
                                        </p:tav>
                                      </p:tavLst>
                                    </p:anim>
                                    <p:anim calcmode="lin" valueType="num">
                                      <p:cBhvr>
                                        <p:cTn id="41" dur="600" fill="hold"/>
                                        <p:tgtEl>
                                          <p:spTgt spid="15"/>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800"/>
                                  </p:stCondLst>
                                  <p:childTnLst>
                                    <p:set>
                                      <p:cBhvr>
                                        <p:cTn id="43" dur="indefinite" fill="hold"/>
                                        <p:tgtEl>
                                          <p:spTgt spid="17"/>
                                        </p:tgtEl>
                                        <p:attrNameLst>
                                          <p:attrName>style.visibility</p:attrName>
                                        </p:attrNameLst>
                                      </p:cBhvr>
                                      <p:to>
                                        <p:strVal val="visible"/>
                                      </p:to>
                                    </p:set>
                                    <p:anim calcmode="lin" valueType="num">
                                      <p:cBhvr>
                                        <p:cTn id="44" dur="600" fill="hold"/>
                                        <p:tgtEl>
                                          <p:spTgt spid="17"/>
                                        </p:tgtEl>
                                        <p:attrNameLst>
                                          <p:attrName>ppt_x</p:attrName>
                                        </p:attrNameLst>
                                      </p:cBhvr>
                                      <p:tavLst>
                                        <p:tav tm="0">
                                          <p:val>
                                            <p:strVal val="#ppt_x"/>
                                          </p:val>
                                        </p:tav>
                                        <p:tav tm="100000">
                                          <p:val>
                                            <p:strVal val="#ppt_x"/>
                                          </p:val>
                                        </p:tav>
                                      </p:tavLst>
                                    </p:anim>
                                    <p:anim calcmode="lin" valueType="num">
                                      <p:cBhvr>
                                        <p:cTn id="45" dur="600" fill="hold"/>
                                        <p:tgtEl>
                                          <p:spTgt spid="17"/>
                                        </p:tgtEl>
                                        <p:attrNameLst>
                                          <p:attrName>ppt_y</p:attrName>
                                        </p:attrNameLst>
                                      </p:cBhvr>
                                      <p:tavLst>
                                        <p:tav tm="0">
                                          <p:val>
                                            <p:strVal val="1+#ppt_h/2"/>
                                          </p:val>
                                        </p:tav>
                                        <p:tav tm="100000">
                                          <p:val>
                                            <p:strVal val="#ppt_y"/>
                                          </p:val>
                                        </p:tav>
                                      </p:tavLst>
                                    </p:anim>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childTnLst>
                          </p:cTn>
                        </p:par>
                        <p:par>
                          <p:cTn id="50" fill="hold">
                            <p:stCondLst>
                              <p:cond delay="2500"/>
                            </p:stCondLst>
                            <p:childTnLst>
                              <p:par>
                                <p:cTn id="51" presetID="10"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500"/>
                                        <p:tgtEl>
                                          <p:spTgt spid="46"/>
                                        </p:tgtEl>
                                      </p:cBhvr>
                                    </p:animEffect>
                                  </p:childTnLst>
                                </p:cTn>
                              </p:par>
                            </p:childTnLst>
                          </p:cTn>
                        </p:par>
                        <p:par>
                          <p:cTn id="54" fill="hold">
                            <p:stCondLst>
                              <p:cond delay="3000"/>
                            </p:stCondLst>
                            <p:childTnLst>
                              <p:par>
                                <p:cTn id="55" presetID="10" presetClass="entr" presetSubtype="0" fill="hold" grpId="0"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childTnLst>
                          </p:cTn>
                        </p:par>
                        <p:par>
                          <p:cTn id="58" fill="hold">
                            <p:stCondLst>
                              <p:cond delay="3500"/>
                            </p:stCondLst>
                            <p:childTnLst>
                              <p:par>
                                <p:cTn id="59" presetID="10" presetClass="entr" presetSubtype="0" fill="hold" grpId="0" nodeType="after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500"/>
                                        <p:tgtEl>
                                          <p:spTgt spid="52"/>
                                        </p:tgtEl>
                                      </p:cBhvr>
                                    </p:animEffect>
                                  </p:childTnLst>
                                </p:cTn>
                              </p:par>
                            </p:childTnLst>
                          </p:cTn>
                        </p:par>
                        <p:par>
                          <p:cTn id="62" fill="hold">
                            <p:stCondLst>
                              <p:cond delay="4000"/>
                            </p:stCondLst>
                            <p:childTnLst>
                              <p:par>
                                <p:cTn id="63" presetID="10" presetClass="entr" presetSubtype="0" fill="hold" grpId="0" nodeType="after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fade">
                                      <p:cBhvr>
                                        <p:cTn id="6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dvAuto="0"/>
      <p:bldP spid="4" grpId="0" animBg="1" advAuto="0"/>
      <p:bldP spid="5" grpId="0" advAuto="0"/>
      <p:bldP spid="7" grpId="0" animBg="1" advAuto="0"/>
      <p:bldP spid="9" grpId="0" advAuto="0"/>
      <p:bldP spid="10" grpId="0" advAuto="0"/>
      <p:bldP spid="12" grpId="0" animBg="1" advAuto="0"/>
      <p:bldP spid="14" grpId="0" advAuto="0"/>
      <p:bldP spid="15" grpId="0" animBg="1" advAuto="0"/>
      <p:bldP spid="17" grpId="0" advAuto="0"/>
      <p:bldP spid="43" grpId="0"/>
      <p:bldP spid="46" grpId="0"/>
      <p:bldP spid="49" grpId="0"/>
      <p:bldP spid="52" grpId="0"/>
      <p:bldP spid="5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1095515" y="1479967"/>
            <a:ext cx="2724825" cy="2058399"/>
            <a:chOff x="1061987" y="1994163"/>
            <a:chExt cx="4169575" cy="2926069"/>
          </a:xfrm>
        </p:grpSpPr>
        <p:sp>
          <p:nvSpPr>
            <p:cNvPr id="80" name="矩形 79"/>
            <p:cNvSpPr/>
            <p:nvPr/>
          </p:nvSpPr>
          <p:spPr>
            <a:xfrm rot="16200000">
              <a:off x="4044692" y="3940802"/>
              <a:ext cx="929078" cy="3726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52" tIns="34275" rIns="68552" bIns="34275" spcCol="0" rtlCol="0" anchor="ctr"/>
            <a:lstStyle/>
            <a:p>
              <a:pPr algn="ctr"/>
              <a:endParaRPr lang="zh-CN" altLang="en-US" sz="1800"/>
            </a:p>
          </p:txBody>
        </p:sp>
        <p:sp>
          <p:nvSpPr>
            <p:cNvPr id="81" name="矩形 80"/>
            <p:cNvSpPr/>
            <p:nvPr/>
          </p:nvSpPr>
          <p:spPr>
            <a:xfrm rot="16200000">
              <a:off x="2915758" y="3570745"/>
              <a:ext cx="1668414" cy="3726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52" tIns="34275" rIns="68552" bIns="34275" spcCol="0" rtlCol="0" anchor="ctr"/>
            <a:lstStyle/>
            <a:p>
              <a:pPr algn="ctr"/>
              <a:endParaRPr lang="zh-CN" altLang="en-US" sz="1800"/>
            </a:p>
          </p:txBody>
        </p:sp>
        <p:sp>
          <p:nvSpPr>
            <p:cNvPr id="89" name="矩形 88"/>
            <p:cNvSpPr/>
            <p:nvPr/>
          </p:nvSpPr>
          <p:spPr>
            <a:xfrm rot="16200000">
              <a:off x="1953189" y="3367444"/>
              <a:ext cx="2075017" cy="3726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52" tIns="34275" rIns="68552" bIns="34275" spcCol="0" rtlCol="0" anchor="ctr"/>
            <a:lstStyle/>
            <a:p>
              <a:pPr algn="ctr"/>
              <a:endParaRPr lang="zh-CN" altLang="en-US" sz="1800"/>
            </a:p>
          </p:txBody>
        </p:sp>
        <p:sp>
          <p:nvSpPr>
            <p:cNvPr id="90" name="矩形 89"/>
            <p:cNvSpPr/>
            <p:nvPr/>
          </p:nvSpPr>
          <p:spPr>
            <a:xfrm rot="16200000">
              <a:off x="1540667" y="3714190"/>
              <a:ext cx="1381522" cy="3726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52" tIns="34275" rIns="68552" bIns="34275" spcCol="0" rtlCol="0" anchor="ctr"/>
            <a:lstStyle/>
            <a:p>
              <a:pPr algn="ctr"/>
              <a:endParaRPr lang="zh-CN" altLang="en-US" sz="1800"/>
            </a:p>
          </p:txBody>
        </p:sp>
        <p:sp>
          <p:nvSpPr>
            <p:cNvPr id="96" name="TextBox 95"/>
            <p:cNvSpPr txBox="1"/>
            <p:nvPr/>
          </p:nvSpPr>
          <p:spPr>
            <a:xfrm>
              <a:off x="1988380" y="2915203"/>
              <a:ext cx="669579" cy="360937"/>
            </a:xfrm>
            <a:prstGeom prst="rect">
              <a:avLst/>
            </a:prstGeom>
            <a:noFill/>
          </p:spPr>
          <p:txBody>
            <a:bodyPr wrap="square" lIns="68552" tIns="34275" rIns="68552" bIns="34275" rtlCol="0">
              <a:spAutoFit/>
            </a:bodyPr>
            <a:lstStyle/>
            <a:p>
              <a:r>
                <a:rPr lang="en-US" altLang="zh-CN" sz="1200" spc="-113" dirty="0">
                  <a:solidFill>
                    <a:schemeClr val="bg1">
                      <a:lumMod val="50000"/>
                    </a:schemeClr>
                  </a:solidFill>
                  <a:latin typeface="微软雅黑" panose="020B0503020204020204" pitchFamily="34" charset="-122"/>
                  <a:ea typeface="微软雅黑" panose="020B0503020204020204" pitchFamily="34" charset="-122"/>
                </a:rPr>
                <a:t>66%</a:t>
              </a:r>
              <a:endParaRPr lang="zh-CN" altLang="en-US" sz="1200" spc="-113"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3" name="TextBox 102"/>
            <p:cNvSpPr txBox="1"/>
            <p:nvPr/>
          </p:nvSpPr>
          <p:spPr>
            <a:xfrm>
              <a:off x="3512306" y="2634258"/>
              <a:ext cx="669579" cy="404563"/>
            </a:xfrm>
            <a:prstGeom prst="rect">
              <a:avLst/>
            </a:prstGeom>
            <a:noFill/>
          </p:spPr>
          <p:txBody>
            <a:bodyPr wrap="square" lIns="68552" tIns="34275" rIns="68552" bIns="34275" rtlCol="0">
              <a:spAutoFit/>
            </a:bodyPr>
            <a:lstStyle/>
            <a:p>
              <a:r>
                <a:rPr lang="en-US" altLang="zh-CN" sz="1400" spc="-113" dirty="0">
                  <a:solidFill>
                    <a:schemeClr val="bg1">
                      <a:lumMod val="50000"/>
                    </a:schemeClr>
                  </a:solidFill>
                </a:rPr>
                <a:t>79%</a:t>
              </a:r>
              <a:endParaRPr lang="zh-CN" altLang="en-US" sz="1400" spc="-113" dirty="0">
                <a:solidFill>
                  <a:schemeClr val="bg1">
                    <a:lumMod val="50000"/>
                  </a:schemeClr>
                </a:solidFill>
              </a:endParaRPr>
            </a:p>
          </p:txBody>
        </p:sp>
        <p:sp>
          <p:nvSpPr>
            <p:cNvPr id="104" name="TextBox 103"/>
            <p:cNvSpPr txBox="1"/>
            <p:nvPr/>
          </p:nvSpPr>
          <p:spPr>
            <a:xfrm>
              <a:off x="4259098" y="3364068"/>
              <a:ext cx="669579" cy="404563"/>
            </a:xfrm>
            <a:prstGeom prst="rect">
              <a:avLst/>
            </a:prstGeom>
            <a:noFill/>
          </p:spPr>
          <p:txBody>
            <a:bodyPr wrap="square" lIns="68552" tIns="34275" rIns="68552" bIns="34275" rtlCol="0">
              <a:spAutoFit/>
            </a:bodyPr>
            <a:lstStyle/>
            <a:p>
              <a:r>
                <a:rPr lang="en-US" altLang="zh-CN" sz="1400" spc="-113" dirty="0">
                  <a:solidFill>
                    <a:schemeClr val="bg1">
                      <a:lumMod val="50000"/>
                    </a:schemeClr>
                  </a:solidFill>
                </a:rPr>
                <a:t>43%</a:t>
              </a:r>
              <a:endParaRPr lang="zh-CN" altLang="en-US" sz="1400" spc="-113" dirty="0">
                <a:solidFill>
                  <a:schemeClr val="bg1">
                    <a:lumMod val="50000"/>
                  </a:schemeClr>
                </a:solidFill>
              </a:endParaRPr>
            </a:p>
          </p:txBody>
        </p:sp>
        <p:sp>
          <p:nvSpPr>
            <p:cNvPr id="105" name="TextBox 104"/>
            <p:cNvSpPr txBox="1"/>
            <p:nvPr/>
          </p:nvSpPr>
          <p:spPr>
            <a:xfrm>
              <a:off x="2751607" y="2243684"/>
              <a:ext cx="669579" cy="360937"/>
            </a:xfrm>
            <a:prstGeom prst="rect">
              <a:avLst/>
            </a:prstGeom>
            <a:noFill/>
          </p:spPr>
          <p:txBody>
            <a:bodyPr wrap="square" lIns="68552" tIns="34275" rIns="68552" bIns="34275" rtlCol="0">
              <a:spAutoFit/>
            </a:bodyPr>
            <a:lstStyle/>
            <a:p>
              <a:r>
                <a:rPr lang="en-US" altLang="zh-CN" sz="1200" spc="-113" dirty="0">
                  <a:solidFill>
                    <a:schemeClr val="bg1">
                      <a:lumMod val="50000"/>
                    </a:schemeClr>
                  </a:solidFill>
                </a:rPr>
                <a:t>95%</a:t>
              </a:r>
              <a:endParaRPr lang="zh-CN" altLang="en-US" sz="1200" spc="-113" dirty="0">
                <a:solidFill>
                  <a:schemeClr val="bg1">
                    <a:lumMod val="50000"/>
                  </a:schemeClr>
                </a:solidFill>
              </a:endParaRPr>
            </a:p>
          </p:txBody>
        </p:sp>
        <p:sp>
          <p:nvSpPr>
            <p:cNvPr id="148" name="TextBox 147"/>
            <p:cNvSpPr txBox="1"/>
            <p:nvPr/>
          </p:nvSpPr>
          <p:spPr>
            <a:xfrm>
              <a:off x="1989161" y="4663798"/>
              <a:ext cx="487256" cy="256434"/>
            </a:xfrm>
            <a:prstGeom prst="rect">
              <a:avLst/>
            </a:prstGeom>
            <a:noFill/>
          </p:spPr>
          <p:txBody>
            <a:bodyPr wrap="none" lIns="52902" tIns="26451" rIns="52902" bIns="26451"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标题</a:t>
              </a:r>
            </a:p>
          </p:txBody>
        </p:sp>
        <p:sp>
          <p:nvSpPr>
            <p:cNvPr id="149" name="TextBox 148"/>
            <p:cNvSpPr txBox="1"/>
            <p:nvPr/>
          </p:nvSpPr>
          <p:spPr>
            <a:xfrm>
              <a:off x="2826646" y="4663797"/>
              <a:ext cx="487256" cy="256434"/>
            </a:xfrm>
            <a:prstGeom prst="rect">
              <a:avLst/>
            </a:prstGeom>
            <a:noFill/>
          </p:spPr>
          <p:txBody>
            <a:bodyPr wrap="none" lIns="52902" tIns="26451" rIns="52902" bIns="26451"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标题</a:t>
              </a:r>
            </a:p>
          </p:txBody>
        </p:sp>
        <p:sp>
          <p:nvSpPr>
            <p:cNvPr id="150" name="TextBox 149"/>
            <p:cNvSpPr txBox="1"/>
            <p:nvPr/>
          </p:nvSpPr>
          <p:spPr>
            <a:xfrm>
              <a:off x="3496225" y="4663797"/>
              <a:ext cx="487256" cy="256434"/>
            </a:xfrm>
            <a:prstGeom prst="rect">
              <a:avLst/>
            </a:prstGeom>
            <a:noFill/>
          </p:spPr>
          <p:txBody>
            <a:bodyPr wrap="none" lIns="52902" tIns="26451" rIns="52902" bIns="26451"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标题</a:t>
              </a:r>
            </a:p>
          </p:txBody>
        </p:sp>
        <p:sp>
          <p:nvSpPr>
            <p:cNvPr id="151" name="TextBox 150"/>
            <p:cNvSpPr txBox="1"/>
            <p:nvPr/>
          </p:nvSpPr>
          <p:spPr>
            <a:xfrm>
              <a:off x="4309946" y="4663797"/>
              <a:ext cx="487256" cy="256434"/>
            </a:xfrm>
            <a:prstGeom prst="rect">
              <a:avLst/>
            </a:prstGeom>
            <a:noFill/>
          </p:spPr>
          <p:txBody>
            <a:bodyPr wrap="none" lIns="52902" tIns="26451" rIns="52902" bIns="26451"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标题</a:t>
              </a:r>
            </a:p>
          </p:txBody>
        </p:sp>
        <p:grpSp>
          <p:nvGrpSpPr>
            <p:cNvPr id="3" name="组合 2"/>
            <p:cNvGrpSpPr/>
            <p:nvPr/>
          </p:nvGrpSpPr>
          <p:grpSpPr>
            <a:xfrm>
              <a:off x="1061987" y="1994163"/>
              <a:ext cx="4169575" cy="2597744"/>
              <a:chOff x="1061987" y="1994163"/>
              <a:chExt cx="4169575" cy="2597744"/>
            </a:xfrm>
          </p:grpSpPr>
          <p:cxnSp>
            <p:nvCxnSpPr>
              <p:cNvPr id="91" name="直接箭头连接符 90"/>
              <p:cNvCxnSpPr/>
              <p:nvPr/>
            </p:nvCxnSpPr>
            <p:spPr>
              <a:xfrm flipV="1">
                <a:off x="1650042" y="1994163"/>
                <a:ext cx="0" cy="2597744"/>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p:nvPr/>
            </p:nvCxnSpPr>
            <p:spPr>
              <a:xfrm>
                <a:off x="1610809" y="4591453"/>
                <a:ext cx="3620753"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1061987" y="4318601"/>
                <a:ext cx="406320" cy="256434"/>
              </a:xfrm>
              <a:prstGeom prst="rect">
                <a:avLst/>
              </a:prstGeom>
              <a:noFill/>
            </p:spPr>
            <p:txBody>
              <a:bodyPr wrap="none" lIns="52902" tIns="26451" rIns="52902" bIns="26451" rtlCol="0">
                <a:spAutoFit/>
              </a:bodyPr>
              <a:lstStyle/>
              <a:p>
                <a:r>
                  <a:rPr lang="en-US" altLang="zh-CN" sz="800" dirty="0">
                    <a:solidFill>
                      <a:schemeClr val="bg1">
                        <a:lumMod val="50000"/>
                      </a:schemeClr>
                    </a:solidFill>
                  </a:rPr>
                  <a:t>100</a:t>
                </a:r>
                <a:endParaRPr lang="zh-CN" altLang="en-US" sz="800" dirty="0">
                  <a:solidFill>
                    <a:schemeClr val="bg1">
                      <a:lumMod val="50000"/>
                    </a:schemeClr>
                  </a:solidFill>
                </a:endParaRPr>
              </a:p>
            </p:txBody>
          </p:sp>
          <p:sp>
            <p:nvSpPr>
              <p:cNvPr id="132" name="TextBox 131"/>
              <p:cNvSpPr txBox="1"/>
              <p:nvPr/>
            </p:nvSpPr>
            <p:spPr>
              <a:xfrm>
                <a:off x="1061987" y="4109016"/>
                <a:ext cx="406320" cy="256434"/>
              </a:xfrm>
              <a:prstGeom prst="rect">
                <a:avLst/>
              </a:prstGeom>
              <a:noFill/>
            </p:spPr>
            <p:txBody>
              <a:bodyPr wrap="none" lIns="52902" tIns="26451" rIns="52902" bIns="26451" rtlCol="0">
                <a:spAutoFit/>
              </a:bodyPr>
              <a:lstStyle/>
              <a:p>
                <a:r>
                  <a:rPr lang="en-US" altLang="zh-CN" sz="800" dirty="0">
                    <a:solidFill>
                      <a:schemeClr val="bg1">
                        <a:lumMod val="50000"/>
                      </a:schemeClr>
                    </a:solidFill>
                  </a:rPr>
                  <a:t>200</a:t>
                </a:r>
                <a:endParaRPr lang="zh-CN" altLang="en-US" sz="800" dirty="0">
                  <a:solidFill>
                    <a:schemeClr val="bg1">
                      <a:lumMod val="50000"/>
                    </a:schemeClr>
                  </a:solidFill>
                </a:endParaRPr>
              </a:p>
            </p:txBody>
          </p:sp>
          <p:sp>
            <p:nvSpPr>
              <p:cNvPr id="143" name="TextBox 142"/>
              <p:cNvSpPr txBox="1"/>
              <p:nvPr/>
            </p:nvSpPr>
            <p:spPr>
              <a:xfrm>
                <a:off x="1061987" y="3871788"/>
                <a:ext cx="406320" cy="256434"/>
              </a:xfrm>
              <a:prstGeom prst="rect">
                <a:avLst/>
              </a:prstGeom>
              <a:noFill/>
            </p:spPr>
            <p:txBody>
              <a:bodyPr wrap="none" lIns="52902" tIns="26451" rIns="52902" bIns="26451" rtlCol="0">
                <a:spAutoFit/>
              </a:bodyPr>
              <a:lstStyle/>
              <a:p>
                <a:r>
                  <a:rPr lang="en-US" altLang="zh-CN" sz="800" dirty="0">
                    <a:solidFill>
                      <a:schemeClr val="bg1">
                        <a:lumMod val="50000"/>
                      </a:schemeClr>
                    </a:solidFill>
                  </a:rPr>
                  <a:t>300</a:t>
                </a:r>
                <a:endParaRPr lang="zh-CN" altLang="en-US" sz="800" dirty="0">
                  <a:solidFill>
                    <a:schemeClr val="bg1">
                      <a:lumMod val="50000"/>
                    </a:schemeClr>
                  </a:solidFill>
                </a:endParaRPr>
              </a:p>
            </p:txBody>
          </p:sp>
          <p:sp>
            <p:nvSpPr>
              <p:cNvPr id="144" name="TextBox 143"/>
              <p:cNvSpPr txBox="1"/>
              <p:nvPr/>
            </p:nvSpPr>
            <p:spPr>
              <a:xfrm>
                <a:off x="1061987" y="3634563"/>
                <a:ext cx="406320" cy="256434"/>
              </a:xfrm>
              <a:prstGeom prst="rect">
                <a:avLst/>
              </a:prstGeom>
              <a:noFill/>
            </p:spPr>
            <p:txBody>
              <a:bodyPr wrap="none" lIns="52902" tIns="26451" rIns="52902" bIns="26451" rtlCol="0">
                <a:spAutoFit/>
              </a:bodyPr>
              <a:lstStyle/>
              <a:p>
                <a:r>
                  <a:rPr lang="en-US" altLang="zh-CN" sz="800" dirty="0">
                    <a:solidFill>
                      <a:schemeClr val="bg1">
                        <a:lumMod val="50000"/>
                      </a:schemeClr>
                    </a:solidFill>
                  </a:rPr>
                  <a:t>400</a:t>
                </a:r>
                <a:endParaRPr lang="zh-CN" altLang="en-US" sz="800" dirty="0">
                  <a:solidFill>
                    <a:schemeClr val="bg1">
                      <a:lumMod val="50000"/>
                    </a:schemeClr>
                  </a:solidFill>
                </a:endParaRPr>
              </a:p>
            </p:txBody>
          </p:sp>
          <p:sp>
            <p:nvSpPr>
              <p:cNvPr id="145" name="TextBox 144"/>
              <p:cNvSpPr txBox="1"/>
              <p:nvPr/>
            </p:nvSpPr>
            <p:spPr>
              <a:xfrm>
                <a:off x="1061987" y="3397337"/>
                <a:ext cx="406320" cy="256434"/>
              </a:xfrm>
              <a:prstGeom prst="rect">
                <a:avLst/>
              </a:prstGeom>
              <a:noFill/>
            </p:spPr>
            <p:txBody>
              <a:bodyPr wrap="none" lIns="52902" tIns="26451" rIns="52902" bIns="26451" rtlCol="0">
                <a:spAutoFit/>
              </a:bodyPr>
              <a:lstStyle/>
              <a:p>
                <a:r>
                  <a:rPr lang="en-US" altLang="zh-CN" sz="800" dirty="0">
                    <a:solidFill>
                      <a:schemeClr val="bg1">
                        <a:lumMod val="50000"/>
                      </a:schemeClr>
                    </a:solidFill>
                  </a:rPr>
                  <a:t>500</a:t>
                </a:r>
                <a:endParaRPr lang="zh-CN" altLang="en-US" sz="800" dirty="0">
                  <a:solidFill>
                    <a:schemeClr val="bg1">
                      <a:lumMod val="50000"/>
                    </a:schemeClr>
                  </a:solidFill>
                </a:endParaRPr>
              </a:p>
            </p:txBody>
          </p:sp>
          <p:sp>
            <p:nvSpPr>
              <p:cNvPr id="146" name="TextBox 145"/>
              <p:cNvSpPr txBox="1"/>
              <p:nvPr/>
            </p:nvSpPr>
            <p:spPr>
              <a:xfrm>
                <a:off x="1061987" y="3160109"/>
                <a:ext cx="406320" cy="256434"/>
              </a:xfrm>
              <a:prstGeom prst="rect">
                <a:avLst/>
              </a:prstGeom>
              <a:noFill/>
            </p:spPr>
            <p:txBody>
              <a:bodyPr wrap="none" lIns="52902" tIns="26451" rIns="52902" bIns="26451" rtlCol="0">
                <a:spAutoFit/>
              </a:bodyPr>
              <a:lstStyle/>
              <a:p>
                <a:r>
                  <a:rPr lang="en-US" altLang="zh-CN" sz="800" dirty="0">
                    <a:solidFill>
                      <a:schemeClr val="bg1">
                        <a:lumMod val="50000"/>
                      </a:schemeClr>
                    </a:solidFill>
                  </a:rPr>
                  <a:t>600</a:t>
                </a:r>
                <a:endParaRPr lang="zh-CN" altLang="en-US" sz="800" dirty="0">
                  <a:solidFill>
                    <a:schemeClr val="bg1">
                      <a:lumMod val="50000"/>
                    </a:schemeClr>
                  </a:solidFill>
                </a:endParaRPr>
              </a:p>
            </p:txBody>
          </p:sp>
          <p:sp>
            <p:nvSpPr>
              <p:cNvPr id="147" name="TextBox 146"/>
              <p:cNvSpPr txBox="1"/>
              <p:nvPr/>
            </p:nvSpPr>
            <p:spPr>
              <a:xfrm>
                <a:off x="1061987" y="2922884"/>
                <a:ext cx="406320" cy="256434"/>
              </a:xfrm>
              <a:prstGeom prst="rect">
                <a:avLst/>
              </a:prstGeom>
              <a:noFill/>
            </p:spPr>
            <p:txBody>
              <a:bodyPr wrap="none" lIns="52902" tIns="26451" rIns="52902" bIns="26451" rtlCol="0">
                <a:spAutoFit/>
              </a:bodyPr>
              <a:lstStyle/>
              <a:p>
                <a:r>
                  <a:rPr lang="en-US" altLang="zh-CN" sz="800" dirty="0">
                    <a:solidFill>
                      <a:schemeClr val="bg1">
                        <a:lumMod val="50000"/>
                      </a:schemeClr>
                    </a:solidFill>
                  </a:rPr>
                  <a:t>700</a:t>
                </a:r>
                <a:endParaRPr lang="zh-CN" altLang="en-US" sz="800" dirty="0">
                  <a:solidFill>
                    <a:schemeClr val="bg1">
                      <a:lumMod val="50000"/>
                    </a:schemeClr>
                  </a:solidFill>
                </a:endParaRPr>
              </a:p>
            </p:txBody>
          </p:sp>
          <p:sp>
            <p:nvSpPr>
              <p:cNvPr id="180" name="TextBox 179"/>
              <p:cNvSpPr txBox="1"/>
              <p:nvPr/>
            </p:nvSpPr>
            <p:spPr>
              <a:xfrm>
                <a:off x="1061987" y="2695449"/>
                <a:ext cx="406320" cy="256434"/>
              </a:xfrm>
              <a:prstGeom prst="rect">
                <a:avLst/>
              </a:prstGeom>
              <a:noFill/>
            </p:spPr>
            <p:txBody>
              <a:bodyPr wrap="none" lIns="52902" tIns="26451" rIns="52902" bIns="26451" rtlCol="0">
                <a:spAutoFit/>
              </a:bodyPr>
              <a:lstStyle/>
              <a:p>
                <a:r>
                  <a:rPr lang="en-US" altLang="zh-CN" sz="800" dirty="0">
                    <a:solidFill>
                      <a:schemeClr val="bg1">
                        <a:lumMod val="50000"/>
                      </a:schemeClr>
                    </a:solidFill>
                  </a:rPr>
                  <a:t>800</a:t>
                </a:r>
                <a:endParaRPr lang="zh-CN" altLang="en-US" sz="800" dirty="0">
                  <a:solidFill>
                    <a:schemeClr val="bg1">
                      <a:lumMod val="50000"/>
                    </a:schemeClr>
                  </a:solidFill>
                </a:endParaRPr>
              </a:p>
            </p:txBody>
          </p:sp>
          <p:sp>
            <p:nvSpPr>
              <p:cNvPr id="181" name="TextBox 180"/>
              <p:cNvSpPr txBox="1"/>
              <p:nvPr/>
            </p:nvSpPr>
            <p:spPr>
              <a:xfrm>
                <a:off x="1061987" y="2516281"/>
                <a:ext cx="406320" cy="256434"/>
              </a:xfrm>
              <a:prstGeom prst="rect">
                <a:avLst/>
              </a:prstGeom>
              <a:noFill/>
            </p:spPr>
            <p:txBody>
              <a:bodyPr wrap="none" lIns="52902" tIns="26451" rIns="52902" bIns="26451" rtlCol="0">
                <a:spAutoFit/>
              </a:bodyPr>
              <a:lstStyle/>
              <a:p>
                <a:r>
                  <a:rPr lang="en-US" altLang="zh-CN" sz="800" dirty="0">
                    <a:solidFill>
                      <a:schemeClr val="bg1">
                        <a:lumMod val="50000"/>
                      </a:schemeClr>
                    </a:solidFill>
                  </a:rPr>
                  <a:t>900</a:t>
                </a:r>
                <a:endParaRPr lang="zh-CN" altLang="en-US" sz="800" dirty="0">
                  <a:solidFill>
                    <a:schemeClr val="bg1">
                      <a:lumMod val="50000"/>
                    </a:schemeClr>
                  </a:solidFill>
                </a:endParaRPr>
              </a:p>
            </p:txBody>
          </p:sp>
          <p:sp>
            <p:nvSpPr>
              <p:cNvPr id="182" name="TextBox 181"/>
              <p:cNvSpPr txBox="1"/>
              <p:nvPr/>
            </p:nvSpPr>
            <p:spPr>
              <a:xfrm>
                <a:off x="1061987" y="2326314"/>
                <a:ext cx="487256" cy="256434"/>
              </a:xfrm>
              <a:prstGeom prst="rect">
                <a:avLst/>
              </a:prstGeom>
              <a:noFill/>
            </p:spPr>
            <p:txBody>
              <a:bodyPr wrap="none" lIns="52902" tIns="26451" rIns="52902" bIns="26451" rtlCol="0">
                <a:spAutoFit/>
              </a:bodyPr>
              <a:lstStyle/>
              <a:p>
                <a:r>
                  <a:rPr lang="en-US" altLang="zh-CN" sz="800" dirty="0">
                    <a:solidFill>
                      <a:schemeClr val="bg1">
                        <a:lumMod val="50000"/>
                      </a:schemeClr>
                    </a:solidFill>
                  </a:rPr>
                  <a:t>1000</a:t>
                </a:r>
                <a:endParaRPr lang="zh-CN" altLang="en-US" sz="800" dirty="0">
                  <a:solidFill>
                    <a:schemeClr val="bg1">
                      <a:lumMod val="50000"/>
                    </a:schemeClr>
                  </a:solidFill>
                </a:endParaRPr>
              </a:p>
            </p:txBody>
          </p:sp>
          <p:sp>
            <p:nvSpPr>
              <p:cNvPr id="106" name="Line 6"/>
              <p:cNvSpPr>
                <a:spLocks noChangeShapeType="1"/>
              </p:cNvSpPr>
              <p:nvPr/>
            </p:nvSpPr>
            <p:spPr bwMode="auto">
              <a:xfrm>
                <a:off x="1396955" y="3081174"/>
                <a:ext cx="369119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52902" tIns="26451" rIns="52902" bIns="26451" numCol="1" anchor="t" anchorCtr="0" compatLnSpc="1"/>
              <a:lstStyle/>
              <a:p>
                <a:endParaRPr lang="zh-CN" altLang="en-US" sz="1800"/>
              </a:p>
            </p:txBody>
          </p:sp>
          <p:sp>
            <p:nvSpPr>
              <p:cNvPr id="107" name="Line 7"/>
              <p:cNvSpPr>
                <a:spLocks noChangeShapeType="1"/>
              </p:cNvSpPr>
              <p:nvPr/>
            </p:nvSpPr>
            <p:spPr bwMode="auto">
              <a:xfrm>
                <a:off x="1396955" y="3310689"/>
                <a:ext cx="369119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52902" tIns="26451" rIns="52902" bIns="26451" numCol="1" anchor="t" anchorCtr="0" compatLnSpc="1"/>
              <a:lstStyle/>
              <a:p>
                <a:endParaRPr lang="zh-CN" altLang="en-US" sz="1800"/>
              </a:p>
            </p:txBody>
          </p:sp>
          <p:sp>
            <p:nvSpPr>
              <p:cNvPr id="108" name="Line 8"/>
              <p:cNvSpPr>
                <a:spLocks noChangeShapeType="1"/>
              </p:cNvSpPr>
              <p:nvPr/>
            </p:nvSpPr>
            <p:spPr bwMode="auto">
              <a:xfrm>
                <a:off x="1396955" y="3534805"/>
                <a:ext cx="369119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52902" tIns="26451" rIns="52902" bIns="26451" numCol="1" anchor="t" anchorCtr="0" compatLnSpc="1"/>
              <a:lstStyle/>
              <a:p>
                <a:endParaRPr lang="zh-CN" altLang="en-US" sz="1800"/>
              </a:p>
            </p:txBody>
          </p:sp>
          <p:sp>
            <p:nvSpPr>
              <p:cNvPr id="109" name="Line 9"/>
              <p:cNvSpPr>
                <a:spLocks noChangeShapeType="1"/>
              </p:cNvSpPr>
              <p:nvPr/>
            </p:nvSpPr>
            <p:spPr bwMode="auto">
              <a:xfrm>
                <a:off x="1396955" y="3764321"/>
                <a:ext cx="369119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52902" tIns="26451" rIns="52902" bIns="26451" numCol="1" anchor="t" anchorCtr="0" compatLnSpc="1"/>
              <a:lstStyle/>
              <a:p>
                <a:endParaRPr lang="zh-CN" altLang="en-US" sz="1800"/>
              </a:p>
            </p:txBody>
          </p:sp>
          <p:sp>
            <p:nvSpPr>
              <p:cNvPr id="110" name="Line 10"/>
              <p:cNvSpPr>
                <a:spLocks noChangeShapeType="1"/>
              </p:cNvSpPr>
              <p:nvPr/>
            </p:nvSpPr>
            <p:spPr bwMode="auto">
              <a:xfrm>
                <a:off x="1396955" y="3993837"/>
                <a:ext cx="369119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52902" tIns="26451" rIns="52902" bIns="26451" numCol="1" anchor="t" anchorCtr="0" compatLnSpc="1"/>
              <a:lstStyle/>
              <a:p>
                <a:endParaRPr lang="zh-CN" altLang="en-US" sz="1800"/>
              </a:p>
            </p:txBody>
          </p:sp>
          <p:sp>
            <p:nvSpPr>
              <p:cNvPr id="111" name="Line 11"/>
              <p:cNvSpPr>
                <a:spLocks noChangeShapeType="1"/>
              </p:cNvSpPr>
              <p:nvPr/>
            </p:nvSpPr>
            <p:spPr bwMode="auto">
              <a:xfrm>
                <a:off x="1396955" y="4223352"/>
                <a:ext cx="369119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52902" tIns="26451" rIns="52902" bIns="26451" numCol="1" anchor="t" anchorCtr="0" compatLnSpc="1"/>
              <a:lstStyle/>
              <a:p>
                <a:endParaRPr lang="zh-CN" altLang="en-US" sz="1800"/>
              </a:p>
            </p:txBody>
          </p:sp>
          <p:sp>
            <p:nvSpPr>
              <p:cNvPr id="121" name="Line 12"/>
              <p:cNvSpPr>
                <a:spLocks noChangeShapeType="1"/>
              </p:cNvSpPr>
              <p:nvPr/>
            </p:nvSpPr>
            <p:spPr bwMode="auto">
              <a:xfrm>
                <a:off x="1396955" y="4426304"/>
                <a:ext cx="369119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52902" tIns="26451" rIns="52902" bIns="26451" numCol="1" anchor="t" anchorCtr="0" compatLnSpc="1"/>
              <a:lstStyle/>
              <a:p>
                <a:endParaRPr lang="zh-CN" altLang="en-US" sz="1800"/>
              </a:p>
            </p:txBody>
          </p:sp>
          <p:sp>
            <p:nvSpPr>
              <p:cNvPr id="177" name="Line 10"/>
              <p:cNvSpPr>
                <a:spLocks noChangeShapeType="1"/>
              </p:cNvSpPr>
              <p:nvPr/>
            </p:nvSpPr>
            <p:spPr bwMode="auto">
              <a:xfrm>
                <a:off x="1540366" y="2411493"/>
                <a:ext cx="3547789"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52902" tIns="26451" rIns="52902" bIns="26451" numCol="1" anchor="t" anchorCtr="0" compatLnSpc="1"/>
              <a:lstStyle/>
              <a:p>
                <a:endParaRPr lang="zh-CN" altLang="en-US" sz="1800"/>
              </a:p>
            </p:txBody>
          </p:sp>
          <p:sp>
            <p:nvSpPr>
              <p:cNvPr id="178" name="Line 11"/>
              <p:cNvSpPr>
                <a:spLocks noChangeShapeType="1"/>
              </p:cNvSpPr>
              <p:nvPr/>
            </p:nvSpPr>
            <p:spPr bwMode="auto">
              <a:xfrm>
                <a:off x="1540365" y="2641008"/>
                <a:ext cx="354778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52902" tIns="26451" rIns="52902" bIns="26451" numCol="1" anchor="t" anchorCtr="0" compatLnSpc="1"/>
              <a:lstStyle/>
              <a:p>
                <a:endParaRPr lang="zh-CN" altLang="en-US" sz="1800"/>
              </a:p>
            </p:txBody>
          </p:sp>
          <p:sp>
            <p:nvSpPr>
              <p:cNvPr id="179" name="Line 12"/>
              <p:cNvSpPr>
                <a:spLocks noChangeShapeType="1"/>
              </p:cNvSpPr>
              <p:nvPr/>
            </p:nvSpPr>
            <p:spPr bwMode="auto">
              <a:xfrm>
                <a:off x="1509073" y="2843960"/>
                <a:ext cx="3579080"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52902" tIns="26451" rIns="52902" bIns="26451" numCol="1" anchor="t" anchorCtr="0" compatLnSpc="1"/>
              <a:lstStyle/>
              <a:p>
                <a:endParaRPr lang="zh-CN" altLang="en-US" sz="1800"/>
              </a:p>
            </p:txBody>
          </p:sp>
          <p:sp>
            <p:nvSpPr>
              <p:cNvPr id="183" name="Line 10"/>
              <p:cNvSpPr>
                <a:spLocks noChangeShapeType="1"/>
              </p:cNvSpPr>
              <p:nvPr/>
            </p:nvSpPr>
            <p:spPr bwMode="auto">
              <a:xfrm>
                <a:off x="1540366" y="2172083"/>
                <a:ext cx="3547788"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52902" tIns="26451" rIns="52902" bIns="26451" numCol="1" anchor="t" anchorCtr="0" compatLnSpc="1"/>
              <a:lstStyle/>
              <a:p>
                <a:endParaRPr lang="zh-CN" altLang="en-US" sz="1800"/>
              </a:p>
            </p:txBody>
          </p:sp>
        </p:grpSp>
      </p:grpSp>
      <p:grpSp>
        <p:nvGrpSpPr>
          <p:cNvPr id="4" name="组合 4"/>
          <p:cNvGrpSpPr/>
          <p:nvPr/>
        </p:nvGrpSpPr>
        <p:grpSpPr>
          <a:xfrm>
            <a:off x="5577069" y="1479967"/>
            <a:ext cx="2724825" cy="2058399"/>
            <a:chOff x="7038199" y="1994163"/>
            <a:chExt cx="4169575" cy="2926069"/>
          </a:xfrm>
        </p:grpSpPr>
        <p:sp>
          <p:nvSpPr>
            <p:cNvPr id="185" name="矩形 184"/>
            <p:cNvSpPr/>
            <p:nvPr/>
          </p:nvSpPr>
          <p:spPr>
            <a:xfrm rot="16200000">
              <a:off x="9537325" y="3457222"/>
              <a:ext cx="1896238" cy="3726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52" tIns="34275" rIns="68552" bIns="34275" spcCol="0" rtlCol="0" anchor="ctr"/>
            <a:lstStyle/>
            <a:p>
              <a:pPr algn="ctr"/>
              <a:endParaRPr lang="zh-CN" altLang="en-US" sz="1800"/>
            </a:p>
          </p:txBody>
        </p:sp>
        <p:sp>
          <p:nvSpPr>
            <p:cNvPr id="186" name="矩形 185"/>
            <p:cNvSpPr/>
            <p:nvPr/>
          </p:nvSpPr>
          <p:spPr>
            <a:xfrm rot="16200000">
              <a:off x="9010585" y="3689357"/>
              <a:ext cx="1431187" cy="3726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52" tIns="34275" rIns="68552" bIns="34275" spcCol="0" rtlCol="0" anchor="ctr"/>
            <a:lstStyle/>
            <a:p>
              <a:pPr algn="ctr"/>
              <a:endParaRPr lang="zh-CN" altLang="en-US" sz="1800"/>
            </a:p>
          </p:txBody>
        </p:sp>
        <p:sp>
          <p:nvSpPr>
            <p:cNvPr id="187" name="矩形 186"/>
            <p:cNvSpPr/>
            <p:nvPr/>
          </p:nvSpPr>
          <p:spPr>
            <a:xfrm rot="16200000">
              <a:off x="7929401" y="3367444"/>
              <a:ext cx="2075017" cy="3726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52" tIns="34275" rIns="68552" bIns="34275" spcCol="0" rtlCol="0" anchor="ctr"/>
            <a:lstStyle/>
            <a:p>
              <a:pPr algn="ctr"/>
              <a:endParaRPr lang="zh-CN" altLang="en-US" sz="1800"/>
            </a:p>
          </p:txBody>
        </p:sp>
        <p:sp>
          <p:nvSpPr>
            <p:cNvPr id="188" name="矩形 187"/>
            <p:cNvSpPr/>
            <p:nvPr/>
          </p:nvSpPr>
          <p:spPr>
            <a:xfrm rot="16200000">
              <a:off x="7124673" y="3321984"/>
              <a:ext cx="2165935" cy="3726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52" tIns="34275" rIns="68552" bIns="34275" spcCol="0" rtlCol="0" anchor="ctr"/>
            <a:lstStyle/>
            <a:p>
              <a:pPr algn="ctr"/>
              <a:endParaRPr lang="zh-CN" altLang="en-US" sz="1800"/>
            </a:p>
          </p:txBody>
        </p:sp>
        <p:cxnSp>
          <p:nvCxnSpPr>
            <p:cNvPr id="189" name="直接箭头连接符 188"/>
            <p:cNvCxnSpPr/>
            <p:nvPr/>
          </p:nvCxnSpPr>
          <p:spPr>
            <a:xfrm flipV="1">
              <a:off x="7626254" y="1994163"/>
              <a:ext cx="0" cy="2597744"/>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0" name="直接箭头连接符 189"/>
            <p:cNvCxnSpPr/>
            <p:nvPr/>
          </p:nvCxnSpPr>
          <p:spPr>
            <a:xfrm>
              <a:off x="7587021" y="4591453"/>
              <a:ext cx="3620753"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1" name="TextBox 190"/>
            <p:cNvSpPr txBox="1"/>
            <p:nvPr/>
          </p:nvSpPr>
          <p:spPr>
            <a:xfrm>
              <a:off x="7953435" y="2133288"/>
              <a:ext cx="669579" cy="360937"/>
            </a:xfrm>
            <a:prstGeom prst="rect">
              <a:avLst/>
            </a:prstGeom>
            <a:noFill/>
          </p:spPr>
          <p:txBody>
            <a:bodyPr wrap="square" lIns="68552" tIns="34275" rIns="68552" bIns="34275" rtlCol="0">
              <a:spAutoFit/>
            </a:bodyPr>
            <a:lstStyle/>
            <a:p>
              <a:r>
                <a:rPr lang="en-US" altLang="zh-CN" sz="1200" spc="-113" dirty="0">
                  <a:solidFill>
                    <a:schemeClr val="bg1">
                      <a:lumMod val="50000"/>
                    </a:schemeClr>
                  </a:solidFill>
                  <a:latin typeface="微软雅黑" panose="020B0503020204020204" pitchFamily="34" charset="-122"/>
                  <a:ea typeface="微软雅黑" panose="020B0503020204020204" pitchFamily="34" charset="-122"/>
                </a:rPr>
                <a:t>99%</a:t>
              </a:r>
              <a:endParaRPr lang="zh-CN" altLang="en-US" sz="1200" spc="-113"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2" name="TextBox 191"/>
            <p:cNvSpPr txBox="1"/>
            <p:nvPr/>
          </p:nvSpPr>
          <p:spPr>
            <a:xfrm>
              <a:off x="9459489" y="2839693"/>
              <a:ext cx="669579" cy="404563"/>
            </a:xfrm>
            <a:prstGeom prst="rect">
              <a:avLst/>
            </a:prstGeom>
            <a:noFill/>
          </p:spPr>
          <p:txBody>
            <a:bodyPr wrap="square" lIns="68552" tIns="34275" rIns="68552" bIns="34275" rtlCol="0">
              <a:spAutoFit/>
            </a:bodyPr>
            <a:lstStyle/>
            <a:p>
              <a:r>
                <a:rPr lang="en-US" altLang="zh-CN" sz="1400" spc="-113" dirty="0">
                  <a:solidFill>
                    <a:schemeClr val="bg1">
                      <a:lumMod val="50000"/>
                    </a:schemeClr>
                  </a:solidFill>
                </a:rPr>
                <a:t>69%</a:t>
              </a:r>
              <a:endParaRPr lang="zh-CN" altLang="en-US" sz="1400" spc="-113" dirty="0">
                <a:solidFill>
                  <a:schemeClr val="bg1">
                    <a:lumMod val="50000"/>
                  </a:schemeClr>
                </a:solidFill>
              </a:endParaRPr>
            </a:p>
          </p:txBody>
        </p:sp>
        <p:sp>
          <p:nvSpPr>
            <p:cNvPr id="193" name="TextBox 192"/>
            <p:cNvSpPr txBox="1"/>
            <p:nvPr/>
          </p:nvSpPr>
          <p:spPr>
            <a:xfrm>
              <a:off x="10207190" y="2401664"/>
              <a:ext cx="669579" cy="404563"/>
            </a:xfrm>
            <a:prstGeom prst="rect">
              <a:avLst/>
            </a:prstGeom>
            <a:noFill/>
          </p:spPr>
          <p:txBody>
            <a:bodyPr wrap="square" lIns="68552" tIns="34275" rIns="68552" bIns="34275" rtlCol="0">
              <a:spAutoFit/>
            </a:bodyPr>
            <a:lstStyle/>
            <a:p>
              <a:r>
                <a:rPr lang="en-US" altLang="zh-CN" sz="1400" spc="-113" dirty="0">
                  <a:solidFill>
                    <a:schemeClr val="bg1">
                      <a:lumMod val="50000"/>
                    </a:schemeClr>
                  </a:solidFill>
                </a:rPr>
                <a:t>88%</a:t>
              </a:r>
              <a:endParaRPr lang="zh-CN" altLang="en-US" sz="1400" spc="-113" dirty="0">
                <a:solidFill>
                  <a:schemeClr val="bg1">
                    <a:lumMod val="50000"/>
                  </a:schemeClr>
                </a:solidFill>
              </a:endParaRPr>
            </a:p>
          </p:txBody>
        </p:sp>
        <p:sp>
          <p:nvSpPr>
            <p:cNvPr id="194" name="TextBox 193"/>
            <p:cNvSpPr txBox="1"/>
            <p:nvPr/>
          </p:nvSpPr>
          <p:spPr>
            <a:xfrm>
              <a:off x="8727819" y="2243684"/>
              <a:ext cx="669579" cy="360937"/>
            </a:xfrm>
            <a:prstGeom prst="rect">
              <a:avLst/>
            </a:prstGeom>
            <a:noFill/>
          </p:spPr>
          <p:txBody>
            <a:bodyPr wrap="square" lIns="68552" tIns="34275" rIns="68552" bIns="34275" rtlCol="0">
              <a:spAutoFit/>
            </a:bodyPr>
            <a:lstStyle/>
            <a:p>
              <a:r>
                <a:rPr lang="en-US" altLang="zh-CN" sz="1200" spc="-113" dirty="0">
                  <a:solidFill>
                    <a:schemeClr val="bg1">
                      <a:lumMod val="50000"/>
                    </a:schemeClr>
                  </a:solidFill>
                </a:rPr>
                <a:t>95%</a:t>
              </a:r>
              <a:endParaRPr lang="zh-CN" altLang="en-US" sz="1200" spc="-113" dirty="0">
                <a:solidFill>
                  <a:schemeClr val="bg1">
                    <a:lumMod val="50000"/>
                  </a:schemeClr>
                </a:solidFill>
              </a:endParaRPr>
            </a:p>
          </p:txBody>
        </p:sp>
        <p:sp>
          <p:nvSpPr>
            <p:cNvPr id="195" name="TextBox 194"/>
            <p:cNvSpPr txBox="1"/>
            <p:nvPr/>
          </p:nvSpPr>
          <p:spPr>
            <a:xfrm>
              <a:off x="7038199" y="4318602"/>
              <a:ext cx="406320" cy="256434"/>
            </a:xfrm>
            <a:prstGeom prst="rect">
              <a:avLst/>
            </a:prstGeom>
            <a:noFill/>
          </p:spPr>
          <p:txBody>
            <a:bodyPr wrap="none" lIns="52902" tIns="26451" rIns="52902" bIns="26451" rtlCol="0">
              <a:spAutoFit/>
            </a:bodyPr>
            <a:lstStyle/>
            <a:p>
              <a:r>
                <a:rPr lang="en-US" altLang="zh-CN" sz="800" dirty="0">
                  <a:solidFill>
                    <a:schemeClr val="bg1">
                      <a:lumMod val="50000"/>
                    </a:schemeClr>
                  </a:solidFill>
                </a:rPr>
                <a:t>100</a:t>
              </a:r>
              <a:endParaRPr lang="zh-CN" altLang="en-US" sz="800" dirty="0">
                <a:solidFill>
                  <a:schemeClr val="bg1">
                    <a:lumMod val="50000"/>
                  </a:schemeClr>
                </a:solidFill>
              </a:endParaRPr>
            </a:p>
          </p:txBody>
        </p:sp>
        <p:sp>
          <p:nvSpPr>
            <p:cNvPr id="196" name="TextBox 195"/>
            <p:cNvSpPr txBox="1"/>
            <p:nvPr/>
          </p:nvSpPr>
          <p:spPr>
            <a:xfrm>
              <a:off x="7038199" y="4109017"/>
              <a:ext cx="406320" cy="256434"/>
            </a:xfrm>
            <a:prstGeom prst="rect">
              <a:avLst/>
            </a:prstGeom>
            <a:noFill/>
          </p:spPr>
          <p:txBody>
            <a:bodyPr wrap="none" lIns="52902" tIns="26451" rIns="52902" bIns="26451" rtlCol="0">
              <a:spAutoFit/>
            </a:bodyPr>
            <a:lstStyle/>
            <a:p>
              <a:r>
                <a:rPr lang="en-US" altLang="zh-CN" sz="800" dirty="0">
                  <a:solidFill>
                    <a:schemeClr val="bg1">
                      <a:lumMod val="50000"/>
                    </a:schemeClr>
                  </a:solidFill>
                </a:rPr>
                <a:t>200</a:t>
              </a:r>
              <a:endParaRPr lang="zh-CN" altLang="en-US" sz="800" dirty="0">
                <a:solidFill>
                  <a:schemeClr val="bg1">
                    <a:lumMod val="50000"/>
                  </a:schemeClr>
                </a:solidFill>
              </a:endParaRPr>
            </a:p>
          </p:txBody>
        </p:sp>
        <p:sp>
          <p:nvSpPr>
            <p:cNvPr id="197" name="TextBox 196"/>
            <p:cNvSpPr txBox="1"/>
            <p:nvPr/>
          </p:nvSpPr>
          <p:spPr>
            <a:xfrm>
              <a:off x="7038199" y="3871789"/>
              <a:ext cx="406320" cy="256434"/>
            </a:xfrm>
            <a:prstGeom prst="rect">
              <a:avLst/>
            </a:prstGeom>
            <a:noFill/>
          </p:spPr>
          <p:txBody>
            <a:bodyPr wrap="none" lIns="52902" tIns="26451" rIns="52902" bIns="26451" rtlCol="0">
              <a:spAutoFit/>
            </a:bodyPr>
            <a:lstStyle/>
            <a:p>
              <a:r>
                <a:rPr lang="en-US" altLang="zh-CN" sz="800" dirty="0">
                  <a:solidFill>
                    <a:schemeClr val="bg1">
                      <a:lumMod val="50000"/>
                    </a:schemeClr>
                  </a:solidFill>
                </a:rPr>
                <a:t>300</a:t>
              </a:r>
              <a:endParaRPr lang="zh-CN" altLang="en-US" sz="800" dirty="0">
                <a:solidFill>
                  <a:schemeClr val="bg1">
                    <a:lumMod val="50000"/>
                  </a:schemeClr>
                </a:solidFill>
              </a:endParaRPr>
            </a:p>
          </p:txBody>
        </p:sp>
        <p:sp>
          <p:nvSpPr>
            <p:cNvPr id="198" name="TextBox 197"/>
            <p:cNvSpPr txBox="1"/>
            <p:nvPr/>
          </p:nvSpPr>
          <p:spPr>
            <a:xfrm>
              <a:off x="7038199" y="3634563"/>
              <a:ext cx="406320" cy="256434"/>
            </a:xfrm>
            <a:prstGeom prst="rect">
              <a:avLst/>
            </a:prstGeom>
            <a:noFill/>
          </p:spPr>
          <p:txBody>
            <a:bodyPr wrap="none" lIns="52902" tIns="26451" rIns="52902" bIns="26451" rtlCol="0">
              <a:spAutoFit/>
            </a:bodyPr>
            <a:lstStyle/>
            <a:p>
              <a:r>
                <a:rPr lang="en-US" altLang="zh-CN" sz="800" dirty="0">
                  <a:solidFill>
                    <a:schemeClr val="bg1">
                      <a:lumMod val="50000"/>
                    </a:schemeClr>
                  </a:solidFill>
                </a:rPr>
                <a:t>400</a:t>
              </a:r>
              <a:endParaRPr lang="zh-CN" altLang="en-US" sz="800" dirty="0">
                <a:solidFill>
                  <a:schemeClr val="bg1">
                    <a:lumMod val="50000"/>
                  </a:schemeClr>
                </a:solidFill>
              </a:endParaRPr>
            </a:p>
          </p:txBody>
        </p:sp>
        <p:sp>
          <p:nvSpPr>
            <p:cNvPr id="199" name="TextBox 198"/>
            <p:cNvSpPr txBox="1"/>
            <p:nvPr/>
          </p:nvSpPr>
          <p:spPr>
            <a:xfrm>
              <a:off x="7038199" y="3397336"/>
              <a:ext cx="406320" cy="256434"/>
            </a:xfrm>
            <a:prstGeom prst="rect">
              <a:avLst/>
            </a:prstGeom>
            <a:noFill/>
          </p:spPr>
          <p:txBody>
            <a:bodyPr wrap="none" lIns="52902" tIns="26451" rIns="52902" bIns="26451" rtlCol="0">
              <a:spAutoFit/>
            </a:bodyPr>
            <a:lstStyle/>
            <a:p>
              <a:r>
                <a:rPr lang="en-US" altLang="zh-CN" sz="800" dirty="0">
                  <a:solidFill>
                    <a:schemeClr val="bg1">
                      <a:lumMod val="50000"/>
                    </a:schemeClr>
                  </a:solidFill>
                </a:rPr>
                <a:t>500</a:t>
              </a:r>
              <a:endParaRPr lang="zh-CN" altLang="en-US" sz="800" dirty="0">
                <a:solidFill>
                  <a:schemeClr val="bg1">
                    <a:lumMod val="50000"/>
                  </a:schemeClr>
                </a:solidFill>
              </a:endParaRPr>
            </a:p>
          </p:txBody>
        </p:sp>
        <p:sp>
          <p:nvSpPr>
            <p:cNvPr id="200" name="TextBox 199"/>
            <p:cNvSpPr txBox="1"/>
            <p:nvPr/>
          </p:nvSpPr>
          <p:spPr>
            <a:xfrm>
              <a:off x="7038199" y="3160110"/>
              <a:ext cx="406320" cy="256434"/>
            </a:xfrm>
            <a:prstGeom prst="rect">
              <a:avLst/>
            </a:prstGeom>
            <a:noFill/>
          </p:spPr>
          <p:txBody>
            <a:bodyPr wrap="none" lIns="52902" tIns="26451" rIns="52902" bIns="26451" rtlCol="0">
              <a:spAutoFit/>
            </a:bodyPr>
            <a:lstStyle/>
            <a:p>
              <a:r>
                <a:rPr lang="en-US" altLang="zh-CN" sz="800" dirty="0">
                  <a:solidFill>
                    <a:schemeClr val="bg1">
                      <a:lumMod val="50000"/>
                    </a:schemeClr>
                  </a:solidFill>
                </a:rPr>
                <a:t>600</a:t>
              </a:r>
              <a:endParaRPr lang="zh-CN" altLang="en-US" sz="800" dirty="0">
                <a:solidFill>
                  <a:schemeClr val="bg1">
                    <a:lumMod val="50000"/>
                  </a:schemeClr>
                </a:solidFill>
              </a:endParaRPr>
            </a:p>
          </p:txBody>
        </p:sp>
        <p:sp>
          <p:nvSpPr>
            <p:cNvPr id="201" name="TextBox 200"/>
            <p:cNvSpPr txBox="1"/>
            <p:nvPr/>
          </p:nvSpPr>
          <p:spPr>
            <a:xfrm>
              <a:off x="7038199" y="2922884"/>
              <a:ext cx="406320" cy="256434"/>
            </a:xfrm>
            <a:prstGeom prst="rect">
              <a:avLst/>
            </a:prstGeom>
            <a:noFill/>
          </p:spPr>
          <p:txBody>
            <a:bodyPr wrap="none" lIns="52902" tIns="26451" rIns="52902" bIns="26451" rtlCol="0">
              <a:spAutoFit/>
            </a:bodyPr>
            <a:lstStyle/>
            <a:p>
              <a:r>
                <a:rPr lang="en-US" altLang="zh-CN" sz="800" dirty="0">
                  <a:solidFill>
                    <a:schemeClr val="bg1">
                      <a:lumMod val="50000"/>
                    </a:schemeClr>
                  </a:solidFill>
                </a:rPr>
                <a:t>700</a:t>
              </a:r>
              <a:endParaRPr lang="zh-CN" altLang="en-US" sz="800" dirty="0">
                <a:solidFill>
                  <a:schemeClr val="bg1">
                    <a:lumMod val="50000"/>
                  </a:schemeClr>
                </a:solidFill>
              </a:endParaRPr>
            </a:p>
          </p:txBody>
        </p:sp>
        <p:sp>
          <p:nvSpPr>
            <p:cNvPr id="202" name="TextBox 201"/>
            <p:cNvSpPr txBox="1"/>
            <p:nvPr/>
          </p:nvSpPr>
          <p:spPr>
            <a:xfrm>
              <a:off x="7965373" y="4663798"/>
              <a:ext cx="487256" cy="256434"/>
            </a:xfrm>
            <a:prstGeom prst="rect">
              <a:avLst/>
            </a:prstGeom>
            <a:noFill/>
          </p:spPr>
          <p:txBody>
            <a:bodyPr wrap="none" lIns="52902" tIns="26451" rIns="52902" bIns="26451"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标题</a:t>
              </a:r>
            </a:p>
          </p:txBody>
        </p:sp>
        <p:sp>
          <p:nvSpPr>
            <p:cNvPr id="203" name="TextBox 202"/>
            <p:cNvSpPr txBox="1"/>
            <p:nvPr/>
          </p:nvSpPr>
          <p:spPr>
            <a:xfrm>
              <a:off x="8802858" y="4663797"/>
              <a:ext cx="487256" cy="256434"/>
            </a:xfrm>
            <a:prstGeom prst="rect">
              <a:avLst/>
            </a:prstGeom>
            <a:noFill/>
          </p:spPr>
          <p:txBody>
            <a:bodyPr wrap="none" lIns="52902" tIns="26451" rIns="52902" bIns="26451"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标题</a:t>
              </a:r>
            </a:p>
          </p:txBody>
        </p:sp>
        <p:sp>
          <p:nvSpPr>
            <p:cNvPr id="204" name="TextBox 203"/>
            <p:cNvSpPr txBox="1"/>
            <p:nvPr/>
          </p:nvSpPr>
          <p:spPr>
            <a:xfrm>
              <a:off x="9472437" y="4663797"/>
              <a:ext cx="487256" cy="256434"/>
            </a:xfrm>
            <a:prstGeom prst="rect">
              <a:avLst/>
            </a:prstGeom>
            <a:noFill/>
          </p:spPr>
          <p:txBody>
            <a:bodyPr wrap="none" lIns="52902" tIns="26451" rIns="52902" bIns="26451"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标题</a:t>
              </a:r>
            </a:p>
          </p:txBody>
        </p:sp>
        <p:sp>
          <p:nvSpPr>
            <p:cNvPr id="205" name="TextBox 204"/>
            <p:cNvSpPr txBox="1"/>
            <p:nvPr/>
          </p:nvSpPr>
          <p:spPr>
            <a:xfrm>
              <a:off x="10286158" y="4663797"/>
              <a:ext cx="487256" cy="256434"/>
            </a:xfrm>
            <a:prstGeom prst="rect">
              <a:avLst/>
            </a:prstGeom>
            <a:noFill/>
          </p:spPr>
          <p:txBody>
            <a:bodyPr wrap="none" lIns="52902" tIns="26451" rIns="52902" bIns="26451"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标题</a:t>
              </a:r>
            </a:p>
          </p:txBody>
        </p:sp>
        <p:sp>
          <p:nvSpPr>
            <p:cNvPr id="206" name="TextBox 205"/>
            <p:cNvSpPr txBox="1"/>
            <p:nvPr/>
          </p:nvSpPr>
          <p:spPr>
            <a:xfrm>
              <a:off x="7038199" y="2695449"/>
              <a:ext cx="406320" cy="256434"/>
            </a:xfrm>
            <a:prstGeom prst="rect">
              <a:avLst/>
            </a:prstGeom>
            <a:noFill/>
          </p:spPr>
          <p:txBody>
            <a:bodyPr wrap="none" lIns="52902" tIns="26451" rIns="52902" bIns="26451" rtlCol="0">
              <a:spAutoFit/>
            </a:bodyPr>
            <a:lstStyle/>
            <a:p>
              <a:r>
                <a:rPr lang="en-US" altLang="zh-CN" sz="800" dirty="0">
                  <a:solidFill>
                    <a:schemeClr val="bg1">
                      <a:lumMod val="50000"/>
                    </a:schemeClr>
                  </a:solidFill>
                </a:rPr>
                <a:t>800</a:t>
              </a:r>
              <a:endParaRPr lang="zh-CN" altLang="en-US" sz="800" dirty="0">
                <a:solidFill>
                  <a:schemeClr val="bg1">
                    <a:lumMod val="50000"/>
                  </a:schemeClr>
                </a:solidFill>
              </a:endParaRPr>
            </a:p>
          </p:txBody>
        </p:sp>
        <p:sp>
          <p:nvSpPr>
            <p:cNvPr id="207" name="TextBox 206"/>
            <p:cNvSpPr txBox="1"/>
            <p:nvPr/>
          </p:nvSpPr>
          <p:spPr>
            <a:xfrm>
              <a:off x="7038199" y="2516281"/>
              <a:ext cx="406320" cy="256434"/>
            </a:xfrm>
            <a:prstGeom prst="rect">
              <a:avLst/>
            </a:prstGeom>
            <a:noFill/>
          </p:spPr>
          <p:txBody>
            <a:bodyPr wrap="none" lIns="52902" tIns="26451" rIns="52902" bIns="26451" rtlCol="0">
              <a:spAutoFit/>
            </a:bodyPr>
            <a:lstStyle/>
            <a:p>
              <a:r>
                <a:rPr lang="en-US" altLang="zh-CN" sz="800" dirty="0">
                  <a:solidFill>
                    <a:schemeClr val="bg1">
                      <a:lumMod val="50000"/>
                    </a:schemeClr>
                  </a:solidFill>
                </a:rPr>
                <a:t>900</a:t>
              </a:r>
              <a:endParaRPr lang="zh-CN" altLang="en-US" sz="800" dirty="0">
                <a:solidFill>
                  <a:schemeClr val="bg1">
                    <a:lumMod val="50000"/>
                  </a:schemeClr>
                </a:solidFill>
              </a:endParaRPr>
            </a:p>
          </p:txBody>
        </p:sp>
        <p:sp>
          <p:nvSpPr>
            <p:cNvPr id="208" name="TextBox 207"/>
            <p:cNvSpPr txBox="1"/>
            <p:nvPr/>
          </p:nvSpPr>
          <p:spPr>
            <a:xfrm>
              <a:off x="7038199" y="2326314"/>
              <a:ext cx="487256" cy="256434"/>
            </a:xfrm>
            <a:prstGeom prst="rect">
              <a:avLst/>
            </a:prstGeom>
            <a:noFill/>
          </p:spPr>
          <p:txBody>
            <a:bodyPr wrap="none" lIns="52902" tIns="26451" rIns="52902" bIns="26451" rtlCol="0">
              <a:spAutoFit/>
            </a:bodyPr>
            <a:lstStyle/>
            <a:p>
              <a:r>
                <a:rPr lang="en-US" altLang="zh-CN" sz="800" dirty="0">
                  <a:solidFill>
                    <a:schemeClr val="bg1">
                      <a:lumMod val="50000"/>
                    </a:schemeClr>
                  </a:solidFill>
                </a:rPr>
                <a:t>1000</a:t>
              </a:r>
              <a:endParaRPr lang="zh-CN" altLang="en-US" sz="800" dirty="0">
                <a:solidFill>
                  <a:schemeClr val="bg1">
                    <a:lumMod val="50000"/>
                  </a:schemeClr>
                </a:solidFill>
              </a:endParaRPr>
            </a:p>
          </p:txBody>
        </p:sp>
        <p:sp>
          <p:nvSpPr>
            <p:cNvPr id="209" name="Line 6"/>
            <p:cNvSpPr>
              <a:spLocks noChangeShapeType="1"/>
            </p:cNvSpPr>
            <p:nvPr/>
          </p:nvSpPr>
          <p:spPr bwMode="auto">
            <a:xfrm>
              <a:off x="7373167" y="3081174"/>
              <a:ext cx="369119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52902" tIns="26451" rIns="52902" bIns="26451" numCol="1" anchor="t" anchorCtr="0" compatLnSpc="1"/>
            <a:lstStyle/>
            <a:p>
              <a:endParaRPr lang="zh-CN" altLang="en-US" sz="1800"/>
            </a:p>
          </p:txBody>
        </p:sp>
        <p:sp>
          <p:nvSpPr>
            <p:cNvPr id="210" name="Line 7"/>
            <p:cNvSpPr>
              <a:spLocks noChangeShapeType="1"/>
            </p:cNvSpPr>
            <p:nvPr/>
          </p:nvSpPr>
          <p:spPr bwMode="auto">
            <a:xfrm>
              <a:off x="7373167" y="3310689"/>
              <a:ext cx="369119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52902" tIns="26451" rIns="52902" bIns="26451" numCol="1" anchor="t" anchorCtr="0" compatLnSpc="1"/>
            <a:lstStyle/>
            <a:p>
              <a:endParaRPr lang="zh-CN" altLang="en-US" sz="1800"/>
            </a:p>
          </p:txBody>
        </p:sp>
        <p:sp>
          <p:nvSpPr>
            <p:cNvPr id="211" name="Line 8"/>
            <p:cNvSpPr>
              <a:spLocks noChangeShapeType="1"/>
            </p:cNvSpPr>
            <p:nvPr/>
          </p:nvSpPr>
          <p:spPr bwMode="auto">
            <a:xfrm>
              <a:off x="7373167" y="3534805"/>
              <a:ext cx="369119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52902" tIns="26451" rIns="52902" bIns="26451" numCol="1" anchor="t" anchorCtr="0" compatLnSpc="1"/>
            <a:lstStyle/>
            <a:p>
              <a:endParaRPr lang="zh-CN" altLang="en-US" sz="1800"/>
            </a:p>
          </p:txBody>
        </p:sp>
        <p:sp>
          <p:nvSpPr>
            <p:cNvPr id="212" name="Line 9"/>
            <p:cNvSpPr>
              <a:spLocks noChangeShapeType="1"/>
            </p:cNvSpPr>
            <p:nvPr/>
          </p:nvSpPr>
          <p:spPr bwMode="auto">
            <a:xfrm>
              <a:off x="7373167" y="3764321"/>
              <a:ext cx="369119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52902" tIns="26451" rIns="52902" bIns="26451" numCol="1" anchor="t" anchorCtr="0" compatLnSpc="1"/>
            <a:lstStyle/>
            <a:p>
              <a:endParaRPr lang="zh-CN" altLang="en-US" sz="1800"/>
            </a:p>
          </p:txBody>
        </p:sp>
        <p:sp>
          <p:nvSpPr>
            <p:cNvPr id="213" name="Line 10"/>
            <p:cNvSpPr>
              <a:spLocks noChangeShapeType="1"/>
            </p:cNvSpPr>
            <p:nvPr/>
          </p:nvSpPr>
          <p:spPr bwMode="auto">
            <a:xfrm>
              <a:off x="7373167" y="3993837"/>
              <a:ext cx="369119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52902" tIns="26451" rIns="52902" bIns="26451" numCol="1" anchor="t" anchorCtr="0" compatLnSpc="1"/>
            <a:lstStyle/>
            <a:p>
              <a:endParaRPr lang="zh-CN" altLang="en-US" sz="1800"/>
            </a:p>
          </p:txBody>
        </p:sp>
        <p:sp>
          <p:nvSpPr>
            <p:cNvPr id="214" name="Line 11"/>
            <p:cNvSpPr>
              <a:spLocks noChangeShapeType="1"/>
            </p:cNvSpPr>
            <p:nvPr/>
          </p:nvSpPr>
          <p:spPr bwMode="auto">
            <a:xfrm>
              <a:off x="7373167" y="4223352"/>
              <a:ext cx="369119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52902" tIns="26451" rIns="52902" bIns="26451" numCol="1" anchor="t" anchorCtr="0" compatLnSpc="1"/>
            <a:lstStyle/>
            <a:p>
              <a:endParaRPr lang="zh-CN" altLang="en-US" sz="1800"/>
            </a:p>
          </p:txBody>
        </p:sp>
        <p:sp>
          <p:nvSpPr>
            <p:cNvPr id="215" name="Line 12"/>
            <p:cNvSpPr>
              <a:spLocks noChangeShapeType="1"/>
            </p:cNvSpPr>
            <p:nvPr/>
          </p:nvSpPr>
          <p:spPr bwMode="auto">
            <a:xfrm>
              <a:off x="7373167" y="4426304"/>
              <a:ext cx="369119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52902" tIns="26451" rIns="52902" bIns="26451" numCol="1" anchor="t" anchorCtr="0" compatLnSpc="1"/>
            <a:lstStyle/>
            <a:p>
              <a:endParaRPr lang="zh-CN" altLang="en-US" sz="1800"/>
            </a:p>
          </p:txBody>
        </p:sp>
        <p:sp>
          <p:nvSpPr>
            <p:cNvPr id="216" name="Line 10"/>
            <p:cNvSpPr>
              <a:spLocks noChangeShapeType="1"/>
            </p:cNvSpPr>
            <p:nvPr/>
          </p:nvSpPr>
          <p:spPr bwMode="auto">
            <a:xfrm>
              <a:off x="7516578" y="2411492"/>
              <a:ext cx="3547788"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52902" tIns="26451" rIns="52902" bIns="26451" numCol="1" anchor="t" anchorCtr="0" compatLnSpc="1"/>
            <a:lstStyle/>
            <a:p>
              <a:endParaRPr lang="zh-CN" altLang="en-US" sz="1800"/>
            </a:p>
          </p:txBody>
        </p:sp>
        <p:sp>
          <p:nvSpPr>
            <p:cNvPr id="217" name="Line 11"/>
            <p:cNvSpPr>
              <a:spLocks noChangeShapeType="1"/>
            </p:cNvSpPr>
            <p:nvPr/>
          </p:nvSpPr>
          <p:spPr bwMode="auto">
            <a:xfrm>
              <a:off x="7516577" y="2641008"/>
              <a:ext cx="354778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52902" tIns="26451" rIns="52902" bIns="26451" numCol="1" anchor="t" anchorCtr="0" compatLnSpc="1"/>
            <a:lstStyle/>
            <a:p>
              <a:endParaRPr lang="zh-CN" altLang="en-US" sz="1800"/>
            </a:p>
          </p:txBody>
        </p:sp>
        <p:sp>
          <p:nvSpPr>
            <p:cNvPr id="218" name="Line 12"/>
            <p:cNvSpPr>
              <a:spLocks noChangeShapeType="1"/>
            </p:cNvSpPr>
            <p:nvPr/>
          </p:nvSpPr>
          <p:spPr bwMode="auto">
            <a:xfrm>
              <a:off x="7485285" y="2843960"/>
              <a:ext cx="3579080"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52902" tIns="26451" rIns="52902" bIns="26451" numCol="1" anchor="t" anchorCtr="0" compatLnSpc="1"/>
            <a:lstStyle/>
            <a:p>
              <a:endParaRPr lang="zh-CN" altLang="en-US" sz="1800"/>
            </a:p>
          </p:txBody>
        </p:sp>
        <p:sp>
          <p:nvSpPr>
            <p:cNvPr id="219" name="Line 10"/>
            <p:cNvSpPr>
              <a:spLocks noChangeShapeType="1"/>
            </p:cNvSpPr>
            <p:nvPr/>
          </p:nvSpPr>
          <p:spPr bwMode="auto">
            <a:xfrm>
              <a:off x="7516578" y="2172083"/>
              <a:ext cx="3547788"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52902" tIns="26451" rIns="52902" bIns="26451" numCol="1" anchor="t" anchorCtr="0" compatLnSpc="1"/>
            <a:lstStyle/>
            <a:p>
              <a:endParaRPr lang="zh-CN" altLang="en-US" sz="1800"/>
            </a:p>
          </p:txBody>
        </p:sp>
      </p:grpSp>
      <p:grpSp>
        <p:nvGrpSpPr>
          <p:cNvPr id="5" name="组合 6"/>
          <p:cNvGrpSpPr/>
          <p:nvPr/>
        </p:nvGrpSpPr>
        <p:grpSpPr>
          <a:xfrm>
            <a:off x="4416057" y="1419978"/>
            <a:ext cx="790542" cy="1987260"/>
            <a:chOff x="5489974" y="1916832"/>
            <a:chExt cx="1209702" cy="2824944"/>
          </a:xfrm>
          <a:solidFill>
            <a:schemeClr val="accent1"/>
          </a:solidFill>
        </p:grpSpPr>
        <p:cxnSp>
          <p:nvCxnSpPr>
            <p:cNvPr id="20" name="直接连接符 19"/>
            <p:cNvCxnSpPr/>
            <p:nvPr/>
          </p:nvCxnSpPr>
          <p:spPr>
            <a:xfrm>
              <a:off x="6102733" y="1916832"/>
              <a:ext cx="0" cy="2824944"/>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5489974" y="2562739"/>
              <a:ext cx="1209702" cy="1147008"/>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16" name="TextBox 15"/>
          <p:cNvSpPr txBox="1"/>
          <p:nvPr/>
        </p:nvSpPr>
        <p:spPr>
          <a:xfrm>
            <a:off x="4416057" y="1822733"/>
            <a:ext cx="894090" cy="854080"/>
          </a:xfrm>
          <a:prstGeom prst="rect">
            <a:avLst/>
          </a:prstGeom>
          <a:noFill/>
        </p:spPr>
        <p:txBody>
          <a:bodyPr wrap="square" lIns="91430" tIns="45715" rIns="91430" bIns="45715" rtlCol="0">
            <a:spAutoFit/>
          </a:bodyPr>
          <a:lstStyle/>
          <a:p>
            <a:r>
              <a:rPr lang="en-US" altLang="zh-CN" sz="5000" dirty="0" err="1">
                <a:solidFill>
                  <a:schemeClr val="bg1"/>
                </a:solidFill>
                <a:latin typeface="方正大黑_GBK" pitchFamily="65" charset="-122"/>
                <a:ea typeface="方正大黑_GBK" pitchFamily="65" charset="-122"/>
              </a:rPr>
              <a:t>vs</a:t>
            </a:r>
            <a:endParaRPr lang="zh-CN" altLang="en-US" sz="5000" dirty="0">
              <a:solidFill>
                <a:schemeClr val="bg1"/>
              </a:solidFill>
              <a:latin typeface="方正大黑_GBK" pitchFamily="65" charset="-122"/>
              <a:ea typeface="方正大黑_GBK" pitchFamily="65" charset="-122"/>
            </a:endParaRPr>
          </a:p>
        </p:txBody>
      </p:sp>
      <p:sp>
        <p:nvSpPr>
          <p:cNvPr id="222" name="TextBox 221"/>
          <p:cNvSpPr txBox="1"/>
          <p:nvPr/>
        </p:nvSpPr>
        <p:spPr>
          <a:xfrm>
            <a:off x="6042613" y="3925427"/>
            <a:ext cx="1756826" cy="429222"/>
          </a:xfrm>
          <a:prstGeom prst="rect">
            <a:avLst/>
          </a:prstGeom>
          <a:noFill/>
        </p:spPr>
        <p:txBody>
          <a:bodyPr wrap="square" lIns="68566" tIns="34282" rIns="68566" bIns="34282" rtlCol="0">
            <a:spAutoFit/>
          </a:bodyPr>
          <a:lstStyle/>
          <a:p>
            <a:pPr>
              <a:lnSpc>
                <a:spcPct val="13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223" name="TextBox 222"/>
          <p:cNvSpPr txBox="1"/>
          <p:nvPr/>
        </p:nvSpPr>
        <p:spPr>
          <a:xfrm>
            <a:off x="6076006" y="3626577"/>
            <a:ext cx="902526" cy="305468"/>
          </a:xfrm>
          <a:prstGeom prst="rect">
            <a:avLst/>
          </a:prstGeom>
          <a:noFill/>
        </p:spPr>
        <p:txBody>
          <a:bodyPr wrap="square" lIns="68566" tIns="0" rIns="68566" bIns="0" rtlCol="0" anchor="t">
            <a:spAutoFit/>
          </a:bodyPr>
          <a:lstStyle/>
          <a:p>
            <a:pPr>
              <a:lnSpc>
                <a:spcPct val="150000"/>
              </a:lnSpc>
            </a:pPr>
            <a:r>
              <a:rPr lang="en-US" altLang="zh-CN" sz="1500" dirty="0">
                <a:solidFill>
                  <a:schemeClr val="bg1">
                    <a:lumMod val="50000"/>
                  </a:schemeClr>
                </a:solidFill>
                <a:latin typeface="方正黑体_GBK" pitchFamily="65" charset="-122"/>
                <a:ea typeface="方正黑体_GBK" pitchFamily="65" charset="-122"/>
                <a:cs typeface="华文黑体" pitchFamily="2" charset="-122"/>
              </a:rPr>
              <a:t>2019</a:t>
            </a:r>
            <a:r>
              <a:rPr lang="zh-CN" altLang="en-US" sz="1500" dirty="0">
                <a:solidFill>
                  <a:schemeClr val="bg1">
                    <a:lumMod val="50000"/>
                  </a:schemeClr>
                </a:solidFill>
                <a:latin typeface="方正黑体_GBK" pitchFamily="65" charset="-122"/>
                <a:ea typeface="方正黑体_GBK" pitchFamily="65" charset="-122"/>
                <a:cs typeface="华文黑体" pitchFamily="2" charset="-122"/>
              </a:rPr>
              <a:t>年</a:t>
            </a:r>
          </a:p>
        </p:txBody>
      </p:sp>
      <p:sp>
        <p:nvSpPr>
          <p:cNvPr id="224" name="圆角矩形 223"/>
          <p:cNvSpPr/>
          <p:nvPr/>
        </p:nvSpPr>
        <p:spPr>
          <a:xfrm>
            <a:off x="5571903" y="3717912"/>
            <a:ext cx="514255" cy="19581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6" tIns="34282" rIns="68566" bIns="34282" rtlCol="0" anchor="ctr"/>
          <a:lstStyle/>
          <a:p>
            <a:pPr algn="ctr"/>
            <a:r>
              <a:rPr lang="zh-CN" altLang="en-US" sz="1100" dirty="0">
                <a:solidFill>
                  <a:prstClr val="white"/>
                </a:solidFill>
                <a:latin typeface="微软雅黑" panose="020B0503020204020204" pitchFamily="34" charset="-122"/>
                <a:ea typeface="微软雅黑" panose="020B0503020204020204" pitchFamily="34" charset="-122"/>
              </a:rPr>
              <a:t>去年</a:t>
            </a:r>
          </a:p>
        </p:txBody>
      </p:sp>
      <p:sp>
        <p:nvSpPr>
          <p:cNvPr id="228" name="TextBox 227"/>
          <p:cNvSpPr txBox="1"/>
          <p:nvPr/>
        </p:nvSpPr>
        <p:spPr>
          <a:xfrm>
            <a:off x="1626136" y="3925427"/>
            <a:ext cx="1756826" cy="429222"/>
          </a:xfrm>
          <a:prstGeom prst="rect">
            <a:avLst/>
          </a:prstGeom>
          <a:noFill/>
        </p:spPr>
        <p:txBody>
          <a:bodyPr wrap="square" lIns="68566" tIns="34282" rIns="68566" bIns="34282" rtlCol="0">
            <a:spAutoFit/>
          </a:bodyPr>
          <a:lstStyle/>
          <a:p>
            <a:pPr>
              <a:lnSpc>
                <a:spcPct val="13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229" name="TextBox 228"/>
          <p:cNvSpPr txBox="1"/>
          <p:nvPr/>
        </p:nvSpPr>
        <p:spPr>
          <a:xfrm>
            <a:off x="1664854" y="3626577"/>
            <a:ext cx="902526" cy="346142"/>
          </a:xfrm>
          <a:prstGeom prst="rect">
            <a:avLst/>
          </a:prstGeom>
          <a:noFill/>
        </p:spPr>
        <p:txBody>
          <a:bodyPr wrap="square" lIns="68566" tIns="0" rIns="68566" bIns="0" rtlCol="0" anchor="t">
            <a:spAutoFit/>
          </a:bodyPr>
          <a:lstStyle/>
          <a:p>
            <a:pPr>
              <a:lnSpc>
                <a:spcPct val="150000"/>
              </a:lnSpc>
            </a:pPr>
            <a:r>
              <a:rPr lang="en-US" altLang="zh-CN" sz="1500" dirty="0">
                <a:solidFill>
                  <a:schemeClr val="bg1">
                    <a:lumMod val="50000"/>
                  </a:schemeClr>
                </a:solidFill>
                <a:latin typeface="方正黑体_GBK" pitchFamily="65" charset="-122"/>
                <a:ea typeface="方正黑体_GBK" pitchFamily="65" charset="-122"/>
                <a:cs typeface="华文黑体" pitchFamily="2" charset="-122"/>
              </a:rPr>
              <a:t>2018</a:t>
            </a:r>
            <a:r>
              <a:rPr lang="zh-CN" altLang="en-US" sz="1500" dirty="0">
                <a:solidFill>
                  <a:schemeClr val="bg1">
                    <a:lumMod val="50000"/>
                  </a:schemeClr>
                </a:solidFill>
                <a:latin typeface="方正黑体_GBK" pitchFamily="65" charset="-122"/>
                <a:ea typeface="方正黑体_GBK" pitchFamily="65" charset="-122"/>
                <a:cs typeface="华文黑体" pitchFamily="2" charset="-122"/>
              </a:rPr>
              <a:t>年</a:t>
            </a:r>
          </a:p>
        </p:txBody>
      </p:sp>
      <p:sp>
        <p:nvSpPr>
          <p:cNvPr id="230" name="圆角矩形 229"/>
          <p:cNvSpPr/>
          <p:nvPr/>
        </p:nvSpPr>
        <p:spPr>
          <a:xfrm>
            <a:off x="1082923" y="3717912"/>
            <a:ext cx="573148" cy="19581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6" tIns="34282" rIns="68566" bIns="34282" rtlCol="0" anchor="ctr"/>
          <a:lstStyle/>
          <a:p>
            <a:pPr algn="ctr"/>
            <a:r>
              <a:rPr lang="zh-CN" altLang="en-US" sz="1100" dirty="0">
                <a:solidFill>
                  <a:prstClr val="white"/>
                </a:solidFill>
                <a:latin typeface="微软雅黑" panose="020B0503020204020204" pitchFamily="34" charset="-122"/>
                <a:ea typeface="微软雅黑" panose="020B0503020204020204" pitchFamily="34" charset="-122"/>
              </a:rPr>
              <a:t>今年</a:t>
            </a: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23"/>
                                        </p:tgtEl>
                                        <p:attrNameLst>
                                          <p:attrName>style.visibility</p:attrName>
                                        </p:attrNameLst>
                                      </p:cBhvr>
                                      <p:to>
                                        <p:strVal val="visible"/>
                                      </p:to>
                                    </p:set>
                                    <p:anim calcmode="lin" valueType="num">
                                      <p:cBhvr additive="base">
                                        <p:cTn id="7" dur="500"/>
                                        <p:tgtEl>
                                          <p:spTgt spid="223"/>
                                        </p:tgtEl>
                                        <p:attrNameLst>
                                          <p:attrName>ppt_x</p:attrName>
                                        </p:attrNameLst>
                                      </p:cBhvr>
                                      <p:tavLst>
                                        <p:tav tm="0">
                                          <p:val>
                                            <p:strVal val="#ppt_x+#ppt_w*1.125000"/>
                                          </p:val>
                                        </p:tav>
                                        <p:tav tm="100000">
                                          <p:val>
                                            <p:strVal val="#ppt_x"/>
                                          </p:val>
                                        </p:tav>
                                      </p:tavLst>
                                    </p:anim>
                                    <p:animEffect transition="in" filter="wipe(left)">
                                      <p:cBhvr>
                                        <p:cTn id="8" dur="500"/>
                                        <p:tgtEl>
                                          <p:spTgt spid="223"/>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222"/>
                                        </p:tgtEl>
                                        <p:attrNameLst>
                                          <p:attrName>style.visibility</p:attrName>
                                        </p:attrNameLst>
                                      </p:cBhvr>
                                      <p:to>
                                        <p:strVal val="visible"/>
                                      </p:to>
                                    </p:set>
                                    <p:anim calcmode="lin" valueType="num">
                                      <p:cBhvr additive="base">
                                        <p:cTn id="11" dur="500"/>
                                        <p:tgtEl>
                                          <p:spTgt spid="222"/>
                                        </p:tgtEl>
                                        <p:attrNameLst>
                                          <p:attrName>ppt_x</p:attrName>
                                        </p:attrNameLst>
                                      </p:cBhvr>
                                      <p:tavLst>
                                        <p:tav tm="0">
                                          <p:val>
                                            <p:strVal val="#ppt_x+#ppt_w*1.125000"/>
                                          </p:val>
                                        </p:tav>
                                        <p:tav tm="100000">
                                          <p:val>
                                            <p:strVal val="#ppt_x"/>
                                          </p:val>
                                        </p:tav>
                                      </p:tavLst>
                                    </p:anim>
                                    <p:animEffect transition="in" filter="wipe(left)">
                                      <p:cBhvr>
                                        <p:cTn id="12" dur="500"/>
                                        <p:tgtEl>
                                          <p:spTgt spid="222"/>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224"/>
                                        </p:tgtEl>
                                        <p:attrNameLst>
                                          <p:attrName>style.visibility</p:attrName>
                                        </p:attrNameLst>
                                      </p:cBhvr>
                                      <p:to>
                                        <p:strVal val="visible"/>
                                      </p:to>
                                    </p:set>
                                    <p:anim calcmode="lin" valueType="num">
                                      <p:cBhvr>
                                        <p:cTn id="15" dur="500" fill="hold"/>
                                        <p:tgtEl>
                                          <p:spTgt spid="224"/>
                                        </p:tgtEl>
                                        <p:attrNameLst>
                                          <p:attrName>ppt_w</p:attrName>
                                        </p:attrNameLst>
                                      </p:cBhvr>
                                      <p:tavLst>
                                        <p:tav tm="0">
                                          <p:val>
                                            <p:fltVal val="0"/>
                                          </p:val>
                                        </p:tav>
                                        <p:tav tm="100000">
                                          <p:val>
                                            <p:strVal val="#ppt_w"/>
                                          </p:val>
                                        </p:tav>
                                      </p:tavLst>
                                    </p:anim>
                                    <p:anim calcmode="lin" valueType="num">
                                      <p:cBhvr>
                                        <p:cTn id="16" dur="500" fill="hold"/>
                                        <p:tgtEl>
                                          <p:spTgt spid="224"/>
                                        </p:tgtEl>
                                        <p:attrNameLst>
                                          <p:attrName>ppt_h</p:attrName>
                                        </p:attrNameLst>
                                      </p:cBhvr>
                                      <p:tavLst>
                                        <p:tav tm="0">
                                          <p:val>
                                            <p:fltVal val="0"/>
                                          </p:val>
                                        </p:tav>
                                        <p:tav tm="100000">
                                          <p:val>
                                            <p:strVal val="#ppt_h"/>
                                          </p:val>
                                        </p:tav>
                                      </p:tavLst>
                                    </p:anim>
                                    <p:animEffect transition="in" filter="fade">
                                      <p:cBhvr>
                                        <p:cTn id="17" dur="500"/>
                                        <p:tgtEl>
                                          <p:spTgt spid="224"/>
                                        </p:tgtEl>
                                      </p:cBhvr>
                                    </p:animEffect>
                                  </p:childTnLst>
                                </p:cTn>
                              </p:par>
                            </p:childTnLst>
                          </p:cTn>
                        </p:par>
                        <p:par>
                          <p:cTn id="18" fill="hold">
                            <p:stCondLst>
                              <p:cond delay="500"/>
                            </p:stCondLst>
                            <p:childTnLst>
                              <p:par>
                                <p:cTn id="19" presetID="12" presetClass="entr" presetSubtype="2" fill="hold" grpId="0" nodeType="afterEffect">
                                  <p:stCondLst>
                                    <p:cond delay="0"/>
                                  </p:stCondLst>
                                  <p:childTnLst>
                                    <p:set>
                                      <p:cBhvr>
                                        <p:cTn id="20" dur="1" fill="hold">
                                          <p:stCondLst>
                                            <p:cond delay="0"/>
                                          </p:stCondLst>
                                        </p:cTn>
                                        <p:tgtEl>
                                          <p:spTgt spid="229"/>
                                        </p:tgtEl>
                                        <p:attrNameLst>
                                          <p:attrName>style.visibility</p:attrName>
                                        </p:attrNameLst>
                                      </p:cBhvr>
                                      <p:to>
                                        <p:strVal val="visible"/>
                                      </p:to>
                                    </p:set>
                                    <p:anim calcmode="lin" valueType="num">
                                      <p:cBhvr additive="base">
                                        <p:cTn id="21" dur="500"/>
                                        <p:tgtEl>
                                          <p:spTgt spid="229"/>
                                        </p:tgtEl>
                                        <p:attrNameLst>
                                          <p:attrName>ppt_x</p:attrName>
                                        </p:attrNameLst>
                                      </p:cBhvr>
                                      <p:tavLst>
                                        <p:tav tm="0">
                                          <p:val>
                                            <p:strVal val="#ppt_x+#ppt_w*1.125000"/>
                                          </p:val>
                                        </p:tav>
                                        <p:tav tm="100000">
                                          <p:val>
                                            <p:strVal val="#ppt_x"/>
                                          </p:val>
                                        </p:tav>
                                      </p:tavLst>
                                    </p:anim>
                                    <p:animEffect transition="in" filter="wipe(left)">
                                      <p:cBhvr>
                                        <p:cTn id="22" dur="500"/>
                                        <p:tgtEl>
                                          <p:spTgt spid="229"/>
                                        </p:tgtEl>
                                      </p:cBhvr>
                                    </p:animEffect>
                                  </p:childTnLst>
                                </p:cTn>
                              </p:par>
                              <p:par>
                                <p:cTn id="23" presetID="12" presetClass="entr" presetSubtype="2" fill="hold" grpId="0" nodeType="withEffect">
                                  <p:stCondLst>
                                    <p:cond delay="0"/>
                                  </p:stCondLst>
                                  <p:childTnLst>
                                    <p:set>
                                      <p:cBhvr>
                                        <p:cTn id="24" dur="1" fill="hold">
                                          <p:stCondLst>
                                            <p:cond delay="0"/>
                                          </p:stCondLst>
                                        </p:cTn>
                                        <p:tgtEl>
                                          <p:spTgt spid="228"/>
                                        </p:tgtEl>
                                        <p:attrNameLst>
                                          <p:attrName>style.visibility</p:attrName>
                                        </p:attrNameLst>
                                      </p:cBhvr>
                                      <p:to>
                                        <p:strVal val="visible"/>
                                      </p:to>
                                    </p:set>
                                    <p:anim calcmode="lin" valueType="num">
                                      <p:cBhvr additive="base">
                                        <p:cTn id="25" dur="500"/>
                                        <p:tgtEl>
                                          <p:spTgt spid="228"/>
                                        </p:tgtEl>
                                        <p:attrNameLst>
                                          <p:attrName>ppt_x</p:attrName>
                                        </p:attrNameLst>
                                      </p:cBhvr>
                                      <p:tavLst>
                                        <p:tav tm="0">
                                          <p:val>
                                            <p:strVal val="#ppt_x+#ppt_w*1.125000"/>
                                          </p:val>
                                        </p:tav>
                                        <p:tav tm="100000">
                                          <p:val>
                                            <p:strVal val="#ppt_x"/>
                                          </p:val>
                                        </p:tav>
                                      </p:tavLst>
                                    </p:anim>
                                    <p:animEffect transition="in" filter="wipe(left)">
                                      <p:cBhvr>
                                        <p:cTn id="26" dur="500"/>
                                        <p:tgtEl>
                                          <p:spTgt spid="22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30"/>
                                        </p:tgtEl>
                                        <p:attrNameLst>
                                          <p:attrName>style.visibility</p:attrName>
                                        </p:attrNameLst>
                                      </p:cBhvr>
                                      <p:to>
                                        <p:strVal val="visible"/>
                                      </p:to>
                                    </p:set>
                                    <p:anim calcmode="lin" valueType="num">
                                      <p:cBhvr>
                                        <p:cTn id="29" dur="500" fill="hold"/>
                                        <p:tgtEl>
                                          <p:spTgt spid="230"/>
                                        </p:tgtEl>
                                        <p:attrNameLst>
                                          <p:attrName>ppt_w</p:attrName>
                                        </p:attrNameLst>
                                      </p:cBhvr>
                                      <p:tavLst>
                                        <p:tav tm="0">
                                          <p:val>
                                            <p:fltVal val="0"/>
                                          </p:val>
                                        </p:tav>
                                        <p:tav tm="100000">
                                          <p:val>
                                            <p:strVal val="#ppt_w"/>
                                          </p:val>
                                        </p:tav>
                                      </p:tavLst>
                                    </p:anim>
                                    <p:anim calcmode="lin" valueType="num">
                                      <p:cBhvr>
                                        <p:cTn id="30" dur="500" fill="hold"/>
                                        <p:tgtEl>
                                          <p:spTgt spid="230"/>
                                        </p:tgtEl>
                                        <p:attrNameLst>
                                          <p:attrName>ppt_h</p:attrName>
                                        </p:attrNameLst>
                                      </p:cBhvr>
                                      <p:tavLst>
                                        <p:tav tm="0">
                                          <p:val>
                                            <p:fltVal val="0"/>
                                          </p:val>
                                        </p:tav>
                                        <p:tav tm="100000">
                                          <p:val>
                                            <p:strVal val="#ppt_h"/>
                                          </p:val>
                                        </p:tav>
                                      </p:tavLst>
                                    </p:anim>
                                    <p:animEffect transition="in" filter="fade">
                                      <p:cBhvr>
                                        <p:cTn id="31" dur="500"/>
                                        <p:tgtEl>
                                          <p:spTgt spid="230"/>
                                        </p:tgtEl>
                                      </p:cBhvr>
                                    </p:animEffect>
                                  </p:childTnLst>
                                </p:cTn>
                              </p:par>
                            </p:childTnLst>
                          </p:cTn>
                        </p:par>
                        <p:par>
                          <p:cTn id="32" fill="hold">
                            <p:stCondLst>
                              <p:cond delay="1000"/>
                            </p:stCondLst>
                            <p:childTnLst>
                              <p:par>
                                <p:cTn id="33" presetID="22" presetClass="entr" presetSubtype="4"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down)">
                                      <p:cBhvr>
                                        <p:cTn id="35" dur="500"/>
                                        <p:tgtEl>
                                          <p:spTgt spid="2"/>
                                        </p:tgtEl>
                                      </p:cBhvr>
                                    </p:animEffect>
                                  </p:childTnLst>
                                </p:cTn>
                              </p:par>
                            </p:childTnLst>
                          </p:cTn>
                        </p:par>
                        <p:par>
                          <p:cTn id="36" fill="hold">
                            <p:stCondLst>
                              <p:cond delay="1500"/>
                            </p:stCondLst>
                            <p:childTnLst>
                              <p:par>
                                <p:cTn id="37" presetID="22" presetClass="entr" presetSubtype="4"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childTnLst>
                          </p:cTn>
                        </p:par>
                        <p:par>
                          <p:cTn id="40" fill="hold">
                            <p:stCondLst>
                              <p:cond delay="2000"/>
                            </p:stCondLst>
                            <p:childTnLst>
                              <p:par>
                                <p:cTn id="41" presetID="45" presetClass="entr" presetSubtype="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anim calcmode="lin" valueType="num">
                                      <p:cBhvr>
                                        <p:cTn id="44" dur="500" fill="hold"/>
                                        <p:tgtEl>
                                          <p:spTgt spid="5"/>
                                        </p:tgtEl>
                                        <p:attrNameLst>
                                          <p:attrName>ppt_w</p:attrName>
                                        </p:attrNameLst>
                                      </p:cBhvr>
                                      <p:tavLst>
                                        <p:tav tm="0" fmla="#ppt_w*sin(2.5*pi*$)">
                                          <p:val>
                                            <p:fltVal val="0"/>
                                          </p:val>
                                        </p:tav>
                                        <p:tav tm="100000">
                                          <p:val>
                                            <p:fltVal val="1"/>
                                          </p:val>
                                        </p:tav>
                                      </p:tavLst>
                                    </p:anim>
                                    <p:anim calcmode="lin" valueType="num">
                                      <p:cBhvr>
                                        <p:cTn id="45" dur="500" fill="hold"/>
                                        <p:tgtEl>
                                          <p:spTgt spid="5"/>
                                        </p:tgtEl>
                                        <p:attrNameLst>
                                          <p:attrName>ppt_h</p:attrName>
                                        </p:attrNameLst>
                                      </p:cBhvr>
                                      <p:tavLst>
                                        <p:tav tm="0">
                                          <p:val>
                                            <p:strVal val="#ppt_h"/>
                                          </p:val>
                                        </p:tav>
                                        <p:tav tm="100000">
                                          <p:val>
                                            <p:strVal val="#ppt_h"/>
                                          </p:val>
                                        </p:tav>
                                      </p:tavLst>
                                    </p:anim>
                                  </p:childTnLst>
                                </p:cTn>
                              </p:par>
                            </p:childTnLst>
                          </p:cTn>
                        </p:par>
                        <p:par>
                          <p:cTn id="46" fill="hold">
                            <p:stCondLst>
                              <p:cond delay="2500"/>
                            </p:stCondLst>
                            <p:childTnLst>
                              <p:par>
                                <p:cTn id="47" presetID="23" presetClass="entr" presetSubtype="32"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strVal val="4*#ppt_w"/>
                                          </p:val>
                                        </p:tav>
                                        <p:tav tm="100000">
                                          <p:val>
                                            <p:strVal val="#ppt_w"/>
                                          </p:val>
                                        </p:tav>
                                      </p:tavLst>
                                    </p:anim>
                                    <p:anim calcmode="lin" valueType="num">
                                      <p:cBhvr>
                                        <p:cTn id="50" dur="500" fill="hold"/>
                                        <p:tgtEl>
                                          <p:spTgt spid="1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2" grpId="0"/>
      <p:bldP spid="223" grpId="0"/>
      <p:bldP spid="224" grpId="0" animBg="1"/>
      <p:bldP spid="228" grpId="0"/>
      <p:bldP spid="229" grpId="0"/>
      <p:bldP spid="2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
        <p:nvSpPr>
          <p:cNvPr id="29" name="矩形 28"/>
          <p:cNvSpPr/>
          <p:nvPr/>
        </p:nvSpPr>
        <p:spPr>
          <a:xfrm>
            <a:off x="3624888" y="2067694"/>
            <a:ext cx="3251368" cy="492443"/>
          </a:xfrm>
          <a:prstGeom prst="rect">
            <a:avLst/>
          </a:prstGeom>
        </p:spPr>
        <p:txBody>
          <a:bodyPr wrap="square" lIns="0" tIns="0" rIns="0" bIns="0">
            <a:spAutoFit/>
          </a:bodyPr>
          <a:lstStyle/>
          <a:p>
            <a:r>
              <a:rPr lang="zh-CN" altLang="en-US" sz="32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工作规划和展望</a:t>
            </a:r>
            <a:endParaRPr lang="zh-CN" altLang="en-US" sz="11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1"/>
          <p:cNvSpPr txBox="1"/>
          <p:nvPr/>
        </p:nvSpPr>
        <p:spPr>
          <a:xfrm>
            <a:off x="3624888" y="2599308"/>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1"/>
          <p:cNvSpPr txBox="1"/>
          <p:nvPr/>
        </p:nvSpPr>
        <p:spPr>
          <a:xfrm>
            <a:off x="4824547" y="2599308"/>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1"/>
          <p:cNvSpPr txBox="1"/>
          <p:nvPr/>
        </p:nvSpPr>
        <p:spPr>
          <a:xfrm>
            <a:off x="3624888" y="2791053"/>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32"/>
          <p:cNvSpPr txBox="1"/>
          <p:nvPr/>
        </p:nvSpPr>
        <p:spPr>
          <a:xfrm>
            <a:off x="4824547" y="2791053"/>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流程图: 准备 1"/>
          <p:cNvSpPr/>
          <p:nvPr/>
        </p:nvSpPr>
        <p:spPr>
          <a:xfrm>
            <a:off x="1907705" y="2139702"/>
            <a:ext cx="1296144" cy="864096"/>
          </a:xfrm>
          <a:prstGeom prst="flowChartPreparati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t>04</a:t>
            </a:r>
            <a:endParaRPr lang="zh-CN" altLang="en-US" sz="44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1000" fill="hold"/>
                                        <p:tgtEl>
                                          <p:spTgt spid="29"/>
                                        </p:tgtEl>
                                        <p:attrNameLst>
                                          <p:attrName>ppt_x</p:attrName>
                                        </p:attrNameLst>
                                      </p:cBhvr>
                                      <p:tavLst>
                                        <p:tav tm="0">
                                          <p:val>
                                            <p:strVal val="0-#ppt_w/2"/>
                                          </p:val>
                                        </p:tav>
                                        <p:tav tm="100000">
                                          <p:val>
                                            <p:strVal val="#ppt_x"/>
                                          </p:val>
                                        </p:tav>
                                      </p:tavLst>
                                    </p:anim>
                                    <p:anim calcmode="lin" valueType="num">
                                      <p:cBhvr additive="base">
                                        <p:cTn id="21"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
          <p:cNvGrpSpPr/>
          <p:nvPr/>
        </p:nvGrpSpPr>
        <p:grpSpPr bwMode="auto">
          <a:xfrm>
            <a:off x="1020763" y="2029645"/>
            <a:ext cx="1674812" cy="2198289"/>
            <a:chOff x="778084" y="1038958"/>
            <a:chExt cx="1850186" cy="2900945"/>
          </a:xfrm>
        </p:grpSpPr>
        <p:sp>
          <p:nvSpPr>
            <p:cNvPr id="33" name="圆角矩形 32"/>
            <p:cNvSpPr/>
            <p:nvPr/>
          </p:nvSpPr>
          <p:spPr>
            <a:xfrm>
              <a:off x="886815" y="1038958"/>
              <a:ext cx="1632723" cy="1502119"/>
            </a:xfrm>
            <a:prstGeom prst="roundRect">
              <a:avLst>
                <a:gd name="adj" fmla="val 9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p>
          </p:txBody>
        </p:sp>
        <p:sp>
          <p:nvSpPr>
            <p:cNvPr id="34" name="任意多边形 33"/>
            <p:cNvSpPr/>
            <p:nvPr/>
          </p:nvSpPr>
          <p:spPr>
            <a:xfrm>
              <a:off x="778084" y="1947582"/>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solidFill>
                  <a:schemeClr val="bg1"/>
                </a:solidFill>
              </a:endParaRPr>
            </a:p>
          </p:txBody>
        </p:sp>
        <p:sp>
          <p:nvSpPr>
            <p:cNvPr id="35" name="椭圆 34"/>
            <p:cNvSpPr/>
            <p:nvPr/>
          </p:nvSpPr>
          <p:spPr>
            <a:xfrm>
              <a:off x="1402412" y="1648209"/>
              <a:ext cx="601529" cy="600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latin typeface="Impact" panose="020B0806030902050204" pitchFamily="34" charset="0"/>
              </a:endParaRPr>
            </a:p>
          </p:txBody>
        </p:sp>
        <p:sp>
          <p:nvSpPr>
            <p:cNvPr id="38917" name="文本框 11"/>
            <p:cNvSpPr txBox="1">
              <a:spLocks noChangeArrowheads="1"/>
            </p:cNvSpPr>
            <p:nvPr/>
          </p:nvSpPr>
          <p:spPr bwMode="auto">
            <a:xfrm>
              <a:off x="1304926" y="1222952"/>
              <a:ext cx="839367" cy="641613"/>
            </a:xfrm>
            <a:prstGeom prst="rect">
              <a:avLst/>
            </a:prstGeom>
            <a:noFill/>
            <a:ln w="9525">
              <a:noFill/>
              <a:miter lim="800000"/>
            </a:ln>
          </p:spPr>
          <p:txBody>
            <a:bodyPr lIns="68580" tIns="34290" rIns="68580" bIns="34290">
              <a:spAutoFit/>
            </a:bodyPr>
            <a:lstStyle/>
            <a:p>
              <a:pPr algn="ctr"/>
              <a:r>
                <a:rPr lang="en-US" altLang="zh-HK" sz="3300" dirty="0">
                  <a:solidFill>
                    <a:schemeClr val="bg1"/>
                  </a:solidFill>
                  <a:latin typeface="Impact" panose="020B0806030902050204" pitchFamily="34" charset="0"/>
                  <a:ea typeface="张海山锐谐体2.0-授权联系：Samtype@QQ.com" pitchFamily="2" charset="-122"/>
                </a:rPr>
                <a:t>01</a:t>
              </a:r>
              <a:endParaRPr lang="zh-HK" altLang="en-US" sz="3300" dirty="0">
                <a:solidFill>
                  <a:schemeClr val="bg1"/>
                </a:solidFill>
                <a:latin typeface="Impact" panose="020B0806030902050204" pitchFamily="34" charset="0"/>
                <a:ea typeface="张海山锐谐体2.0-授权联系：Samtype@QQ.com" pitchFamily="2" charset="-122"/>
              </a:endParaRPr>
            </a:p>
          </p:txBody>
        </p:sp>
        <p:sp>
          <p:nvSpPr>
            <p:cNvPr id="38918" name="文本框 64"/>
            <p:cNvSpPr txBox="1">
              <a:spLocks noChangeArrowheads="1"/>
            </p:cNvSpPr>
            <p:nvPr/>
          </p:nvSpPr>
          <p:spPr bwMode="auto">
            <a:xfrm>
              <a:off x="1148007" y="2434566"/>
              <a:ext cx="1110344" cy="335077"/>
            </a:xfrm>
            <a:prstGeom prst="rect">
              <a:avLst/>
            </a:prstGeom>
            <a:noFill/>
            <a:ln w="9525">
              <a:noFill/>
              <a:miter lim="800000"/>
            </a:ln>
          </p:spPr>
          <p:txBody>
            <a:bodyPr lIns="68580" tIns="34290" rIns="68580" bIns="3429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工作回顾</a:t>
              </a:r>
              <a:endParaRPr lang="zh-HK"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8919" name="文本框 65"/>
            <p:cNvSpPr txBox="1">
              <a:spLocks noChangeArrowheads="1"/>
            </p:cNvSpPr>
            <p:nvPr/>
          </p:nvSpPr>
          <p:spPr bwMode="auto">
            <a:xfrm>
              <a:off x="1139623" y="2788385"/>
              <a:ext cx="1127111" cy="416307"/>
            </a:xfrm>
            <a:prstGeom prst="rect">
              <a:avLst/>
            </a:prstGeom>
            <a:noFill/>
            <a:ln w="9525">
              <a:noFill/>
              <a:miter lim="800000"/>
            </a:ln>
          </p:spPr>
          <p:txBody>
            <a:bodyPr lIns="68580" tIns="34290" rIns="68580" bIns="34290">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完成模高和</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图高的作业</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3" name="组合 38"/>
          <p:cNvGrpSpPr/>
          <p:nvPr/>
        </p:nvGrpSpPr>
        <p:grpSpPr bwMode="auto">
          <a:xfrm>
            <a:off x="2824164" y="2029645"/>
            <a:ext cx="1676400" cy="2198289"/>
            <a:chOff x="2690633" y="1038958"/>
            <a:chExt cx="1850186" cy="2900945"/>
          </a:xfrm>
        </p:grpSpPr>
        <p:sp>
          <p:nvSpPr>
            <p:cNvPr id="40" name="圆角矩形 39"/>
            <p:cNvSpPr/>
            <p:nvPr/>
          </p:nvSpPr>
          <p:spPr>
            <a:xfrm>
              <a:off x="2799261" y="1038958"/>
              <a:ext cx="1632929" cy="1502119"/>
            </a:xfrm>
            <a:prstGeom prst="roundRect">
              <a:avLst>
                <a:gd name="adj" fmla="val 93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p>
          </p:txBody>
        </p:sp>
        <p:sp>
          <p:nvSpPr>
            <p:cNvPr id="41" name="任意多边形 40"/>
            <p:cNvSpPr/>
            <p:nvPr/>
          </p:nvSpPr>
          <p:spPr>
            <a:xfrm>
              <a:off x="2690633" y="1947582"/>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solidFill>
                  <a:schemeClr val="bg1"/>
                </a:solidFill>
              </a:endParaRPr>
            </a:p>
          </p:txBody>
        </p:sp>
        <p:sp>
          <p:nvSpPr>
            <p:cNvPr id="42" name="椭圆 41"/>
            <p:cNvSpPr/>
            <p:nvPr/>
          </p:nvSpPr>
          <p:spPr>
            <a:xfrm>
              <a:off x="3316121" y="1648209"/>
              <a:ext cx="599208" cy="6004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latin typeface="Impact" panose="020B0806030902050204" pitchFamily="34" charset="0"/>
              </a:endParaRPr>
            </a:p>
          </p:txBody>
        </p:sp>
        <p:sp>
          <p:nvSpPr>
            <p:cNvPr id="38924" name="文本框 48"/>
            <p:cNvSpPr txBox="1">
              <a:spLocks noChangeArrowheads="1"/>
            </p:cNvSpPr>
            <p:nvPr/>
          </p:nvSpPr>
          <p:spPr bwMode="auto">
            <a:xfrm>
              <a:off x="3185327" y="1222952"/>
              <a:ext cx="894944" cy="641613"/>
            </a:xfrm>
            <a:prstGeom prst="rect">
              <a:avLst/>
            </a:prstGeom>
            <a:noFill/>
            <a:ln w="9525">
              <a:noFill/>
              <a:miter lim="800000"/>
            </a:ln>
          </p:spPr>
          <p:txBody>
            <a:bodyPr lIns="68580" tIns="34290" rIns="68580" bIns="34290">
              <a:spAutoFit/>
            </a:bodyPr>
            <a:lstStyle/>
            <a:p>
              <a:pPr algn="ctr"/>
              <a:r>
                <a:rPr lang="en-US" altLang="zh-HK" sz="3300" dirty="0">
                  <a:solidFill>
                    <a:schemeClr val="bg1"/>
                  </a:solidFill>
                  <a:latin typeface="Impact" panose="020B0806030902050204" pitchFamily="34" charset="0"/>
                  <a:ea typeface="张海山锐谐体2.0-授权联系：Samtype@QQ.com" pitchFamily="2" charset="-122"/>
                </a:rPr>
                <a:t>02</a:t>
              </a:r>
              <a:endParaRPr lang="zh-HK" altLang="en-US" sz="3300" dirty="0">
                <a:solidFill>
                  <a:schemeClr val="bg1"/>
                </a:solidFill>
                <a:latin typeface="Impact" panose="020B0806030902050204" pitchFamily="34" charset="0"/>
                <a:ea typeface="张海山锐谐体2.0-授权联系：Samtype@QQ.com" pitchFamily="2" charset="-122"/>
              </a:endParaRPr>
            </a:p>
          </p:txBody>
        </p:sp>
        <p:sp>
          <p:nvSpPr>
            <p:cNvPr id="38925" name="文本框 66"/>
            <p:cNvSpPr txBox="1">
              <a:spLocks noChangeArrowheads="1"/>
            </p:cNvSpPr>
            <p:nvPr/>
          </p:nvSpPr>
          <p:spPr bwMode="auto">
            <a:xfrm>
              <a:off x="3060555" y="2434566"/>
              <a:ext cx="1110344" cy="335077"/>
            </a:xfrm>
            <a:prstGeom prst="rect">
              <a:avLst/>
            </a:prstGeom>
            <a:noFill/>
            <a:ln w="9525">
              <a:noFill/>
              <a:miter lim="800000"/>
            </a:ln>
          </p:spPr>
          <p:txBody>
            <a:bodyPr lIns="68580" tIns="34290" rIns="68580" bIns="3429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自我评价</a:t>
              </a:r>
              <a:endParaRPr lang="zh-HK"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8926" name="文本框 67"/>
            <p:cNvSpPr txBox="1">
              <a:spLocks noChangeArrowheads="1"/>
            </p:cNvSpPr>
            <p:nvPr/>
          </p:nvSpPr>
          <p:spPr bwMode="auto">
            <a:xfrm>
              <a:off x="2955048" y="2788385"/>
              <a:ext cx="1321356" cy="416307"/>
            </a:xfrm>
            <a:prstGeom prst="rect">
              <a:avLst/>
            </a:prstGeom>
            <a:noFill/>
            <a:ln w="9525">
              <a:noFill/>
              <a:miter lim="800000"/>
            </a:ln>
          </p:spPr>
          <p:txBody>
            <a:bodyPr lIns="68580" tIns="34290" rIns="68580" bIns="34290">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辅助软件可以</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为幻灯片提供</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4" name="组合 45"/>
          <p:cNvGrpSpPr/>
          <p:nvPr/>
        </p:nvGrpSpPr>
        <p:grpSpPr bwMode="auto">
          <a:xfrm>
            <a:off x="4621213" y="2029645"/>
            <a:ext cx="1674812" cy="2198289"/>
            <a:chOff x="4603182" y="1038958"/>
            <a:chExt cx="1850186" cy="2900945"/>
          </a:xfrm>
        </p:grpSpPr>
        <p:sp>
          <p:nvSpPr>
            <p:cNvPr id="47" name="圆角矩形 46"/>
            <p:cNvSpPr/>
            <p:nvPr/>
          </p:nvSpPr>
          <p:spPr>
            <a:xfrm>
              <a:off x="4711913" y="1038958"/>
              <a:ext cx="1632723" cy="1502119"/>
            </a:xfrm>
            <a:prstGeom prst="roundRect">
              <a:avLst>
                <a:gd name="adj" fmla="val 935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p>
          </p:txBody>
        </p:sp>
        <p:sp>
          <p:nvSpPr>
            <p:cNvPr id="48" name="任意多边形 47"/>
            <p:cNvSpPr/>
            <p:nvPr/>
          </p:nvSpPr>
          <p:spPr>
            <a:xfrm>
              <a:off x="4603182" y="1947582"/>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solidFill>
                  <a:schemeClr val="bg1"/>
                </a:solidFill>
              </a:endParaRPr>
            </a:p>
          </p:txBody>
        </p:sp>
        <p:sp>
          <p:nvSpPr>
            <p:cNvPr id="49" name="椭圆 48"/>
            <p:cNvSpPr/>
            <p:nvPr/>
          </p:nvSpPr>
          <p:spPr>
            <a:xfrm>
              <a:off x="5227510" y="1648209"/>
              <a:ext cx="601529" cy="6004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latin typeface="Impact" panose="020B0806030902050204" pitchFamily="34" charset="0"/>
              </a:endParaRPr>
            </a:p>
          </p:txBody>
        </p:sp>
        <p:sp>
          <p:nvSpPr>
            <p:cNvPr id="38931" name="文本框 54"/>
            <p:cNvSpPr txBox="1">
              <a:spLocks noChangeArrowheads="1"/>
            </p:cNvSpPr>
            <p:nvPr/>
          </p:nvSpPr>
          <p:spPr bwMode="auto">
            <a:xfrm>
              <a:off x="5044295" y="1222952"/>
              <a:ext cx="978584" cy="641613"/>
            </a:xfrm>
            <a:prstGeom prst="rect">
              <a:avLst/>
            </a:prstGeom>
            <a:noFill/>
            <a:ln w="9525">
              <a:noFill/>
              <a:miter lim="800000"/>
            </a:ln>
          </p:spPr>
          <p:txBody>
            <a:bodyPr lIns="68580" tIns="34290" rIns="68580" bIns="34290">
              <a:spAutoFit/>
            </a:bodyPr>
            <a:lstStyle/>
            <a:p>
              <a:pPr algn="ctr"/>
              <a:r>
                <a:rPr lang="en-US" altLang="zh-HK" sz="3300" dirty="0">
                  <a:solidFill>
                    <a:schemeClr val="bg1"/>
                  </a:solidFill>
                  <a:latin typeface="Impact" panose="020B0806030902050204" pitchFamily="34" charset="0"/>
                  <a:ea typeface="张海山锐谐体2.0-授权联系：Samtype@QQ.com" pitchFamily="2" charset="-122"/>
                </a:rPr>
                <a:t>03</a:t>
              </a:r>
              <a:endParaRPr lang="zh-HK" altLang="en-US" sz="3300" dirty="0">
                <a:solidFill>
                  <a:schemeClr val="bg1"/>
                </a:solidFill>
                <a:latin typeface="Impact" panose="020B0806030902050204" pitchFamily="34" charset="0"/>
                <a:ea typeface="张海山锐谐体2.0-授权联系：Samtype@QQ.com" pitchFamily="2" charset="-122"/>
              </a:endParaRPr>
            </a:p>
          </p:txBody>
        </p:sp>
        <p:sp>
          <p:nvSpPr>
            <p:cNvPr id="38932" name="文本框 68"/>
            <p:cNvSpPr txBox="1">
              <a:spLocks noChangeArrowheads="1"/>
            </p:cNvSpPr>
            <p:nvPr/>
          </p:nvSpPr>
          <p:spPr bwMode="auto">
            <a:xfrm>
              <a:off x="4973104" y="2434566"/>
              <a:ext cx="1110344" cy="335077"/>
            </a:xfrm>
            <a:prstGeom prst="rect">
              <a:avLst/>
            </a:prstGeom>
            <a:noFill/>
            <a:ln w="9525">
              <a:noFill/>
              <a:miter lim="800000"/>
            </a:ln>
          </p:spPr>
          <p:txBody>
            <a:bodyPr lIns="68580" tIns="34290" rIns="68580" bIns="3429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工作体会</a:t>
              </a:r>
              <a:endParaRPr lang="zh-HK"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8933" name="文本框 69"/>
            <p:cNvSpPr txBox="1">
              <a:spLocks noChangeArrowheads="1"/>
            </p:cNvSpPr>
            <p:nvPr/>
          </p:nvSpPr>
          <p:spPr bwMode="auto">
            <a:xfrm>
              <a:off x="4833160" y="2788385"/>
              <a:ext cx="1390229" cy="416307"/>
            </a:xfrm>
            <a:prstGeom prst="rect">
              <a:avLst/>
            </a:prstGeom>
            <a:noFill/>
            <a:ln w="9525">
              <a:noFill/>
              <a:miter lim="800000"/>
            </a:ln>
          </p:spPr>
          <p:txBody>
            <a:bodyPr lIns="68580" tIns="34290" rIns="68580" bIns="34290">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形成思路风格</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仔细考量细节 </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5" name="组合 52"/>
          <p:cNvGrpSpPr/>
          <p:nvPr/>
        </p:nvGrpSpPr>
        <p:grpSpPr bwMode="auto">
          <a:xfrm>
            <a:off x="6424614" y="2029645"/>
            <a:ext cx="1676400" cy="2198289"/>
            <a:chOff x="6515731" y="1038958"/>
            <a:chExt cx="1850186" cy="2900945"/>
          </a:xfrm>
        </p:grpSpPr>
        <p:sp>
          <p:nvSpPr>
            <p:cNvPr id="54" name="圆角矩形 53"/>
            <p:cNvSpPr/>
            <p:nvPr/>
          </p:nvSpPr>
          <p:spPr>
            <a:xfrm>
              <a:off x="6624359" y="1038958"/>
              <a:ext cx="1632929" cy="1502119"/>
            </a:xfrm>
            <a:prstGeom prst="roundRect">
              <a:avLst>
                <a:gd name="adj" fmla="val 935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p>
          </p:txBody>
        </p:sp>
        <p:sp>
          <p:nvSpPr>
            <p:cNvPr id="55" name="任意多边形 54"/>
            <p:cNvSpPr/>
            <p:nvPr/>
          </p:nvSpPr>
          <p:spPr>
            <a:xfrm>
              <a:off x="6515731" y="1947582"/>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solidFill>
                  <a:schemeClr val="bg1"/>
                </a:solidFill>
              </a:endParaRPr>
            </a:p>
          </p:txBody>
        </p:sp>
        <p:sp>
          <p:nvSpPr>
            <p:cNvPr id="56" name="椭圆 55"/>
            <p:cNvSpPr/>
            <p:nvPr/>
          </p:nvSpPr>
          <p:spPr>
            <a:xfrm>
              <a:off x="7141219" y="1648209"/>
              <a:ext cx="599208" cy="6004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latin typeface="Impact" panose="020B0806030902050204" pitchFamily="34" charset="0"/>
              </a:endParaRPr>
            </a:p>
          </p:txBody>
        </p:sp>
        <p:sp>
          <p:nvSpPr>
            <p:cNvPr id="38938" name="文本框 60"/>
            <p:cNvSpPr txBox="1">
              <a:spLocks noChangeArrowheads="1"/>
            </p:cNvSpPr>
            <p:nvPr/>
          </p:nvSpPr>
          <p:spPr bwMode="auto">
            <a:xfrm>
              <a:off x="6988992" y="1222952"/>
              <a:ext cx="876274" cy="641613"/>
            </a:xfrm>
            <a:prstGeom prst="rect">
              <a:avLst/>
            </a:prstGeom>
            <a:noFill/>
            <a:ln w="9525">
              <a:noFill/>
              <a:miter lim="800000"/>
            </a:ln>
          </p:spPr>
          <p:txBody>
            <a:bodyPr lIns="68580" tIns="34290" rIns="68580" bIns="34290">
              <a:spAutoFit/>
            </a:bodyPr>
            <a:lstStyle/>
            <a:p>
              <a:pPr algn="ctr"/>
              <a:r>
                <a:rPr lang="en-US" altLang="zh-HK" sz="3300" dirty="0">
                  <a:solidFill>
                    <a:schemeClr val="bg1"/>
                  </a:solidFill>
                  <a:latin typeface="Impact" panose="020B0806030902050204" pitchFamily="34" charset="0"/>
                  <a:ea typeface="张海山锐谐体2.0-授权联系：Samtype@QQ.com" pitchFamily="2" charset="-122"/>
                </a:rPr>
                <a:t>04</a:t>
              </a:r>
              <a:endParaRPr lang="zh-HK" altLang="en-US" sz="3300" dirty="0">
                <a:solidFill>
                  <a:schemeClr val="bg1"/>
                </a:solidFill>
                <a:latin typeface="Impact" panose="020B0806030902050204" pitchFamily="34" charset="0"/>
                <a:ea typeface="张海山锐谐体2.0-授权联系：Samtype@QQ.com" pitchFamily="2" charset="-122"/>
              </a:endParaRPr>
            </a:p>
          </p:txBody>
        </p:sp>
        <p:sp>
          <p:nvSpPr>
            <p:cNvPr id="38939" name="文本框 70"/>
            <p:cNvSpPr txBox="1">
              <a:spLocks noChangeArrowheads="1"/>
            </p:cNvSpPr>
            <p:nvPr/>
          </p:nvSpPr>
          <p:spPr bwMode="auto">
            <a:xfrm>
              <a:off x="6726708" y="2434566"/>
              <a:ext cx="1479577" cy="335077"/>
            </a:xfrm>
            <a:prstGeom prst="rect">
              <a:avLst/>
            </a:prstGeom>
            <a:noFill/>
            <a:ln w="9525">
              <a:noFill/>
              <a:miter lim="800000"/>
            </a:ln>
          </p:spPr>
          <p:txBody>
            <a:bodyPr wrap="square" lIns="68580" tIns="34290" rIns="68580" bIns="3429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工作规划和展望</a:t>
              </a:r>
              <a:endParaRPr lang="zh-HK"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8940" name="文本框 71"/>
            <p:cNvSpPr txBox="1">
              <a:spLocks noChangeArrowheads="1"/>
            </p:cNvSpPr>
            <p:nvPr/>
          </p:nvSpPr>
          <p:spPr bwMode="auto">
            <a:xfrm>
              <a:off x="6770752" y="2788385"/>
              <a:ext cx="1340145" cy="416307"/>
            </a:xfrm>
            <a:prstGeom prst="rect">
              <a:avLst/>
            </a:prstGeom>
            <a:noFill/>
            <a:ln w="9525">
              <a:noFill/>
              <a:miter lim="800000"/>
            </a:ln>
          </p:spPr>
          <p:txBody>
            <a:bodyPr lIns="68580" tIns="34290" rIns="68580" bIns="34290">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这是并列关系</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的表达方式之</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30" name="MH_Others_1"/>
          <p:cNvSpPr txBox="1"/>
          <p:nvPr>
            <p:custDataLst>
              <p:tags r:id="rId1"/>
            </p:custDataLst>
          </p:nvPr>
        </p:nvSpPr>
        <p:spPr>
          <a:xfrm>
            <a:off x="3536093" y="534607"/>
            <a:ext cx="2044019" cy="722512"/>
          </a:xfrm>
          <a:prstGeom prst="rect">
            <a:avLst/>
          </a:prstGeom>
          <a:noFill/>
        </p:spPr>
        <p:txBody>
          <a:bodyPr vert="horz" wrap="square" lIns="0" tIns="0" rIns="0" bIns="0" rtlCol="0" anchor="ctr" anchorCtr="0">
            <a:spAutoFit/>
          </a:bodyPr>
          <a:lstStyle/>
          <a:p>
            <a:pPr algn="ctr"/>
            <a:r>
              <a:rPr lang="zh-CN" altLang="en-US" sz="47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目  录</a:t>
            </a:r>
          </a:p>
        </p:txBody>
      </p:sp>
      <p:sp>
        <p:nvSpPr>
          <p:cNvPr id="31" name="MH_Others_2"/>
          <p:cNvSpPr txBox="1"/>
          <p:nvPr>
            <p:custDataLst>
              <p:tags r:id="rId2"/>
            </p:custDataLst>
          </p:nvPr>
        </p:nvSpPr>
        <p:spPr>
          <a:xfrm>
            <a:off x="3546417" y="1257118"/>
            <a:ext cx="2023371" cy="306520"/>
          </a:xfrm>
          <a:prstGeom prst="rect">
            <a:avLst/>
          </a:prstGeom>
          <a:noFill/>
        </p:spPr>
        <p:txBody>
          <a:bodyPr wrap="square" lIns="0" tIns="0" rIns="0" bIns="0">
            <a:spAutoFit/>
          </a:bodyPr>
          <a:lstStyle/>
          <a:p>
            <a:pPr algn="ctr">
              <a:defRPr/>
            </a:pPr>
            <a:r>
              <a:rPr lang="en-US" altLang="zh-CN" sz="20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0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0"/>
                                        </p:tgtEl>
                                        <p:attrNameLst>
                                          <p:attrName>style.visibility</p:attrName>
                                        </p:attrNameLst>
                                      </p:cBhvr>
                                      <p:to>
                                        <p:strVal val="visible"/>
                                      </p:to>
                                    </p:set>
                                    <p:anim by="(-#ppt_w*2)" calcmode="lin" valueType="num">
                                      <p:cBhvr rctx="PPT">
                                        <p:cTn id="7" dur="500" autoRev="1" fill="hold">
                                          <p:stCondLst>
                                            <p:cond delay="0"/>
                                          </p:stCondLst>
                                        </p:cTn>
                                        <p:tgtEl>
                                          <p:spTgt spid="30"/>
                                        </p:tgtEl>
                                        <p:attrNameLst>
                                          <p:attrName>ppt_w</p:attrName>
                                        </p:attrNameLst>
                                      </p:cBhvr>
                                    </p:anim>
                                    <p:anim by="(#ppt_w*0.50)" calcmode="lin" valueType="num">
                                      <p:cBhvr>
                                        <p:cTn id="8" dur="500" decel="50000" autoRev="1" fill="hold">
                                          <p:stCondLst>
                                            <p:cond delay="0"/>
                                          </p:stCondLst>
                                        </p:cTn>
                                        <p:tgtEl>
                                          <p:spTgt spid="30"/>
                                        </p:tgtEl>
                                        <p:attrNameLst>
                                          <p:attrName>ppt_x</p:attrName>
                                        </p:attrNameLst>
                                      </p:cBhvr>
                                    </p:anim>
                                    <p:anim from="(-#ppt_h/2)" to="(#ppt_y)" calcmode="lin" valueType="num">
                                      <p:cBhvr>
                                        <p:cTn id="9" dur="1000" fill="hold">
                                          <p:stCondLst>
                                            <p:cond delay="0"/>
                                          </p:stCondLst>
                                        </p:cTn>
                                        <p:tgtEl>
                                          <p:spTgt spid="30"/>
                                        </p:tgtEl>
                                        <p:attrNameLst>
                                          <p:attrName>ppt_y</p:attrName>
                                        </p:attrNameLst>
                                      </p:cBhvr>
                                    </p:anim>
                                    <p:animRot by="21600000">
                                      <p:cBhvr>
                                        <p:cTn id="10" dur="1000" fill="hold">
                                          <p:stCondLst>
                                            <p:cond delay="0"/>
                                          </p:stCondLst>
                                        </p:cTn>
                                        <p:tgtEl>
                                          <p:spTgt spid="30"/>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31"/>
                                        </p:tgtEl>
                                        <p:attrNameLst>
                                          <p:attrName>style.visibility</p:attrName>
                                        </p:attrNameLst>
                                      </p:cBhvr>
                                      <p:to>
                                        <p:strVal val="visible"/>
                                      </p:to>
                                    </p:set>
                                    <p:anim by="(-#ppt_w*2)" calcmode="lin" valueType="num">
                                      <p:cBhvr rctx="PPT">
                                        <p:cTn id="13" dur="500" autoRev="1" fill="hold">
                                          <p:stCondLst>
                                            <p:cond delay="0"/>
                                          </p:stCondLst>
                                        </p:cTn>
                                        <p:tgtEl>
                                          <p:spTgt spid="31"/>
                                        </p:tgtEl>
                                        <p:attrNameLst>
                                          <p:attrName>ppt_w</p:attrName>
                                        </p:attrNameLst>
                                      </p:cBhvr>
                                    </p:anim>
                                    <p:anim by="(#ppt_w*0.50)" calcmode="lin" valueType="num">
                                      <p:cBhvr>
                                        <p:cTn id="14" dur="500" decel="50000" autoRev="1" fill="hold">
                                          <p:stCondLst>
                                            <p:cond delay="0"/>
                                          </p:stCondLst>
                                        </p:cTn>
                                        <p:tgtEl>
                                          <p:spTgt spid="31"/>
                                        </p:tgtEl>
                                        <p:attrNameLst>
                                          <p:attrName>ppt_x</p:attrName>
                                        </p:attrNameLst>
                                      </p:cBhvr>
                                    </p:anim>
                                    <p:anim from="(-#ppt_h/2)" to="(#ppt_y)" calcmode="lin" valueType="num">
                                      <p:cBhvr>
                                        <p:cTn id="15" dur="1000" fill="hold">
                                          <p:stCondLst>
                                            <p:cond delay="0"/>
                                          </p:stCondLst>
                                        </p:cTn>
                                        <p:tgtEl>
                                          <p:spTgt spid="31"/>
                                        </p:tgtEl>
                                        <p:attrNameLst>
                                          <p:attrName>ppt_y</p:attrName>
                                        </p:attrNameLst>
                                      </p:cBhvr>
                                    </p:anim>
                                    <p:animRot by="21600000">
                                      <p:cBhvr>
                                        <p:cTn id="16" dur="1000" fill="hold">
                                          <p:stCondLst>
                                            <p:cond delay="0"/>
                                          </p:stCondLst>
                                        </p:cTn>
                                        <p:tgtEl>
                                          <p:spTgt spid="31"/>
                                        </p:tgtEl>
                                        <p:attrNameLst>
                                          <p:attrName>r</p:attrName>
                                        </p:attrNameLst>
                                      </p:cBhvr>
                                    </p:animRot>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ppt_x</p:attrName>
                                        </p:attrNameLst>
                                      </p:cBhvr>
                                      <p:tavLst>
                                        <p:tav tm="0">
                                          <p:val>
                                            <p:strVal val="#ppt_x"/>
                                          </p:val>
                                        </p:tav>
                                        <p:tav tm="100000">
                                          <p:val>
                                            <p:strVal val="#ppt_x"/>
                                          </p:val>
                                        </p:tav>
                                      </p:tavLst>
                                    </p:anim>
                                    <p:anim calcmode="lin" valueType="num">
                                      <p:cBhvr>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700"/>
                            </p:stCondLst>
                            <p:childTnLst>
                              <p:par>
                                <p:cTn id="22" presetID="2" presetClass="entr" presetSubtype="4"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ppt_x</p:attrName>
                                        </p:attrNameLst>
                                      </p:cBhvr>
                                      <p:tavLst>
                                        <p:tav tm="0">
                                          <p:val>
                                            <p:strVal val="#ppt_x"/>
                                          </p:val>
                                        </p:tav>
                                        <p:tav tm="100000">
                                          <p:val>
                                            <p:strVal val="#ppt_x"/>
                                          </p:val>
                                        </p:tav>
                                      </p:tavLst>
                                    </p:anim>
                                    <p:anim calcmode="lin" valueType="num">
                                      <p:cBhvr>
                                        <p:cTn id="25" dur="500" fill="hold"/>
                                        <p:tgtEl>
                                          <p:spTgt spid="3"/>
                                        </p:tgtEl>
                                        <p:attrNameLst>
                                          <p:attrName>ppt_y</p:attrName>
                                        </p:attrNameLst>
                                      </p:cBhvr>
                                      <p:tavLst>
                                        <p:tav tm="0">
                                          <p:val>
                                            <p:strVal val="1+#ppt_h/2"/>
                                          </p:val>
                                        </p:tav>
                                        <p:tav tm="100000">
                                          <p:val>
                                            <p:strVal val="#ppt_y"/>
                                          </p:val>
                                        </p:tav>
                                      </p:tavLst>
                                    </p:anim>
                                  </p:childTnLst>
                                </p:cTn>
                              </p:par>
                            </p:childTnLst>
                          </p:cTn>
                        </p:par>
                        <p:par>
                          <p:cTn id="26" fill="hold">
                            <p:stCondLst>
                              <p:cond delay="2200"/>
                            </p:stCondLst>
                            <p:childTnLst>
                              <p:par>
                                <p:cTn id="27" presetID="2" presetClass="entr" presetSubtype="4"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ppt_x</p:attrName>
                                        </p:attrNameLst>
                                      </p:cBhvr>
                                      <p:tavLst>
                                        <p:tav tm="0">
                                          <p:val>
                                            <p:strVal val="#ppt_x"/>
                                          </p:val>
                                        </p:tav>
                                        <p:tav tm="100000">
                                          <p:val>
                                            <p:strVal val="#ppt_x"/>
                                          </p:val>
                                        </p:tav>
                                      </p:tavLst>
                                    </p:anim>
                                    <p:anim calcmode="lin" valueType="num">
                                      <p:cBhvr>
                                        <p:cTn id="30" dur="500" fill="hold"/>
                                        <p:tgtEl>
                                          <p:spTgt spid="4"/>
                                        </p:tgtEl>
                                        <p:attrNameLst>
                                          <p:attrName>ppt_y</p:attrName>
                                        </p:attrNameLst>
                                      </p:cBhvr>
                                      <p:tavLst>
                                        <p:tav tm="0">
                                          <p:val>
                                            <p:strVal val="1+#ppt_h/2"/>
                                          </p:val>
                                        </p:tav>
                                        <p:tav tm="100000">
                                          <p:val>
                                            <p:strVal val="#ppt_y"/>
                                          </p:val>
                                        </p:tav>
                                      </p:tavLst>
                                    </p:anim>
                                  </p:childTnLst>
                                </p:cTn>
                              </p:par>
                            </p:childTnLst>
                          </p:cTn>
                        </p:par>
                        <p:par>
                          <p:cTn id="31" fill="hold">
                            <p:stCondLst>
                              <p:cond delay="2700"/>
                            </p:stCondLst>
                            <p:childTnLst>
                              <p:par>
                                <p:cTn id="32" presetID="2" presetClass="entr" presetSubtype="4"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ppt_x</p:attrName>
                                        </p:attrNameLst>
                                      </p:cBhvr>
                                      <p:tavLst>
                                        <p:tav tm="0">
                                          <p:val>
                                            <p:strVal val="#ppt_x"/>
                                          </p:val>
                                        </p:tav>
                                        <p:tav tm="100000">
                                          <p:val>
                                            <p:strVal val="#ppt_x"/>
                                          </p:val>
                                        </p:tav>
                                      </p:tavLst>
                                    </p:anim>
                                    <p:anim calcmode="lin" valueType="num">
                                      <p:cBhvr>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7563408" y="2084748"/>
            <a:ext cx="502181" cy="324106"/>
          </a:xfrm>
          <a:prstGeom prst="rect">
            <a:avLst/>
          </a:prstGeom>
          <a:noFill/>
        </p:spPr>
        <p:txBody>
          <a:bodyPr wrap="square" lIns="69288" tIns="34643" rIns="69288" bIns="34643" rtlCol="0">
            <a:spAutoFit/>
          </a:bodyPr>
          <a:lstStyle/>
          <a:p>
            <a:r>
              <a:rPr lang="en-US" altLang="zh-CN" sz="1600" spc="-114" dirty="0">
                <a:solidFill>
                  <a:schemeClr val="bg1">
                    <a:lumMod val="50000"/>
                  </a:schemeClr>
                </a:solidFill>
              </a:rPr>
              <a:t>82%</a:t>
            </a:r>
            <a:endParaRPr lang="zh-CN" altLang="en-US" sz="1600" spc="-114" dirty="0">
              <a:solidFill>
                <a:schemeClr val="bg1">
                  <a:lumMod val="50000"/>
                </a:schemeClr>
              </a:solidFill>
            </a:endParaRPr>
          </a:p>
        </p:txBody>
      </p:sp>
      <p:sp>
        <p:nvSpPr>
          <p:cNvPr id="40" name="TextBox 39"/>
          <p:cNvSpPr txBox="1"/>
          <p:nvPr/>
        </p:nvSpPr>
        <p:spPr>
          <a:xfrm>
            <a:off x="6872902" y="2200275"/>
            <a:ext cx="502181" cy="324106"/>
          </a:xfrm>
          <a:prstGeom prst="rect">
            <a:avLst/>
          </a:prstGeom>
          <a:noFill/>
        </p:spPr>
        <p:txBody>
          <a:bodyPr wrap="square" lIns="69288" tIns="34643" rIns="69288" bIns="34643" rtlCol="0">
            <a:spAutoFit/>
          </a:bodyPr>
          <a:lstStyle/>
          <a:p>
            <a:r>
              <a:rPr lang="en-US" altLang="zh-CN" sz="1600" spc="-114" dirty="0">
                <a:solidFill>
                  <a:schemeClr val="bg1">
                    <a:lumMod val="50000"/>
                  </a:schemeClr>
                </a:solidFill>
              </a:rPr>
              <a:t>73%</a:t>
            </a:r>
            <a:endParaRPr lang="zh-CN" altLang="en-US" sz="1600" spc="-114" dirty="0">
              <a:solidFill>
                <a:schemeClr val="bg1">
                  <a:lumMod val="50000"/>
                </a:schemeClr>
              </a:solidFill>
            </a:endParaRPr>
          </a:p>
        </p:txBody>
      </p:sp>
      <p:sp>
        <p:nvSpPr>
          <p:cNvPr id="41" name="TextBox 40"/>
          <p:cNvSpPr txBox="1"/>
          <p:nvPr/>
        </p:nvSpPr>
        <p:spPr>
          <a:xfrm>
            <a:off x="6245742" y="2517095"/>
            <a:ext cx="502181" cy="324106"/>
          </a:xfrm>
          <a:prstGeom prst="rect">
            <a:avLst/>
          </a:prstGeom>
          <a:noFill/>
        </p:spPr>
        <p:txBody>
          <a:bodyPr wrap="square" lIns="69288" tIns="34643" rIns="69288" bIns="34643" rtlCol="0">
            <a:spAutoFit/>
          </a:bodyPr>
          <a:lstStyle/>
          <a:p>
            <a:r>
              <a:rPr lang="en-US" altLang="zh-CN" sz="1600" spc="-114" dirty="0">
                <a:solidFill>
                  <a:schemeClr val="bg1">
                    <a:lumMod val="50000"/>
                  </a:schemeClr>
                </a:solidFill>
              </a:rPr>
              <a:t>56%</a:t>
            </a:r>
            <a:endParaRPr lang="zh-CN" altLang="en-US" sz="1600" spc="-114" dirty="0">
              <a:solidFill>
                <a:schemeClr val="bg1">
                  <a:lumMod val="50000"/>
                </a:schemeClr>
              </a:solidFill>
            </a:endParaRPr>
          </a:p>
        </p:txBody>
      </p:sp>
      <p:sp>
        <p:nvSpPr>
          <p:cNvPr id="45" name="TextBox 44"/>
          <p:cNvSpPr txBox="1"/>
          <p:nvPr/>
        </p:nvSpPr>
        <p:spPr>
          <a:xfrm>
            <a:off x="5688619" y="2882910"/>
            <a:ext cx="502181" cy="324106"/>
          </a:xfrm>
          <a:prstGeom prst="rect">
            <a:avLst/>
          </a:prstGeom>
          <a:noFill/>
        </p:spPr>
        <p:txBody>
          <a:bodyPr wrap="square" lIns="69288" tIns="34643" rIns="69288" bIns="34643" rtlCol="0">
            <a:spAutoFit/>
          </a:bodyPr>
          <a:lstStyle/>
          <a:p>
            <a:r>
              <a:rPr lang="en-US" altLang="zh-CN" sz="1600" spc="-114" dirty="0">
                <a:solidFill>
                  <a:schemeClr val="bg1">
                    <a:lumMod val="50000"/>
                  </a:schemeClr>
                </a:solidFill>
              </a:rPr>
              <a:t>32%</a:t>
            </a:r>
            <a:endParaRPr lang="zh-CN" altLang="en-US" sz="1600" spc="-114" dirty="0">
              <a:solidFill>
                <a:schemeClr val="bg1">
                  <a:lumMod val="50000"/>
                </a:schemeClr>
              </a:solidFill>
            </a:endParaRPr>
          </a:p>
        </p:txBody>
      </p:sp>
      <p:grpSp>
        <p:nvGrpSpPr>
          <p:cNvPr id="3" name="组合 45"/>
          <p:cNvGrpSpPr/>
          <p:nvPr/>
        </p:nvGrpSpPr>
        <p:grpSpPr>
          <a:xfrm rot="5400000" flipH="1">
            <a:off x="6045843" y="2217049"/>
            <a:ext cx="1675506" cy="2159104"/>
            <a:chOff x="8155995" y="3063800"/>
            <a:chExt cx="4110065" cy="2647126"/>
          </a:xfrm>
          <a:effectLst>
            <a:outerShdw blurRad="114300" dist="88900" algn="l" rotWithShape="0">
              <a:prstClr val="black">
                <a:alpha val="22000"/>
              </a:prstClr>
            </a:outerShdw>
          </a:effectLst>
        </p:grpSpPr>
        <p:sp>
          <p:nvSpPr>
            <p:cNvPr id="47" name="矩形 46"/>
            <p:cNvSpPr/>
            <p:nvPr/>
          </p:nvSpPr>
          <p:spPr>
            <a:xfrm>
              <a:off x="8156003" y="3063800"/>
              <a:ext cx="1680799" cy="3326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6694" tIns="53347" rIns="106694" bIns="53347" spcCol="0" rtlCol="0" anchor="ctr"/>
            <a:lstStyle/>
            <a:p>
              <a:pPr algn="ctr"/>
              <a:endParaRPr lang="zh-CN" altLang="en-US" sz="1600" dirty="0"/>
            </a:p>
          </p:txBody>
        </p:sp>
        <p:sp>
          <p:nvSpPr>
            <p:cNvPr id="48" name="矩形 47"/>
            <p:cNvSpPr/>
            <p:nvPr/>
          </p:nvSpPr>
          <p:spPr>
            <a:xfrm>
              <a:off x="9889504" y="3063800"/>
              <a:ext cx="2376556" cy="3326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6694" tIns="53347" rIns="106694" bIns="53347" spcCol="0" rtlCol="0" anchor="ctr"/>
            <a:lstStyle/>
            <a:p>
              <a:pPr algn="ctr"/>
              <a:endParaRPr lang="zh-CN" altLang="en-US" sz="1600" dirty="0"/>
            </a:p>
          </p:txBody>
        </p:sp>
        <p:sp>
          <p:nvSpPr>
            <p:cNvPr id="49" name="矩形 48"/>
            <p:cNvSpPr/>
            <p:nvPr/>
          </p:nvSpPr>
          <p:spPr>
            <a:xfrm>
              <a:off x="8156001" y="3899089"/>
              <a:ext cx="155541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6694" tIns="53347" rIns="106694" bIns="53347" spcCol="0" rtlCol="0" anchor="ctr"/>
            <a:lstStyle/>
            <a:p>
              <a:pPr algn="ctr"/>
              <a:endParaRPr lang="zh-CN" altLang="en-US" sz="1600" dirty="0"/>
            </a:p>
          </p:txBody>
        </p:sp>
        <p:sp>
          <p:nvSpPr>
            <p:cNvPr id="50" name="矩形 49"/>
            <p:cNvSpPr/>
            <p:nvPr/>
          </p:nvSpPr>
          <p:spPr>
            <a:xfrm>
              <a:off x="9763824" y="3899089"/>
              <a:ext cx="2199274"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6694" tIns="53347" rIns="106694" bIns="53347" spcCol="0" rtlCol="0" anchor="ctr"/>
            <a:lstStyle/>
            <a:p>
              <a:pPr algn="ctr"/>
              <a:endParaRPr lang="zh-CN" altLang="en-US" sz="1600" dirty="0"/>
            </a:p>
          </p:txBody>
        </p:sp>
        <p:sp>
          <p:nvSpPr>
            <p:cNvPr id="51" name="矩形 50"/>
            <p:cNvSpPr/>
            <p:nvPr/>
          </p:nvSpPr>
          <p:spPr>
            <a:xfrm>
              <a:off x="8155998" y="4671503"/>
              <a:ext cx="1174131" cy="3326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6694" tIns="53347" rIns="106694" bIns="53347" spcCol="0" rtlCol="0" anchor="ctr"/>
            <a:lstStyle/>
            <a:p>
              <a:pPr algn="ctr"/>
              <a:endParaRPr lang="zh-CN" altLang="en-US" sz="1600" dirty="0"/>
            </a:p>
          </p:txBody>
        </p:sp>
        <p:sp>
          <p:nvSpPr>
            <p:cNvPr id="76" name="矩形 75"/>
            <p:cNvSpPr/>
            <p:nvPr/>
          </p:nvSpPr>
          <p:spPr>
            <a:xfrm>
              <a:off x="9381625" y="4671501"/>
              <a:ext cx="1660158" cy="3326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6694" tIns="53347" rIns="106694" bIns="53347" spcCol="0" rtlCol="0" anchor="ctr"/>
            <a:lstStyle/>
            <a:p>
              <a:pPr algn="ctr"/>
              <a:endParaRPr lang="zh-CN" altLang="en-US" sz="1600" dirty="0"/>
            </a:p>
          </p:txBody>
        </p:sp>
        <p:sp>
          <p:nvSpPr>
            <p:cNvPr id="77" name="矩形 76"/>
            <p:cNvSpPr/>
            <p:nvPr/>
          </p:nvSpPr>
          <p:spPr>
            <a:xfrm>
              <a:off x="8155995" y="5378253"/>
              <a:ext cx="81024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6694" tIns="53347" rIns="106694" bIns="53347" spcCol="0" rtlCol="0" anchor="ctr"/>
            <a:lstStyle/>
            <a:p>
              <a:pPr algn="ctr"/>
              <a:endParaRPr lang="zh-CN" altLang="en-US" sz="1600" dirty="0"/>
            </a:p>
          </p:txBody>
        </p:sp>
        <p:sp>
          <p:nvSpPr>
            <p:cNvPr id="78" name="矩形 77"/>
            <p:cNvSpPr/>
            <p:nvPr/>
          </p:nvSpPr>
          <p:spPr>
            <a:xfrm>
              <a:off x="9018774" y="5378259"/>
              <a:ext cx="1145643"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6694" tIns="53347" rIns="106694" bIns="53347" spcCol="0" rtlCol="0" anchor="ctr"/>
            <a:lstStyle/>
            <a:p>
              <a:pPr algn="ctr"/>
              <a:endParaRPr lang="zh-CN" altLang="en-US" sz="1600" dirty="0"/>
            </a:p>
          </p:txBody>
        </p:sp>
      </p:grpSp>
      <p:grpSp>
        <p:nvGrpSpPr>
          <p:cNvPr id="4" name="组合 78"/>
          <p:cNvGrpSpPr/>
          <p:nvPr/>
        </p:nvGrpSpPr>
        <p:grpSpPr>
          <a:xfrm>
            <a:off x="934397" y="2017990"/>
            <a:ext cx="1302356" cy="1137567"/>
            <a:chOff x="1397291" y="3132277"/>
            <a:chExt cx="1948823" cy="1702026"/>
          </a:xfrm>
        </p:grpSpPr>
        <p:grpSp>
          <p:nvGrpSpPr>
            <p:cNvPr id="5" name="组合 79"/>
            <p:cNvGrpSpPr/>
            <p:nvPr/>
          </p:nvGrpSpPr>
          <p:grpSpPr>
            <a:xfrm>
              <a:off x="1397291" y="3132277"/>
              <a:ext cx="1948823" cy="1702026"/>
              <a:chOff x="1511944" y="2420246"/>
              <a:chExt cx="2627152" cy="2294453"/>
            </a:xfrm>
            <a:effectLst>
              <a:outerShdw blurRad="203200" dist="38100" dir="3780000" sx="103000" sy="103000" algn="t" rotWithShape="0">
                <a:prstClr val="black">
                  <a:alpha val="25000"/>
                </a:prstClr>
              </a:outerShdw>
            </a:effectLst>
          </p:grpSpPr>
          <p:sp>
            <p:nvSpPr>
              <p:cNvPr id="83"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4095" tIns="47047" rIns="94095" bIns="47047" numCol="1" anchor="t" anchorCtr="0" compatLnSpc="1"/>
              <a:lstStyle/>
              <a:p>
                <a:endParaRPr lang="zh-CN" altLang="en-US" sz="1600" dirty="0"/>
              </a:p>
            </p:txBody>
          </p:sp>
          <p:sp>
            <p:nvSpPr>
              <p:cNvPr id="84"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4095" tIns="47047" rIns="94095" bIns="47047" numCol="1" anchor="t" anchorCtr="0" compatLnSpc="1"/>
              <a:lstStyle/>
              <a:p>
                <a:endParaRPr lang="zh-CN" altLang="en-US" sz="1600" dirty="0"/>
              </a:p>
            </p:txBody>
          </p:sp>
        </p:grpSp>
        <p:sp>
          <p:nvSpPr>
            <p:cNvPr id="81" name="Freeform 7"/>
            <p:cNvSpPr/>
            <p:nvPr/>
          </p:nvSpPr>
          <p:spPr bwMode="auto">
            <a:xfrm>
              <a:off x="1650672" y="3357062"/>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7938" cap="flat">
              <a:noFill/>
              <a:prstDash val="solid"/>
              <a:miter lim="800000"/>
            </a:ln>
            <a:effectLst/>
          </p:spPr>
          <p:txBody>
            <a:bodyPr vert="horz" wrap="square" lIns="94095" tIns="47047" rIns="94095" bIns="47047" numCol="1" anchor="t" anchorCtr="0" compatLnSpc="1"/>
            <a:lstStyle/>
            <a:p>
              <a:endParaRPr lang="zh-CN" altLang="en-US" sz="1600" dirty="0"/>
            </a:p>
          </p:txBody>
        </p:sp>
        <p:sp>
          <p:nvSpPr>
            <p:cNvPr id="82" name="TextBox 81"/>
            <p:cNvSpPr txBox="1"/>
            <p:nvPr/>
          </p:nvSpPr>
          <p:spPr>
            <a:xfrm>
              <a:off x="1907194" y="3791888"/>
              <a:ext cx="1185538" cy="437336"/>
            </a:xfrm>
            <a:prstGeom prst="rect">
              <a:avLst/>
            </a:prstGeom>
            <a:noFill/>
          </p:spPr>
          <p:txBody>
            <a:bodyPr wrap="square" rtlCol="0">
              <a:spAutoFit/>
            </a:bodyPr>
            <a:lstStyle/>
            <a:p>
              <a:r>
                <a:rPr lang="zh-CN" altLang="en-US" sz="1300" dirty="0">
                  <a:solidFill>
                    <a:schemeClr val="bg1"/>
                  </a:solidFill>
                  <a:latin typeface="微软雅黑" panose="020B0503020204020204" pitchFamily="34" charset="-122"/>
                  <a:ea typeface="微软雅黑" panose="020B0503020204020204" pitchFamily="34" charset="-122"/>
                </a:rPr>
                <a:t>第一月</a:t>
              </a:r>
            </a:p>
          </p:txBody>
        </p:sp>
      </p:grpSp>
      <p:grpSp>
        <p:nvGrpSpPr>
          <p:cNvPr id="6" name="组合 84"/>
          <p:cNvGrpSpPr/>
          <p:nvPr/>
        </p:nvGrpSpPr>
        <p:grpSpPr>
          <a:xfrm>
            <a:off x="1934083" y="2586773"/>
            <a:ext cx="1302356" cy="1137567"/>
            <a:chOff x="2893203" y="3983290"/>
            <a:chExt cx="1948823" cy="1702026"/>
          </a:xfrm>
        </p:grpSpPr>
        <p:grpSp>
          <p:nvGrpSpPr>
            <p:cNvPr id="7" name="组合 85"/>
            <p:cNvGrpSpPr/>
            <p:nvPr/>
          </p:nvGrpSpPr>
          <p:grpSpPr>
            <a:xfrm>
              <a:off x="2893203" y="3983290"/>
              <a:ext cx="1948823" cy="1702026"/>
              <a:chOff x="1511944" y="2420246"/>
              <a:chExt cx="2627152" cy="2294453"/>
            </a:xfrm>
            <a:effectLst>
              <a:outerShdw blurRad="203200" dist="38100" dir="3780000" sx="103000" sy="103000" algn="t" rotWithShape="0">
                <a:prstClr val="black">
                  <a:alpha val="25000"/>
                </a:prstClr>
              </a:outerShdw>
            </a:effectLst>
          </p:grpSpPr>
          <p:sp>
            <p:nvSpPr>
              <p:cNvPr id="89"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4095" tIns="47047" rIns="94095" bIns="47047" numCol="1" anchor="t" anchorCtr="0" compatLnSpc="1"/>
              <a:lstStyle/>
              <a:p>
                <a:endParaRPr lang="zh-CN" altLang="en-US" sz="1600" dirty="0"/>
              </a:p>
            </p:txBody>
          </p:sp>
          <p:sp>
            <p:nvSpPr>
              <p:cNvPr id="90"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4095" tIns="47047" rIns="94095" bIns="47047" numCol="1" anchor="t" anchorCtr="0" compatLnSpc="1"/>
              <a:lstStyle/>
              <a:p>
                <a:endParaRPr lang="zh-CN" altLang="en-US" sz="1600" dirty="0"/>
              </a:p>
            </p:txBody>
          </p:sp>
        </p:grpSp>
        <p:sp>
          <p:nvSpPr>
            <p:cNvPr id="87" name="Freeform 7"/>
            <p:cNvSpPr/>
            <p:nvPr/>
          </p:nvSpPr>
          <p:spPr bwMode="auto">
            <a:xfrm>
              <a:off x="3146586" y="4181609"/>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2"/>
            </a:solidFill>
            <a:ln w="7938" cap="flat">
              <a:noFill/>
              <a:prstDash val="solid"/>
              <a:miter lim="800000"/>
            </a:ln>
            <a:effectLst/>
          </p:spPr>
          <p:txBody>
            <a:bodyPr vert="horz" wrap="square" lIns="94095" tIns="47047" rIns="94095" bIns="47047" numCol="1" anchor="t" anchorCtr="0" compatLnSpc="1"/>
            <a:lstStyle/>
            <a:p>
              <a:endParaRPr lang="zh-CN" altLang="en-US" sz="1600" dirty="0"/>
            </a:p>
          </p:txBody>
        </p:sp>
        <p:sp>
          <p:nvSpPr>
            <p:cNvPr id="88" name="TextBox 87"/>
            <p:cNvSpPr txBox="1"/>
            <p:nvPr/>
          </p:nvSpPr>
          <p:spPr>
            <a:xfrm>
              <a:off x="3317006" y="4568807"/>
              <a:ext cx="1185538" cy="437336"/>
            </a:xfrm>
            <a:prstGeom prst="rect">
              <a:avLst/>
            </a:prstGeom>
            <a:noFill/>
          </p:spPr>
          <p:txBody>
            <a:bodyPr wrap="square" rtlCol="0">
              <a:spAutoFit/>
            </a:bodyPr>
            <a:lstStyle/>
            <a:p>
              <a:r>
                <a:rPr lang="zh-CN" altLang="en-US" sz="1300" dirty="0">
                  <a:solidFill>
                    <a:schemeClr val="bg1"/>
                  </a:solidFill>
                  <a:latin typeface="微软雅黑" panose="020B0503020204020204" pitchFamily="34" charset="-122"/>
                  <a:ea typeface="微软雅黑" panose="020B0503020204020204" pitchFamily="34" charset="-122"/>
                </a:rPr>
                <a:t>第二月</a:t>
              </a:r>
            </a:p>
          </p:txBody>
        </p:sp>
      </p:grpSp>
      <p:grpSp>
        <p:nvGrpSpPr>
          <p:cNvPr id="8" name="组合 90"/>
          <p:cNvGrpSpPr/>
          <p:nvPr/>
        </p:nvGrpSpPr>
        <p:grpSpPr>
          <a:xfrm>
            <a:off x="2928996" y="2008582"/>
            <a:ext cx="1302356" cy="1137567"/>
            <a:chOff x="4381974" y="3118200"/>
            <a:chExt cx="1948823" cy="1702026"/>
          </a:xfrm>
        </p:grpSpPr>
        <p:grpSp>
          <p:nvGrpSpPr>
            <p:cNvPr id="9" name="组合 91"/>
            <p:cNvGrpSpPr/>
            <p:nvPr/>
          </p:nvGrpSpPr>
          <p:grpSpPr>
            <a:xfrm>
              <a:off x="4381974" y="3118200"/>
              <a:ext cx="1948823" cy="1702026"/>
              <a:chOff x="1511944" y="2420246"/>
              <a:chExt cx="2627152" cy="2294453"/>
            </a:xfrm>
            <a:effectLst>
              <a:outerShdw blurRad="203200" dist="38100" dir="3780000" sx="103000" sy="103000" algn="t" rotWithShape="0">
                <a:prstClr val="black">
                  <a:alpha val="25000"/>
                </a:prstClr>
              </a:outerShdw>
            </a:effectLst>
          </p:grpSpPr>
          <p:sp>
            <p:nvSpPr>
              <p:cNvPr id="95"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4095" tIns="47047" rIns="94095" bIns="47047" numCol="1" anchor="t" anchorCtr="0" compatLnSpc="1"/>
              <a:lstStyle/>
              <a:p>
                <a:endParaRPr lang="zh-CN" altLang="en-US" sz="1600" dirty="0"/>
              </a:p>
            </p:txBody>
          </p:sp>
          <p:sp>
            <p:nvSpPr>
              <p:cNvPr id="96"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4095" tIns="47047" rIns="94095" bIns="47047" numCol="1" anchor="t" anchorCtr="0" compatLnSpc="1"/>
              <a:lstStyle/>
              <a:p>
                <a:endParaRPr lang="zh-CN" altLang="en-US" sz="1600" dirty="0"/>
              </a:p>
            </p:txBody>
          </p:sp>
        </p:grpSp>
        <p:sp>
          <p:nvSpPr>
            <p:cNvPr id="93" name="Freeform 7"/>
            <p:cNvSpPr/>
            <p:nvPr/>
          </p:nvSpPr>
          <p:spPr bwMode="auto">
            <a:xfrm>
              <a:off x="4635357" y="3316519"/>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3"/>
            </a:solidFill>
            <a:ln w="7938" cap="flat">
              <a:noFill/>
              <a:prstDash val="solid"/>
              <a:miter lim="800000"/>
            </a:ln>
            <a:effectLst/>
          </p:spPr>
          <p:txBody>
            <a:bodyPr vert="horz" wrap="square" lIns="94095" tIns="47047" rIns="94095" bIns="47047" numCol="1" anchor="t" anchorCtr="0" compatLnSpc="1"/>
            <a:lstStyle/>
            <a:p>
              <a:endParaRPr lang="zh-CN" altLang="en-US" sz="1600" dirty="0"/>
            </a:p>
          </p:txBody>
        </p:sp>
        <p:sp>
          <p:nvSpPr>
            <p:cNvPr id="94" name="TextBox 93"/>
            <p:cNvSpPr txBox="1"/>
            <p:nvPr/>
          </p:nvSpPr>
          <p:spPr>
            <a:xfrm>
              <a:off x="4891878" y="3730070"/>
              <a:ext cx="1185538" cy="437336"/>
            </a:xfrm>
            <a:prstGeom prst="rect">
              <a:avLst/>
            </a:prstGeom>
            <a:noFill/>
          </p:spPr>
          <p:txBody>
            <a:bodyPr wrap="square" rtlCol="0">
              <a:spAutoFit/>
            </a:bodyPr>
            <a:lstStyle/>
            <a:p>
              <a:r>
                <a:rPr lang="zh-CN" altLang="en-US" sz="1300" dirty="0">
                  <a:solidFill>
                    <a:schemeClr val="bg1"/>
                  </a:solidFill>
                  <a:latin typeface="微软雅黑" panose="020B0503020204020204" pitchFamily="34" charset="-122"/>
                  <a:ea typeface="微软雅黑" panose="020B0503020204020204" pitchFamily="34" charset="-122"/>
                </a:rPr>
                <a:t>第三月</a:t>
              </a:r>
            </a:p>
          </p:txBody>
        </p:sp>
      </p:grpSp>
      <p:grpSp>
        <p:nvGrpSpPr>
          <p:cNvPr id="10" name="组合 96"/>
          <p:cNvGrpSpPr/>
          <p:nvPr/>
        </p:nvGrpSpPr>
        <p:grpSpPr>
          <a:xfrm>
            <a:off x="2925334" y="3166765"/>
            <a:ext cx="1302356" cy="1137567"/>
            <a:chOff x="4376494" y="4851074"/>
            <a:chExt cx="1948823" cy="1702026"/>
          </a:xfrm>
        </p:grpSpPr>
        <p:grpSp>
          <p:nvGrpSpPr>
            <p:cNvPr id="11" name="组合 97"/>
            <p:cNvGrpSpPr/>
            <p:nvPr/>
          </p:nvGrpSpPr>
          <p:grpSpPr>
            <a:xfrm>
              <a:off x="4376494" y="4851074"/>
              <a:ext cx="1948823" cy="1702026"/>
              <a:chOff x="1511944" y="2420246"/>
              <a:chExt cx="2627152" cy="2294453"/>
            </a:xfrm>
            <a:effectLst>
              <a:outerShdw blurRad="203200" dist="38100" dir="3780000" sx="103000" sy="103000" algn="t" rotWithShape="0">
                <a:prstClr val="black">
                  <a:alpha val="25000"/>
                </a:prstClr>
              </a:outerShdw>
            </a:effectLst>
          </p:grpSpPr>
          <p:sp>
            <p:nvSpPr>
              <p:cNvPr id="101"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4095" tIns="47047" rIns="94095" bIns="47047" numCol="1" anchor="t" anchorCtr="0" compatLnSpc="1"/>
              <a:lstStyle/>
              <a:p>
                <a:endParaRPr lang="zh-CN" altLang="en-US" sz="1600" dirty="0"/>
              </a:p>
            </p:txBody>
          </p:sp>
          <p:sp>
            <p:nvSpPr>
              <p:cNvPr id="102"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4095" tIns="47047" rIns="94095" bIns="47047" numCol="1" anchor="t" anchorCtr="0" compatLnSpc="1"/>
              <a:lstStyle/>
              <a:p>
                <a:endParaRPr lang="zh-CN" altLang="en-US" sz="1600" dirty="0"/>
              </a:p>
            </p:txBody>
          </p:sp>
        </p:grpSp>
        <p:sp>
          <p:nvSpPr>
            <p:cNvPr id="99" name="Freeform 7"/>
            <p:cNvSpPr/>
            <p:nvPr/>
          </p:nvSpPr>
          <p:spPr bwMode="auto">
            <a:xfrm>
              <a:off x="4629876" y="5049394"/>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4"/>
            </a:solidFill>
            <a:ln w="7938" cap="flat">
              <a:noFill/>
              <a:prstDash val="solid"/>
              <a:miter lim="800000"/>
            </a:ln>
            <a:effectLst/>
          </p:spPr>
          <p:txBody>
            <a:bodyPr vert="horz" wrap="square" lIns="94095" tIns="47047" rIns="94095" bIns="47047" numCol="1" anchor="t" anchorCtr="0" compatLnSpc="1"/>
            <a:lstStyle/>
            <a:p>
              <a:endParaRPr lang="zh-CN" altLang="en-US" sz="1600" dirty="0"/>
            </a:p>
          </p:txBody>
        </p:sp>
        <p:sp>
          <p:nvSpPr>
            <p:cNvPr id="100" name="TextBox 99"/>
            <p:cNvSpPr txBox="1"/>
            <p:nvPr/>
          </p:nvSpPr>
          <p:spPr>
            <a:xfrm>
              <a:off x="4886398" y="5462946"/>
              <a:ext cx="1185538" cy="437336"/>
            </a:xfrm>
            <a:prstGeom prst="rect">
              <a:avLst/>
            </a:prstGeom>
            <a:noFill/>
          </p:spPr>
          <p:txBody>
            <a:bodyPr wrap="square" rtlCol="0">
              <a:spAutoFit/>
            </a:bodyPr>
            <a:lstStyle/>
            <a:p>
              <a:r>
                <a:rPr lang="zh-CN" altLang="en-US" sz="1300" dirty="0">
                  <a:solidFill>
                    <a:schemeClr val="bg1"/>
                  </a:solidFill>
                  <a:latin typeface="微软雅黑" panose="020B0503020204020204" pitchFamily="34" charset="-122"/>
                  <a:ea typeface="微软雅黑" panose="020B0503020204020204" pitchFamily="34" charset="-122"/>
                </a:rPr>
                <a:t>第四月</a:t>
              </a:r>
            </a:p>
          </p:txBody>
        </p:sp>
      </p:grpSp>
      <p:grpSp>
        <p:nvGrpSpPr>
          <p:cNvPr id="12" name="组合 102"/>
          <p:cNvGrpSpPr/>
          <p:nvPr/>
        </p:nvGrpSpPr>
        <p:grpSpPr>
          <a:xfrm>
            <a:off x="4706067" y="2023689"/>
            <a:ext cx="3655632" cy="2106246"/>
            <a:chOff x="7041153" y="3140803"/>
            <a:chExt cx="5470223" cy="3151364"/>
          </a:xfrm>
        </p:grpSpPr>
        <p:cxnSp>
          <p:nvCxnSpPr>
            <p:cNvPr id="104" name="直接箭头连接符 103"/>
            <p:cNvCxnSpPr/>
            <p:nvPr/>
          </p:nvCxnSpPr>
          <p:spPr>
            <a:xfrm>
              <a:off x="8039682" y="6292167"/>
              <a:ext cx="4471694" cy="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5" name="直接箭头连接符 104"/>
            <p:cNvCxnSpPr/>
            <p:nvPr/>
          </p:nvCxnSpPr>
          <p:spPr>
            <a:xfrm flipV="1">
              <a:off x="8039039" y="3140803"/>
              <a:ext cx="0" cy="3130693"/>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7041153" y="3398593"/>
              <a:ext cx="997887" cy="418356"/>
            </a:xfrm>
            <a:prstGeom prst="rect">
              <a:avLst/>
            </a:prstGeom>
            <a:noFill/>
          </p:spPr>
          <p:txBody>
            <a:bodyPr wrap="square" lIns="94086" tIns="47042" rIns="94086" bIns="47042"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第四月</a:t>
              </a:r>
            </a:p>
          </p:txBody>
        </p:sp>
        <p:sp>
          <p:nvSpPr>
            <p:cNvPr id="107" name="TextBox 106"/>
            <p:cNvSpPr txBox="1"/>
            <p:nvPr/>
          </p:nvSpPr>
          <p:spPr>
            <a:xfrm>
              <a:off x="7041153" y="4232256"/>
              <a:ext cx="997887" cy="418356"/>
            </a:xfrm>
            <a:prstGeom prst="rect">
              <a:avLst/>
            </a:prstGeom>
            <a:noFill/>
          </p:spPr>
          <p:txBody>
            <a:bodyPr wrap="square" lIns="94086" tIns="47042" rIns="94086" bIns="47042"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第三月</a:t>
              </a:r>
            </a:p>
          </p:txBody>
        </p:sp>
        <p:sp>
          <p:nvSpPr>
            <p:cNvPr id="108" name="TextBox 107"/>
            <p:cNvSpPr txBox="1"/>
            <p:nvPr/>
          </p:nvSpPr>
          <p:spPr>
            <a:xfrm>
              <a:off x="7041153" y="5004669"/>
              <a:ext cx="997887" cy="418356"/>
            </a:xfrm>
            <a:prstGeom prst="rect">
              <a:avLst/>
            </a:prstGeom>
            <a:noFill/>
          </p:spPr>
          <p:txBody>
            <a:bodyPr wrap="square" lIns="94086" tIns="47042" rIns="94086" bIns="47042"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第二月</a:t>
              </a:r>
            </a:p>
          </p:txBody>
        </p:sp>
        <p:sp>
          <p:nvSpPr>
            <p:cNvPr id="109" name="TextBox 108"/>
            <p:cNvSpPr txBox="1"/>
            <p:nvPr/>
          </p:nvSpPr>
          <p:spPr>
            <a:xfrm>
              <a:off x="7041153" y="5677402"/>
              <a:ext cx="997887" cy="418356"/>
            </a:xfrm>
            <a:prstGeom prst="rect">
              <a:avLst/>
            </a:prstGeom>
            <a:noFill/>
          </p:spPr>
          <p:txBody>
            <a:bodyPr wrap="square" lIns="94086" tIns="47042" rIns="94086" bIns="47042"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第一月</a:t>
              </a:r>
            </a:p>
          </p:txBody>
        </p:sp>
      </p:grpSp>
      <p:grpSp>
        <p:nvGrpSpPr>
          <p:cNvPr id="13" name="组合 109"/>
          <p:cNvGrpSpPr/>
          <p:nvPr/>
        </p:nvGrpSpPr>
        <p:grpSpPr>
          <a:xfrm>
            <a:off x="1357214" y="1079806"/>
            <a:ext cx="2183924" cy="908312"/>
            <a:chOff x="6084168" y="1171034"/>
            <a:chExt cx="2317853" cy="936395"/>
          </a:xfrm>
        </p:grpSpPr>
        <p:sp>
          <p:nvSpPr>
            <p:cNvPr id="111" name="TextBox 110"/>
            <p:cNvSpPr txBox="1"/>
            <p:nvPr/>
          </p:nvSpPr>
          <p:spPr>
            <a:xfrm>
              <a:off x="6084168" y="1514664"/>
              <a:ext cx="2317853" cy="592765"/>
            </a:xfrm>
            <a:prstGeom prst="rect">
              <a:avLst/>
            </a:prstGeom>
            <a:noFill/>
          </p:spPr>
          <p:txBody>
            <a:bodyPr wrap="square" lIns="94086" tIns="47042" rIns="94086" bIns="47042"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您的内容打在这里，或者通过您的内容打在这里，或者您的内容打在这里，或者您的内容打在这</a:t>
              </a:r>
              <a:r>
                <a:rPr lang="zh-CN" altLang="en-US" sz="700" dirty="0">
                  <a:solidFill>
                    <a:schemeClr val="bg2"/>
                  </a:solidFill>
                  <a:latin typeface="微软雅黑" panose="020B0503020204020204" pitchFamily="34" charset="-122"/>
                  <a:ea typeface="微软雅黑" panose="020B0503020204020204" pitchFamily="34" charset="-122"/>
                </a:rPr>
                <a:t>里，</a:t>
              </a:r>
            </a:p>
          </p:txBody>
        </p:sp>
        <p:sp>
          <p:nvSpPr>
            <p:cNvPr id="112" name="TextBox 111"/>
            <p:cNvSpPr txBox="1"/>
            <p:nvPr/>
          </p:nvSpPr>
          <p:spPr>
            <a:xfrm>
              <a:off x="6109640" y="1171034"/>
              <a:ext cx="1008112" cy="285475"/>
            </a:xfrm>
            <a:prstGeom prst="rect">
              <a:avLst/>
            </a:prstGeom>
            <a:noFill/>
          </p:spPr>
          <p:txBody>
            <a:bodyPr wrap="square" lIns="94086" tIns="0" rIns="94086" bIns="0" rtlCol="0" anchor="t">
              <a:spAutoFit/>
            </a:bodyPr>
            <a:lstStyle/>
            <a:p>
              <a:pP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添加标题</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strVal val="4*#ppt_w"/>
                                          </p:val>
                                        </p:tav>
                                        <p:tav tm="100000">
                                          <p:val>
                                            <p:strVal val="#ppt_w"/>
                                          </p:val>
                                        </p:tav>
                                      </p:tavLst>
                                    </p:anim>
                                    <p:anim calcmode="lin" valueType="num">
                                      <p:cBhvr>
                                        <p:cTn id="13" dur="500" fill="hold"/>
                                        <p:tgtEl>
                                          <p:spTgt spid="4"/>
                                        </p:tgtEl>
                                        <p:attrNameLst>
                                          <p:attrName>ppt_h</p:attrName>
                                        </p:attrNameLst>
                                      </p:cBhvr>
                                      <p:tavLst>
                                        <p:tav tm="0">
                                          <p:val>
                                            <p:strVal val="4*#ppt_h"/>
                                          </p:val>
                                        </p:tav>
                                        <p:tav tm="100000">
                                          <p:val>
                                            <p:strVal val="#ppt_h"/>
                                          </p:val>
                                        </p:tav>
                                      </p:tavLst>
                                    </p:anim>
                                  </p:childTnLst>
                                </p:cTn>
                              </p:par>
                              <p:par>
                                <p:cTn id="14" presetID="23" presetClass="entr" presetSubtype="32" fill="hold" nodeType="withEffect">
                                  <p:stCondLst>
                                    <p:cond delay="30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strVal val="4*#ppt_w"/>
                                          </p:val>
                                        </p:tav>
                                        <p:tav tm="100000">
                                          <p:val>
                                            <p:strVal val="#ppt_w"/>
                                          </p:val>
                                        </p:tav>
                                      </p:tavLst>
                                    </p:anim>
                                    <p:anim calcmode="lin" valueType="num">
                                      <p:cBhvr>
                                        <p:cTn id="17" dur="500" fill="hold"/>
                                        <p:tgtEl>
                                          <p:spTgt spid="6"/>
                                        </p:tgtEl>
                                        <p:attrNameLst>
                                          <p:attrName>ppt_h</p:attrName>
                                        </p:attrNameLst>
                                      </p:cBhvr>
                                      <p:tavLst>
                                        <p:tav tm="0">
                                          <p:val>
                                            <p:strVal val="4*#ppt_h"/>
                                          </p:val>
                                        </p:tav>
                                        <p:tav tm="100000">
                                          <p:val>
                                            <p:strVal val="#ppt_h"/>
                                          </p:val>
                                        </p:tav>
                                      </p:tavLst>
                                    </p:anim>
                                  </p:childTnLst>
                                </p:cTn>
                              </p:par>
                              <p:par>
                                <p:cTn id="18" presetID="23" presetClass="entr" presetSubtype="32" fill="hold" nodeType="withEffect">
                                  <p:stCondLst>
                                    <p:cond delay="60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strVal val="4*#ppt_w"/>
                                          </p:val>
                                        </p:tav>
                                        <p:tav tm="100000">
                                          <p:val>
                                            <p:strVal val="#ppt_w"/>
                                          </p:val>
                                        </p:tav>
                                      </p:tavLst>
                                    </p:anim>
                                    <p:anim calcmode="lin" valueType="num">
                                      <p:cBhvr>
                                        <p:cTn id="21" dur="500" fill="hold"/>
                                        <p:tgtEl>
                                          <p:spTgt spid="8"/>
                                        </p:tgtEl>
                                        <p:attrNameLst>
                                          <p:attrName>ppt_h</p:attrName>
                                        </p:attrNameLst>
                                      </p:cBhvr>
                                      <p:tavLst>
                                        <p:tav tm="0">
                                          <p:val>
                                            <p:strVal val="4*#ppt_h"/>
                                          </p:val>
                                        </p:tav>
                                        <p:tav tm="100000">
                                          <p:val>
                                            <p:strVal val="#ppt_h"/>
                                          </p:val>
                                        </p:tav>
                                      </p:tavLst>
                                    </p:anim>
                                  </p:childTnLst>
                                </p:cTn>
                              </p:par>
                              <p:par>
                                <p:cTn id="22" presetID="23" presetClass="entr" presetSubtype="32" fill="hold" nodeType="withEffect">
                                  <p:stCondLst>
                                    <p:cond delay="90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strVal val="4*#ppt_w"/>
                                          </p:val>
                                        </p:tav>
                                        <p:tav tm="100000">
                                          <p:val>
                                            <p:strVal val="#ppt_w"/>
                                          </p:val>
                                        </p:tav>
                                      </p:tavLst>
                                    </p:anim>
                                    <p:anim calcmode="lin" valueType="num">
                                      <p:cBhvr>
                                        <p:cTn id="25" dur="500" fill="hold"/>
                                        <p:tgtEl>
                                          <p:spTgt spid="10"/>
                                        </p:tgtEl>
                                        <p:attrNameLst>
                                          <p:attrName>ppt_h</p:attrName>
                                        </p:attrNameLst>
                                      </p:cBhvr>
                                      <p:tavLst>
                                        <p:tav tm="0">
                                          <p:val>
                                            <p:strVal val="4*#ppt_h"/>
                                          </p:val>
                                        </p:tav>
                                        <p:tav tm="100000">
                                          <p:val>
                                            <p:strVal val="#ppt_h"/>
                                          </p:val>
                                        </p:tav>
                                      </p:tavLst>
                                    </p:anim>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1500"/>
                            </p:stCondLst>
                            <p:childTnLst>
                              <p:par>
                                <p:cTn id="31" presetID="22" presetClass="entr" presetSubtype="4"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down)">
                                      <p:cBhvr>
                                        <p:cTn id="33" dur="500"/>
                                        <p:tgtEl>
                                          <p:spTgt spid="3"/>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200"/>
                                        <p:tgtEl>
                                          <p:spTgt spid="45"/>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200"/>
                                        <p:tgtEl>
                                          <p:spTgt spid="41"/>
                                        </p:tgtEl>
                                      </p:cBhvr>
                                    </p:animEffect>
                                  </p:childTnLst>
                                </p:cTn>
                              </p:par>
                            </p:childTnLst>
                          </p:cTn>
                        </p:par>
                        <p:par>
                          <p:cTn id="42" fill="hold">
                            <p:stCondLst>
                              <p:cond delay="3000"/>
                            </p:stCondLst>
                            <p:childTnLst>
                              <p:par>
                                <p:cTn id="43" presetID="10"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200"/>
                                        <p:tgtEl>
                                          <p:spTgt spid="40"/>
                                        </p:tgtEl>
                                      </p:cBhvr>
                                    </p:animEffect>
                                  </p:childTnLst>
                                </p:cTn>
                              </p:par>
                            </p:childTnLst>
                          </p:cTn>
                        </p:par>
                        <p:par>
                          <p:cTn id="46" fill="hold">
                            <p:stCondLst>
                              <p:cond delay="3500"/>
                            </p:stCondLst>
                            <p:childTnLst>
                              <p:par>
                                <p:cTn id="47" presetID="10"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2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0" grpId="0"/>
      <p:bldP spid="41"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
          <p:cNvGrpSpPr>
            <a:grpSpLocks noChangeAspect="1"/>
          </p:cNvGrpSpPr>
          <p:nvPr/>
        </p:nvGrpSpPr>
        <p:grpSpPr>
          <a:xfrm>
            <a:off x="1255715" y="1389237"/>
            <a:ext cx="1570348" cy="701240"/>
            <a:chOff x="465719" y="1295954"/>
            <a:chExt cx="1658494" cy="740511"/>
          </a:xfrm>
        </p:grpSpPr>
        <p:sp>
          <p:nvSpPr>
            <p:cNvPr id="33" name="Freeform 1"/>
            <p:cNvSpPr>
              <a:spLocks noChangeArrowheads="1"/>
            </p:cNvSpPr>
            <p:nvPr/>
          </p:nvSpPr>
          <p:spPr bwMode="auto">
            <a:xfrm rot="10800000">
              <a:off x="465719" y="1295954"/>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1"/>
            </a:solidFill>
            <a:ln>
              <a:noFill/>
            </a:ln>
            <a:effectLst/>
          </p:spPr>
          <p:txBody>
            <a:bodyPr wrap="none" anchor="ctr"/>
            <a:lstStyle/>
            <a:p>
              <a:endParaRPr lang="en-US" sz="1600" dirty="0">
                <a:latin typeface="+mn-ea"/>
              </a:endParaRPr>
            </a:p>
          </p:txBody>
        </p:sp>
        <p:sp>
          <p:nvSpPr>
            <p:cNvPr id="34" name="Freeform 41"/>
            <p:cNvSpPr>
              <a:spLocks noEditPoints="1"/>
            </p:cNvSpPr>
            <p:nvPr/>
          </p:nvSpPr>
          <p:spPr bwMode="auto">
            <a:xfrm>
              <a:off x="1089592" y="1430439"/>
              <a:ext cx="458072" cy="416658"/>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a:defRPr/>
              </a:pPr>
              <a:endParaRPr lang="en-US" sz="16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35" name="TextBox 6"/>
          <p:cNvSpPr txBox="1">
            <a:spLocks noChangeAspect="1"/>
          </p:cNvSpPr>
          <p:nvPr/>
        </p:nvSpPr>
        <p:spPr>
          <a:xfrm>
            <a:off x="3016952" y="1713730"/>
            <a:ext cx="5258594" cy="473652"/>
          </a:xfrm>
          <a:prstGeom prst="rect">
            <a:avLst/>
          </a:prstGeom>
          <a:noFill/>
        </p:spPr>
        <p:txBody>
          <a:bodyPr wrap="square" lIns="57718" tIns="28859" rIns="57718" bIns="28859" rtlCol="0">
            <a:spAutoFit/>
          </a:bodyPr>
          <a:lstStyle/>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 单击此处添加文本单击此处添加文</a:t>
            </a:r>
            <a:r>
              <a:rPr lang="zh-CN" altLang="en-US" sz="1000" dirty="0">
                <a:solidFill>
                  <a:schemeClr val="tx1">
                    <a:lumMod val="65000"/>
                    <a:lumOff val="35000"/>
                  </a:schemeClr>
                </a:solidFill>
                <a:latin typeface="+mn-ea"/>
              </a:rPr>
              <a:t>本</a:t>
            </a:r>
            <a:endParaRPr lang="en-US" altLang="zh-CN" sz="1000" dirty="0">
              <a:solidFill>
                <a:schemeClr val="tx1">
                  <a:lumMod val="65000"/>
                  <a:lumOff val="35000"/>
                </a:schemeClr>
              </a:solidFill>
              <a:latin typeface="+mn-ea"/>
            </a:endParaRPr>
          </a:p>
        </p:txBody>
      </p:sp>
      <p:sp>
        <p:nvSpPr>
          <p:cNvPr id="36" name="TextBox 7"/>
          <p:cNvSpPr txBox="1">
            <a:spLocks noChangeAspect="1"/>
          </p:cNvSpPr>
          <p:nvPr/>
        </p:nvSpPr>
        <p:spPr>
          <a:xfrm>
            <a:off x="3016953" y="1349825"/>
            <a:ext cx="3181396" cy="223172"/>
          </a:xfrm>
          <a:prstGeom prst="rect">
            <a:avLst/>
          </a:prstGeom>
          <a:noFill/>
        </p:spPr>
        <p:txBody>
          <a:bodyPr wrap="square" lIns="38191" tIns="19095" rIns="38191" bIns="19095" rtlCol="0">
            <a:spAutoFit/>
          </a:bodyPr>
          <a:lstStyle/>
          <a:p>
            <a:r>
              <a:rPr lang="zh-CN" altLang="zh-CN" sz="1200" b="1" dirty="0">
                <a:solidFill>
                  <a:schemeClr val="bg1">
                    <a:lumMod val="50000"/>
                  </a:schemeClr>
                </a:solidFill>
                <a:latin typeface="微软雅黑" panose="020B0503020204020204" pitchFamily="34" charset="-122"/>
                <a:ea typeface="微软雅黑" panose="020B0503020204020204" pitchFamily="34" charset="-122"/>
              </a:rPr>
              <a:t>（一）</a:t>
            </a: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p>
        </p:txBody>
      </p:sp>
      <p:grpSp>
        <p:nvGrpSpPr>
          <p:cNvPr id="4" name="组合 36"/>
          <p:cNvGrpSpPr>
            <a:grpSpLocks noChangeAspect="1"/>
          </p:cNvGrpSpPr>
          <p:nvPr/>
        </p:nvGrpSpPr>
        <p:grpSpPr>
          <a:xfrm>
            <a:off x="1255715" y="3569553"/>
            <a:ext cx="1570348" cy="734779"/>
            <a:chOff x="465719" y="3291830"/>
            <a:chExt cx="1658494" cy="740511"/>
          </a:xfrm>
        </p:grpSpPr>
        <p:sp>
          <p:nvSpPr>
            <p:cNvPr id="38" name="Freeform 1"/>
            <p:cNvSpPr>
              <a:spLocks noChangeArrowheads="1"/>
            </p:cNvSpPr>
            <p:nvPr/>
          </p:nvSpPr>
          <p:spPr bwMode="auto">
            <a:xfrm rot="10800000">
              <a:off x="465719" y="3291830"/>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3"/>
            </a:solidFill>
            <a:ln>
              <a:noFill/>
            </a:ln>
            <a:effectLst/>
          </p:spPr>
          <p:txBody>
            <a:bodyPr wrap="none" anchor="ctr"/>
            <a:lstStyle/>
            <a:p>
              <a:endParaRPr lang="en-US" sz="1600" dirty="0">
                <a:latin typeface="+mn-ea"/>
              </a:endParaRPr>
            </a:p>
          </p:txBody>
        </p:sp>
        <p:pic>
          <p:nvPicPr>
            <p:cNvPr id="39"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71134" y="3488771"/>
              <a:ext cx="346674" cy="346630"/>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TextBox 11"/>
          <p:cNvSpPr txBox="1">
            <a:spLocks noChangeAspect="1"/>
          </p:cNvSpPr>
          <p:nvPr/>
        </p:nvSpPr>
        <p:spPr>
          <a:xfrm>
            <a:off x="3006940" y="2740809"/>
            <a:ext cx="5270407" cy="473652"/>
          </a:xfrm>
          <a:prstGeom prst="rect">
            <a:avLst/>
          </a:prstGeom>
          <a:noFill/>
        </p:spPr>
        <p:txBody>
          <a:bodyPr wrap="square" lIns="57718" tIns="28859" rIns="57718" bIns="28859" rtlCol="0">
            <a:spAutoFit/>
          </a:bodyPr>
          <a:lstStyle/>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 单击此处添加文本单击此处添加文</a:t>
            </a:r>
            <a:r>
              <a:rPr lang="zh-CN" altLang="en-US" sz="1000" dirty="0">
                <a:solidFill>
                  <a:schemeClr val="tx1">
                    <a:lumMod val="65000"/>
                    <a:lumOff val="35000"/>
                  </a:schemeClr>
                </a:solidFill>
                <a:latin typeface="+mn-ea"/>
              </a:rPr>
              <a:t>本</a:t>
            </a:r>
            <a:endParaRPr lang="en-US" altLang="zh-CN" sz="1000" dirty="0">
              <a:solidFill>
                <a:schemeClr val="tx1">
                  <a:lumMod val="65000"/>
                  <a:lumOff val="35000"/>
                </a:schemeClr>
              </a:solidFill>
              <a:latin typeface="+mn-ea"/>
            </a:endParaRPr>
          </a:p>
        </p:txBody>
      </p:sp>
      <p:sp>
        <p:nvSpPr>
          <p:cNvPr id="41" name="TextBox 12"/>
          <p:cNvSpPr txBox="1">
            <a:spLocks noChangeAspect="1"/>
          </p:cNvSpPr>
          <p:nvPr/>
        </p:nvSpPr>
        <p:spPr>
          <a:xfrm>
            <a:off x="3016953" y="2449569"/>
            <a:ext cx="3181396" cy="223172"/>
          </a:xfrm>
          <a:prstGeom prst="rect">
            <a:avLst/>
          </a:prstGeom>
          <a:noFill/>
        </p:spPr>
        <p:txBody>
          <a:bodyPr wrap="square" lIns="38191" tIns="19095" rIns="38191" bIns="19095" rtlCol="0">
            <a:spAutoFit/>
          </a:bodyPr>
          <a:lstStyle/>
          <a:p>
            <a:r>
              <a:rPr lang="zh-CN" altLang="zh-CN" sz="1200" b="1"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二</a:t>
            </a:r>
            <a:r>
              <a:rPr lang="zh-CN" altLang="zh-CN" sz="1200" b="1"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p>
        </p:txBody>
      </p:sp>
      <p:sp>
        <p:nvSpPr>
          <p:cNvPr id="42" name="TextBox 13"/>
          <p:cNvSpPr txBox="1">
            <a:spLocks noChangeAspect="1"/>
          </p:cNvSpPr>
          <p:nvPr/>
        </p:nvSpPr>
        <p:spPr>
          <a:xfrm>
            <a:off x="3016953" y="3856950"/>
            <a:ext cx="5258594" cy="473652"/>
          </a:xfrm>
          <a:prstGeom prst="rect">
            <a:avLst/>
          </a:prstGeom>
          <a:noFill/>
        </p:spPr>
        <p:txBody>
          <a:bodyPr wrap="square" lIns="57718" tIns="28859" rIns="57718" bIns="28859" rtlCol="0">
            <a:spAutoFit/>
          </a:bodyPr>
          <a:lstStyle/>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 单击此处添加文本单击此处添加文</a:t>
            </a:r>
            <a:r>
              <a:rPr lang="zh-CN" altLang="en-US" sz="1000" dirty="0">
                <a:solidFill>
                  <a:schemeClr val="tx1">
                    <a:lumMod val="65000"/>
                    <a:lumOff val="35000"/>
                  </a:schemeClr>
                </a:solidFill>
                <a:latin typeface="+mn-ea"/>
              </a:rPr>
              <a:t>本</a:t>
            </a:r>
            <a:endParaRPr lang="en-US" altLang="zh-CN" sz="1000" dirty="0">
              <a:solidFill>
                <a:schemeClr val="tx1">
                  <a:lumMod val="65000"/>
                  <a:lumOff val="35000"/>
                </a:schemeClr>
              </a:solidFill>
              <a:latin typeface="+mn-ea"/>
            </a:endParaRPr>
          </a:p>
        </p:txBody>
      </p:sp>
      <p:sp>
        <p:nvSpPr>
          <p:cNvPr id="43" name="TextBox 14"/>
          <p:cNvSpPr txBox="1">
            <a:spLocks noChangeAspect="1"/>
          </p:cNvSpPr>
          <p:nvPr/>
        </p:nvSpPr>
        <p:spPr>
          <a:xfrm>
            <a:off x="2983994" y="3486169"/>
            <a:ext cx="3181396" cy="223172"/>
          </a:xfrm>
          <a:prstGeom prst="rect">
            <a:avLst/>
          </a:prstGeom>
          <a:noFill/>
        </p:spPr>
        <p:txBody>
          <a:bodyPr wrap="square" lIns="38191" tIns="19095" rIns="38191" bIns="19095" rtlCol="0">
            <a:spAutoFit/>
          </a:bodyPr>
          <a:lstStyle/>
          <a:p>
            <a:r>
              <a:rPr lang="zh-CN" altLang="zh-CN" sz="1200" b="1"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三</a:t>
            </a:r>
            <a:r>
              <a:rPr lang="zh-CN" altLang="zh-CN" sz="1200" b="1"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p>
        </p:txBody>
      </p:sp>
      <p:grpSp>
        <p:nvGrpSpPr>
          <p:cNvPr id="5" name="Group 4"/>
          <p:cNvGrpSpPr>
            <a:grpSpLocks noChangeAspect="1"/>
          </p:cNvGrpSpPr>
          <p:nvPr/>
        </p:nvGrpSpPr>
        <p:grpSpPr>
          <a:xfrm>
            <a:off x="1255715" y="2464163"/>
            <a:ext cx="1570348" cy="734076"/>
            <a:chOff x="1372486" y="3793072"/>
            <a:chExt cx="6146978" cy="2804667"/>
          </a:xfrm>
        </p:grpSpPr>
        <p:sp>
          <p:nvSpPr>
            <p:cNvPr id="45" name="Freeform 1"/>
            <p:cNvSpPr>
              <a:spLocks noChangeArrowheads="1"/>
            </p:cNvSpPr>
            <p:nvPr/>
          </p:nvSpPr>
          <p:spPr bwMode="auto">
            <a:xfrm rot="10800000">
              <a:off x="1372486" y="3793072"/>
              <a:ext cx="6146978" cy="2804667"/>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2"/>
            </a:solidFill>
            <a:ln>
              <a:noFill/>
            </a:ln>
            <a:effectLst/>
          </p:spPr>
          <p:txBody>
            <a:bodyPr wrap="none" anchor="ctr"/>
            <a:lstStyle/>
            <a:p>
              <a:endParaRPr lang="en-US" sz="1600" dirty="0">
                <a:latin typeface="+mn-ea"/>
              </a:endParaRPr>
            </a:p>
          </p:txBody>
        </p:sp>
        <p:grpSp>
          <p:nvGrpSpPr>
            <p:cNvPr id="6" name="Group 2"/>
            <p:cNvGrpSpPr/>
            <p:nvPr/>
          </p:nvGrpSpPr>
          <p:grpSpPr bwMode="auto">
            <a:xfrm>
              <a:off x="3531959" y="4060393"/>
              <a:ext cx="1906518" cy="1888205"/>
              <a:chOff x="1569458" y="688424"/>
              <a:chExt cx="334962" cy="331788"/>
            </a:xfrm>
            <a:solidFill>
              <a:schemeClr val="bg1"/>
            </a:solidFill>
          </p:grpSpPr>
          <p:sp>
            <p:nvSpPr>
              <p:cNvPr id="47"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600" dirty="0">
                  <a:latin typeface="+mn-ea"/>
                </a:endParaRPr>
              </a:p>
            </p:txBody>
          </p:sp>
          <p:sp>
            <p:nvSpPr>
              <p:cNvPr id="48"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600" dirty="0">
                  <a:latin typeface="+mn-ea"/>
                </a:endParaRPr>
              </a:p>
            </p:txBody>
          </p:sp>
          <p:sp>
            <p:nvSpPr>
              <p:cNvPr id="49"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600" dirty="0">
                  <a:latin typeface="+mn-ea"/>
                </a:endParaRPr>
              </a:p>
            </p:txBody>
          </p:sp>
          <p:sp>
            <p:nvSpPr>
              <p:cNvPr id="50"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600" dirty="0">
                  <a:latin typeface="+mn-ea"/>
                </a:endParaRPr>
              </a:p>
            </p:txBody>
          </p:sp>
          <p:sp>
            <p:nvSpPr>
              <p:cNvPr id="51"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600" dirty="0">
                  <a:latin typeface="+mn-ea"/>
                </a:endParaRPr>
              </a:p>
            </p:txBody>
          </p:sp>
          <p:sp>
            <p:nvSpPr>
              <p:cNvPr id="52"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600" dirty="0">
                  <a:latin typeface="+mn-ea"/>
                </a:endParaRPr>
              </a:p>
            </p:txBody>
          </p:sp>
        </p:gr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750"/>
                                        <p:tgtEl>
                                          <p:spTgt spid="35"/>
                                        </p:tgtEl>
                                      </p:cBhvr>
                                    </p:animEffect>
                                  </p:childTnLst>
                                </p:cTn>
                              </p:par>
                            </p:childTnLst>
                          </p:cTn>
                        </p:par>
                        <p:par>
                          <p:cTn id="17" fill="hold">
                            <p:stCondLst>
                              <p:cond delay="2000"/>
                            </p:stCondLst>
                            <p:childTnLst>
                              <p:par>
                                <p:cTn id="18" presetID="2" presetClass="entr" presetSubtype="8" decel="10000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750"/>
                                        <p:tgtEl>
                                          <p:spTgt spid="40"/>
                                        </p:tgtEl>
                                      </p:cBhvr>
                                    </p:animEffect>
                                  </p:childTnLst>
                                </p:cTn>
                              </p:par>
                            </p:childTnLst>
                          </p:cTn>
                        </p:par>
                        <p:par>
                          <p:cTn id="30" fill="hold">
                            <p:stCondLst>
                              <p:cond delay="4000"/>
                            </p:stCondLst>
                            <p:childTnLst>
                              <p:par>
                                <p:cTn id="31" presetID="2" presetClass="entr" presetSubtype="8" decel="10000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0-#ppt_w/2"/>
                                          </p:val>
                                        </p:tav>
                                        <p:tav tm="100000">
                                          <p:val>
                                            <p:strVal val="#ppt_x"/>
                                          </p:val>
                                        </p:tav>
                                      </p:tavLst>
                                    </p:anim>
                                    <p:anim calcmode="lin" valueType="num">
                                      <p:cBhvr additive="base">
                                        <p:cTn id="34" dur="500" fill="hold"/>
                                        <p:tgtEl>
                                          <p:spTgt spid="4"/>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0" presetClass="entr" presetSubtype="0"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7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40" grpId="0"/>
      <p:bldP spid="41" grpId="0"/>
      <p:bldP spid="42" grpId="0"/>
      <p:bldP spid="4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14"/>
          <p:cNvSpPr/>
          <p:nvPr/>
        </p:nvSpPr>
        <p:spPr bwMode="auto">
          <a:xfrm>
            <a:off x="4018171" y="1696593"/>
            <a:ext cx="306144" cy="303451"/>
          </a:xfrm>
          <a:custGeom>
            <a:avLst/>
            <a:gdLst>
              <a:gd name="T0" fmla="*/ 40 w 142"/>
              <a:gd name="T1" fmla="*/ 0 h 141"/>
              <a:gd name="T2" fmla="*/ 102 w 142"/>
              <a:gd name="T3" fmla="*/ 0 h 141"/>
              <a:gd name="T4" fmla="*/ 142 w 142"/>
              <a:gd name="T5" fmla="*/ 40 h 141"/>
              <a:gd name="T6" fmla="*/ 142 w 142"/>
              <a:gd name="T7" fmla="*/ 101 h 141"/>
              <a:gd name="T8" fmla="*/ 102 w 142"/>
              <a:gd name="T9" fmla="*/ 141 h 141"/>
              <a:gd name="T10" fmla="*/ 40 w 142"/>
              <a:gd name="T11" fmla="*/ 141 h 141"/>
              <a:gd name="T12" fmla="*/ 0 w 142"/>
              <a:gd name="T13" fmla="*/ 101 h 141"/>
              <a:gd name="T14" fmla="*/ 0 w 142"/>
              <a:gd name="T15" fmla="*/ 40 h 141"/>
              <a:gd name="T16" fmla="*/ 40 w 142"/>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1">
                <a:moveTo>
                  <a:pt x="40" y="0"/>
                </a:moveTo>
                <a:cubicBezTo>
                  <a:pt x="102" y="0"/>
                  <a:pt x="102" y="0"/>
                  <a:pt x="102" y="0"/>
                </a:cubicBezTo>
                <a:cubicBezTo>
                  <a:pt x="124" y="0"/>
                  <a:pt x="142" y="18"/>
                  <a:pt x="142" y="40"/>
                </a:cubicBezTo>
                <a:cubicBezTo>
                  <a:pt x="142" y="101"/>
                  <a:pt x="142" y="101"/>
                  <a:pt x="142" y="101"/>
                </a:cubicBezTo>
                <a:cubicBezTo>
                  <a:pt x="142" y="123"/>
                  <a:pt x="124" y="141"/>
                  <a:pt x="102" y="141"/>
                </a:cubicBezTo>
                <a:cubicBezTo>
                  <a:pt x="40" y="141"/>
                  <a:pt x="40" y="141"/>
                  <a:pt x="40" y="141"/>
                </a:cubicBezTo>
                <a:cubicBezTo>
                  <a:pt x="18" y="141"/>
                  <a:pt x="0" y="123"/>
                  <a:pt x="0" y="101"/>
                </a:cubicBezTo>
                <a:cubicBezTo>
                  <a:pt x="0" y="40"/>
                  <a:pt x="0" y="40"/>
                  <a:pt x="0" y="40"/>
                </a:cubicBezTo>
                <a:cubicBezTo>
                  <a:pt x="0" y="18"/>
                  <a:pt x="18" y="0"/>
                  <a:pt x="40" y="0"/>
                </a:cubicBezTo>
                <a:close/>
              </a:path>
            </a:pathLst>
          </a:custGeom>
          <a:solidFill>
            <a:schemeClr val="accent1"/>
          </a:solidFill>
          <a:ln>
            <a:noFill/>
          </a:ln>
        </p:spPr>
        <p:txBody>
          <a:bodyPr vert="horz" wrap="square" lIns="68573" tIns="34286" rIns="68573" bIns="34286" numCol="1" anchor="t" anchorCtr="0" compatLnSpc="1"/>
          <a:lstStyle/>
          <a:p>
            <a:endParaRPr lang="zh-CN" altLang="en-US" sz="1000" dirty="0"/>
          </a:p>
        </p:txBody>
      </p:sp>
      <p:sp>
        <p:nvSpPr>
          <p:cNvPr id="7" name="Freeform 15"/>
          <p:cNvSpPr/>
          <p:nvPr/>
        </p:nvSpPr>
        <p:spPr bwMode="auto">
          <a:xfrm>
            <a:off x="4018171" y="2276157"/>
            <a:ext cx="306144" cy="303451"/>
          </a:xfrm>
          <a:custGeom>
            <a:avLst/>
            <a:gdLst>
              <a:gd name="T0" fmla="*/ 40 w 142"/>
              <a:gd name="T1" fmla="*/ 0 h 141"/>
              <a:gd name="T2" fmla="*/ 102 w 142"/>
              <a:gd name="T3" fmla="*/ 0 h 141"/>
              <a:gd name="T4" fmla="*/ 142 w 142"/>
              <a:gd name="T5" fmla="*/ 40 h 141"/>
              <a:gd name="T6" fmla="*/ 142 w 142"/>
              <a:gd name="T7" fmla="*/ 101 h 141"/>
              <a:gd name="T8" fmla="*/ 102 w 142"/>
              <a:gd name="T9" fmla="*/ 141 h 141"/>
              <a:gd name="T10" fmla="*/ 40 w 142"/>
              <a:gd name="T11" fmla="*/ 141 h 141"/>
              <a:gd name="T12" fmla="*/ 0 w 142"/>
              <a:gd name="T13" fmla="*/ 101 h 141"/>
              <a:gd name="T14" fmla="*/ 0 w 142"/>
              <a:gd name="T15" fmla="*/ 40 h 141"/>
              <a:gd name="T16" fmla="*/ 40 w 142"/>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1">
                <a:moveTo>
                  <a:pt x="40" y="0"/>
                </a:moveTo>
                <a:cubicBezTo>
                  <a:pt x="102" y="0"/>
                  <a:pt x="102" y="0"/>
                  <a:pt x="102" y="0"/>
                </a:cubicBezTo>
                <a:cubicBezTo>
                  <a:pt x="124" y="0"/>
                  <a:pt x="142" y="18"/>
                  <a:pt x="142" y="40"/>
                </a:cubicBezTo>
                <a:cubicBezTo>
                  <a:pt x="142" y="101"/>
                  <a:pt x="142" y="101"/>
                  <a:pt x="142" y="101"/>
                </a:cubicBezTo>
                <a:cubicBezTo>
                  <a:pt x="142" y="123"/>
                  <a:pt x="124" y="141"/>
                  <a:pt x="102" y="141"/>
                </a:cubicBezTo>
                <a:cubicBezTo>
                  <a:pt x="40" y="141"/>
                  <a:pt x="40" y="141"/>
                  <a:pt x="40" y="141"/>
                </a:cubicBezTo>
                <a:cubicBezTo>
                  <a:pt x="18" y="141"/>
                  <a:pt x="0" y="123"/>
                  <a:pt x="0" y="101"/>
                </a:cubicBezTo>
                <a:cubicBezTo>
                  <a:pt x="0" y="40"/>
                  <a:pt x="0" y="40"/>
                  <a:pt x="0" y="40"/>
                </a:cubicBezTo>
                <a:cubicBezTo>
                  <a:pt x="0" y="18"/>
                  <a:pt x="18" y="0"/>
                  <a:pt x="40" y="0"/>
                </a:cubicBezTo>
                <a:close/>
              </a:path>
            </a:pathLst>
          </a:custGeom>
          <a:solidFill>
            <a:schemeClr val="accent2"/>
          </a:solidFill>
          <a:ln>
            <a:noFill/>
          </a:ln>
        </p:spPr>
        <p:txBody>
          <a:bodyPr vert="horz" wrap="square" lIns="68573" tIns="34286" rIns="68573" bIns="34286" numCol="1" anchor="t" anchorCtr="0" compatLnSpc="1"/>
          <a:lstStyle/>
          <a:p>
            <a:endParaRPr lang="zh-CN" altLang="en-US" sz="1000" dirty="0"/>
          </a:p>
        </p:txBody>
      </p:sp>
      <p:sp>
        <p:nvSpPr>
          <p:cNvPr id="11" name="Freeform 16"/>
          <p:cNvSpPr/>
          <p:nvPr/>
        </p:nvSpPr>
        <p:spPr bwMode="auto">
          <a:xfrm>
            <a:off x="4018171" y="2848430"/>
            <a:ext cx="306144" cy="303451"/>
          </a:xfrm>
          <a:custGeom>
            <a:avLst/>
            <a:gdLst>
              <a:gd name="T0" fmla="*/ 40 w 142"/>
              <a:gd name="T1" fmla="*/ 0 h 141"/>
              <a:gd name="T2" fmla="*/ 102 w 142"/>
              <a:gd name="T3" fmla="*/ 0 h 141"/>
              <a:gd name="T4" fmla="*/ 142 w 142"/>
              <a:gd name="T5" fmla="*/ 40 h 141"/>
              <a:gd name="T6" fmla="*/ 142 w 142"/>
              <a:gd name="T7" fmla="*/ 101 h 141"/>
              <a:gd name="T8" fmla="*/ 102 w 142"/>
              <a:gd name="T9" fmla="*/ 141 h 141"/>
              <a:gd name="T10" fmla="*/ 40 w 142"/>
              <a:gd name="T11" fmla="*/ 141 h 141"/>
              <a:gd name="T12" fmla="*/ 0 w 142"/>
              <a:gd name="T13" fmla="*/ 101 h 141"/>
              <a:gd name="T14" fmla="*/ 0 w 142"/>
              <a:gd name="T15" fmla="*/ 40 h 141"/>
              <a:gd name="T16" fmla="*/ 40 w 142"/>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1">
                <a:moveTo>
                  <a:pt x="40" y="0"/>
                </a:moveTo>
                <a:cubicBezTo>
                  <a:pt x="102" y="0"/>
                  <a:pt x="102" y="0"/>
                  <a:pt x="102" y="0"/>
                </a:cubicBezTo>
                <a:cubicBezTo>
                  <a:pt x="124" y="0"/>
                  <a:pt x="142" y="18"/>
                  <a:pt x="142" y="40"/>
                </a:cubicBezTo>
                <a:cubicBezTo>
                  <a:pt x="142" y="101"/>
                  <a:pt x="142" y="101"/>
                  <a:pt x="142" y="101"/>
                </a:cubicBezTo>
                <a:cubicBezTo>
                  <a:pt x="142" y="123"/>
                  <a:pt x="124" y="141"/>
                  <a:pt x="102" y="141"/>
                </a:cubicBezTo>
                <a:cubicBezTo>
                  <a:pt x="40" y="141"/>
                  <a:pt x="40" y="141"/>
                  <a:pt x="40" y="141"/>
                </a:cubicBezTo>
                <a:cubicBezTo>
                  <a:pt x="18" y="141"/>
                  <a:pt x="0" y="123"/>
                  <a:pt x="0" y="101"/>
                </a:cubicBezTo>
                <a:cubicBezTo>
                  <a:pt x="0" y="40"/>
                  <a:pt x="0" y="40"/>
                  <a:pt x="0" y="40"/>
                </a:cubicBezTo>
                <a:cubicBezTo>
                  <a:pt x="0" y="18"/>
                  <a:pt x="18" y="0"/>
                  <a:pt x="40" y="0"/>
                </a:cubicBezTo>
                <a:close/>
              </a:path>
            </a:pathLst>
          </a:custGeom>
          <a:solidFill>
            <a:schemeClr val="accent3"/>
          </a:solidFill>
          <a:ln>
            <a:noFill/>
          </a:ln>
        </p:spPr>
        <p:txBody>
          <a:bodyPr vert="horz" wrap="square" lIns="68573" tIns="34286" rIns="68573" bIns="34286" numCol="1" anchor="t" anchorCtr="0" compatLnSpc="1"/>
          <a:lstStyle/>
          <a:p>
            <a:endParaRPr lang="zh-CN" altLang="en-US" sz="1000" dirty="0"/>
          </a:p>
        </p:txBody>
      </p:sp>
      <p:sp>
        <p:nvSpPr>
          <p:cNvPr id="13" name="Freeform 17"/>
          <p:cNvSpPr/>
          <p:nvPr/>
        </p:nvSpPr>
        <p:spPr bwMode="auto">
          <a:xfrm>
            <a:off x="4018171" y="3395760"/>
            <a:ext cx="306144" cy="303451"/>
          </a:xfrm>
          <a:custGeom>
            <a:avLst/>
            <a:gdLst>
              <a:gd name="T0" fmla="*/ 40 w 142"/>
              <a:gd name="T1" fmla="*/ 0 h 141"/>
              <a:gd name="T2" fmla="*/ 102 w 142"/>
              <a:gd name="T3" fmla="*/ 0 h 141"/>
              <a:gd name="T4" fmla="*/ 142 w 142"/>
              <a:gd name="T5" fmla="*/ 40 h 141"/>
              <a:gd name="T6" fmla="*/ 142 w 142"/>
              <a:gd name="T7" fmla="*/ 101 h 141"/>
              <a:gd name="T8" fmla="*/ 102 w 142"/>
              <a:gd name="T9" fmla="*/ 141 h 141"/>
              <a:gd name="T10" fmla="*/ 40 w 142"/>
              <a:gd name="T11" fmla="*/ 141 h 141"/>
              <a:gd name="T12" fmla="*/ 0 w 142"/>
              <a:gd name="T13" fmla="*/ 101 h 141"/>
              <a:gd name="T14" fmla="*/ 0 w 142"/>
              <a:gd name="T15" fmla="*/ 40 h 141"/>
              <a:gd name="T16" fmla="*/ 40 w 142"/>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1">
                <a:moveTo>
                  <a:pt x="40" y="0"/>
                </a:moveTo>
                <a:cubicBezTo>
                  <a:pt x="102" y="0"/>
                  <a:pt x="102" y="0"/>
                  <a:pt x="102" y="0"/>
                </a:cubicBezTo>
                <a:cubicBezTo>
                  <a:pt x="124" y="0"/>
                  <a:pt x="142" y="18"/>
                  <a:pt x="142" y="40"/>
                </a:cubicBezTo>
                <a:cubicBezTo>
                  <a:pt x="142" y="101"/>
                  <a:pt x="142" y="101"/>
                  <a:pt x="142" y="101"/>
                </a:cubicBezTo>
                <a:cubicBezTo>
                  <a:pt x="142" y="123"/>
                  <a:pt x="124" y="141"/>
                  <a:pt x="102" y="141"/>
                </a:cubicBezTo>
                <a:cubicBezTo>
                  <a:pt x="40" y="141"/>
                  <a:pt x="40" y="141"/>
                  <a:pt x="40" y="141"/>
                </a:cubicBezTo>
                <a:cubicBezTo>
                  <a:pt x="18" y="141"/>
                  <a:pt x="0" y="123"/>
                  <a:pt x="0" y="101"/>
                </a:cubicBezTo>
                <a:cubicBezTo>
                  <a:pt x="0" y="40"/>
                  <a:pt x="0" y="40"/>
                  <a:pt x="0" y="40"/>
                </a:cubicBezTo>
                <a:cubicBezTo>
                  <a:pt x="0" y="18"/>
                  <a:pt x="18" y="0"/>
                  <a:pt x="40" y="0"/>
                </a:cubicBezTo>
                <a:close/>
              </a:path>
            </a:pathLst>
          </a:custGeom>
          <a:solidFill>
            <a:schemeClr val="accent4"/>
          </a:solidFill>
          <a:ln>
            <a:noFill/>
          </a:ln>
        </p:spPr>
        <p:txBody>
          <a:bodyPr vert="horz" wrap="square" lIns="68573" tIns="34286" rIns="68573" bIns="34286" numCol="1" anchor="t" anchorCtr="0" compatLnSpc="1"/>
          <a:lstStyle/>
          <a:p>
            <a:endParaRPr lang="zh-CN" altLang="en-US" sz="1000" dirty="0"/>
          </a:p>
        </p:txBody>
      </p:sp>
      <p:sp>
        <p:nvSpPr>
          <p:cNvPr id="14" name="Freeform 18"/>
          <p:cNvSpPr>
            <a:spLocks noEditPoints="1"/>
          </p:cNvSpPr>
          <p:nvPr/>
        </p:nvSpPr>
        <p:spPr bwMode="auto">
          <a:xfrm>
            <a:off x="4072691" y="2329315"/>
            <a:ext cx="197105" cy="197132"/>
          </a:xfrm>
          <a:custGeom>
            <a:avLst/>
            <a:gdLst>
              <a:gd name="T0" fmla="*/ 142 w 285"/>
              <a:gd name="T1" fmla="*/ 142 h 285"/>
              <a:gd name="T2" fmla="*/ 285 w 285"/>
              <a:gd name="T3" fmla="*/ 142 h 285"/>
              <a:gd name="T4" fmla="*/ 142 w 285"/>
              <a:gd name="T5" fmla="*/ 0 h 285"/>
              <a:gd name="T6" fmla="*/ 142 w 285"/>
              <a:gd name="T7" fmla="*/ 142 h 285"/>
              <a:gd name="T8" fmla="*/ 124 w 285"/>
              <a:gd name="T9" fmla="*/ 160 h 285"/>
              <a:gd name="T10" fmla="*/ 284 w 285"/>
              <a:gd name="T11" fmla="*/ 160 h 285"/>
              <a:gd name="T12" fmla="*/ 142 w 285"/>
              <a:gd name="T13" fmla="*/ 285 h 285"/>
              <a:gd name="T14" fmla="*/ 0 w 285"/>
              <a:gd name="T15" fmla="*/ 142 h 285"/>
              <a:gd name="T16" fmla="*/ 124 w 285"/>
              <a:gd name="T17" fmla="*/ 1 h 285"/>
              <a:gd name="T18" fmla="*/ 124 w 285"/>
              <a:gd name="T19" fmla="*/ 16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5" h="285">
                <a:moveTo>
                  <a:pt x="142" y="142"/>
                </a:moveTo>
                <a:cubicBezTo>
                  <a:pt x="285" y="142"/>
                  <a:pt x="285" y="142"/>
                  <a:pt x="285" y="142"/>
                </a:cubicBezTo>
                <a:cubicBezTo>
                  <a:pt x="285" y="63"/>
                  <a:pt x="221" y="0"/>
                  <a:pt x="142" y="0"/>
                </a:cubicBezTo>
                <a:cubicBezTo>
                  <a:pt x="142" y="142"/>
                  <a:pt x="142" y="142"/>
                  <a:pt x="142" y="142"/>
                </a:cubicBezTo>
                <a:close/>
                <a:moveTo>
                  <a:pt x="124" y="160"/>
                </a:moveTo>
                <a:cubicBezTo>
                  <a:pt x="284" y="160"/>
                  <a:pt x="284" y="160"/>
                  <a:pt x="284" y="160"/>
                </a:cubicBezTo>
                <a:cubicBezTo>
                  <a:pt x="275" y="230"/>
                  <a:pt x="215" y="285"/>
                  <a:pt x="142" y="285"/>
                </a:cubicBezTo>
                <a:cubicBezTo>
                  <a:pt x="63" y="285"/>
                  <a:pt x="0" y="221"/>
                  <a:pt x="0" y="142"/>
                </a:cubicBezTo>
                <a:cubicBezTo>
                  <a:pt x="0" y="70"/>
                  <a:pt x="54" y="10"/>
                  <a:pt x="124" y="1"/>
                </a:cubicBezTo>
                <a:lnTo>
                  <a:pt x="124" y="160"/>
                </a:lnTo>
                <a:close/>
              </a:path>
            </a:pathLst>
          </a:custGeom>
          <a:solidFill>
            <a:schemeClr val="bg1"/>
          </a:solidFill>
          <a:ln>
            <a:noFill/>
          </a:ln>
        </p:spPr>
        <p:txBody>
          <a:bodyPr vert="horz" wrap="square" lIns="68573" tIns="34286" rIns="68573" bIns="34286" numCol="1" anchor="t" anchorCtr="0" compatLnSpc="1"/>
          <a:lstStyle/>
          <a:p>
            <a:endParaRPr lang="zh-CN" altLang="en-US" sz="1000" dirty="0"/>
          </a:p>
        </p:txBody>
      </p:sp>
      <p:sp>
        <p:nvSpPr>
          <p:cNvPr id="15" name="Freeform 19"/>
          <p:cNvSpPr>
            <a:spLocks noEditPoints="1"/>
          </p:cNvSpPr>
          <p:nvPr/>
        </p:nvSpPr>
        <p:spPr bwMode="auto">
          <a:xfrm>
            <a:off x="4066866" y="2894825"/>
            <a:ext cx="208756" cy="210659"/>
          </a:xfrm>
          <a:custGeom>
            <a:avLst/>
            <a:gdLst>
              <a:gd name="T0" fmla="*/ 248 w 283"/>
              <a:gd name="T1" fmla="*/ 143 h 285"/>
              <a:gd name="T2" fmla="*/ 247 w 283"/>
              <a:gd name="T3" fmla="*/ 123 h 285"/>
              <a:gd name="T4" fmla="*/ 283 w 283"/>
              <a:gd name="T5" fmla="*/ 102 h 285"/>
              <a:gd name="T6" fmla="*/ 247 w 283"/>
              <a:gd name="T7" fmla="*/ 40 h 285"/>
              <a:gd name="T8" fmla="*/ 211 w 283"/>
              <a:gd name="T9" fmla="*/ 61 h 285"/>
              <a:gd name="T10" fmla="*/ 177 w 283"/>
              <a:gd name="T11" fmla="*/ 42 h 285"/>
              <a:gd name="T12" fmla="*/ 177 w 283"/>
              <a:gd name="T13" fmla="*/ 0 h 285"/>
              <a:gd name="T14" fmla="*/ 106 w 283"/>
              <a:gd name="T15" fmla="*/ 0 h 285"/>
              <a:gd name="T16" fmla="*/ 106 w 283"/>
              <a:gd name="T17" fmla="*/ 42 h 285"/>
              <a:gd name="T18" fmla="*/ 72 w 283"/>
              <a:gd name="T19" fmla="*/ 61 h 285"/>
              <a:gd name="T20" fmla="*/ 36 w 283"/>
              <a:gd name="T21" fmla="*/ 40 h 285"/>
              <a:gd name="T22" fmla="*/ 0 w 283"/>
              <a:gd name="T23" fmla="*/ 102 h 285"/>
              <a:gd name="T24" fmla="*/ 36 w 283"/>
              <a:gd name="T25" fmla="*/ 123 h 285"/>
              <a:gd name="T26" fmla="*/ 34 w 283"/>
              <a:gd name="T27" fmla="*/ 143 h 285"/>
              <a:gd name="T28" fmla="*/ 36 w 283"/>
              <a:gd name="T29" fmla="*/ 162 h 285"/>
              <a:gd name="T30" fmla="*/ 0 w 283"/>
              <a:gd name="T31" fmla="*/ 183 h 285"/>
              <a:gd name="T32" fmla="*/ 36 w 283"/>
              <a:gd name="T33" fmla="*/ 245 h 285"/>
              <a:gd name="T34" fmla="*/ 72 w 283"/>
              <a:gd name="T35" fmla="*/ 224 h 285"/>
              <a:gd name="T36" fmla="*/ 106 w 283"/>
              <a:gd name="T37" fmla="*/ 243 h 285"/>
              <a:gd name="T38" fmla="*/ 106 w 283"/>
              <a:gd name="T39" fmla="*/ 285 h 285"/>
              <a:gd name="T40" fmla="*/ 177 w 283"/>
              <a:gd name="T41" fmla="*/ 285 h 285"/>
              <a:gd name="T42" fmla="*/ 177 w 283"/>
              <a:gd name="T43" fmla="*/ 243 h 285"/>
              <a:gd name="T44" fmla="*/ 211 w 283"/>
              <a:gd name="T45" fmla="*/ 224 h 285"/>
              <a:gd name="T46" fmla="*/ 247 w 283"/>
              <a:gd name="T47" fmla="*/ 245 h 285"/>
              <a:gd name="T48" fmla="*/ 283 w 283"/>
              <a:gd name="T49" fmla="*/ 183 h 285"/>
              <a:gd name="T50" fmla="*/ 247 w 283"/>
              <a:gd name="T51" fmla="*/ 162 h 285"/>
              <a:gd name="T52" fmla="*/ 248 w 283"/>
              <a:gd name="T53" fmla="*/ 143 h 285"/>
              <a:gd name="T54" fmla="*/ 248 w 283"/>
              <a:gd name="T55" fmla="*/ 143 h 285"/>
              <a:gd name="T56" fmla="*/ 141 w 283"/>
              <a:gd name="T57" fmla="*/ 86 h 285"/>
              <a:gd name="T58" fmla="*/ 198 w 283"/>
              <a:gd name="T59" fmla="*/ 143 h 285"/>
              <a:gd name="T60" fmla="*/ 141 w 283"/>
              <a:gd name="T61" fmla="*/ 199 h 285"/>
              <a:gd name="T62" fmla="*/ 85 w 283"/>
              <a:gd name="T63" fmla="*/ 143 h 285"/>
              <a:gd name="T64" fmla="*/ 141 w 283"/>
              <a:gd name="T65" fmla="*/ 86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3" h="285">
                <a:moveTo>
                  <a:pt x="248" y="143"/>
                </a:moveTo>
                <a:cubicBezTo>
                  <a:pt x="248" y="136"/>
                  <a:pt x="248" y="129"/>
                  <a:pt x="247" y="123"/>
                </a:cubicBezTo>
                <a:cubicBezTo>
                  <a:pt x="283" y="102"/>
                  <a:pt x="283" y="102"/>
                  <a:pt x="283" y="102"/>
                </a:cubicBezTo>
                <a:cubicBezTo>
                  <a:pt x="247" y="40"/>
                  <a:pt x="247" y="40"/>
                  <a:pt x="247" y="40"/>
                </a:cubicBezTo>
                <a:cubicBezTo>
                  <a:pt x="211" y="61"/>
                  <a:pt x="211" y="61"/>
                  <a:pt x="211" y="61"/>
                </a:cubicBezTo>
                <a:cubicBezTo>
                  <a:pt x="201" y="53"/>
                  <a:pt x="190" y="46"/>
                  <a:pt x="177" y="42"/>
                </a:cubicBezTo>
                <a:cubicBezTo>
                  <a:pt x="177" y="0"/>
                  <a:pt x="177" y="0"/>
                  <a:pt x="177" y="0"/>
                </a:cubicBezTo>
                <a:cubicBezTo>
                  <a:pt x="106" y="0"/>
                  <a:pt x="106" y="0"/>
                  <a:pt x="106" y="0"/>
                </a:cubicBezTo>
                <a:cubicBezTo>
                  <a:pt x="106" y="42"/>
                  <a:pt x="106" y="42"/>
                  <a:pt x="106" y="42"/>
                </a:cubicBezTo>
                <a:cubicBezTo>
                  <a:pt x="93" y="46"/>
                  <a:pt x="82" y="53"/>
                  <a:pt x="72" y="61"/>
                </a:cubicBezTo>
                <a:cubicBezTo>
                  <a:pt x="36" y="40"/>
                  <a:pt x="36" y="40"/>
                  <a:pt x="36" y="40"/>
                </a:cubicBezTo>
                <a:cubicBezTo>
                  <a:pt x="0" y="102"/>
                  <a:pt x="0" y="102"/>
                  <a:pt x="0" y="102"/>
                </a:cubicBezTo>
                <a:cubicBezTo>
                  <a:pt x="36" y="123"/>
                  <a:pt x="36" y="123"/>
                  <a:pt x="36" y="123"/>
                </a:cubicBezTo>
                <a:cubicBezTo>
                  <a:pt x="35" y="129"/>
                  <a:pt x="34" y="136"/>
                  <a:pt x="34" y="143"/>
                </a:cubicBezTo>
                <a:cubicBezTo>
                  <a:pt x="34" y="149"/>
                  <a:pt x="35" y="156"/>
                  <a:pt x="36" y="162"/>
                </a:cubicBezTo>
                <a:cubicBezTo>
                  <a:pt x="0" y="183"/>
                  <a:pt x="0" y="183"/>
                  <a:pt x="0" y="183"/>
                </a:cubicBezTo>
                <a:cubicBezTo>
                  <a:pt x="36" y="245"/>
                  <a:pt x="36" y="245"/>
                  <a:pt x="36" y="245"/>
                </a:cubicBezTo>
                <a:cubicBezTo>
                  <a:pt x="72" y="224"/>
                  <a:pt x="72" y="224"/>
                  <a:pt x="72" y="224"/>
                </a:cubicBezTo>
                <a:cubicBezTo>
                  <a:pt x="82" y="232"/>
                  <a:pt x="93" y="239"/>
                  <a:pt x="106" y="243"/>
                </a:cubicBezTo>
                <a:cubicBezTo>
                  <a:pt x="106" y="285"/>
                  <a:pt x="106" y="285"/>
                  <a:pt x="106" y="285"/>
                </a:cubicBezTo>
                <a:cubicBezTo>
                  <a:pt x="177" y="285"/>
                  <a:pt x="177" y="285"/>
                  <a:pt x="177" y="285"/>
                </a:cubicBezTo>
                <a:cubicBezTo>
                  <a:pt x="177" y="243"/>
                  <a:pt x="177" y="243"/>
                  <a:pt x="177" y="243"/>
                </a:cubicBezTo>
                <a:cubicBezTo>
                  <a:pt x="190" y="239"/>
                  <a:pt x="201" y="232"/>
                  <a:pt x="211" y="224"/>
                </a:cubicBezTo>
                <a:cubicBezTo>
                  <a:pt x="247" y="245"/>
                  <a:pt x="247" y="245"/>
                  <a:pt x="247" y="245"/>
                </a:cubicBezTo>
                <a:cubicBezTo>
                  <a:pt x="283" y="183"/>
                  <a:pt x="283" y="183"/>
                  <a:pt x="283" y="183"/>
                </a:cubicBezTo>
                <a:cubicBezTo>
                  <a:pt x="247" y="162"/>
                  <a:pt x="247" y="162"/>
                  <a:pt x="247" y="162"/>
                </a:cubicBezTo>
                <a:cubicBezTo>
                  <a:pt x="248" y="156"/>
                  <a:pt x="248" y="149"/>
                  <a:pt x="248" y="143"/>
                </a:cubicBezTo>
                <a:cubicBezTo>
                  <a:pt x="248" y="143"/>
                  <a:pt x="248" y="143"/>
                  <a:pt x="248" y="143"/>
                </a:cubicBezTo>
                <a:close/>
                <a:moveTo>
                  <a:pt x="141" y="86"/>
                </a:moveTo>
                <a:cubicBezTo>
                  <a:pt x="173" y="86"/>
                  <a:pt x="198" y="111"/>
                  <a:pt x="198" y="143"/>
                </a:cubicBezTo>
                <a:cubicBezTo>
                  <a:pt x="198" y="174"/>
                  <a:pt x="173" y="199"/>
                  <a:pt x="141" y="199"/>
                </a:cubicBezTo>
                <a:cubicBezTo>
                  <a:pt x="110" y="199"/>
                  <a:pt x="85" y="174"/>
                  <a:pt x="85" y="143"/>
                </a:cubicBezTo>
                <a:cubicBezTo>
                  <a:pt x="85" y="111"/>
                  <a:pt x="110" y="86"/>
                  <a:pt x="141" y="86"/>
                </a:cubicBezTo>
                <a:close/>
              </a:path>
            </a:pathLst>
          </a:custGeom>
          <a:solidFill>
            <a:schemeClr val="bg1"/>
          </a:solidFill>
          <a:ln>
            <a:noFill/>
          </a:ln>
        </p:spPr>
        <p:txBody>
          <a:bodyPr vert="horz" wrap="square" lIns="68573" tIns="34286" rIns="68573" bIns="34286" numCol="1" anchor="t" anchorCtr="0" compatLnSpc="1"/>
          <a:lstStyle/>
          <a:p>
            <a:endParaRPr lang="zh-CN" altLang="en-US" sz="1000" dirty="0"/>
          </a:p>
        </p:txBody>
      </p:sp>
      <p:sp>
        <p:nvSpPr>
          <p:cNvPr id="16" name="Freeform 20"/>
          <p:cNvSpPr/>
          <p:nvPr/>
        </p:nvSpPr>
        <p:spPr bwMode="auto">
          <a:xfrm>
            <a:off x="4058686" y="1747614"/>
            <a:ext cx="225116" cy="201407"/>
          </a:xfrm>
          <a:custGeom>
            <a:avLst/>
            <a:gdLst>
              <a:gd name="T0" fmla="*/ 248 w 257"/>
              <a:gd name="T1" fmla="*/ 193 h 230"/>
              <a:gd name="T2" fmla="*/ 231 w 257"/>
              <a:gd name="T3" fmla="*/ 178 h 230"/>
              <a:gd name="T4" fmla="*/ 188 w 257"/>
              <a:gd name="T5" fmla="*/ 161 h 230"/>
              <a:gd name="T6" fmla="*/ 186 w 257"/>
              <a:gd name="T7" fmla="*/ 160 h 230"/>
              <a:gd name="T8" fmla="*/ 186 w 257"/>
              <a:gd name="T9" fmla="*/ 160 h 230"/>
              <a:gd name="T10" fmla="*/ 169 w 257"/>
              <a:gd name="T11" fmla="*/ 148 h 230"/>
              <a:gd name="T12" fmla="*/ 169 w 257"/>
              <a:gd name="T13" fmla="*/ 148 h 230"/>
              <a:gd name="T14" fmla="*/ 169 w 257"/>
              <a:gd name="T15" fmla="*/ 148 h 230"/>
              <a:gd name="T16" fmla="*/ 169 w 257"/>
              <a:gd name="T17" fmla="*/ 147 h 230"/>
              <a:gd name="T18" fmla="*/ 168 w 257"/>
              <a:gd name="T19" fmla="*/ 147 h 230"/>
              <a:gd name="T20" fmla="*/ 168 w 257"/>
              <a:gd name="T21" fmla="*/ 147 h 230"/>
              <a:gd name="T22" fmla="*/ 168 w 257"/>
              <a:gd name="T23" fmla="*/ 147 h 230"/>
              <a:gd name="T24" fmla="*/ 168 w 257"/>
              <a:gd name="T25" fmla="*/ 147 h 230"/>
              <a:gd name="T26" fmla="*/ 165 w 257"/>
              <a:gd name="T27" fmla="*/ 145 h 230"/>
              <a:gd name="T28" fmla="*/ 165 w 257"/>
              <a:gd name="T29" fmla="*/ 145 h 230"/>
              <a:gd name="T30" fmla="*/ 165 w 257"/>
              <a:gd name="T31" fmla="*/ 145 h 230"/>
              <a:gd name="T32" fmla="*/ 165 w 257"/>
              <a:gd name="T33" fmla="*/ 145 h 230"/>
              <a:gd name="T34" fmla="*/ 165 w 257"/>
              <a:gd name="T35" fmla="*/ 145 h 230"/>
              <a:gd name="T36" fmla="*/ 165 w 257"/>
              <a:gd name="T37" fmla="*/ 145 h 230"/>
              <a:gd name="T38" fmla="*/ 165 w 257"/>
              <a:gd name="T39" fmla="*/ 145 h 230"/>
              <a:gd name="T40" fmla="*/ 163 w 257"/>
              <a:gd name="T41" fmla="*/ 144 h 230"/>
              <a:gd name="T42" fmla="*/ 160 w 257"/>
              <a:gd name="T43" fmla="*/ 134 h 230"/>
              <a:gd name="T44" fmla="*/ 159 w 257"/>
              <a:gd name="T45" fmla="*/ 132 h 230"/>
              <a:gd name="T46" fmla="*/ 159 w 257"/>
              <a:gd name="T47" fmla="*/ 123 h 230"/>
              <a:gd name="T48" fmla="*/ 161 w 257"/>
              <a:gd name="T49" fmla="*/ 121 h 230"/>
              <a:gd name="T50" fmla="*/ 165 w 257"/>
              <a:gd name="T51" fmla="*/ 108 h 230"/>
              <a:gd name="T52" fmla="*/ 172 w 257"/>
              <a:gd name="T53" fmla="*/ 96 h 230"/>
              <a:gd name="T54" fmla="*/ 175 w 257"/>
              <a:gd name="T55" fmla="*/ 72 h 230"/>
              <a:gd name="T56" fmla="*/ 172 w 257"/>
              <a:gd name="T57" fmla="*/ 74 h 230"/>
              <a:gd name="T58" fmla="*/ 174 w 257"/>
              <a:gd name="T59" fmla="*/ 56 h 230"/>
              <a:gd name="T60" fmla="*/ 169 w 257"/>
              <a:gd name="T61" fmla="*/ 21 h 230"/>
              <a:gd name="T62" fmla="*/ 155 w 257"/>
              <a:gd name="T63" fmla="*/ 9 h 230"/>
              <a:gd name="T64" fmla="*/ 146 w 257"/>
              <a:gd name="T65" fmla="*/ 4 h 230"/>
              <a:gd name="T66" fmla="*/ 104 w 257"/>
              <a:gd name="T67" fmla="*/ 4 h 230"/>
              <a:gd name="T68" fmla="*/ 83 w 257"/>
              <a:gd name="T69" fmla="*/ 19 h 230"/>
              <a:gd name="T70" fmla="*/ 77 w 257"/>
              <a:gd name="T71" fmla="*/ 56 h 230"/>
              <a:gd name="T72" fmla="*/ 80 w 257"/>
              <a:gd name="T73" fmla="*/ 69 h 230"/>
              <a:gd name="T74" fmla="*/ 80 w 257"/>
              <a:gd name="T75" fmla="*/ 72 h 230"/>
              <a:gd name="T76" fmla="*/ 79 w 257"/>
              <a:gd name="T77" fmla="*/ 72 h 230"/>
              <a:gd name="T78" fmla="*/ 82 w 257"/>
              <a:gd name="T79" fmla="*/ 96 h 230"/>
              <a:gd name="T80" fmla="*/ 89 w 257"/>
              <a:gd name="T81" fmla="*/ 108 h 230"/>
              <a:gd name="T82" fmla="*/ 93 w 257"/>
              <a:gd name="T83" fmla="*/ 121 h 230"/>
              <a:gd name="T84" fmla="*/ 95 w 257"/>
              <a:gd name="T85" fmla="*/ 124 h 230"/>
              <a:gd name="T86" fmla="*/ 96 w 257"/>
              <a:gd name="T87" fmla="*/ 130 h 230"/>
              <a:gd name="T88" fmla="*/ 97 w 257"/>
              <a:gd name="T89" fmla="*/ 134 h 230"/>
              <a:gd name="T90" fmla="*/ 95 w 257"/>
              <a:gd name="T91" fmla="*/ 134 h 230"/>
              <a:gd name="T92" fmla="*/ 91 w 257"/>
              <a:gd name="T93" fmla="*/ 145 h 230"/>
              <a:gd name="T94" fmla="*/ 91 w 257"/>
              <a:gd name="T95" fmla="*/ 144 h 230"/>
              <a:gd name="T96" fmla="*/ 87 w 257"/>
              <a:gd name="T97" fmla="*/ 147 h 230"/>
              <a:gd name="T98" fmla="*/ 69 w 257"/>
              <a:gd name="T99" fmla="*/ 159 h 230"/>
              <a:gd name="T100" fmla="*/ 69 w 257"/>
              <a:gd name="T101" fmla="*/ 159 h 230"/>
              <a:gd name="T102" fmla="*/ 69 w 257"/>
              <a:gd name="T103" fmla="*/ 160 h 230"/>
              <a:gd name="T104" fmla="*/ 69 w 257"/>
              <a:gd name="T105" fmla="*/ 160 h 230"/>
              <a:gd name="T106" fmla="*/ 67 w 257"/>
              <a:gd name="T107" fmla="*/ 161 h 230"/>
              <a:gd name="T108" fmla="*/ 24 w 257"/>
              <a:gd name="T109" fmla="*/ 178 h 230"/>
              <a:gd name="T110" fmla="*/ 8 w 257"/>
              <a:gd name="T111" fmla="*/ 193 h 230"/>
              <a:gd name="T112" fmla="*/ 0 w 257"/>
              <a:gd name="T113" fmla="*/ 230 h 230"/>
              <a:gd name="T114" fmla="*/ 257 w 257"/>
              <a:gd name="T115" fmla="*/ 230 h 230"/>
              <a:gd name="T116" fmla="*/ 248 w 257"/>
              <a:gd name="T117" fmla="*/ 19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7" h="230">
                <a:moveTo>
                  <a:pt x="248" y="193"/>
                </a:moveTo>
                <a:cubicBezTo>
                  <a:pt x="248" y="182"/>
                  <a:pt x="240" y="181"/>
                  <a:pt x="231" y="178"/>
                </a:cubicBezTo>
                <a:cubicBezTo>
                  <a:pt x="188" y="161"/>
                  <a:pt x="188" y="161"/>
                  <a:pt x="188" y="161"/>
                </a:cubicBezTo>
                <a:cubicBezTo>
                  <a:pt x="187" y="160"/>
                  <a:pt x="187" y="160"/>
                  <a:pt x="186" y="160"/>
                </a:cubicBezTo>
                <a:cubicBezTo>
                  <a:pt x="186" y="160"/>
                  <a:pt x="186" y="160"/>
                  <a:pt x="186" y="160"/>
                </a:cubicBezTo>
                <a:cubicBezTo>
                  <a:pt x="178" y="156"/>
                  <a:pt x="172" y="151"/>
                  <a:pt x="169" y="148"/>
                </a:cubicBezTo>
                <a:cubicBezTo>
                  <a:pt x="169" y="148"/>
                  <a:pt x="169" y="148"/>
                  <a:pt x="169" y="148"/>
                </a:cubicBezTo>
                <a:cubicBezTo>
                  <a:pt x="169" y="148"/>
                  <a:pt x="169" y="148"/>
                  <a:pt x="169" y="148"/>
                </a:cubicBezTo>
                <a:cubicBezTo>
                  <a:pt x="169" y="148"/>
                  <a:pt x="169" y="147"/>
                  <a:pt x="169" y="147"/>
                </a:cubicBezTo>
                <a:cubicBezTo>
                  <a:pt x="168" y="147"/>
                  <a:pt x="168" y="147"/>
                  <a:pt x="168" y="147"/>
                </a:cubicBezTo>
                <a:cubicBezTo>
                  <a:pt x="168" y="147"/>
                  <a:pt x="168" y="147"/>
                  <a:pt x="168" y="147"/>
                </a:cubicBezTo>
                <a:cubicBezTo>
                  <a:pt x="168" y="147"/>
                  <a:pt x="168" y="147"/>
                  <a:pt x="168" y="147"/>
                </a:cubicBezTo>
                <a:cubicBezTo>
                  <a:pt x="168" y="147"/>
                  <a:pt x="168" y="147"/>
                  <a:pt x="168" y="147"/>
                </a:cubicBezTo>
                <a:cubicBezTo>
                  <a:pt x="167" y="145"/>
                  <a:pt x="166" y="144"/>
                  <a:pt x="165" y="145"/>
                </a:cubicBezTo>
                <a:cubicBezTo>
                  <a:pt x="165" y="145"/>
                  <a:pt x="165" y="145"/>
                  <a:pt x="165" y="145"/>
                </a:cubicBezTo>
                <a:cubicBezTo>
                  <a:pt x="165" y="145"/>
                  <a:pt x="165" y="145"/>
                  <a:pt x="165" y="145"/>
                </a:cubicBezTo>
                <a:cubicBezTo>
                  <a:pt x="165" y="145"/>
                  <a:pt x="165" y="145"/>
                  <a:pt x="165" y="145"/>
                </a:cubicBezTo>
                <a:cubicBezTo>
                  <a:pt x="165" y="145"/>
                  <a:pt x="165" y="145"/>
                  <a:pt x="165" y="145"/>
                </a:cubicBezTo>
                <a:cubicBezTo>
                  <a:pt x="165" y="145"/>
                  <a:pt x="165" y="145"/>
                  <a:pt x="165" y="145"/>
                </a:cubicBezTo>
                <a:cubicBezTo>
                  <a:pt x="165" y="145"/>
                  <a:pt x="165" y="145"/>
                  <a:pt x="165" y="145"/>
                </a:cubicBezTo>
                <a:cubicBezTo>
                  <a:pt x="164" y="145"/>
                  <a:pt x="164" y="145"/>
                  <a:pt x="163" y="144"/>
                </a:cubicBezTo>
                <a:cubicBezTo>
                  <a:pt x="162" y="140"/>
                  <a:pt x="160" y="134"/>
                  <a:pt x="160" y="134"/>
                </a:cubicBezTo>
                <a:cubicBezTo>
                  <a:pt x="160" y="132"/>
                  <a:pt x="158" y="136"/>
                  <a:pt x="159" y="132"/>
                </a:cubicBezTo>
                <a:cubicBezTo>
                  <a:pt x="159" y="123"/>
                  <a:pt x="159" y="123"/>
                  <a:pt x="159" y="123"/>
                </a:cubicBezTo>
                <a:cubicBezTo>
                  <a:pt x="160" y="123"/>
                  <a:pt x="161" y="122"/>
                  <a:pt x="161" y="121"/>
                </a:cubicBezTo>
                <a:cubicBezTo>
                  <a:pt x="164" y="118"/>
                  <a:pt x="164" y="110"/>
                  <a:pt x="165" y="108"/>
                </a:cubicBezTo>
                <a:cubicBezTo>
                  <a:pt x="167" y="106"/>
                  <a:pt x="170" y="105"/>
                  <a:pt x="172" y="96"/>
                </a:cubicBezTo>
                <a:cubicBezTo>
                  <a:pt x="175" y="86"/>
                  <a:pt x="179" y="72"/>
                  <a:pt x="175" y="72"/>
                </a:cubicBezTo>
                <a:cubicBezTo>
                  <a:pt x="174" y="72"/>
                  <a:pt x="173" y="73"/>
                  <a:pt x="172" y="74"/>
                </a:cubicBezTo>
                <a:cubicBezTo>
                  <a:pt x="173" y="70"/>
                  <a:pt x="174" y="62"/>
                  <a:pt x="174" y="56"/>
                </a:cubicBezTo>
                <a:cubicBezTo>
                  <a:pt x="175" y="48"/>
                  <a:pt x="173" y="29"/>
                  <a:pt x="169" y="21"/>
                </a:cubicBezTo>
                <a:cubicBezTo>
                  <a:pt x="166" y="17"/>
                  <a:pt x="161" y="12"/>
                  <a:pt x="155" y="9"/>
                </a:cubicBezTo>
                <a:cubicBezTo>
                  <a:pt x="152" y="7"/>
                  <a:pt x="149" y="5"/>
                  <a:pt x="146" y="4"/>
                </a:cubicBezTo>
                <a:cubicBezTo>
                  <a:pt x="138" y="0"/>
                  <a:pt x="112" y="2"/>
                  <a:pt x="104" y="4"/>
                </a:cubicBezTo>
                <a:cubicBezTo>
                  <a:pt x="94" y="6"/>
                  <a:pt x="87" y="12"/>
                  <a:pt x="83" y="19"/>
                </a:cubicBezTo>
                <a:cubicBezTo>
                  <a:pt x="78" y="27"/>
                  <a:pt x="76" y="49"/>
                  <a:pt x="77" y="56"/>
                </a:cubicBezTo>
                <a:cubicBezTo>
                  <a:pt x="77" y="60"/>
                  <a:pt x="79" y="66"/>
                  <a:pt x="80" y="69"/>
                </a:cubicBezTo>
                <a:cubicBezTo>
                  <a:pt x="80" y="71"/>
                  <a:pt x="80" y="71"/>
                  <a:pt x="80" y="72"/>
                </a:cubicBezTo>
                <a:cubicBezTo>
                  <a:pt x="80" y="72"/>
                  <a:pt x="80" y="72"/>
                  <a:pt x="79" y="72"/>
                </a:cubicBezTo>
                <a:cubicBezTo>
                  <a:pt x="76" y="72"/>
                  <a:pt x="79" y="86"/>
                  <a:pt x="82" y="96"/>
                </a:cubicBezTo>
                <a:cubicBezTo>
                  <a:pt x="85" y="105"/>
                  <a:pt x="87" y="106"/>
                  <a:pt x="89" y="108"/>
                </a:cubicBezTo>
                <a:cubicBezTo>
                  <a:pt x="90" y="110"/>
                  <a:pt x="90" y="118"/>
                  <a:pt x="93" y="121"/>
                </a:cubicBezTo>
                <a:cubicBezTo>
                  <a:pt x="94" y="122"/>
                  <a:pt x="94" y="123"/>
                  <a:pt x="95" y="124"/>
                </a:cubicBezTo>
                <a:cubicBezTo>
                  <a:pt x="96" y="130"/>
                  <a:pt x="96" y="130"/>
                  <a:pt x="96" y="130"/>
                </a:cubicBezTo>
                <a:cubicBezTo>
                  <a:pt x="97" y="134"/>
                  <a:pt x="97" y="134"/>
                  <a:pt x="97" y="134"/>
                </a:cubicBezTo>
                <a:cubicBezTo>
                  <a:pt x="96" y="133"/>
                  <a:pt x="95" y="132"/>
                  <a:pt x="95" y="134"/>
                </a:cubicBezTo>
                <a:cubicBezTo>
                  <a:pt x="94" y="137"/>
                  <a:pt x="93" y="141"/>
                  <a:pt x="91" y="145"/>
                </a:cubicBezTo>
                <a:cubicBezTo>
                  <a:pt x="91" y="144"/>
                  <a:pt x="91" y="144"/>
                  <a:pt x="91" y="144"/>
                </a:cubicBezTo>
                <a:cubicBezTo>
                  <a:pt x="90" y="143"/>
                  <a:pt x="88" y="144"/>
                  <a:pt x="87" y="147"/>
                </a:cubicBezTo>
                <a:cubicBezTo>
                  <a:pt x="85" y="150"/>
                  <a:pt x="78" y="155"/>
                  <a:pt x="69" y="159"/>
                </a:cubicBezTo>
                <a:cubicBezTo>
                  <a:pt x="69" y="159"/>
                  <a:pt x="69" y="159"/>
                  <a:pt x="69" y="159"/>
                </a:cubicBezTo>
                <a:cubicBezTo>
                  <a:pt x="69" y="160"/>
                  <a:pt x="69" y="160"/>
                  <a:pt x="69" y="160"/>
                </a:cubicBezTo>
                <a:cubicBezTo>
                  <a:pt x="69" y="160"/>
                  <a:pt x="69" y="160"/>
                  <a:pt x="69" y="160"/>
                </a:cubicBezTo>
                <a:cubicBezTo>
                  <a:pt x="69" y="160"/>
                  <a:pt x="68" y="160"/>
                  <a:pt x="67" y="161"/>
                </a:cubicBezTo>
                <a:cubicBezTo>
                  <a:pt x="24" y="178"/>
                  <a:pt x="24" y="178"/>
                  <a:pt x="24" y="178"/>
                </a:cubicBezTo>
                <a:cubicBezTo>
                  <a:pt x="15" y="181"/>
                  <a:pt x="8" y="182"/>
                  <a:pt x="8" y="193"/>
                </a:cubicBezTo>
                <a:cubicBezTo>
                  <a:pt x="0" y="230"/>
                  <a:pt x="0" y="230"/>
                  <a:pt x="0" y="230"/>
                </a:cubicBezTo>
                <a:cubicBezTo>
                  <a:pt x="257" y="230"/>
                  <a:pt x="257" y="230"/>
                  <a:pt x="257" y="230"/>
                </a:cubicBezTo>
                <a:cubicBezTo>
                  <a:pt x="248" y="193"/>
                  <a:pt x="248" y="193"/>
                  <a:pt x="248" y="193"/>
                </a:cubicBezTo>
                <a:close/>
              </a:path>
            </a:pathLst>
          </a:custGeom>
          <a:solidFill>
            <a:schemeClr val="bg1"/>
          </a:solidFill>
          <a:ln>
            <a:noFill/>
          </a:ln>
        </p:spPr>
        <p:txBody>
          <a:bodyPr vert="horz" wrap="square" lIns="68573" tIns="34286" rIns="68573" bIns="34286" numCol="1" anchor="t" anchorCtr="0" compatLnSpc="1"/>
          <a:lstStyle/>
          <a:p>
            <a:endParaRPr lang="zh-CN" altLang="en-US" sz="1000" dirty="0"/>
          </a:p>
        </p:txBody>
      </p:sp>
      <p:sp>
        <p:nvSpPr>
          <p:cNvPr id="17" name="Freeform 21"/>
          <p:cNvSpPr>
            <a:spLocks noEditPoints="1"/>
          </p:cNvSpPr>
          <p:nvPr/>
        </p:nvSpPr>
        <p:spPr bwMode="auto">
          <a:xfrm>
            <a:off x="4073005" y="3449233"/>
            <a:ext cx="196477" cy="196504"/>
          </a:xfrm>
          <a:custGeom>
            <a:avLst/>
            <a:gdLst>
              <a:gd name="T0" fmla="*/ 278 w 288"/>
              <a:gd name="T1" fmla="*/ 11 h 288"/>
              <a:gd name="T2" fmla="*/ 278 w 288"/>
              <a:gd name="T3" fmla="*/ 48 h 288"/>
              <a:gd name="T4" fmla="*/ 265 w 288"/>
              <a:gd name="T5" fmla="*/ 61 h 288"/>
              <a:gd name="T6" fmla="*/ 227 w 288"/>
              <a:gd name="T7" fmla="*/ 23 h 288"/>
              <a:gd name="T8" fmla="*/ 240 w 288"/>
              <a:gd name="T9" fmla="*/ 11 h 288"/>
              <a:gd name="T10" fmla="*/ 278 w 288"/>
              <a:gd name="T11" fmla="*/ 11 h 288"/>
              <a:gd name="T12" fmla="*/ 89 w 288"/>
              <a:gd name="T13" fmla="*/ 162 h 288"/>
              <a:gd name="T14" fmla="*/ 89 w 288"/>
              <a:gd name="T15" fmla="*/ 162 h 288"/>
              <a:gd name="T16" fmla="*/ 76 w 288"/>
              <a:gd name="T17" fmla="*/ 212 h 288"/>
              <a:gd name="T18" fmla="*/ 126 w 288"/>
              <a:gd name="T19" fmla="*/ 200 h 288"/>
              <a:gd name="T20" fmla="*/ 253 w 288"/>
              <a:gd name="T21" fmla="*/ 74 h 288"/>
              <a:gd name="T22" fmla="*/ 215 w 288"/>
              <a:gd name="T23" fmla="*/ 36 h 288"/>
              <a:gd name="T24" fmla="*/ 89 w 288"/>
              <a:gd name="T25" fmla="*/ 162 h 288"/>
              <a:gd name="T26" fmla="*/ 214 w 288"/>
              <a:gd name="T27" fmla="*/ 137 h 288"/>
              <a:gd name="T28" fmla="*/ 214 w 288"/>
              <a:gd name="T29" fmla="*/ 137 h 288"/>
              <a:gd name="T30" fmla="*/ 214 w 288"/>
              <a:gd name="T31" fmla="*/ 252 h 288"/>
              <a:gd name="T32" fmla="*/ 36 w 288"/>
              <a:gd name="T33" fmla="*/ 252 h 288"/>
              <a:gd name="T34" fmla="*/ 36 w 288"/>
              <a:gd name="T35" fmla="*/ 74 h 288"/>
              <a:gd name="T36" fmla="*/ 151 w 288"/>
              <a:gd name="T37" fmla="*/ 74 h 288"/>
              <a:gd name="T38" fmla="*/ 187 w 288"/>
              <a:gd name="T39" fmla="*/ 38 h 288"/>
              <a:gd name="T40" fmla="*/ 0 w 288"/>
              <a:gd name="T41" fmla="*/ 38 h 288"/>
              <a:gd name="T42" fmla="*/ 0 w 288"/>
              <a:gd name="T43" fmla="*/ 288 h 288"/>
              <a:gd name="T44" fmla="*/ 250 w 288"/>
              <a:gd name="T45" fmla="*/ 288 h 288"/>
              <a:gd name="T46" fmla="*/ 250 w 288"/>
              <a:gd name="T47" fmla="*/ 101 h 288"/>
              <a:gd name="T48" fmla="*/ 214 w 288"/>
              <a:gd name="T49" fmla="*/ 13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8" h="288">
                <a:moveTo>
                  <a:pt x="278" y="11"/>
                </a:moveTo>
                <a:cubicBezTo>
                  <a:pt x="288" y="21"/>
                  <a:pt x="288" y="38"/>
                  <a:pt x="278" y="48"/>
                </a:cubicBezTo>
                <a:cubicBezTo>
                  <a:pt x="265" y="61"/>
                  <a:pt x="265" y="61"/>
                  <a:pt x="265" y="61"/>
                </a:cubicBezTo>
                <a:cubicBezTo>
                  <a:pt x="227" y="23"/>
                  <a:pt x="227" y="23"/>
                  <a:pt x="227" y="23"/>
                </a:cubicBezTo>
                <a:cubicBezTo>
                  <a:pt x="240" y="11"/>
                  <a:pt x="240" y="11"/>
                  <a:pt x="240" y="11"/>
                </a:cubicBezTo>
                <a:cubicBezTo>
                  <a:pt x="250" y="0"/>
                  <a:pt x="267" y="0"/>
                  <a:pt x="278" y="11"/>
                </a:cubicBezTo>
                <a:close/>
                <a:moveTo>
                  <a:pt x="89" y="162"/>
                </a:moveTo>
                <a:cubicBezTo>
                  <a:pt x="89" y="162"/>
                  <a:pt x="89" y="162"/>
                  <a:pt x="89" y="162"/>
                </a:cubicBezTo>
                <a:cubicBezTo>
                  <a:pt x="76" y="212"/>
                  <a:pt x="76" y="212"/>
                  <a:pt x="76" y="212"/>
                </a:cubicBezTo>
                <a:cubicBezTo>
                  <a:pt x="126" y="200"/>
                  <a:pt x="126" y="200"/>
                  <a:pt x="126" y="200"/>
                </a:cubicBezTo>
                <a:cubicBezTo>
                  <a:pt x="253" y="74"/>
                  <a:pt x="253" y="74"/>
                  <a:pt x="253" y="74"/>
                </a:cubicBezTo>
                <a:cubicBezTo>
                  <a:pt x="215" y="36"/>
                  <a:pt x="215" y="36"/>
                  <a:pt x="215" y="36"/>
                </a:cubicBezTo>
                <a:cubicBezTo>
                  <a:pt x="89" y="162"/>
                  <a:pt x="89" y="162"/>
                  <a:pt x="89" y="162"/>
                </a:cubicBezTo>
                <a:close/>
                <a:moveTo>
                  <a:pt x="214" y="137"/>
                </a:moveTo>
                <a:cubicBezTo>
                  <a:pt x="214" y="137"/>
                  <a:pt x="214" y="137"/>
                  <a:pt x="214" y="137"/>
                </a:cubicBezTo>
                <a:cubicBezTo>
                  <a:pt x="214" y="252"/>
                  <a:pt x="214" y="252"/>
                  <a:pt x="214" y="252"/>
                </a:cubicBezTo>
                <a:cubicBezTo>
                  <a:pt x="36" y="252"/>
                  <a:pt x="36" y="252"/>
                  <a:pt x="36" y="252"/>
                </a:cubicBezTo>
                <a:cubicBezTo>
                  <a:pt x="36" y="74"/>
                  <a:pt x="36" y="74"/>
                  <a:pt x="36" y="74"/>
                </a:cubicBezTo>
                <a:cubicBezTo>
                  <a:pt x="151" y="74"/>
                  <a:pt x="151" y="74"/>
                  <a:pt x="151" y="74"/>
                </a:cubicBezTo>
                <a:cubicBezTo>
                  <a:pt x="187" y="38"/>
                  <a:pt x="187" y="38"/>
                  <a:pt x="187" y="38"/>
                </a:cubicBezTo>
                <a:cubicBezTo>
                  <a:pt x="0" y="38"/>
                  <a:pt x="0" y="38"/>
                  <a:pt x="0" y="38"/>
                </a:cubicBezTo>
                <a:cubicBezTo>
                  <a:pt x="0" y="288"/>
                  <a:pt x="0" y="288"/>
                  <a:pt x="0" y="288"/>
                </a:cubicBezTo>
                <a:cubicBezTo>
                  <a:pt x="250" y="288"/>
                  <a:pt x="250" y="288"/>
                  <a:pt x="250" y="288"/>
                </a:cubicBezTo>
                <a:cubicBezTo>
                  <a:pt x="250" y="101"/>
                  <a:pt x="250" y="101"/>
                  <a:pt x="250" y="101"/>
                </a:cubicBezTo>
                <a:lnTo>
                  <a:pt x="214" y="137"/>
                </a:lnTo>
                <a:close/>
              </a:path>
            </a:pathLst>
          </a:custGeom>
          <a:solidFill>
            <a:schemeClr val="bg1"/>
          </a:solidFill>
          <a:ln>
            <a:noFill/>
          </a:ln>
        </p:spPr>
        <p:txBody>
          <a:bodyPr vert="horz" wrap="square" lIns="68573" tIns="34286" rIns="68573" bIns="34286" numCol="1" anchor="t" anchorCtr="0" compatLnSpc="1"/>
          <a:lstStyle/>
          <a:p>
            <a:endParaRPr lang="zh-CN" altLang="en-US" sz="1000" dirty="0"/>
          </a:p>
        </p:txBody>
      </p:sp>
      <p:sp>
        <p:nvSpPr>
          <p:cNvPr id="18" name="圆角矩形 17"/>
          <p:cNvSpPr/>
          <p:nvPr/>
        </p:nvSpPr>
        <p:spPr>
          <a:xfrm>
            <a:off x="4370366" y="1697117"/>
            <a:ext cx="3761187" cy="302400"/>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zh-CN" altLang="en-US" sz="1000" dirty="0"/>
          </a:p>
        </p:txBody>
      </p:sp>
      <p:sp>
        <p:nvSpPr>
          <p:cNvPr id="19" name="圆角矩形 18"/>
          <p:cNvSpPr/>
          <p:nvPr/>
        </p:nvSpPr>
        <p:spPr>
          <a:xfrm>
            <a:off x="4407650" y="1733567"/>
            <a:ext cx="2864286" cy="2295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r"/>
            <a:r>
              <a:rPr lang="en-US" altLang="zh-CN" sz="1100" dirty="0">
                <a:latin typeface="微软雅黑" panose="020B0503020204020204" pitchFamily="34" charset="-122"/>
                <a:ea typeface="微软雅黑" panose="020B0503020204020204" pitchFamily="34" charset="-122"/>
              </a:rPr>
              <a:t>54531.74</a:t>
            </a:r>
            <a:endParaRPr lang="zh-CN" altLang="en-US" sz="1100" dirty="0">
              <a:latin typeface="微软雅黑" panose="020B0503020204020204" pitchFamily="34" charset="-122"/>
              <a:ea typeface="微软雅黑" panose="020B0503020204020204" pitchFamily="34" charset="-122"/>
            </a:endParaRPr>
          </a:p>
        </p:txBody>
      </p:sp>
      <p:sp>
        <p:nvSpPr>
          <p:cNvPr id="20" name="圆角矩形 19"/>
          <p:cNvSpPr/>
          <p:nvPr/>
        </p:nvSpPr>
        <p:spPr>
          <a:xfrm>
            <a:off x="4370366" y="2263505"/>
            <a:ext cx="3761187" cy="302400"/>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zh-CN" altLang="en-US" sz="1000" dirty="0"/>
          </a:p>
        </p:txBody>
      </p:sp>
      <p:sp>
        <p:nvSpPr>
          <p:cNvPr id="21" name="圆角矩形 20"/>
          <p:cNvSpPr/>
          <p:nvPr/>
        </p:nvSpPr>
        <p:spPr>
          <a:xfrm>
            <a:off x="4407650" y="2299955"/>
            <a:ext cx="2162304" cy="2295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r"/>
            <a:r>
              <a:rPr lang="en-US" altLang="zh-CN" sz="1100" dirty="0">
                <a:latin typeface="微软雅黑" panose="020B0503020204020204" pitchFamily="34" charset="-122"/>
                <a:ea typeface="微软雅黑" panose="020B0503020204020204" pitchFamily="34" charset="-122"/>
              </a:rPr>
              <a:t>41586.23</a:t>
            </a:r>
            <a:endParaRPr lang="zh-CN" altLang="en-US" sz="1100" dirty="0">
              <a:latin typeface="微软雅黑" panose="020B0503020204020204" pitchFamily="34" charset="-122"/>
              <a:ea typeface="微软雅黑" panose="020B0503020204020204" pitchFamily="34" charset="-122"/>
            </a:endParaRPr>
          </a:p>
        </p:txBody>
      </p:sp>
      <p:sp>
        <p:nvSpPr>
          <p:cNvPr id="22" name="圆角矩形 21"/>
          <p:cNvSpPr/>
          <p:nvPr/>
        </p:nvSpPr>
        <p:spPr>
          <a:xfrm>
            <a:off x="4370366" y="2829895"/>
            <a:ext cx="3761187" cy="302400"/>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zh-CN" altLang="en-US" sz="1000" dirty="0"/>
          </a:p>
        </p:txBody>
      </p:sp>
      <p:sp>
        <p:nvSpPr>
          <p:cNvPr id="23" name="圆角矩形 22"/>
          <p:cNvSpPr/>
          <p:nvPr/>
        </p:nvSpPr>
        <p:spPr>
          <a:xfrm>
            <a:off x="4407650" y="2866345"/>
            <a:ext cx="1568317" cy="2295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r"/>
            <a:r>
              <a:rPr lang="en-US" altLang="zh-CN" sz="1100" dirty="0">
                <a:latin typeface="微软雅黑" panose="020B0503020204020204" pitchFamily="34" charset="-122"/>
                <a:ea typeface="微软雅黑" panose="020B0503020204020204" pitchFamily="34" charset="-122"/>
              </a:rPr>
              <a:t>39668.79</a:t>
            </a:r>
            <a:endParaRPr lang="zh-CN" altLang="en-US" sz="1100" dirty="0">
              <a:latin typeface="微软雅黑" panose="020B0503020204020204" pitchFamily="34" charset="-122"/>
              <a:ea typeface="微软雅黑" panose="020B0503020204020204" pitchFamily="34" charset="-122"/>
            </a:endParaRPr>
          </a:p>
        </p:txBody>
      </p:sp>
      <p:sp>
        <p:nvSpPr>
          <p:cNvPr id="24" name="圆角矩形 23"/>
          <p:cNvSpPr/>
          <p:nvPr/>
        </p:nvSpPr>
        <p:spPr>
          <a:xfrm>
            <a:off x="4370366" y="3396285"/>
            <a:ext cx="3761187" cy="302400"/>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zh-CN" altLang="en-US" sz="1000" dirty="0"/>
          </a:p>
        </p:txBody>
      </p:sp>
      <p:sp>
        <p:nvSpPr>
          <p:cNvPr id="25" name="圆角矩形 24"/>
          <p:cNvSpPr/>
          <p:nvPr/>
        </p:nvSpPr>
        <p:spPr>
          <a:xfrm>
            <a:off x="4407650" y="3432735"/>
            <a:ext cx="3245849" cy="2295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r"/>
            <a:r>
              <a:rPr lang="en-US" altLang="zh-CN" sz="1100" dirty="0">
                <a:latin typeface="微软雅黑" panose="020B0503020204020204" pitchFamily="34" charset="-122"/>
                <a:ea typeface="微软雅黑" panose="020B0503020204020204" pitchFamily="34" charset="-122"/>
              </a:rPr>
              <a:t>64149.63</a:t>
            </a:r>
            <a:endParaRPr lang="zh-CN" altLang="en-US" sz="1100" dirty="0">
              <a:latin typeface="微软雅黑" panose="020B0503020204020204" pitchFamily="34" charset="-122"/>
              <a:ea typeface="微软雅黑" panose="020B0503020204020204" pitchFamily="34" charset="-122"/>
            </a:endParaRPr>
          </a:p>
        </p:txBody>
      </p:sp>
      <p:sp>
        <p:nvSpPr>
          <p:cNvPr id="26" name="TextBox 25"/>
          <p:cNvSpPr txBox="1"/>
          <p:nvPr/>
        </p:nvSpPr>
        <p:spPr>
          <a:xfrm>
            <a:off x="846089" y="1620286"/>
            <a:ext cx="2220501" cy="276914"/>
          </a:xfrm>
          <a:prstGeom prst="rect">
            <a:avLst/>
          </a:prstGeom>
          <a:noFill/>
        </p:spPr>
        <p:txBody>
          <a:bodyPr wrap="square" lIns="91430" tIns="0" rIns="91430" bIns="0" rtlCol="0" anchor="t">
            <a:spAutoFit/>
          </a:bodyPr>
          <a:lstStyle/>
          <a:p>
            <a:pP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点击添加内容</a:t>
            </a:r>
          </a:p>
        </p:txBody>
      </p:sp>
      <p:sp>
        <p:nvSpPr>
          <p:cNvPr id="27" name="TextBox 26"/>
          <p:cNvSpPr txBox="1"/>
          <p:nvPr/>
        </p:nvSpPr>
        <p:spPr>
          <a:xfrm>
            <a:off x="846790" y="1966535"/>
            <a:ext cx="2807234" cy="1372278"/>
          </a:xfrm>
          <a:prstGeom prst="rect">
            <a:avLst/>
          </a:prstGeom>
          <a:noFill/>
        </p:spPr>
        <p:txBody>
          <a:bodyPr wrap="square" lIns="91430" tIns="45715" rIns="91430" bIns="45715"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8" fill="hold" grpId="0" nodeType="afterEffect">
                                  <p:stCondLst>
                                    <p:cond delay="0"/>
                                  </p:stCondLst>
                                  <p:iterate type="lt">
                                    <p:tmPct val="50000"/>
                                  </p:iterate>
                                  <p:childTnLst>
                                    <p:set>
                                      <p:cBhvr>
                                        <p:cTn id="10" dur="1" fill="hold">
                                          <p:stCondLst>
                                            <p:cond delay="0"/>
                                          </p:stCondLst>
                                        </p:cTn>
                                        <p:tgtEl>
                                          <p:spTgt spid="27"/>
                                        </p:tgtEl>
                                        <p:attrNameLst>
                                          <p:attrName>style.visibility</p:attrName>
                                        </p:attrNameLst>
                                      </p:cBhvr>
                                      <p:to>
                                        <p:strVal val="visible"/>
                                      </p:to>
                                    </p:set>
                                    <p:animEffect transition="in" filter="wipe(left)">
                                      <p:cBhvr>
                                        <p:cTn id="11" dur="30"/>
                                        <p:tgtEl>
                                          <p:spTgt spid="2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10" presetClass="entr" presetSubtype="0" fill="hold" grpId="0" nodeType="withEffect">
                                  <p:stCondLst>
                                    <p:cond delay="50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par>
                                <p:cTn id="48" presetID="22" presetClass="entr" presetSubtype="8" fill="hold" grpId="0" nodeType="withEffect">
                                  <p:stCondLst>
                                    <p:cond delay="100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1000"/>
                                        <p:tgtEl>
                                          <p:spTgt spid="19"/>
                                        </p:tgtEl>
                                      </p:cBhvr>
                                    </p:animEffect>
                                  </p:childTnLst>
                                </p:cTn>
                              </p:par>
                              <p:par>
                                <p:cTn id="51" presetID="22" presetClass="entr" presetSubtype="8" fill="hold" grpId="0" nodeType="withEffect">
                                  <p:stCondLst>
                                    <p:cond delay="120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1000"/>
                                        <p:tgtEl>
                                          <p:spTgt spid="21"/>
                                        </p:tgtEl>
                                      </p:cBhvr>
                                    </p:animEffect>
                                  </p:childTnLst>
                                </p:cTn>
                              </p:par>
                              <p:par>
                                <p:cTn id="54" presetID="22" presetClass="entr" presetSubtype="8" fill="hold" grpId="0" nodeType="withEffect">
                                  <p:stCondLst>
                                    <p:cond delay="1400"/>
                                  </p:stCondLst>
                                  <p:childTnLst>
                                    <p:set>
                                      <p:cBhvr>
                                        <p:cTn id="55" dur="1" fill="hold">
                                          <p:stCondLst>
                                            <p:cond delay="0"/>
                                          </p:stCondLst>
                                        </p:cTn>
                                        <p:tgtEl>
                                          <p:spTgt spid="23"/>
                                        </p:tgtEl>
                                        <p:attrNameLst>
                                          <p:attrName>style.visibility</p:attrName>
                                        </p:attrNameLst>
                                      </p:cBhvr>
                                      <p:to>
                                        <p:strVal val="visible"/>
                                      </p:to>
                                    </p:set>
                                    <p:animEffect transition="in" filter="wipe(left)">
                                      <p:cBhvr>
                                        <p:cTn id="56" dur="1000"/>
                                        <p:tgtEl>
                                          <p:spTgt spid="23"/>
                                        </p:tgtEl>
                                      </p:cBhvr>
                                    </p:animEffect>
                                  </p:childTnLst>
                                </p:cTn>
                              </p:par>
                              <p:par>
                                <p:cTn id="57" presetID="22" presetClass="entr" presetSubtype="8" fill="hold" grpId="0" nodeType="withEffect">
                                  <p:stCondLst>
                                    <p:cond delay="1600"/>
                                  </p:stCondLst>
                                  <p:childTnLst>
                                    <p:set>
                                      <p:cBhvr>
                                        <p:cTn id="58" dur="1" fill="hold">
                                          <p:stCondLst>
                                            <p:cond delay="0"/>
                                          </p:stCondLst>
                                        </p:cTn>
                                        <p:tgtEl>
                                          <p:spTgt spid="25"/>
                                        </p:tgtEl>
                                        <p:attrNameLst>
                                          <p:attrName>style.visibility</p:attrName>
                                        </p:attrNameLst>
                                      </p:cBhvr>
                                      <p:to>
                                        <p:strVal val="visible"/>
                                      </p:to>
                                    </p:set>
                                    <p:animEffect transition="in" filter="wipe(left)">
                                      <p:cBhvr>
                                        <p:cTn id="5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5166"/>
          <p:cNvSpPr/>
          <p:nvPr/>
        </p:nvSpPr>
        <p:spPr>
          <a:xfrm>
            <a:off x="1944699" y="1407431"/>
            <a:ext cx="1217893" cy="1079113"/>
          </a:xfrm>
          <a:custGeom>
            <a:avLst/>
            <a:gdLst/>
            <a:ahLst/>
            <a:cxnLst>
              <a:cxn ang="0">
                <a:pos x="wd2" y="hd2"/>
              </a:cxn>
              <a:cxn ang="5400000">
                <a:pos x="wd2" y="hd2"/>
              </a:cxn>
              <a:cxn ang="10800000">
                <a:pos x="wd2" y="hd2"/>
              </a:cxn>
              <a:cxn ang="16200000">
                <a:pos x="wd2" y="hd2"/>
              </a:cxn>
            </a:cxnLst>
            <a:rect l="0" t="0" r="r" b="b"/>
            <a:pathLst>
              <a:path w="21600" h="21600" extrusionOk="0">
                <a:moveTo>
                  <a:pt x="17131" y="0"/>
                </a:moveTo>
                <a:lnTo>
                  <a:pt x="4125" y="12945"/>
                </a:lnTo>
                <a:lnTo>
                  <a:pt x="0" y="21600"/>
                </a:lnTo>
                <a:lnTo>
                  <a:pt x="21600" y="7769"/>
                </a:lnTo>
                <a:lnTo>
                  <a:pt x="17131" y="0"/>
                </a:lnTo>
                <a:close/>
              </a:path>
            </a:pathLst>
          </a:custGeom>
          <a:solidFill>
            <a:schemeClr val="bg1">
              <a:lumMod val="85000"/>
            </a:schemeClr>
          </a:solidFill>
          <a:ln w="12700" cap="flat">
            <a:noFill/>
            <a:miter lim="400000"/>
          </a:ln>
          <a:effectLst/>
        </p:spPr>
        <p:txBody>
          <a:bodyPr wrap="square" lIns="38096" tIns="38096" rIns="38096" bIns="38096"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5" name="Shape 5167"/>
          <p:cNvSpPr/>
          <p:nvPr/>
        </p:nvSpPr>
        <p:spPr>
          <a:xfrm>
            <a:off x="1575358" y="2047198"/>
            <a:ext cx="1961170" cy="1123417"/>
          </a:xfrm>
          <a:custGeom>
            <a:avLst/>
            <a:gdLst/>
            <a:ahLst/>
            <a:cxnLst>
              <a:cxn ang="0">
                <a:pos x="wd2" y="hd2"/>
              </a:cxn>
              <a:cxn ang="5400000">
                <a:pos x="wd2" y="hd2"/>
              </a:cxn>
              <a:cxn ang="10800000">
                <a:pos x="wd2" y="hd2"/>
              </a:cxn>
              <a:cxn ang="16200000">
                <a:pos x="wd2" y="hd2"/>
              </a:cxn>
            </a:cxnLst>
            <a:rect l="0" t="0" r="r" b="b"/>
            <a:pathLst>
              <a:path w="21600" h="21600" extrusionOk="0">
                <a:moveTo>
                  <a:pt x="19039" y="0"/>
                </a:moveTo>
                <a:lnTo>
                  <a:pt x="2561" y="13286"/>
                </a:lnTo>
                <a:lnTo>
                  <a:pt x="0" y="21600"/>
                </a:lnTo>
                <a:lnTo>
                  <a:pt x="21600" y="8314"/>
                </a:lnTo>
                <a:cubicBezTo>
                  <a:pt x="21600" y="8314"/>
                  <a:pt x="19039" y="0"/>
                  <a:pt x="19039" y="0"/>
                </a:cubicBezTo>
                <a:close/>
              </a:path>
            </a:pathLst>
          </a:custGeom>
          <a:solidFill>
            <a:schemeClr val="bg1">
              <a:lumMod val="85000"/>
            </a:schemeClr>
          </a:solidFill>
          <a:ln w="12700" cap="flat">
            <a:noFill/>
            <a:miter lim="400000"/>
          </a:ln>
          <a:effectLst/>
        </p:spPr>
        <p:txBody>
          <a:bodyPr wrap="square" lIns="38096" tIns="38096" rIns="38096" bIns="38096"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6" name="Shape 5168"/>
          <p:cNvSpPr/>
          <p:nvPr/>
        </p:nvSpPr>
        <p:spPr>
          <a:xfrm>
            <a:off x="1206020" y="2740899"/>
            <a:ext cx="2704446" cy="1123412"/>
          </a:xfrm>
          <a:custGeom>
            <a:avLst/>
            <a:gdLst/>
            <a:ahLst/>
            <a:cxnLst>
              <a:cxn ang="0">
                <a:pos x="wd2" y="hd2"/>
              </a:cxn>
              <a:cxn ang="5400000">
                <a:pos x="wd2" y="hd2"/>
              </a:cxn>
              <a:cxn ang="10800000">
                <a:pos x="wd2" y="hd2"/>
              </a:cxn>
              <a:cxn ang="16200000">
                <a:pos x="wd2" y="hd2"/>
              </a:cxn>
            </a:cxnLst>
            <a:rect l="0" t="0" r="r" b="b"/>
            <a:pathLst>
              <a:path w="21600" h="21600" extrusionOk="0">
                <a:moveTo>
                  <a:pt x="19743" y="0"/>
                </a:moveTo>
                <a:lnTo>
                  <a:pt x="1857" y="13286"/>
                </a:lnTo>
                <a:lnTo>
                  <a:pt x="0" y="21600"/>
                </a:lnTo>
                <a:lnTo>
                  <a:pt x="21600" y="8314"/>
                </a:lnTo>
                <a:cubicBezTo>
                  <a:pt x="21600" y="8314"/>
                  <a:pt x="19743" y="0"/>
                  <a:pt x="19743" y="0"/>
                </a:cubicBezTo>
                <a:close/>
              </a:path>
            </a:pathLst>
          </a:custGeom>
          <a:solidFill>
            <a:schemeClr val="bg1">
              <a:lumMod val="85000"/>
            </a:schemeClr>
          </a:solidFill>
          <a:ln w="12700" cap="flat">
            <a:noFill/>
            <a:miter lim="400000"/>
          </a:ln>
          <a:effectLst/>
        </p:spPr>
        <p:txBody>
          <a:bodyPr wrap="square" lIns="38096" tIns="38096" rIns="38096" bIns="38096"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7" name="Shape 5169"/>
          <p:cNvSpPr/>
          <p:nvPr/>
        </p:nvSpPr>
        <p:spPr>
          <a:xfrm>
            <a:off x="828089" y="3434600"/>
            <a:ext cx="3447716" cy="1123407"/>
          </a:xfrm>
          <a:custGeom>
            <a:avLst/>
            <a:gdLst/>
            <a:ahLst/>
            <a:cxnLst>
              <a:cxn ang="0">
                <a:pos x="wd2" y="hd2"/>
              </a:cxn>
              <a:cxn ang="5400000">
                <a:pos x="wd2" y="hd2"/>
              </a:cxn>
              <a:cxn ang="10800000">
                <a:pos x="wd2" y="hd2"/>
              </a:cxn>
              <a:cxn ang="16200000">
                <a:pos x="wd2" y="hd2"/>
              </a:cxn>
            </a:cxnLst>
            <a:rect l="0" t="0" r="r" b="b"/>
            <a:pathLst>
              <a:path w="21600" h="21600" extrusionOk="0">
                <a:moveTo>
                  <a:pt x="1457" y="13286"/>
                </a:moveTo>
                <a:lnTo>
                  <a:pt x="0" y="21600"/>
                </a:lnTo>
                <a:lnTo>
                  <a:pt x="21600" y="8314"/>
                </a:lnTo>
                <a:lnTo>
                  <a:pt x="20143" y="0"/>
                </a:lnTo>
                <a:cubicBezTo>
                  <a:pt x="20143" y="0"/>
                  <a:pt x="1457" y="13286"/>
                  <a:pt x="1457" y="13286"/>
                </a:cubicBezTo>
                <a:close/>
              </a:path>
            </a:pathLst>
          </a:custGeom>
          <a:solidFill>
            <a:schemeClr val="bg1">
              <a:lumMod val="85000"/>
            </a:schemeClr>
          </a:solidFill>
          <a:ln w="12700" cap="flat">
            <a:noFill/>
            <a:miter lim="400000"/>
          </a:ln>
          <a:effectLst/>
        </p:spPr>
        <p:txBody>
          <a:bodyPr wrap="square" lIns="38096" tIns="38096" rIns="38096" bIns="38096"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grpSp>
        <p:nvGrpSpPr>
          <p:cNvPr id="2" name="组合 37"/>
          <p:cNvGrpSpPr/>
          <p:nvPr/>
        </p:nvGrpSpPr>
        <p:grpSpPr>
          <a:xfrm>
            <a:off x="2314040" y="1108482"/>
            <a:ext cx="857765" cy="735467"/>
            <a:chOff x="2313735" y="1108481"/>
            <a:chExt cx="857881" cy="735467"/>
          </a:xfrm>
        </p:grpSpPr>
        <p:sp>
          <p:nvSpPr>
            <p:cNvPr id="4" name="Shape 5171"/>
            <p:cNvSpPr/>
            <p:nvPr/>
          </p:nvSpPr>
          <p:spPr>
            <a:xfrm>
              <a:off x="2313735" y="1108481"/>
              <a:ext cx="849654" cy="6870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1"/>
            </a:solidFill>
            <a:ln w="12700" cap="flat">
              <a:noFill/>
              <a:miter lim="400000"/>
            </a:ln>
            <a:effectLst/>
          </p:spPr>
          <p:txBody>
            <a:bodyPr wrap="square" lIns="0" tIns="0" rIns="0" bIns="0" numCol="1" anchor="t">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9" name="Shape 5176"/>
            <p:cNvSpPr/>
            <p:nvPr/>
          </p:nvSpPr>
          <p:spPr>
            <a:xfrm>
              <a:off x="2329102" y="1491630"/>
              <a:ext cx="842514"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输入文本</a:t>
              </a:r>
            </a:p>
          </p:txBody>
        </p:sp>
      </p:grpSp>
      <p:grpSp>
        <p:nvGrpSpPr>
          <p:cNvPr id="3" name="组合 36"/>
          <p:cNvGrpSpPr/>
          <p:nvPr/>
        </p:nvGrpSpPr>
        <p:grpSpPr>
          <a:xfrm>
            <a:off x="1944700" y="2047198"/>
            <a:ext cx="1589530" cy="432412"/>
            <a:chOff x="1944344" y="2047198"/>
            <a:chExt cx="1589745" cy="432411"/>
          </a:xfrm>
        </p:grpSpPr>
        <p:sp>
          <p:nvSpPr>
            <p:cNvPr id="6" name="Shape 5173"/>
            <p:cNvSpPr/>
            <p:nvPr/>
          </p:nvSpPr>
          <p:spPr>
            <a:xfrm>
              <a:off x="1944344" y="2047198"/>
              <a:ext cx="1589745" cy="432411"/>
            </a:xfrm>
            <a:custGeom>
              <a:avLst/>
              <a:gdLst/>
              <a:ahLst/>
              <a:cxnLst>
                <a:cxn ang="0">
                  <a:pos x="wd2" y="hd2"/>
                </a:cxn>
                <a:cxn ang="5400000">
                  <a:pos x="wd2" y="hd2"/>
                </a:cxn>
                <a:cxn ang="10800000">
                  <a:pos x="wd2" y="hd2"/>
                </a:cxn>
                <a:cxn ang="16200000">
                  <a:pos x="wd2" y="hd2"/>
                </a:cxn>
              </a:cxnLst>
              <a:rect l="0" t="0" r="r" b="b"/>
              <a:pathLst>
                <a:path w="21600" h="21600" extrusionOk="0">
                  <a:moveTo>
                    <a:pt x="3160" y="0"/>
                  </a:moveTo>
                  <a:lnTo>
                    <a:pt x="0" y="21600"/>
                  </a:lnTo>
                  <a:lnTo>
                    <a:pt x="21600" y="21600"/>
                  </a:lnTo>
                  <a:lnTo>
                    <a:pt x="18440" y="0"/>
                  </a:lnTo>
                  <a:cubicBezTo>
                    <a:pt x="18440" y="0"/>
                    <a:pt x="3160" y="0"/>
                    <a:pt x="3160" y="0"/>
                  </a:cubicBezTo>
                  <a:close/>
                </a:path>
              </a:pathLst>
            </a:custGeom>
            <a:solidFill>
              <a:schemeClr val="accent2"/>
            </a:solidFill>
            <a:ln w="12700" cap="flat">
              <a:noFill/>
              <a:miter lim="400000"/>
            </a:ln>
            <a:effectLst/>
          </p:spPr>
          <p:txBody>
            <a:bodyPr wrap="square" lIns="38088" tIns="38088" rIns="38088" bIns="38088"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0" name="Shape 5177"/>
            <p:cNvSpPr/>
            <p:nvPr/>
          </p:nvSpPr>
          <p:spPr>
            <a:xfrm>
              <a:off x="2191740" y="2087244"/>
              <a:ext cx="1099552"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点击输入文本</a:t>
              </a:r>
            </a:p>
          </p:txBody>
        </p:sp>
      </p:grpSp>
      <p:grpSp>
        <p:nvGrpSpPr>
          <p:cNvPr id="33" name="组合 35"/>
          <p:cNvGrpSpPr/>
          <p:nvPr/>
        </p:nvGrpSpPr>
        <p:grpSpPr>
          <a:xfrm>
            <a:off x="1575360" y="2740898"/>
            <a:ext cx="2332806" cy="432413"/>
            <a:chOff x="1574955" y="2740898"/>
            <a:chExt cx="2333121" cy="432412"/>
          </a:xfrm>
        </p:grpSpPr>
        <p:sp>
          <p:nvSpPr>
            <p:cNvPr id="5" name="Shape 5172"/>
            <p:cNvSpPr/>
            <p:nvPr/>
          </p:nvSpPr>
          <p:spPr>
            <a:xfrm>
              <a:off x="1574955" y="2740898"/>
              <a:ext cx="2333121" cy="432412"/>
            </a:xfrm>
            <a:custGeom>
              <a:avLst/>
              <a:gdLst/>
              <a:ahLst/>
              <a:cxnLst>
                <a:cxn ang="0">
                  <a:pos x="wd2" y="hd2"/>
                </a:cxn>
                <a:cxn ang="5400000">
                  <a:pos x="wd2" y="hd2"/>
                </a:cxn>
                <a:cxn ang="10800000">
                  <a:pos x="wd2" y="hd2"/>
                </a:cxn>
                <a:cxn ang="16200000">
                  <a:pos x="wd2" y="hd2"/>
                </a:cxn>
              </a:cxnLst>
              <a:rect l="0" t="0" r="r" b="b"/>
              <a:pathLst>
                <a:path w="21600" h="21600" extrusionOk="0">
                  <a:moveTo>
                    <a:pt x="2153" y="0"/>
                  </a:moveTo>
                  <a:lnTo>
                    <a:pt x="0" y="21600"/>
                  </a:lnTo>
                  <a:lnTo>
                    <a:pt x="21600" y="21600"/>
                  </a:lnTo>
                  <a:lnTo>
                    <a:pt x="19447" y="0"/>
                  </a:lnTo>
                  <a:cubicBezTo>
                    <a:pt x="19447" y="0"/>
                    <a:pt x="2153" y="0"/>
                    <a:pt x="2153" y="0"/>
                  </a:cubicBezTo>
                  <a:close/>
                </a:path>
              </a:pathLst>
            </a:custGeom>
            <a:solidFill>
              <a:schemeClr val="accent3"/>
            </a:solidFill>
            <a:ln w="12700" cap="flat">
              <a:noFill/>
              <a:miter lim="400000"/>
            </a:ln>
            <a:effectLst/>
          </p:spPr>
          <p:txBody>
            <a:bodyPr wrap="square" lIns="38088" tIns="38088" rIns="38088" bIns="38088"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1" name="Shape 5178"/>
            <p:cNvSpPr/>
            <p:nvPr/>
          </p:nvSpPr>
          <p:spPr>
            <a:xfrm>
              <a:off x="1815028" y="2780945"/>
              <a:ext cx="1849246"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点击输入标题文本</a:t>
              </a:r>
            </a:p>
          </p:txBody>
        </p:sp>
      </p:grpSp>
      <p:grpSp>
        <p:nvGrpSpPr>
          <p:cNvPr id="35" name="组合 34"/>
          <p:cNvGrpSpPr/>
          <p:nvPr/>
        </p:nvGrpSpPr>
        <p:grpSpPr>
          <a:xfrm>
            <a:off x="1206020" y="3434599"/>
            <a:ext cx="3076075" cy="432408"/>
            <a:chOff x="1205565" y="3434598"/>
            <a:chExt cx="3076490" cy="432407"/>
          </a:xfrm>
        </p:grpSpPr>
        <p:sp>
          <p:nvSpPr>
            <p:cNvPr id="7" name="Shape 5174"/>
            <p:cNvSpPr/>
            <p:nvPr/>
          </p:nvSpPr>
          <p:spPr>
            <a:xfrm>
              <a:off x="1205565" y="3434598"/>
              <a:ext cx="3076490" cy="4324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67" y="0"/>
                  </a:lnTo>
                  <a:lnTo>
                    <a:pt x="1633" y="0"/>
                  </a:lnTo>
                  <a:lnTo>
                    <a:pt x="0" y="21600"/>
                  </a:lnTo>
                  <a:cubicBezTo>
                    <a:pt x="0" y="21600"/>
                    <a:pt x="21600" y="21600"/>
                    <a:pt x="21600" y="21600"/>
                  </a:cubicBezTo>
                  <a:close/>
                </a:path>
              </a:pathLst>
            </a:custGeom>
            <a:solidFill>
              <a:schemeClr val="accent4"/>
            </a:solidFill>
            <a:ln w="12700" cap="flat">
              <a:noFill/>
              <a:miter lim="400000"/>
            </a:ln>
            <a:effectLst/>
          </p:spPr>
          <p:txBody>
            <a:bodyPr wrap="square" lIns="38088" tIns="38088" rIns="38088" bIns="38088"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2" name="Shape 5179"/>
            <p:cNvSpPr/>
            <p:nvPr/>
          </p:nvSpPr>
          <p:spPr>
            <a:xfrm>
              <a:off x="1422332" y="3474643"/>
              <a:ext cx="2634639"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点击输入标题文本</a:t>
              </a:r>
            </a:p>
          </p:txBody>
        </p:sp>
      </p:grpSp>
      <p:grpSp>
        <p:nvGrpSpPr>
          <p:cNvPr id="36" name="组合 32"/>
          <p:cNvGrpSpPr/>
          <p:nvPr/>
        </p:nvGrpSpPr>
        <p:grpSpPr>
          <a:xfrm>
            <a:off x="828091" y="4118666"/>
            <a:ext cx="3819354" cy="432408"/>
            <a:chOff x="827585" y="4118665"/>
            <a:chExt cx="3819870" cy="432407"/>
          </a:xfrm>
        </p:grpSpPr>
        <p:sp>
          <p:nvSpPr>
            <p:cNvPr id="8" name="Shape 5175"/>
            <p:cNvSpPr/>
            <p:nvPr/>
          </p:nvSpPr>
          <p:spPr>
            <a:xfrm>
              <a:off x="827585" y="4118665"/>
              <a:ext cx="3819870" cy="432407"/>
            </a:xfrm>
            <a:custGeom>
              <a:avLst/>
              <a:gdLst/>
              <a:ahLst/>
              <a:cxnLst>
                <a:cxn ang="0">
                  <a:pos x="wd2" y="hd2"/>
                </a:cxn>
                <a:cxn ang="5400000">
                  <a:pos x="wd2" y="hd2"/>
                </a:cxn>
                <a:cxn ang="10800000">
                  <a:pos x="wd2" y="hd2"/>
                </a:cxn>
                <a:cxn ang="16200000">
                  <a:pos x="wd2" y="hd2"/>
                </a:cxn>
              </a:cxnLst>
              <a:rect l="0" t="0" r="r" b="b"/>
              <a:pathLst>
                <a:path w="21600" h="21600" extrusionOk="0">
                  <a:moveTo>
                    <a:pt x="1315" y="0"/>
                  </a:moveTo>
                  <a:lnTo>
                    <a:pt x="0" y="21600"/>
                  </a:lnTo>
                  <a:lnTo>
                    <a:pt x="21600" y="21600"/>
                  </a:lnTo>
                  <a:lnTo>
                    <a:pt x="20285" y="0"/>
                  </a:lnTo>
                  <a:cubicBezTo>
                    <a:pt x="20285" y="0"/>
                    <a:pt x="1315" y="0"/>
                    <a:pt x="1315" y="0"/>
                  </a:cubicBezTo>
                  <a:close/>
                </a:path>
              </a:pathLst>
            </a:custGeom>
            <a:solidFill>
              <a:schemeClr val="accent1"/>
            </a:solidFill>
            <a:ln w="12700" cap="flat">
              <a:noFill/>
              <a:miter lim="400000"/>
            </a:ln>
            <a:effectLst/>
          </p:spPr>
          <p:txBody>
            <a:bodyPr wrap="square" lIns="38088" tIns="38088" rIns="38088" bIns="38088"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3" name="Shape 5180"/>
            <p:cNvSpPr/>
            <p:nvPr/>
          </p:nvSpPr>
          <p:spPr>
            <a:xfrm>
              <a:off x="1072475" y="4158709"/>
              <a:ext cx="3334354"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点击输入标题文本</a:t>
              </a:r>
            </a:p>
          </p:txBody>
        </p:sp>
      </p:grpSp>
      <p:sp>
        <p:nvSpPr>
          <p:cNvPr id="18" name="Round Same Side Corner Rectangle 67"/>
          <p:cNvSpPr/>
          <p:nvPr/>
        </p:nvSpPr>
        <p:spPr>
          <a:xfrm rot="10800000" flipH="1">
            <a:off x="5091143" y="1121919"/>
            <a:ext cx="49897"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73" tIns="41136" rIns="82273" bIns="41136" rtlCol="0" anchor="ctr"/>
          <a:lstStyle/>
          <a:p>
            <a:pPr algn="ctr"/>
            <a:endParaRPr lang="bg-BG" sz="1800" dirty="0">
              <a:latin typeface="Calibri Light" panose="020F0302020204030204"/>
            </a:endParaRPr>
          </a:p>
        </p:txBody>
      </p:sp>
      <p:sp>
        <p:nvSpPr>
          <p:cNvPr id="19" name="Round Same Side Corner Rectangle 68"/>
          <p:cNvSpPr/>
          <p:nvPr/>
        </p:nvSpPr>
        <p:spPr>
          <a:xfrm rot="10800000" flipH="1">
            <a:off x="5089502" y="1903209"/>
            <a:ext cx="49897" cy="514044"/>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273" tIns="41136" rIns="82273" bIns="41136" rtlCol="0" anchor="ctr"/>
          <a:lstStyle/>
          <a:p>
            <a:pPr algn="ctr"/>
            <a:endParaRPr lang="bg-BG" sz="1800" dirty="0">
              <a:latin typeface="Calibri Light" panose="020F0302020204030204"/>
            </a:endParaRPr>
          </a:p>
        </p:txBody>
      </p:sp>
      <p:sp>
        <p:nvSpPr>
          <p:cNvPr id="20" name="Round Same Side Corner Rectangle 69"/>
          <p:cNvSpPr/>
          <p:nvPr/>
        </p:nvSpPr>
        <p:spPr>
          <a:xfrm rot="10800000" flipH="1">
            <a:off x="5091143" y="2613342"/>
            <a:ext cx="49897" cy="514044"/>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273" tIns="41136" rIns="82273" bIns="41136" rtlCol="0" anchor="ctr"/>
          <a:lstStyle/>
          <a:p>
            <a:pPr algn="ctr"/>
            <a:endParaRPr lang="bg-BG" sz="1800" dirty="0">
              <a:latin typeface="Calibri Light" panose="020F0302020204030204"/>
            </a:endParaRPr>
          </a:p>
        </p:txBody>
      </p:sp>
      <p:grpSp>
        <p:nvGrpSpPr>
          <p:cNvPr id="37" name="组合 38"/>
          <p:cNvGrpSpPr/>
          <p:nvPr/>
        </p:nvGrpSpPr>
        <p:grpSpPr>
          <a:xfrm>
            <a:off x="5228424" y="1109266"/>
            <a:ext cx="2871493" cy="560745"/>
            <a:chOff x="5228512" y="1109269"/>
            <a:chExt cx="2871880" cy="560745"/>
          </a:xfrm>
        </p:grpSpPr>
        <p:sp>
          <p:nvSpPr>
            <p:cNvPr id="21" name="TextBox 20"/>
            <p:cNvSpPr txBox="1"/>
            <p:nvPr/>
          </p:nvSpPr>
          <p:spPr>
            <a:xfrm>
              <a:off x="5228512" y="1303103"/>
              <a:ext cx="2871880" cy="366911"/>
            </a:xfrm>
            <a:prstGeom prst="rect">
              <a:avLst/>
            </a:prstGeom>
            <a:noFill/>
          </p:spPr>
          <p:txBody>
            <a:bodyPr wrap="square" lIns="34279" tIns="17140" rIns="34279" bIns="17140" rtlCol="0">
              <a:spAutoFit/>
            </a:bodyPr>
            <a:lstStyle/>
            <a:p>
              <a:pPr algn="just">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Rectangle 71"/>
            <p:cNvSpPr/>
            <p:nvPr/>
          </p:nvSpPr>
          <p:spPr>
            <a:xfrm>
              <a:off x="5228513" y="1109269"/>
              <a:ext cx="1300356" cy="219291"/>
            </a:xfrm>
            <a:prstGeom prst="rect">
              <a:avLst/>
            </a:prstGeom>
          </p:spPr>
          <p:txBody>
            <a:bodyPr wrap="none" lIns="34279" tIns="17140" rIns="34279" bIns="1714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点击输入标题文本</a:t>
              </a:r>
            </a:p>
          </p:txBody>
        </p:sp>
      </p:grpSp>
      <p:grpSp>
        <p:nvGrpSpPr>
          <p:cNvPr id="38" name="组合 39"/>
          <p:cNvGrpSpPr/>
          <p:nvPr/>
        </p:nvGrpSpPr>
        <p:grpSpPr>
          <a:xfrm>
            <a:off x="5228424" y="1869179"/>
            <a:ext cx="2871493" cy="560744"/>
            <a:chOff x="5228512" y="1869180"/>
            <a:chExt cx="2871880" cy="560744"/>
          </a:xfrm>
        </p:grpSpPr>
        <p:sp>
          <p:nvSpPr>
            <p:cNvPr id="23" name="TextBox 22"/>
            <p:cNvSpPr txBox="1"/>
            <p:nvPr/>
          </p:nvSpPr>
          <p:spPr>
            <a:xfrm>
              <a:off x="5228512" y="2063013"/>
              <a:ext cx="2871880" cy="366911"/>
            </a:xfrm>
            <a:prstGeom prst="rect">
              <a:avLst/>
            </a:prstGeom>
            <a:noFill/>
          </p:spPr>
          <p:txBody>
            <a:bodyPr wrap="square" lIns="34279" tIns="17140" rIns="34279" bIns="17140" rtlCol="0">
              <a:spAutoFit/>
            </a:bodyPr>
            <a:lstStyle/>
            <a:p>
              <a:pPr algn="just">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Rectangle 73"/>
            <p:cNvSpPr/>
            <p:nvPr/>
          </p:nvSpPr>
          <p:spPr>
            <a:xfrm>
              <a:off x="5228513" y="1869180"/>
              <a:ext cx="1300356" cy="219291"/>
            </a:xfrm>
            <a:prstGeom prst="rect">
              <a:avLst/>
            </a:prstGeom>
          </p:spPr>
          <p:txBody>
            <a:bodyPr wrap="none" lIns="34279" tIns="17140" rIns="34279" bIns="1714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点击输入标题文本</a:t>
              </a:r>
            </a:p>
          </p:txBody>
        </p:sp>
      </p:grpSp>
      <p:grpSp>
        <p:nvGrpSpPr>
          <p:cNvPr id="39" name="组合 40"/>
          <p:cNvGrpSpPr/>
          <p:nvPr/>
        </p:nvGrpSpPr>
        <p:grpSpPr>
          <a:xfrm>
            <a:off x="5228424" y="2629090"/>
            <a:ext cx="2871493" cy="560745"/>
            <a:chOff x="5228512" y="2629091"/>
            <a:chExt cx="2871880" cy="560745"/>
          </a:xfrm>
        </p:grpSpPr>
        <p:sp>
          <p:nvSpPr>
            <p:cNvPr id="25" name="TextBox 24"/>
            <p:cNvSpPr txBox="1"/>
            <p:nvPr/>
          </p:nvSpPr>
          <p:spPr>
            <a:xfrm>
              <a:off x="5228512" y="2822925"/>
              <a:ext cx="2871880" cy="366911"/>
            </a:xfrm>
            <a:prstGeom prst="rect">
              <a:avLst/>
            </a:prstGeom>
            <a:noFill/>
          </p:spPr>
          <p:txBody>
            <a:bodyPr wrap="square" lIns="34279" tIns="17140" rIns="34279" bIns="17140" rtlCol="0">
              <a:spAutoFit/>
            </a:bodyPr>
            <a:lstStyle/>
            <a:p>
              <a:pPr algn="just">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Rectangle 75"/>
            <p:cNvSpPr/>
            <p:nvPr/>
          </p:nvSpPr>
          <p:spPr>
            <a:xfrm>
              <a:off x="5228513" y="2629091"/>
              <a:ext cx="1300356" cy="219291"/>
            </a:xfrm>
            <a:prstGeom prst="rect">
              <a:avLst/>
            </a:prstGeom>
          </p:spPr>
          <p:txBody>
            <a:bodyPr wrap="none" lIns="34279" tIns="17140" rIns="34279" bIns="1714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点击输入标题文本</a:t>
              </a:r>
            </a:p>
          </p:txBody>
        </p:sp>
      </p:grpSp>
      <p:sp>
        <p:nvSpPr>
          <p:cNvPr id="27" name="Round Same Side Corner Rectangle 76"/>
          <p:cNvSpPr/>
          <p:nvPr/>
        </p:nvSpPr>
        <p:spPr>
          <a:xfrm rot="10800000" flipH="1">
            <a:off x="5089502" y="3333829"/>
            <a:ext cx="49897" cy="514044"/>
          </a:xfrm>
          <a:prstGeom prst="round2SameRect">
            <a:avLst>
              <a:gd name="adj1" fmla="val 5000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2273" tIns="41136" rIns="82273" bIns="41136" rtlCol="0" anchor="ctr"/>
          <a:lstStyle/>
          <a:p>
            <a:pPr algn="ctr"/>
            <a:endParaRPr lang="bg-BG" sz="1800" dirty="0">
              <a:latin typeface="Calibri Light" panose="020F0302020204030204"/>
            </a:endParaRPr>
          </a:p>
        </p:txBody>
      </p:sp>
      <p:sp>
        <p:nvSpPr>
          <p:cNvPr id="28" name="Round Same Side Corner Rectangle 77"/>
          <p:cNvSpPr/>
          <p:nvPr/>
        </p:nvSpPr>
        <p:spPr>
          <a:xfrm rot="10800000" flipH="1">
            <a:off x="5091143" y="4043961"/>
            <a:ext cx="49897"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73" tIns="41136" rIns="82273" bIns="41136" rtlCol="0" anchor="ctr"/>
          <a:lstStyle/>
          <a:p>
            <a:pPr algn="ctr"/>
            <a:endParaRPr lang="bg-BG" sz="1800" dirty="0">
              <a:latin typeface="Calibri Light" panose="020F0302020204030204"/>
            </a:endParaRPr>
          </a:p>
        </p:txBody>
      </p:sp>
      <p:grpSp>
        <p:nvGrpSpPr>
          <p:cNvPr id="40" name="组合 41"/>
          <p:cNvGrpSpPr/>
          <p:nvPr/>
        </p:nvGrpSpPr>
        <p:grpSpPr>
          <a:xfrm>
            <a:off x="5228424" y="3299800"/>
            <a:ext cx="2871493" cy="523822"/>
            <a:chOff x="5228512" y="3299800"/>
            <a:chExt cx="2871880" cy="523822"/>
          </a:xfrm>
        </p:grpSpPr>
        <p:sp>
          <p:nvSpPr>
            <p:cNvPr id="29" name="TextBox 28"/>
            <p:cNvSpPr txBox="1"/>
            <p:nvPr/>
          </p:nvSpPr>
          <p:spPr>
            <a:xfrm>
              <a:off x="5228512" y="3493634"/>
              <a:ext cx="2871880" cy="329988"/>
            </a:xfrm>
            <a:prstGeom prst="rect">
              <a:avLst/>
            </a:prstGeom>
            <a:noFill/>
          </p:spPr>
          <p:txBody>
            <a:bodyPr wrap="square" lIns="34279" tIns="17140" rIns="34279" bIns="17140" rtlCol="0">
              <a:spAutoFit/>
            </a:bodyPr>
            <a:lstStyle/>
            <a:p>
              <a:pPr algn="just">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Rectangle 79"/>
            <p:cNvSpPr/>
            <p:nvPr/>
          </p:nvSpPr>
          <p:spPr>
            <a:xfrm>
              <a:off x="5228513" y="3299800"/>
              <a:ext cx="1300356" cy="219291"/>
            </a:xfrm>
            <a:prstGeom prst="rect">
              <a:avLst/>
            </a:prstGeom>
          </p:spPr>
          <p:txBody>
            <a:bodyPr wrap="none" lIns="34279" tIns="17140" rIns="34279" bIns="1714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点击输入标题文本</a:t>
              </a:r>
            </a:p>
          </p:txBody>
        </p:sp>
      </p:grpSp>
      <p:grpSp>
        <p:nvGrpSpPr>
          <p:cNvPr id="41" name="组合 42"/>
          <p:cNvGrpSpPr/>
          <p:nvPr/>
        </p:nvGrpSpPr>
        <p:grpSpPr>
          <a:xfrm>
            <a:off x="5228424" y="4059708"/>
            <a:ext cx="2871493" cy="560746"/>
            <a:chOff x="5228512" y="4059711"/>
            <a:chExt cx="2871880" cy="560746"/>
          </a:xfrm>
        </p:grpSpPr>
        <p:sp>
          <p:nvSpPr>
            <p:cNvPr id="31" name="TextBox 30"/>
            <p:cNvSpPr txBox="1"/>
            <p:nvPr/>
          </p:nvSpPr>
          <p:spPr>
            <a:xfrm>
              <a:off x="5228512" y="4253546"/>
              <a:ext cx="2871880" cy="366911"/>
            </a:xfrm>
            <a:prstGeom prst="rect">
              <a:avLst/>
            </a:prstGeom>
            <a:noFill/>
          </p:spPr>
          <p:txBody>
            <a:bodyPr wrap="square" lIns="34279" tIns="17140" rIns="34279" bIns="17140" rtlCol="0">
              <a:spAutoFit/>
            </a:bodyPr>
            <a:lstStyle/>
            <a:p>
              <a:pPr algn="just">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Rectangle 81"/>
            <p:cNvSpPr/>
            <p:nvPr/>
          </p:nvSpPr>
          <p:spPr>
            <a:xfrm>
              <a:off x="5228513" y="4059711"/>
              <a:ext cx="1300356" cy="219291"/>
            </a:xfrm>
            <a:prstGeom prst="rect">
              <a:avLst/>
            </a:prstGeom>
          </p:spPr>
          <p:txBody>
            <a:bodyPr wrap="none" lIns="34279" tIns="17140" rIns="34279" bIns="1714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点击输入标题文本</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right)">
                                      <p:cBhvr>
                                        <p:cTn id="7" dur="500"/>
                                        <p:tgtEl>
                                          <p:spTgt spid="3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right)">
                                      <p:cBhvr>
                                        <p:cTn id="23" dur="500"/>
                                        <p:tgtEl>
                                          <p:spTgt spid="3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right)">
                                      <p:cBhvr>
                                        <p:cTn id="31" dur="500"/>
                                        <p:tgtEl>
                                          <p:spTgt spid="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down)">
                                      <p:cBhvr>
                                        <p:cTn id="39" dur="500"/>
                                        <p:tgtEl>
                                          <p:spTgt spid="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up)">
                                      <p:cBhvr>
                                        <p:cTn id="51" dur="500"/>
                                        <p:tgtEl>
                                          <p:spTgt spid="19"/>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left)">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500"/>
                                        <p:tgtEl>
                                          <p:spTgt spid="20"/>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500"/>
                                        <p:tgtEl>
                                          <p:spTgt spid="39"/>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up)">
                                      <p:cBhvr>
                                        <p:cTn id="67" dur="500"/>
                                        <p:tgtEl>
                                          <p:spTgt spid="27"/>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wipe(left)">
                                      <p:cBhvr>
                                        <p:cTn id="71" dur="500"/>
                                        <p:tgtEl>
                                          <p:spTgt spid="40"/>
                                        </p:tgtEl>
                                      </p:cBhvr>
                                    </p:animEffect>
                                  </p:childTnLst>
                                </p:cTn>
                              </p:par>
                            </p:childTnLst>
                          </p:cTn>
                        </p:par>
                        <p:par>
                          <p:cTn id="72" fill="hold">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7" grpId="0" animBg="1"/>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
        <p:nvSpPr>
          <p:cNvPr id="9" name="TextBox 25"/>
          <p:cNvSpPr txBox="1"/>
          <p:nvPr/>
        </p:nvSpPr>
        <p:spPr>
          <a:xfrm>
            <a:off x="2304922" y="1963167"/>
            <a:ext cx="4824536" cy="400110"/>
          </a:xfrm>
          <a:prstGeom prst="rect">
            <a:avLst/>
          </a:prstGeom>
          <a:noFill/>
        </p:spPr>
        <p:txBody>
          <a:bodyPr wrap="square" rtlCol="0">
            <a:spAutoFit/>
          </a:bodyPr>
          <a:lstStyle/>
          <a:p>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rPr>
              <a:t>YOUR COMOANY’S NAME </a:t>
            </a:r>
            <a:r>
              <a:rPr lang="en-US" altLang="zh-CN" sz="2000" dirty="0" err="1">
                <a:solidFill>
                  <a:schemeClr val="tx1">
                    <a:lumMod val="65000"/>
                    <a:lumOff val="35000"/>
                  </a:schemeClr>
                </a:solidFill>
                <a:latin typeface="微软雅黑" panose="020B0503020204020204" pitchFamily="34" charset="-122"/>
                <a:ea typeface="微软雅黑" panose="020B0503020204020204" pitchFamily="34" charset="-122"/>
              </a:rPr>
              <a:t>NAME</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TextBox 26"/>
          <p:cNvSpPr txBox="1"/>
          <p:nvPr/>
        </p:nvSpPr>
        <p:spPr>
          <a:xfrm>
            <a:off x="2170231" y="2291269"/>
            <a:ext cx="4801314" cy="707886"/>
          </a:xfrm>
          <a:prstGeom prst="rect">
            <a:avLst/>
          </a:prstGeom>
          <a:noFill/>
        </p:spPr>
        <p:txBody>
          <a:bodyPr wrap="none" rtlCol="0">
            <a:spAutoFit/>
          </a:bodyPr>
          <a:lstStyle/>
          <a:p>
            <a:r>
              <a:rPr lang="zh-CN" altLang="en-US" sz="4000" dirty="0">
                <a:solidFill>
                  <a:schemeClr val="tx1">
                    <a:lumMod val="65000"/>
                    <a:lumOff val="35000"/>
                  </a:schemeClr>
                </a:solidFill>
                <a:latin typeface="微软雅黑" panose="020B0503020204020204" pitchFamily="34" charset="-122"/>
                <a:ea typeface="微软雅黑" panose="020B0503020204020204" pitchFamily="34" charset="-122"/>
              </a:rPr>
              <a:t>演讲完毕，谢谢观看</a:t>
            </a:r>
          </a:p>
        </p:txBody>
      </p:sp>
      <p:sp>
        <p:nvSpPr>
          <p:cNvPr id="16" name="TextBox 32"/>
          <p:cNvSpPr txBox="1"/>
          <p:nvPr/>
        </p:nvSpPr>
        <p:spPr>
          <a:xfrm>
            <a:off x="3161755" y="2997407"/>
            <a:ext cx="3031599" cy="307777"/>
          </a:xfrm>
          <a:prstGeom prst="rect">
            <a:avLst/>
          </a:prstGeom>
          <a:noFill/>
        </p:spPr>
        <p:txBody>
          <a:bodyPr wrap="none" rtlCol="0">
            <a:spAutoFit/>
          </a:bodyPr>
          <a:lstStyle/>
          <a:p>
            <a:pPr algn="ctr" eaLnBrk="1" hangingPunct="1">
              <a:buFont typeface="Arial" panose="020B0604020202020204" pitchFamily="34" charset="0"/>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适用于商务总结</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工作总结</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工作计划</a:t>
            </a:r>
          </a:p>
        </p:txBody>
      </p:sp>
      <p:sp>
        <p:nvSpPr>
          <p:cNvPr id="18" name="TextBox 12"/>
          <p:cNvSpPr txBox="1"/>
          <p:nvPr/>
        </p:nvSpPr>
        <p:spPr>
          <a:xfrm>
            <a:off x="3735934" y="987574"/>
            <a:ext cx="1953364" cy="2306955"/>
          </a:xfrm>
          <a:prstGeom prst="rect">
            <a:avLst/>
          </a:prstGeom>
          <a:noFill/>
        </p:spPr>
        <p:txBody>
          <a:bodyPr wrap="square" rtlCol="0">
            <a:spAutoFit/>
          </a:bodyPr>
          <a:lstStyle/>
          <a:p>
            <a:r>
              <a:rPr lang="en-US" altLang="zh-CN" sz="7200" spc="-300" dirty="0">
                <a:solidFill>
                  <a:schemeClr val="tx1">
                    <a:lumMod val="65000"/>
                    <a:lumOff val="35000"/>
                  </a:schemeClr>
                </a:solidFill>
                <a:latin typeface="Agency FB" pitchFamily="34" charset="0"/>
              </a:rPr>
              <a:t>2020</a:t>
            </a:r>
            <a:endParaRPr lang="zh-CN" altLang="en-US" sz="7200" spc="-300" dirty="0">
              <a:solidFill>
                <a:schemeClr val="tx1">
                  <a:lumMod val="65000"/>
                  <a:lumOff val="35000"/>
                </a:schemeClr>
              </a:solidFill>
              <a:latin typeface="Agency FB"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iterate type="lt">
                                    <p:tmPct val="10000"/>
                                  </p:iterate>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ppt_w</p:attrName>
                                        </p:attrNameLst>
                                      </p:cBhvr>
                                      <p:tavLst>
                                        <p:tav tm="0" fmla="#ppt_w*sin(2.5*pi*$)">
                                          <p:val>
                                            <p:fltVal val="0"/>
                                          </p:val>
                                        </p:tav>
                                        <p:tav tm="100000">
                                          <p:val>
                                            <p:fltVal val="1"/>
                                          </p:val>
                                        </p:tav>
                                      </p:tavLst>
                                    </p:anim>
                                    <p:anim calcmode="lin" valueType="num">
                                      <p:cBhvr>
                                        <p:cTn id="20" dur="1000" fill="hold"/>
                                        <p:tgtEl>
                                          <p:spTgt spid="18"/>
                                        </p:tgtEl>
                                        <p:attrNameLst>
                                          <p:attrName>ppt_h</p:attrName>
                                        </p:attrNameLst>
                                      </p:cBhvr>
                                      <p:tavLst>
                                        <p:tav tm="0">
                                          <p:val>
                                            <p:strVal val="#ppt_h"/>
                                          </p:val>
                                        </p:tav>
                                        <p:tav tm="100000">
                                          <p:val>
                                            <p:strVal val="#ppt_h"/>
                                          </p:val>
                                        </p:tav>
                                      </p:tavLst>
                                    </p:anim>
                                  </p:childTnLst>
                                </p:cTn>
                              </p:par>
                            </p:childTnLst>
                          </p:cTn>
                        </p:par>
                        <p:par>
                          <p:cTn id="21" fill="hold">
                            <p:stCondLst>
                              <p:cond delay="2799"/>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15"/>
                                        </p:tgtEl>
                                        <p:attrNameLst>
                                          <p:attrName>style.visibility</p:attrName>
                                        </p:attrNameLst>
                                      </p:cBhvr>
                                      <p:to>
                                        <p:strVal val="visible"/>
                                      </p:to>
                                    </p:set>
                                    <p:anim by="(-#ppt_w*2)" calcmode="lin" valueType="num">
                                      <p:cBhvr rctx="PPT">
                                        <p:cTn id="24" dur="500" autoRev="1" fill="hold">
                                          <p:stCondLst>
                                            <p:cond delay="0"/>
                                          </p:stCondLst>
                                        </p:cTn>
                                        <p:tgtEl>
                                          <p:spTgt spid="15"/>
                                        </p:tgtEl>
                                        <p:attrNameLst>
                                          <p:attrName>ppt_w</p:attrName>
                                        </p:attrNameLst>
                                      </p:cBhvr>
                                    </p:anim>
                                    <p:anim by="(#ppt_w*0.50)" calcmode="lin" valueType="num">
                                      <p:cBhvr>
                                        <p:cTn id="25" dur="500" decel="50000" autoRev="1" fill="hold">
                                          <p:stCondLst>
                                            <p:cond delay="0"/>
                                          </p:stCondLst>
                                        </p:cTn>
                                        <p:tgtEl>
                                          <p:spTgt spid="15"/>
                                        </p:tgtEl>
                                        <p:attrNameLst>
                                          <p:attrName>ppt_x</p:attrName>
                                        </p:attrNameLst>
                                      </p:cBhvr>
                                    </p:anim>
                                    <p:anim from="(-#ppt_h/2)" to="(#ppt_y)" calcmode="lin" valueType="num">
                                      <p:cBhvr>
                                        <p:cTn id="26" dur="1000" fill="hold">
                                          <p:stCondLst>
                                            <p:cond delay="0"/>
                                          </p:stCondLst>
                                        </p:cTn>
                                        <p:tgtEl>
                                          <p:spTgt spid="15"/>
                                        </p:tgtEl>
                                        <p:attrNameLst>
                                          <p:attrName>ppt_y</p:attrName>
                                        </p:attrNameLst>
                                      </p:cBhvr>
                                    </p:anim>
                                    <p:animRot by="21600000">
                                      <p:cBhvr>
                                        <p:cTn id="27" dur="1000" fill="hold">
                                          <p:stCondLst>
                                            <p:cond delay="0"/>
                                          </p:stCondLst>
                                        </p:cTn>
                                        <p:tgtEl>
                                          <p:spTgt spid="15"/>
                                        </p:tgtEl>
                                        <p:attrNameLst>
                                          <p:attrName>r</p:attrName>
                                        </p:attrNameLst>
                                      </p:cBhvr>
                                    </p:animRot>
                                  </p:childTnLst>
                                </p:cTn>
                              </p:par>
                            </p:childTnLst>
                          </p:cTn>
                        </p:par>
                        <p:par>
                          <p:cTn id="28" fill="hold">
                            <p:stCondLst>
                              <p:cond delay="4599"/>
                            </p:stCondLst>
                            <p:childTnLst>
                              <p:par>
                                <p:cTn id="29" presetID="40" presetClass="entr" presetSubtype="0" fill="hold" grpId="0" nodeType="afterEffect">
                                  <p:stCondLst>
                                    <p:cond delay="0"/>
                                  </p:stCondLst>
                                  <p:iterate type="lt">
                                    <p:tmPct val="10000"/>
                                  </p:iterate>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1"/>
                                          </p:val>
                                        </p:tav>
                                        <p:tav tm="100000">
                                          <p:val>
                                            <p:strVal val="#ppt_x"/>
                                          </p:val>
                                        </p:tav>
                                      </p:tavLst>
                                    </p:anim>
                                    <p:anim calcmode="lin" valueType="num">
                                      <p:cBhvr>
                                        <p:cTn id="33"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
        <p:nvSpPr>
          <p:cNvPr id="29" name="矩形 28"/>
          <p:cNvSpPr/>
          <p:nvPr/>
        </p:nvSpPr>
        <p:spPr>
          <a:xfrm>
            <a:off x="3624888" y="2067694"/>
            <a:ext cx="2819320" cy="492443"/>
          </a:xfrm>
          <a:prstGeom prst="rect">
            <a:avLst/>
          </a:prstGeom>
        </p:spPr>
        <p:txBody>
          <a:bodyPr wrap="square" lIns="0" tIns="0" rIns="0" bIns="0">
            <a:spAutoFit/>
          </a:bodyPr>
          <a:lstStyle/>
          <a:p>
            <a:r>
              <a:rPr lang="zh-CN" altLang="en-US" sz="32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工作回顾</a:t>
            </a:r>
            <a:endParaRPr lang="zh-CN" altLang="en-US" sz="11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1"/>
          <p:cNvSpPr txBox="1"/>
          <p:nvPr/>
        </p:nvSpPr>
        <p:spPr>
          <a:xfrm>
            <a:off x="3624888" y="2599308"/>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1"/>
          <p:cNvSpPr txBox="1"/>
          <p:nvPr/>
        </p:nvSpPr>
        <p:spPr>
          <a:xfrm>
            <a:off x="4824547" y="2599308"/>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1"/>
          <p:cNvSpPr txBox="1"/>
          <p:nvPr/>
        </p:nvSpPr>
        <p:spPr>
          <a:xfrm>
            <a:off x="3624888" y="2791053"/>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32"/>
          <p:cNvSpPr txBox="1"/>
          <p:nvPr/>
        </p:nvSpPr>
        <p:spPr>
          <a:xfrm>
            <a:off x="4824547" y="2791053"/>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流程图: 准备 1"/>
          <p:cNvSpPr/>
          <p:nvPr/>
        </p:nvSpPr>
        <p:spPr>
          <a:xfrm>
            <a:off x="1907705" y="2139702"/>
            <a:ext cx="1296144" cy="864096"/>
          </a:xfrm>
          <a:prstGeom prst="flowChartPreparati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t>01</a:t>
            </a:r>
            <a:endParaRPr lang="zh-CN" altLang="en-US" sz="4400" dirty="0"/>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1000" fill="hold"/>
                                        <p:tgtEl>
                                          <p:spTgt spid="29"/>
                                        </p:tgtEl>
                                        <p:attrNameLst>
                                          <p:attrName>ppt_x</p:attrName>
                                        </p:attrNameLst>
                                      </p:cBhvr>
                                      <p:tavLst>
                                        <p:tav tm="0">
                                          <p:val>
                                            <p:strVal val="0-#ppt_w/2"/>
                                          </p:val>
                                        </p:tav>
                                        <p:tav tm="100000">
                                          <p:val>
                                            <p:strVal val="#ppt_x"/>
                                          </p:val>
                                        </p:tav>
                                      </p:tavLst>
                                    </p:anim>
                                    <p:anim calcmode="lin" valueType="num">
                                      <p:cBhvr additive="base">
                                        <p:cTn id="21"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6"/>
          <p:cNvSpPr>
            <a:spLocks noChangeArrowheads="1"/>
          </p:cNvSpPr>
          <p:nvPr/>
        </p:nvSpPr>
        <p:spPr bwMode="auto">
          <a:xfrm>
            <a:off x="1063786" y="1567669"/>
            <a:ext cx="1059575" cy="1060472"/>
          </a:xfrm>
          <a:prstGeom prst="ellipse">
            <a:avLst/>
          </a:prstGeom>
          <a:solidFill>
            <a:schemeClr val="accent1"/>
          </a:solidFill>
          <a:ln w="4" cap="flat">
            <a:noFill/>
            <a:prstDash val="solid"/>
            <a:miter lim="800000"/>
          </a:ln>
        </p:spPr>
        <p:txBody>
          <a:bodyPr vert="horz" wrap="square" lIns="68573" tIns="34286" rIns="68573" bIns="34286" numCol="1" anchor="t" anchorCtr="0" compatLnSpc="1"/>
          <a:lstStyle/>
          <a:p>
            <a:endParaRPr lang="zh-CN" altLang="en-US" sz="1000" dirty="0"/>
          </a:p>
        </p:txBody>
      </p:sp>
      <p:sp>
        <p:nvSpPr>
          <p:cNvPr id="5" name="Oval 7"/>
          <p:cNvSpPr>
            <a:spLocks noChangeArrowheads="1"/>
          </p:cNvSpPr>
          <p:nvPr/>
        </p:nvSpPr>
        <p:spPr bwMode="auto">
          <a:xfrm>
            <a:off x="2817423" y="1832504"/>
            <a:ext cx="530353" cy="530048"/>
          </a:xfrm>
          <a:prstGeom prst="ellipse">
            <a:avLst/>
          </a:prstGeom>
          <a:solidFill>
            <a:schemeClr val="accent2"/>
          </a:solidFill>
          <a:ln w="4" cap="flat">
            <a:noFill/>
            <a:prstDash val="solid"/>
            <a:miter lim="800000"/>
          </a:ln>
        </p:spPr>
        <p:txBody>
          <a:bodyPr vert="horz" wrap="square" lIns="68573" tIns="34286" rIns="68573" bIns="34286" numCol="1" anchor="t" anchorCtr="0" compatLnSpc="1"/>
          <a:lstStyle/>
          <a:p>
            <a:endParaRPr lang="zh-CN" altLang="en-US" sz="1000" dirty="0"/>
          </a:p>
        </p:txBody>
      </p:sp>
      <p:sp>
        <p:nvSpPr>
          <p:cNvPr id="6" name="Oval 8"/>
          <p:cNvSpPr>
            <a:spLocks noChangeArrowheads="1"/>
          </p:cNvSpPr>
          <p:nvPr/>
        </p:nvSpPr>
        <p:spPr bwMode="auto">
          <a:xfrm>
            <a:off x="4041835" y="1567669"/>
            <a:ext cx="1059198" cy="1060472"/>
          </a:xfrm>
          <a:prstGeom prst="ellipse">
            <a:avLst/>
          </a:prstGeom>
          <a:solidFill>
            <a:schemeClr val="accent3"/>
          </a:solidFill>
          <a:ln w="4" cap="flat">
            <a:noFill/>
            <a:prstDash val="solid"/>
            <a:miter lim="800000"/>
          </a:ln>
        </p:spPr>
        <p:txBody>
          <a:bodyPr vert="horz" wrap="square" lIns="68573" tIns="34286" rIns="68573" bIns="34286" numCol="1" anchor="t" anchorCtr="0" compatLnSpc="1"/>
          <a:lstStyle/>
          <a:p>
            <a:endParaRPr lang="zh-CN" altLang="en-US" sz="1000" dirty="0"/>
          </a:p>
        </p:txBody>
      </p:sp>
      <p:sp>
        <p:nvSpPr>
          <p:cNvPr id="7" name="Oval 9"/>
          <p:cNvSpPr>
            <a:spLocks noChangeArrowheads="1"/>
          </p:cNvSpPr>
          <p:nvPr/>
        </p:nvSpPr>
        <p:spPr bwMode="auto">
          <a:xfrm>
            <a:off x="5796226" y="1832504"/>
            <a:ext cx="529222" cy="530048"/>
          </a:xfrm>
          <a:prstGeom prst="ellipse">
            <a:avLst/>
          </a:prstGeom>
          <a:solidFill>
            <a:schemeClr val="accent4"/>
          </a:solidFill>
          <a:ln w="4" cap="flat">
            <a:noFill/>
            <a:prstDash val="solid"/>
            <a:miter lim="800000"/>
          </a:ln>
        </p:spPr>
        <p:txBody>
          <a:bodyPr vert="horz" wrap="square" lIns="68573" tIns="34286" rIns="68573" bIns="34286" numCol="1" anchor="t" anchorCtr="0" compatLnSpc="1"/>
          <a:lstStyle/>
          <a:p>
            <a:endParaRPr lang="zh-CN" altLang="en-US" sz="1000" dirty="0"/>
          </a:p>
        </p:txBody>
      </p:sp>
      <p:sp>
        <p:nvSpPr>
          <p:cNvPr id="11" name="Oval 10"/>
          <p:cNvSpPr>
            <a:spLocks noChangeArrowheads="1"/>
          </p:cNvSpPr>
          <p:nvPr/>
        </p:nvSpPr>
        <p:spPr bwMode="auto">
          <a:xfrm>
            <a:off x="7020640" y="1567669"/>
            <a:ext cx="1059575" cy="1060472"/>
          </a:xfrm>
          <a:prstGeom prst="ellipse">
            <a:avLst/>
          </a:prstGeom>
          <a:solidFill>
            <a:schemeClr val="accent1"/>
          </a:solidFill>
          <a:ln w="4" cap="flat">
            <a:noFill/>
            <a:prstDash val="solid"/>
            <a:miter lim="800000"/>
          </a:ln>
        </p:spPr>
        <p:txBody>
          <a:bodyPr vert="horz" wrap="square" lIns="68573" tIns="34286" rIns="68573" bIns="34286" numCol="1" anchor="t" anchorCtr="0" compatLnSpc="1"/>
          <a:lstStyle/>
          <a:p>
            <a:endParaRPr lang="zh-CN" altLang="en-US" sz="1000" dirty="0"/>
          </a:p>
        </p:txBody>
      </p:sp>
      <p:sp>
        <p:nvSpPr>
          <p:cNvPr id="13" name="Oval 11"/>
          <p:cNvSpPr>
            <a:spLocks noChangeArrowheads="1"/>
          </p:cNvSpPr>
          <p:nvPr/>
        </p:nvSpPr>
        <p:spPr bwMode="auto">
          <a:xfrm>
            <a:off x="2419091" y="2046034"/>
            <a:ext cx="102600" cy="103369"/>
          </a:xfrm>
          <a:prstGeom prst="ellipse">
            <a:avLst/>
          </a:prstGeom>
          <a:solidFill>
            <a:schemeClr val="accent2">
              <a:alpha val="40000"/>
            </a:schemeClr>
          </a:solidFill>
          <a:ln w="4" cap="flat">
            <a:noFill/>
            <a:prstDash val="solid"/>
            <a:miter lim="800000"/>
          </a:ln>
        </p:spPr>
        <p:txBody>
          <a:bodyPr vert="horz" wrap="square" lIns="68573" tIns="34286" rIns="68573" bIns="34286" numCol="1" anchor="t" anchorCtr="0" compatLnSpc="1"/>
          <a:lstStyle/>
          <a:p>
            <a:endParaRPr lang="zh-CN" altLang="en-US" sz="1000" dirty="0"/>
          </a:p>
        </p:txBody>
      </p:sp>
      <p:sp>
        <p:nvSpPr>
          <p:cNvPr id="14" name="Oval 12"/>
          <p:cNvSpPr>
            <a:spLocks noChangeArrowheads="1"/>
          </p:cNvSpPr>
          <p:nvPr/>
        </p:nvSpPr>
        <p:spPr bwMode="auto">
          <a:xfrm>
            <a:off x="3643505" y="2046034"/>
            <a:ext cx="102223" cy="103369"/>
          </a:xfrm>
          <a:prstGeom prst="ellipse">
            <a:avLst/>
          </a:prstGeom>
          <a:solidFill>
            <a:schemeClr val="accent3"/>
          </a:solidFill>
          <a:ln w="4" cap="flat">
            <a:noFill/>
            <a:prstDash val="solid"/>
            <a:miter lim="800000"/>
          </a:ln>
        </p:spPr>
        <p:txBody>
          <a:bodyPr vert="horz" wrap="square" lIns="68573" tIns="34286" rIns="68573" bIns="34286" numCol="1" anchor="t" anchorCtr="0" compatLnSpc="1"/>
          <a:lstStyle/>
          <a:p>
            <a:endParaRPr lang="zh-CN" altLang="en-US" sz="1000" dirty="0"/>
          </a:p>
        </p:txBody>
      </p:sp>
      <p:sp>
        <p:nvSpPr>
          <p:cNvPr id="15" name="Oval 13"/>
          <p:cNvSpPr>
            <a:spLocks noChangeArrowheads="1"/>
          </p:cNvSpPr>
          <p:nvPr/>
        </p:nvSpPr>
        <p:spPr bwMode="auto">
          <a:xfrm>
            <a:off x="5397142" y="2046034"/>
            <a:ext cx="103355" cy="103369"/>
          </a:xfrm>
          <a:prstGeom prst="ellipse">
            <a:avLst/>
          </a:prstGeom>
          <a:solidFill>
            <a:schemeClr val="accent3"/>
          </a:solidFill>
          <a:ln w="4" cap="flat">
            <a:noFill/>
            <a:prstDash val="solid"/>
            <a:miter lim="800000"/>
          </a:ln>
        </p:spPr>
        <p:txBody>
          <a:bodyPr vert="horz" wrap="square" lIns="68573" tIns="34286" rIns="68573" bIns="34286" numCol="1" anchor="t" anchorCtr="0" compatLnSpc="1"/>
          <a:lstStyle/>
          <a:p>
            <a:endParaRPr lang="zh-CN" altLang="en-US" sz="1000" dirty="0"/>
          </a:p>
        </p:txBody>
      </p:sp>
      <p:sp>
        <p:nvSpPr>
          <p:cNvPr id="16" name="Oval 14"/>
          <p:cNvSpPr>
            <a:spLocks noChangeArrowheads="1"/>
          </p:cNvSpPr>
          <p:nvPr/>
        </p:nvSpPr>
        <p:spPr bwMode="auto">
          <a:xfrm>
            <a:off x="6621179" y="2046034"/>
            <a:ext cx="103732" cy="103369"/>
          </a:xfrm>
          <a:prstGeom prst="ellipse">
            <a:avLst/>
          </a:prstGeom>
          <a:solidFill>
            <a:schemeClr val="accent4"/>
          </a:solidFill>
          <a:ln w="4" cap="flat">
            <a:noFill/>
            <a:prstDash val="solid"/>
            <a:miter lim="800000"/>
          </a:ln>
        </p:spPr>
        <p:txBody>
          <a:bodyPr vert="horz" wrap="square" lIns="68573" tIns="34286" rIns="68573" bIns="34286" numCol="1" anchor="t" anchorCtr="0" compatLnSpc="1"/>
          <a:lstStyle/>
          <a:p>
            <a:endParaRPr lang="zh-CN" altLang="en-US" sz="1000" dirty="0"/>
          </a:p>
        </p:txBody>
      </p:sp>
      <p:sp>
        <p:nvSpPr>
          <p:cNvPr id="17" name="Line 15"/>
          <p:cNvSpPr>
            <a:spLocks noChangeShapeType="1"/>
          </p:cNvSpPr>
          <p:nvPr/>
        </p:nvSpPr>
        <p:spPr bwMode="auto">
          <a:xfrm>
            <a:off x="1593007" y="2702838"/>
            <a:ext cx="0" cy="374618"/>
          </a:xfrm>
          <a:prstGeom prst="line">
            <a:avLst/>
          </a:prstGeom>
          <a:noFill/>
          <a:ln w="4" cap="flat">
            <a:noFill/>
            <a:prstDash val="solid"/>
            <a:miter lim="800000"/>
          </a:ln>
          <a:extLst>
            <a:ext uri="{909E8E84-426E-40DD-AFC4-6F175D3DCCD1}">
              <a14:hiddenFill xmlns:a14="http://schemas.microsoft.com/office/drawing/2010/main">
                <a:noFill/>
              </a14:hiddenFill>
            </a:ext>
          </a:extLst>
        </p:spPr>
        <p:txBody>
          <a:bodyPr vert="horz" wrap="square" lIns="68573" tIns="34286" rIns="68573" bIns="34286" numCol="1" anchor="t" anchorCtr="0" compatLnSpc="1"/>
          <a:lstStyle/>
          <a:p>
            <a:endParaRPr lang="zh-CN" altLang="en-US" sz="1000" dirty="0"/>
          </a:p>
        </p:txBody>
      </p:sp>
      <p:sp>
        <p:nvSpPr>
          <p:cNvPr id="18" name="Line 16"/>
          <p:cNvSpPr>
            <a:spLocks noChangeShapeType="1"/>
          </p:cNvSpPr>
          <p:nvPr/>
        </p:nvSpPr>
        <p:spPr bwMode="auto">
          <a:xfrm>
            <a:off x="3082975" y="2422159"/>
            <a:ext cx="0" cy="228995"/>
          </a:xfrm>
          <a:prstGeom prst="line">
            <a:avLst/>
          </a:prstGeom>
          <a:noFill/>
          <a:ln w="4" cap="flat">
            <a:noFill/>
            <a:prstDash val="solid"/>
            <a:miter lim="800000"/>
          </a:ln>
          <a:extLst>
            <a:ext uri="{909E8E84-426E-40DD-AFC4-6F175D3DCCD1}">
              <a14:hiddenFill xmlns:a14="http://schemas.microsoft.com/office/drawing/2010/main">
                <a:noFill/>
              </a14:hiddenFill>
            </a:ext>
          </a:extLst>
        </p:spPr>
        <p:txBody>
          <a:bodyPr vert="horz" wrap="square" lIns="68573" tIns="34286" rIns="68573" bIns="34286" numCol="1" anchor="t" anchorCtr="0" compatLnSpc="1"/>
          <a:lstStyle/>
          <a:p>
            <a:endParaRPr lang="zh-CN" altLang="en-US" sz="1000" dirty="0"/>
          </a:p>
        </p:txBody>
      </p:sp>
      <p:sp>
        <p:nvSpPr>
          <p:cNvPr id="19" name="Line 17"/>
          <p:cNvSpPr>
            <a:spLocks noChangeShapeType="1"/>
          </p:cNvSpPr>
          <p:nvPr/>
        </p:nvSpPr>
        <p:spPr bwMode="auto">
          <a:xfrm>
            <a:off x="4571811" y="2702838"/>
            <a:ext cx="0" cy="374618"/>
          </a:xfrm>
          <a:prstGeom prst="line">
            <a:avLst/>
          </a:prstGeom>
          <a:noFill/>
          <a:ln w="4" cap="flat">
            <a:noFill/>
            <a:prstDash val="solid"/>
            <a:miter lim="800000"/>
          </a:ln>
          <a:extLst>
            <a:ext uri="{909E8E84-426E-40DD-AFC4-6F175D3DCCD1}">
              <a14:hiddenFill xmlns:a14="http://schemas.microsoft.com/office/drawing/2010/main">
                <a:noFill/>
              </a14:hiddenFill>
            </a:ext>
          </a:extLst>
        </p:spPr>
        <p:txBody>
          <a:bodyPr vert="horz" wrap="square" lIns="68573" tIns="34286" rIns="68573" bIns="34286" numCol="1" anchor="t" anchorCtr="0" compatLnSpc="1"/>
          <a:lstStyle/>
          <a:p>
            <a:endParaRPr lang="zh-CN" altLang="en-US" sz="1000" dirty="0"/>
          </a:p>
        </p:txBody>
      </p:sp>
      <p:sp>
        <p:nvSpPr>
          <p:cNvPr id="20" name="Line 18"/>
          <p:cNvSpPr>
            <a:spLocks noChangeShapeType="1"/>
          </p:cNvSpPr>
          <p:nvPr/>
        </p:nvSpPr>
        <p:spPr bwMode="auto">
          <a:xfrm>
            <a:off x="6061025" y="2422159"/>
            <a:ext cx="0" cy="228995"/>
          </a:xfrm>
          <a:prstGeom prst="line">
            <a:avLst/>
          </a:prstGeom>
          <a:noFill/>
          <a:ln w="4" cap="flat">
            <a:noFill/>
            <a:prstDash val="solid"/>
            <a:miter lim="800000"/>
          </a:ln>
          <a:extLst>
            <a:ext uri="{909E8E84-426E-40DD-AFC4-6F175D3DCCD1}">
              <a14:hiddenFill xmlns:a14="http://schemas.microsoft.com/office/drawing/2010/main">
                <a:noFill/>
              </a14:hiddenFill>
            </a:ext>
          </a:extLst>
        </p:spPr>
        <p:txBody>
          <a:bodyPr vert="horz" wrap="square" lIns="68573" tIns="34286" rIns="68573" bIns="34286" numCol="1" anchor="t" anchorCtr="0" compatLnSpc="1"/>
          <a:lstStyle/>
          <a:p>
            <a:endParaRPr lang="zh-CN" altLang="en-US" sz="1000" dirty="0"/>
          </a:p>
        </p:txBody>
      </p:sp>
      <p:sp>
        <p:nvSpPr>
          <p:cNvPr id="21" name="Line 19"/>
          <p:cNvSpPr>
            <a:spLocks noChangeShapeType="1"/>
          </p:cNvSpPr>
          <p:nvPr/>
        </p:nvSpPr>
        <p:spPr bwMode="auto">
          <a:xfrm>
            <a:off x="7549862" y="2702838"/>
            <a:ext cx="0" cy="374618"/>
          </a:xfrm>
          <a:prstGeom prst="line">
            <a:avLst/>
          </a:prstGeom>
          <a:noFill/>
          <a:ln w="4" cap="flat">
            <a:noFill/>
            <a:prstDash val="solid"/>
            <a:miter lim="800000"/>
          </a:ln>
          <a:extLst>
            <a:ext uri="{909E8E84-426E-40DD-AFC4-6F175D3DCCD1}">
              <a14:hiddenFill xmlns:a14="http://schemas.microsoft.com/office/drawing/2010/main">
                <a:noFill/>
              </a14:hiddenFill>
            </a:ext>
          </a:extLst>
        </p:spPr>
        <p:txBody>
          <a:bodyPr vert="horz" wrap="square" lIns="68573" tIns="34286" rIns="68573" bIns="34286" numCol="1" anchor="t" anchorCtr="0" compatLnSpc="1"/>
          <a:lstStyle/>
          <a:p>
            <a:endParaRPr lang="zh-CN" altLang="en-US" sz="1000" dirty="0"/>
          </a:p>
        </p:txBody>
      </p:sp>
      <p:sp>
        <p:nvSpPr>
          <p:cNvPr id="25" name="Freeform 24"/>
          <p:cNvSpPr>
            <a:spLocks noEditPoints="1"/>
          </p:cNvSpPr>
          <p:nvPr/>
        </p:nvSpPr>
        <p:spPr bwMode="auto">
          <a:xfrm>
            <a:off x="2937004" y="1951916"/>
            <a:ext cx="291188" cy="291227"/>
          </a:xfrm>
          <a:custGeom>
            <a:avLst/>
            <a:gdLst>
              <a:gd name="T0" fmla="*/ 919 w 1838"/>
              <a:gd name="T1" fmla="*/ 0 h 1838"/>
              <a:gd name="T2" fmla="*/ 0 w 1838"/>
              <a:gd name="T3" fmla="*/ 919 h 1838"/>
              <a:gd name="T4" fmla="*/ 919 w 1838"/>
              <a:gd name="T5" fmla="*/ 1838 h 1838"/>
              <a:gd name="T6" fmla="*/ 1838 w 1838"/>
              <a:gd name="T7" fmla="*/ 919 h 1838"/>
              <a:gd name="T8" fmla="*/ 919 w 1838"/>
              <a:gd name="T9" fmla="*/ 0 h 1838"/>
              <a:gd name="T10" fmla="*/ 919 w 1838"/>
              <a:gd name="T11" fmla="*/ 1608 h 1838"/>
              <a:gd name="T12" fmla="*/ 919 w 1838"/>
              <a:gd name="T13" fmla="*/ 1608 h 1838"/>
              <a:gd name="T14" fmla="*/ 230 w 1838"/>
              <a:gd name="T15" fmla="*/ 919 h 1838"/>
              <a:gd name="T16" fmla="*/ 919 w 1838"/>
              <a:gd name="T17" fmla="*/ 230 h 1838"/>
              <a:gd name="T18" fmla="*/ 1608 w 1838"/>
              <a:gd name="T19" fmla="*/ 919 h 1838"/>
              <a:gd name="T20" fmla="*/ 919 w 1838"/>
              <a:gd name="T21" fmla="*/ 1608 h 1838"/>
              <a:gd name="T22" fmla="*/ 1493 w 1838"/>
              <a:gd name="T23" fmla="*/ 919 h 1838"/>
              <a:gd name="T24" fmla="*/ 1493 w 1838"/>
              <a:gd name="T25" fmla="*/ 919 h 1838"/>
              <a:gd name="T26" fmla="*/ 1378 w 1838"/>
              <a:gd name="T27" fmla="*/ 1034 h 1838"/>
              <a:gd name="T28" fmla="*/ 919 w 1838"/>
              <a:gd name="T29" fmla="*/ 1034 h 1838"/>
              <a:gd name="T30" fmla="*/ 804 w 1838"/>
              <a:gd name="T31" fmla="*/ 919 h 1838"/>
              <a:gd name="T32" fmla="*/ 804 w 1838"/>
              <a:gd name="T33" fmla="*/ 460 h 1838"/>
              <a:gd name="T34" fmla="*/ 919 w 1838"/>
              <a:gd name="T35" fmla="*/ 345 h 1838"/>
              <a:gd name="T36" fmla="*/ 1034 w 1838"/>
              <a:gd name="T37" fmla="*/ 460 h 1838"/>
              <a:gd name="T38" fmla="*/ 1034 w 1838"/>
              <a:gd name="T39" fmla="*/ 804 h 1838"/>
              <a:gd name="T40" fmla="*/ 1378 w 1838"/>
              <a:gd name="T41" fmla="*/ 804 h 1838"/>
              <a:gd name="T42" fmla="*/ 1493 w 1838"/>
              <a:gd name="T43" fmla="*/ 919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38" h="1838">
                <a:moveTo>
                  <a:pt x="919" y="0"/>
                </a:moveTo>
                <a:cubicBezTo>
                  <a:pt x="411" y="0"/>
                  <a:pt x="0" y="412"/>
                  <a:pt x="0" y="919"/>
                </a:cubicBezTo>
                <a:cubicBezTo>
                  <a:pt x="0" y="1427"/>
                  <a:pt x="411" y="1838"/>
                  <a:pt x="919" y="1838"/>
                </a:cubicBezTo>
                <a:cubicBezTo>
                  <a:pt x="1426" y="1838"/>
                  <a:pt x="1838" y="1427"/>
                  <a:pt x="1838" y="919"/>
                </a:cubicBezTo>
                <a:cubicBezTo>
                  <a:pt x="1838" y="412"/>
                  <a:pt x="1426" y="0"/>
                  <a:pt x="919" y="0"/>
                </a:cubicBezTo>
                <a:close/>
                <a:moveTo>
                  <a:pt x="919" y="1608"/>
                </a:moveTo>
                <a:cubicBezTo>
                  <a:pt x="919" y="1608"/>
                  <a:pt x="919" y="1608"/>
                  <a:pt x="919" y="1608"/>
                </a:cubicBezTo>
                <a:cubicBezTo>
                  <a:pt x="539" y="1608"/>
                  <a:pt x="230" y="1299"/>
                  <a:pt x="230" y="919"/>
                </a:cubicBezTo>
                <a:cubicBezTo>
                  <a:pt x="230" y="539"/>
                  <a:pt x="539" y="230"/>
                  <a:pt x="919" y="230"/>
                </a:cubicBezTo>
                <a:cubicBezTo>
                  <a:pt x="1299" y="230"/>
                  <a:pt x="1608" y="539"/>
                  <a:pt x="1608" y="919"/>
                </a:cubicBezTo>
                <a:cubicBezTo>
                  <a:pt x="1608" y="1299"/>
                  <a:pt x="1299" y="1608"/>
                  <a:pt x="919" y="1608"/>
                </a:cubicBezTo>
                <a:close/>
                <a:moveTo>
                  <a:pt x="1493" y="919"/>
                </a:moveTo>
                <a:cubicBezTo>
                  <a:pt x="1493" y="919"/>
                  <a:pt x="1493" y="919"/>
                  <a:pt x="1493" y="919"/>
                </a:cubicBezTo>
                <a:cubicBezTo>
                  <a:pt x="1493" y="983"/>
                  <a:pt x="1442" y="1034"/>
                  <a:pt x="1378" y="1034"/>
                </a:cubicBezTo>
                <a:cubicBezTo>
                  <a:pt x="919" y="1034"/>
                  <a:pt x="919" y="1034"/>
                  <a:pt x="919" y="1034"/>
                </a:cubicBezTo>
                <a:cubicBezTo>
                  <a:pt x="856" y="1034"/>
                  <a:pt x="804" y="983"/>
                  <a:pt x="804" y="919"/>
                </a:cubicBezTo>
                <a:cubicBezTo>
                  <a:pt x="804" y="460"/>
                  <a:pt x="804" y="460"/>
                  <a:pt x="804" y="460"/>
                </a:cubicBezTo>
                <a:cubicBezTo>
                  <a:pt x="804" y="396"/>
                  <a:pt x="856" y="345"/>
                  <a:pt x="919" y="345"/>
                </a:cubicBezTo>
                <a:cubicBezTo>
                  <a:pt x="982" y="345"/>
                  <a:pt x="1034" y="396"/>
                  <a:pt x="1034" y="460"/>
                </a:cubicBezTo>
                <a:cubicBezTo>
                  <a:pt x="1034" y="804"/>
                  <a:pt x="1034" y="804"/>
                  <a:pt x="1034" y="804"/>
                </a:cubicBezTo>
                <a:cubicBezTo>
                  <a:pt x="1378" y="804"/>
                  <a:pt x="1378" y="804"/>
                  <a:pt x="1378" y="804"/>
                </a:cubicBezTo>
                <a:cubicBezTo>
                  <a:pt x="1442" y="804"/>
                  <a:pt x="1493" y="856"/>
                  <a:pt x="1493" y="919"/>
                </a:cubicBezTo>
                <a:close/>
              </a:path>
            </a:pathLst>
          </a:custGeom>
          <a:solidFill>
            <a:srgbClr val="FFFFFF"/>
          </a:solidFill>
          <a:ln w="9525">
            <a:noFill/>
            <a:round/>
          </a:ln>
        </p:spPr>
        <p:txBody>
          <a:bodyPr vert="horz" wrap="square" lIns="68573" tIns="34286" rIns="68573" bIns="34286" numCol="1" anchor="t" anchorCtr="0" compatLnSpc="1"/>
          <a:lstStyle/>
          <a:p>
            <a:endParaRPr lang="zh-CN" altLang="en-US" sz="1000" dirty="0"/>
          </a:p>
        </p:txBody>
      </p:sp>
      <p:sp>
        <p:nvSpPr>
          <p:cNvPr id="26" name="Freeform 25"/>
          <p:cNvSpPr/>
          <p:nvPr/>
        </p:nvSpPr>
        <p:spPr bwMode="auto">
          <a:xfrm>
            <a:off x="1423587" y="1791326"/>
            <a:ext cx="339972" cy="613161"/>
          </a:xfrm>
          <a:custGeom>
            <a:avLst/>
            <a:gdLst>
              <a:gd name="T0" fmla="*/ 604 w 637"/>
              <a:gd name="T1" fmla="*/ 610 h 1149"/>
              <a:gd name="T2" fmla="*/ 604 w 637"/>
              <a:gd name="T3" fmla="*/ 610 h 1149"/>
              <a:gd name="T4" fmla="*/ 637 w 637"/>
              <a:gd name="T5" fmla="*/ 739 h 1149"/>
              <a:gd name="T6" fmla="*/ 569 w 637"/>
              <a:gd name="T7" fmla="*/ 929 h 1149"/>
              <a:gd name="T8" fmla="*/ 373 w 637"/>
              <a:gd name="T9" fmla="*/ 1019 h 1149"/>
              <a:gd name="T10" fmla="*/ 373 w 637"/>
              <a:gd name="T11" fmla="*/ 1149 h 1149"/>
              <a:gd name="T12" fmla="*/ 264 w 637"/>
              <a:gd name="T13" fmla="*/ 1149 h 1149"/>
              <a:gd name="T14" fmla="*/ 264 w 637"/>
              <a:gd name="T15" fmla="*/ 1019 h 1149"/>
              <a:gd name="T16" fmla="*/ 0 w 637"/>
              <a:gd name="T17" fmla="*/ 771 h 1149"/>
              <a:gd name="T18" fmla="*/ 168 w 637"/>
              <a:gd name="T19" fmla="*/ 728 h 1149"/>
              <a:gd name="T20" fmla="*/ 323 w 637"/>
              <a:gd name="T21" fmla="*/ 870 h 1149"/>
              <a:gd name="T22" fmla="*/ 413 w 637"/>
              <a:gd name="T23" fmla="*/ 839 h 1149"/>
              <a:gd name="T24" fmla="*/ 442 w 637"/>
              <a:gd name="T25" fmla="*/ 766 h 1149"/>
              <a:gd name="T26" fmla="*/ 413 w 637"/>
              <a:gd name="T27" fmla="*/ 698 h 1149"/>
              <a:gd name="T28" fmla="*/ 284 w 637"/>
              <a:gd name="T29" fmla="*/ 640 h 1149"/>
              <a:gd name="T30" fmla="*/ 144 w 637"/>
              <a:gd name="T31" fmla="*/ 578 h 1149"/>
              <a:gd name="T32" fmla="*/ 62 w 637"/>
              <a:gd name="T33" fmla="*/ 493 h 1149"/>
              <a:gd name="T34" fmla="*/ 31 w 637"/>
              <a:gd name="T35" fmla="*/ 366 h 1149"/>
              <a:gd name="T36" fmla="*/ 87 w 637"/>
              <a:gd name="T37" fmla="*/ 194 h 1149"/>
              <a:gd name="T38" fmla="*/ 264 w 637"/>
              <a:gd name="T39" fmla="*/ 101 h 1149"/>
              <a:gd name="T40" fmla="*/ 264 w 637"/>
              <a:gd name="T41" fmla="*/ 0 h 1149"/>
              <a:gd name="T42" fmla="*/ 373 w 637"/>
              <a:gd name="T43" fmla="*/ 0 h 1149"/>
              <a:gd name="T44" fmla="*/ 373 w 637"/>
              <a:gd name="T45" fmla="*/ 101 h 1149"/>
              <a:gd name="T46" fmla="*/ 609 w 637"/>
              <a:gd name="T47" fmla="*/ 307 h 1149"/>
              <a:gd name="T48" fmla="*/ 459 w 637"/>
              <a:gd name="T49" fmla="*/ 369 h 1149"/>
              <a:gd name="T50" fmla="*/ 323 w 637"/>
              <a:gd name="T51" fmla="*/ 242 h 1149"/>
              <a:gd name="T52" fmla="*/ 250 w 637"/>
              <a:gd name="T53" fmla="*/ 270 h 1149"/>
              <a:gd name="T54" fmla="*/ 222 w 637"/>
              <a:gd name="T55" fmla="*/ 339 h 1149"/>
              <a:gd name="T56" fmla="*/ 249 w 637"/>
              <a:gd name="T57" fmla="*/ 402 h 1149"/>
              <a:gd name="T58" fmla="*/ 364 w 637"/>
              <a:gd name="T59" fmla="*/ 456 h 1149"/>
              <a:gd name="T60" fmla="*/ 516 w 637"/>
              <a:gd name="T61" fmla="*/ 523 h 1149"/>
              <a:gd name="T62" fmla="*/ 604 w 637"/>
              <a:gd name="T63" fmla="*/ 61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7" h="1149">
                <a:moveTo>
                  <a:pt x="604" y="610"/>
                </a:moveTo>
                <a:cubicBezTo>
                  <a:pt x="604" y="610"/>
                  <a:pt x="604" y="610"/>
                  <a:pt x="604" y="610"/>
                </a:cubicBezTo>
                <a:cubicBezTo>
                  <a:pt x="626" y="647"/>
                  <a:pt x="637" y="690"/>
                  <a:pt x="637" y="739"/>
                </a:cubicBezTo>
                <a:cubicBezTo>
                  <a:pt x="637" y="815"/>
                  <a:pt x="614" y="879"/>
                  <a:pt x="569" y="929"/>
                </a:cubicBezTo>
                <a:cubicBezTo>
                  <a:pt x="523" y="980"/>
                  <a:pt x="458" y="1010"/>
                  <a:pt x="373" y="1019"/>
                </a:cubicBezTo>
                <a:cubicBezTo>
                  <a:pt x="373" y="1149"/>
                  <a:pt x="373" y="1149"/>
                  <a:pt x="373" y="1149"/>
                </a:cubicBezTo>
                <a:cubicBezTo>
                  <a:pt x="264" y="1149"/>
                  <a:pt x="264" y="1149"/>
                  <a:pt x="264" y="1149"/>
                </a:cubicBezTo>
                <a:cubicBezTo>
                  <a:pt x="264" y="1019"/>
                  <a:pt x="264" y="1019"/>
                  <a:pt x="264" y="1019"/>
                </a:cubicBezTo>
                <a:cubicBezTo>
                  <a:pt x="122" y="1005"/>
                  <a:pt x="34" y="922"/>
                  <a:pt x="0" y="771"/>
                </a:cubicBezTo>
                <a:cubicBezTo>
                  <a:pt x="168" y="728"/>
                  <a:pt x="168" y="728"/>
                  <a:pt x="168" y="728"/>
                </a:cubicBezTo>
                <a:cubicBezTo>
                  <a:pt x="184" y="822"/>
                  <a:pt x="235" y="870"/>
                  <a:pt x="323" y="870"/>
                </a:cubicBezTo>
                <a:cubicBezTo>
                  <a:pt x="364" y="870"/>
                  <a:pt x="394" y="860"/>
                  <a:pt x="413" y="839"/>
                </a:cubicBezTo>
                <a:cubicBezTo>
                  <a:pt x="432" y="819"/>
                  <a:pt x="442" y="795"/>
                  <a:pt x="442" y="766"/>
                </a:cubicBezTo>
                <a:cubicBezTo>
                  <a:pt x="442" y="736"/>
                  <a:pt x="432" y="714"/>
                  <a:pt x="413" y="698"/>
                </a:cubicBezTo>
                <a:cubicBezTo>
                  <a:pt x="394" y="683"/>
                  <a:pt x="351" y="664"/>
                  <a:pt x="284" y="640"/>
                </a:cubicBezTo>
                <a:cubicBezTo>
                  <a:pt x="225" y="619"/>
                  <a:pt x="178" y="599"/>
                  <a:pt x="144" y="578"/>
                </a:cubicBezTo>
                <a:cubicBezTo>
                  <a:pt x="111" y="558"/>
                  <a:pt x="83" y="530"/>
                  <a:pt x="62" y="493"/>
                </a:cubicBezTo>
                <a:cubicBezTo>
                  <a:pt x="41" y="457"/>
                  <a:pt x="31" y="414"/>
                  <a:pt x="31" y="366"/>
                </a:cubicBezTo>
                <a:cubicBezTo>
                  <a:pt x="31" y="302"/>
                  <a:pt x="50" y="245"/>
                  <a:pt x="87" y="194"/>
                </a:cubicBezTo>
                <a:cubicBezTo>
                  <a:pt x="125" y="143"/>
                  <a:pt x="184" y="112"/>
                  <a:pt x="264" y="101"/>
                </a:cubicBezTo>
                <a:cubicBezTo>
                  <a:pt x="264" y="0"/>
                  <a:pt x="264" y="0"/>
                  <a:pt x="264" y="0"/>
                </a:cubicBezTo>
                <a:cubicBezTo>
                  <a:pt x="373" y="0"/>
                  <a:pt x="373" y="0"/>
                  <a:pt x="373" y="0"/>
                </a:cubicBezTo>
                <a:cubicBezTo>
                  <a:pt x="373" y="101"/>
                  <a:pt x="373" y="101"/>
                  <a:pt x="373" y="101"/>
                </a:cubicBezTo>
                <a:cubicBezTo>
                  <a:pt x="494" y="115"/>
                  <a:pt x="573" y="184"/>
                  <a:pt x="609" y="307"/>
                </a:cubicBezTo>
                <a:cubicBezTo>
                  <a:pt x="459" y="369"/>
                  <a:pt x="459" y="369"/>
                  <a:pt x="459" y="369"/>
                </a:cubicBezTo>
                <a:cubicBezTo>
                  <a:pt x="430" y="284"/>
                  <a:pt x="385" y="242"/>
                  <a:pt x="323" y="242"/>
                </a:cubicBezTo>
                <a:cubicBezTo>
                  <a:pt x="293" y="242"/>
                  <a:pt x="268" y="252"/>
                  <a:pt x="250" y="270"/>
                </a:cubicBezTo>
                <a:cubicBezTo>
                  <a:pt x="231" y="289"/>
                  <a:pt x="222" y="312"/>
                  <a:pt x="222" y="339"/>
                </a:cubicBezTo>
                <a:cubicBezTo>
                  <a:pt x="222" y="366"/>
                  <a:pt x="231" y="387"/>
                  <a:pt x="249" y="402"/>
                </a:cubicBezTo>
                <a:cubicBezTo>
                  <a:pt x="267" y="416"/>
                  <a:pt x="305" y="435"/>
                  <a:pt x="364" y="456"/>
                </a:cubicBezTo>
                <a:cubicBezTo>
                  <a:pt x="428" y="480"/>
                  <a:pt x="479" y="502"/>
                  <a:pt x="516" y="523"/>
                </a:cubicBezTo>
                <a:cubicBezTo>
                  <a:pt x="552" y="544"/>
                  <a:pt x="582" y="573"/>
                  <a:pt x="604" y="610"/>
                </a:cubicBezTo>
                <a:close/>
              </a:path>
            </a:pathLst>
          </a:custGeom>
          <a:solidFill>
            <a:srgbClr val="FFFFFF"/>
          </a:solidFill>
          <a:ln w="9525">
            <a:noFill/>
            <a:round/>
          </a:ln>
        </p:spPr>
        <p:txBody>
          <a:bodyPr vert="horz" wrap="square" lIns="68573" tIns="34286" rIns="68573" bIns="34286" numCol="1" anchor="t" anchorCtr="0" compatLnSpc="1"/>
          <a:lstStyle/>
          <a:p>
            <a:endParaRPr lang="zh-CN" altLang="en-US" sz="1000" dirty="0"/>
          </a:p>
        </p:txBody>
      </p:sp>
      <p:sp>
        <p:nvSpPr>
          <p:cNvPr id="27" name="Freeform 26"/>
          <p:cNvSpPr>
            <a:spLocks noEditPoints="1"/>
          </p:cNvSpPr>
          <p:nvPr/>
        </p:nvSpPr>
        <p:spPr bwMode="auto">
          <a:xfrm>
            <a:off x="4287659" y="1822565"/>
            <a:ext cx="567550" cy="550680"/>
          </a:xfrm>
          <a:custGeom>
            <a:avLst/>
            <a:gdLst>
              <a:gd name="T0" fmla="*/ 1687 w 1687"/>
              <a:gd name="T1" fmla="*/ 89 h 1637"/>
              <a:gd name="T2" fmla="*/ 1598 w 1687"/>
              <a:gd name="T3" fmla="*/ 0 h 1637"/>
              <a:gd name="T4" fmla="*/ 959 w 1687"/>
              <a:gd name="T5" fmla="*/ 0 h 1637"/>
              <a:gd name="T6" fmla="*/ 869 w 1687"/>
              <a:gd name="T7" fmla="*/ 89 h 1637"/>
              <a:gd name="T8" fmla="*/ 869 w 1687"/>
              <a:gd name="T9" fmla="*/ 755 h 1637"/>
              <a:gd name="T10" fmla="*/ 920 w 1687"/>
              <a:gd name="T11" fmla="*/ 755 h 1637"/>
              <a:gd name="T12" fmla="*/ 920 w 1687"/>
              <a:gd name="T13" fmla="*/ 190 h 1637"/>
              <a:gd name="T14" fmla="*/ 1636 w 1687"/>
              <a:gd name="T15" fmla="*/ 190 h 1637"/>
              <a:gd name="T16" fmla="*/ 1636 w 1687"/>
              <a:gd name="T17" fmla="*/ 1214 h 1637"/>
              <a:gd name="T18" fmla="*/ 1535 w 1687"/>
              <a:gd name="T19" fmla="*/ 1214 h 1637"/>
              <a:gd name="T20" fmla="*/ 1535 w 1687"/>
              <a:gd name="T21" fmla="*/ 1469 h 1637"/>
              <a:gd name="T22" fmla="*/ 1598 w 1687"/>
              <a:gd name="T23" fmla="*/ 1469 h 1637"/>
              <a:gd name="T24" fmla="*/ 1687 w 1687"/>
              <a:gd name="T25" fmla="*/ 1380 h 1637"/>
              <a:gd name="T26" fmla="*/ 1687 w 1687"/>
              <a:gd name="T27" fmla="*/ 89 h 1637"/>
              <a:gd name="T28" fmla="*/ 1687 w 1687"/>
              <a:gd name="T29" fmla="*/ 89 h 1637"/>
              <a:gd name="T30" fmla="*/ 1548 w 1687"/>
              <a:gd name="T31" fmla="*/ 108 h 1637"/>
              <a:gd name="T32" fmla="*/ 1548 w 1687"/>
              <a:gd name="T33" fmla="*/ 108 h 1637"/>
              <a:gd name="T34" fmla="*/ 1008 w 1687"/>
              <a:gd name="T35" fmla="*/ 108 h 1637"/>
              <a:gd name="T36" fmla="*/ 990 w 1687"/>
              <a:gd name="T37" fmla="*/ 89 h 1637"/>
              <a:gd name="T38" fmla="*/ 1008 w 1687"/>
              <a:gd name="T39" fmla="*/ 71 h 1637"/>
              <a:gd name="T40" fmla="*/ 1548 w 1687"/>
              <a:gd name="T41" fmla="*/ 71 h 1637"/>
              <a:gd name="T42" fmla="*/ 1567 w 1687"/>
              <a:gd name="T43" fmla="*/ 89 h 1637"/>
              <a:gd name="T44" fmla="*/ 1548 w 1687"/>
              <a:gd name="T45" fmla="*/ 108 h 1637"/>
              <a:gd name="T46" fmla="*/ 1470 w 1687"/>
              <a:gd name="T47" fmla="*/ 1548 h 1637"/>
              <a:gd name="T48" fmla="*/ 1381 w 1687"/>
              <a:gd name="T49" fmla="*/ 1637 h 1637"/>
              <a:gd name="T50" fmla="*/ 89 w 1687"/>
              <a:gd name="T51" fmla="*/ 1637 h 1637"/>
              <a:gd name="T52" fmla="*/ 0 w 1687"/>
              <a:gd name="T53" fmla="*/ 1548 h 1637"/>
              <a:gd name="T54" fmla="*/ 0 w 1687"/>
              <a:gd name="T55" fmla="*/ 908 h 1637"/>
              <a:gd name="T56" fmla="*/ 89 w 1687"/>
              <a:gd name="T57" fmla="*/ 819 h 1637"/>
              <a:gd name="T58" fmla="*/ 1381 w 1687"/>
              <a:gd name="T59" fmla="*/ 819 h 1637"/>
              <a:gd name="T60" fmla="*/ 1470 w 1687"/>
              <a:gd name="T61" fmla="*/ 908 h 1637"/>
              <a:gd name="T62" fmla="*/ 1470 w 1687"/>
              <a:gd name="T63" fmla="*/ 1548 h 1637"/>
              <a:gd name="T64" fmla="*/ 1399 w 1687"/>
              <a:gd name="T65" fmla="*/ 958 h 1637"/>
              <a:gd name="T66" fmla="*/ 1399 w 1687"/>
              <a:gd name="T67" fmla="*/ 958 h 1637"/>
              <a:gd name="T68" fmla="*/ 1399 w 1687"/>
              <a:gd name="T69" fmla="*/ 1498 h 1637"/>
              <a:gd name="T70" fmla="*/ 1380 w 1687"/>
              <a:gd name="T71" fmla="*/ 1517 h 1637"/>
              <a:gd name="T72" fmla="*/ 1362 w 1687"/>
              <a:gd name="T73" fmla="*/ 1498 h 1637"/>
              <a:gd name="T74" fmla="*/ 1362 w 1687"/>
              <a:gd name="T75" fmla="*/ 958 h 1637"/>
              <a:gd name="T76" fmla="*/ 1380 w 1687"/>
              <a:gd name="T77" fmla="*/ 939 h 1637"/>
              <a:gd name="T78" fmla="*/ 1399 w 1687"/>
              <a:gd name="T79" fmla="*/ 958 h 1637"/>
              <a:gd name="T80" fmla="*/ 65 w 1687"/>
              <a:gd name="T81" fmla="*/ 1228 h 1637"/>
              <a:gd name="T82" fmla="*/ 118 w 1687"/>
              <a:gd name="T83" fmla="*/ 1282 h 1637"/>
              <a:gd name="T84" fmla="*/ 172 w 1687"/>
              <a:gd name="T85" fmla="*/ 1228 h 1637"/>
              <a:gd name="T86" fmla="*/ 118 w 1687"/>
              <a:gd name="T87" fmla="*/ 1174 h 1637"/>
              <a:gd name="T88" fmla="*/ 65 w 1687"/>
              <a:gd name="T89" fmla="*/ 1228 h 1637"/>
              <a:gd name="T90" fmla="*/ 65 w 1687"/>
              <a:gd name="T91" fmla="*/ 1228 h 1637"/>
              <a:gd name="T92" fmla="*/ 255 w 1687"/>
              <a:gd name="T93" fmla="*/ 870 h 1637"/>
              <a:gd name="T94" fmla="*/ 255 w 1687"/>
              <a:gd name="T95" fmla="*/ 870 h 1637"/>
              <a:gd name="T96" fmla="*/ 1280 w 1687"/>
              <a:gd name="T97" fmla="*/ 870 h 1637"/>
              <a:gd name="T98" fmla="*/ 1280 w 1687"/>
              <a:gd name="T99" fmla="*/ 1586 h 1637"/>
              <a:gd name="T100" fmla="*/ 255 w 1687"/>
              <a:gd name="T101" fmla="*/ 1586 h 1637"/>
              <a:gd name="T102" fmla="*/ 255 w 1687"/>
              <a:gd name="T103" fmla="*/ 870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87" h="1637">
                <a:moveTo>
                  <a:pt x="1687" y="89"/>
                </a:moveTo>
                <a:cubicBezTo>
                  <a:pt x="1687" y="40"/>
                  <a:pt x="1647" y="0"/>
                  <a:pt x="1598" y="0"/>
                </a:cubicBezTo>
                <a:cubicBezTo>
                  <a:pt x="959" y="0"/>
                  <a:pt x="959" y="0"/>
                  <a:pt x="959" y="0"/>
                </a:cubicBezTo>
                <a:cubicBezTo>
                  <a:pt x="909" y="0"/>
                  <a:pt x="869" y="40"/>
                  <a:pt x="869" y="89"/>
                </a:cubicBezTo>
                <a:cubicBezTo>
                  <a:pt x="869" y="755"/>
                  <a:pt x="869" y="755"/>
                  <a:pt x="869" y="755"/>
                </a:cubicBezTo>
                <a:cubicBezTo>
                  <a:pt x="920" y="755"/>
                  <a:pt x="920" y="755"/>
                  <a:pt x="920" y="755"/>
                </a:cubicBezTo>
                <a:cubicBezTo>
                  <a:pt x="920" y="190"/>
                  <a:pt x="920" y="190"/>
                  <a:pt x="920" y="190"/>
                </a:cubicBezTo>
                <a:cubicBezTo>
                  <a:pt x="1636" y="190"/>
                  <a:pt x="1636" y="190"/>
                  <a:pt x="1636" y="190"/>
                </a:cubicBezTo>
                <a:cubicBezTo>
                  <a:pt x="1636" y="1214"/>
                  <a:pt x="1636" y="1214"/>
                  <a:pt x="1636" y="1214"/>
                </a:cubicBezTo>
                <a:cubicBezTo>
                  <a:pt x="1535" y="1214"/>
                  <a:pt x="1535" y="1214"/>
                  <a:pt x="1535" y="1214"/>
                </a:cubicBezTo>
                <a:cubicBezTo>
                  <a:pt x="1535" y="1469"/>
                  <a:pt x="1535" y="1469"/>
                  <a:pt x="1535" y="1469"/>
                </a:cubicBezTo>
                <a:cubicBezTo>
                  <a:pt x="1598" y="1469"/>
                  <a:pt x="1598" y="1469"/>
                  <a:pt x="1598" y="1469"/>
                </a:cubicBezTo>
                <a:cubicBezTo>
                  <a:pt x="1647" y="1469"/>
                  <a:pt x="1687" y="1430"/>
                  <a:pt x="1687" y="1380"/>
                </a:cubicBezTo>
                <a:cubicBezTo>
                  <a:pt x="1687" y="89"/>
                  <a:pt x="1687" y="89"/>
                  <a:pt x="1687" y="89"/>
                </a:cubicBezTo>
                <a:cubicBezTo>
                  <a:pt x="1687" y="89"/>
                  <a:pt x="1687" y="89"/>
                  <a:pt x="1687" y="89"/>
                </a:cubicBezTo>
                <a:close/>
                <a:moveTo>
                  <a:pt x="1548" y="108"/>
                </a:moveTo>
                <a:cubicBezTo>
                  <a:pt x="1548" y="108"/>
                  <a:pt x="1548" y="108"/>
                  <a:pt x="1548" y="108"/>
                </a:cubicBezTo>
                <a:cubicBezTo>
                  <a:pt x="1008" y="108"/>
                  <a:pt x="1008" y="108"/>
                  <a:pt x="1008" y="108"/>
                </a:cubicBezTo>
                <a:cubicBezTo>
                  <a:pt x="998" y="108"/>
                  <a:pt x="990" y="100"/>
                  <a:pt x="990" y="89"/>
                </a:cubicBezTo>
                <a:cubicBezTo>
                  <a:pt x="990" y="79"/>
                  <a:pt x="998" y="71"/>
                  <a:pt x="1008" y="71"/>
                </a:cubicBezTo>
                <a:cubicBezTo>
                  <a:pt x="1548" y="71"/>
                  <a:pt x="1548" y="71"/>
                  <a:pt x="1548" y="71"/>
                </a:cubicBezTo>
                <a:cubicBezTo>
                  <a:pt x="1558" y="71"/>
                  <a:pt x="1567" y="79"/>
                  <a:pt x="1567" y="89"/>
                </a:cubicBezTo>
                <a:cubicBezTo>
                  <a:pt x="1567" y="100"/>
                  <a:pt x="1558" y="108"/>
                  <a:pt x="1548" y="108"/>
                </a:cubicBezTo>
                <a:close/>
                <a:moveTo>
                  <a:pt x="1470" y="1548"/>
                </a:moveTo>
                <a:cubicBezTo>
                  <a:pt x="1470" y="1597"/>
                  <a:pt x="1430" y="1637"/>
                  <a:pt x="1381" y="1637"/>
                </a:cubicBezTo>
                <a:cubicBezTo>
                  <a:pt x="89" y="1637"/>
                  <a:pt x="89" y="1637"/>
                  <a:pt x="89" y="1637"/>
                </a:cubicBezTo>
                <a:cubicBezTo>
                  <a:pt x="40" y="1637"/>
                  <a:pt x="0" y="1597"/>
                  <a:pt x="0" y="1548"/>
                </a:cubicBezTo>
                <a:cubicBezTo>
                  <a:pt x="0" y="908"/>
                  <a:pt x="0" y="908"/>
                  <a:pt x="0" y="908"/>
                </a:cubicBezTo>
                <a:cubicBezTo>
                  <a:pt x="0" y="859"/>
                  <a:pt x="40" y="819"/>
                  <a:pt x="89" y="819"/>
                </a:cubicBezTo>
                <a:cubicBezTo>
                  <a:pt x="1381" y="819"/>
                  <a:pt x="1381" y="819"/>
                  <a:pt x="1381" y="819"/>
                </a:cubicBezTo>
                <a:cubicBezTo>
                  <a:pt x="1430" y="819"/>
                  <a:pt x="1470" y="859"/>
                  <a:pt x="1470" y="908"/>
                </a:cubicBezTo>
                <a:cubicBezTo>
                  <a:pt x="1470" y="1548"/>
                  <a:pt x="1470" y="1548"/>
                  <a:pt x="1470" y="1548"/>
                </a:cubicBezTo>
                <a:close/>
                <a:moveTo>
                  <a:pt x="1399" y="958"/>
                </a:moveTo>
                <a:cubicBezTo>
                  <a:pt x="1399" y="958"/>
                  <a:pt x="1399" y="958"/>
                  <a:pt x="1399" y="958"/>
                </a:cubicBezTo>
                <a:cubicBezTo>
                  <a:pt x="1399" y="1498"/>
                  <a:pt x="1399" y="1498"/>
                  <a:pt x="1399" y="1498"/>
                </a:cubicBezTo>
                <a:cubicBezTo>
                  <a:pt x="1399" y="1508"/>
                  <a:pt x="1391" y="1517"/>
                  <a:pt x="1380" y="1517"/>
                </a:cubicBezTo>
                <a:cubicBezTo>
                  <a:pt x="1370" y="1517"/>
                  <a:pt x="1362" y="1508"/>
                  <a:pt x="1362" y="1498"/>
                </a:cubicBezTo>
                <a:cubicBezTo>
                  <a:pt x="1362" y="958"/>
                  <a:pt x="1362" y="958"/>
                  <a:pt x="1362" y="958"/>
                </a:cubicBezTo>
                <a:cubicBezTo>
                  <a:pt x="1362" y="948"/>
                  <a:pt x="1370" y="939"/>
                  <a:pt x="1380" y="939"/>
                </a:cubicBezTo>
                <a:cubicBezTo>
                  <a:pt x="1391" y="939"/>
                  <a:pt x="1399" y="948"/>
                  <a:pt x="1399" y="958"/>
                </a:cubicBezTo>
                <a:close/>
                <a:moveTo>
                  <a:pt x="65" y="1228"/>
                </a:moveTo>
                <a:cubicBezTo>
                  <a:pt x="65" y="1258"/>
                  <a:pt x="88" y="1282"/>
                  <a:pt x="118" y="1282"/>
                </a:cubicBezTo>
                <a:cubicBezTo>
                  <a:pt x="148" y="1282"/>
                  <a:pt x="172" y="1258"/>
                  <a:pt x="172" y="1228"/>
                </a:cubicBezTo>
                <a:cubicBezTo>
                  <a:pt x="172" y="1198"/>
                  <a:pt x="148" y="1174"/>
                  <a:pt x="118" y="1174"/>
                </a:cubicBezTo>
                <a:cubicBezTo>
                  <a:pt x="88" y="1174"/>
                  <a:pt x="65" y="1198"/>
                  <a:pt x="65" y="1228"/>
                </a:cubicBezTo>
                <a:cubicBezTo>
                  <a:pt x="65" y="1228"/>
                  <a:pt x="65" y="1228"/>
                  <a:pt x="65" y="1228"/>
                </a:cubicBezTo>
                <a:close/>
                <a:moveTo>
                  <a:pt x="255" y="870"/>
                </a:moveTo>
                <a:cubicBezTo>
                  <a:pt x="255" y="870"/>
                  <a:pt x="255" y="870"/>
                  <a:pt x="255" y="870"/>
                </a:cubicBezTo>
                <a:cubicBezTo>
                  <a:pt x="1280" y="870"/>
                  <a:pt x="1280" y="870"/>
                  <a:pt x="1280" y="870"/>
                </a:cubicBezTo>
                <a:cubicBezTo>
                  <a:pt x="1280" y="1586"/>
                  <a:pt x="1280" y="1586"/>
                  <a:pt x="1280" y="1586"/>
                </a:cubicBezTo>
                <a:cubicBezTo>
                  <a:pt x="255" y="1586"/>
                  <a:pt x="255" y="1586"/>
                  <a:pt x="255" y="1586"/>
                </a:cubicBezTo>
                <a:lnTo>
                  <a:pt x="255" y="870"/>
                </a:lnTo>
                <a:close/>
              </a:path>
            </a:pathLst>
          </a:custGeom>
          <a:solidFill>
            <a:srgbClr val="FFFFFF"/>
          </a:solidFill>
          <a:ln w="9525">
            <a:noFill/>
            <a:round/>
          </a:ln>
        </p:spPr>
        <p:txBody>
          <a:bodyPr vert="horz" wrap="square" lIns="68573" tIns="34286" rIns="68573" bIns="34286" numCol="1" anchor="t" anchorCtr="0" compatLnSpc="1"/>
          <a:lstStyle/>
          <a:p>
            <a:endParaRPr lang="zh-CN" altLang="en-US" sz="1000" dirty="0"/>
          </a:p>
        </p:txBody>
      </p:sp>
      <p:sp>
        <p:nvSpPr>
          <p:cNvPr id="28" name="Freeform 27"/>
          <p:cNvSpPr>
            <a:spLocks noEditPoints="1"/>
          </p:cNvSpPr>
          <p:nvPr/>
        </p:nvSpPr>
        <p:spPr bwMode="auto">
          <a:xfrm>
            <a:off x="5919572" y="1956244"/>
            <a:ext cx="282533" cy="282571"/>
          </a:xfrm>
          <a:custGeom>
            <a:avLst/>
            <a:gdLst>
              <a:gd name="T0" fmla="*/ 1723 w 1838"/>
              <a:gd name="T1" fmla="*/ 0 h 1838"/>
              <a:gd name="T2" fmla="*/ 115 w 1838"/>
              <a:gd name="T3" fmla="*/ 0 h 1838"/>
              <a:gd name="T4" fmla="*/ 0 w 1838"/>
              <a:gd name="T5" fmla="*/ 115 h 1838"/>
              <a:gd name="T6" fmla="*/ 0 w 1838"/>
              <a:gd name="T7" fmla="*/ 1321 h 1838"/>
              <a:gd name="T8" fmla="*/ 115 w 1838"/>
              <a:gd name="T9" fmla="*/ 1436 h 1838"/>
              <a:gd name="T10" fmla="*/ 1723 w 1838"/>
              <a:gd name="T11" fmla="*/ 1436 h 1838"/>
              <a:gd name="T12" fmla="*/ 1838 w 1838"/>
              <a:gd name="T13" fmla="*/ 1321 h 1838"/>
              <a:gd name="T14" fmla="*/ 1838 w 1838"/>
              <a:gd name="T15" fmla="*/ 115 h 1838"/>
              <a:gd name="T16" fmla="*/ 1723 w 1838"/>
              <a:gd name="T17" fmla="*/ 0 h 1838"/>
              <a:gd name="T18" fmla="*/ 1723 w 1838"/>
              <a:gd name="T19" fmla="*/ 1034 h 1838"/>
              <a:gd name="T20" fmla="*/ 1723 w 1838"/>
              <a:gd name="T21" fmla="*/ 1034 h 1838"/>
              <a:gd name="T22" fmla="*/ 1608 w 1838"/>
              <a:gd name="T23" fmla="*/ 1149 h 1838"/>
              <a:gd name="T24" fmla="*/ 230 w 1838"/>
              <a:gd name="T25" fmla="*/ 1149 h 1838"/>
              <a:gd name="T26" fmla="*/ 115 w 1838"/>
              <a:gd name="T27" fmla="*/ 1034 h 1838"/>
              <a:gd name="T28" fmla="*/ 115 w 1838"/>
              <a:gd name="T29" fmla="*/ 230 h 1838"/>
              <a:gd name="T30" fmla="*/ 230 w 1838"/>
              <a:gd name="T31" fmla="*/ 115 h 1838"/>
              <a:gd name="T32" fmla="*/ 1608 w 1838"/>
              <a:gd name="T33" fmla="*/ 115 h 1838"/>
              <a:gd name="T34" fmla="*/ 1723 w 1838"/>
              <a:gd name="T35" fmla="*/ 230 h 1838"/>
              <a:gd name="T36" fmla="*/ 1723 w 1838"/>
              <a:gd name="T37" fmla="*/ 1034 h 1838"/>
              <a:gd name="T38" fmla="*/ 1034 w 1838"/>
              <a:gd name="T39" fmla="*/ 1493 h 1838"/>
              <a:gd name="T40" fmla="*/ 1034 w 1838"/>
              <a:gd name="T41" fmla="*/ 1493 h 1838"/>
              <a:gd name="T42" fmla="*/ 1091 w 1838"/>
              <a:gd name="T43" fmla="*/ 1551 h 1838"/>
              <a:gd name="T44" fmla="*/ 1091 w 1838"/>
              <a:gd name="T45" fmla="*/ 1608 h 1838"/>
              <a:gd name="T46" fmla="*/ 1137 w 1838"/>
              <a:gd name="T47" fmla="*/ 1700 h 1838"/>
              <a:gd name="T48" fmla="*/ 1275 w 1838"/>
              <a:gd name="T49" fmla="*/ 1804 h 1838"/>
              <a:gd name="T50" fmla="*/ 1264 w 1838"/>
              <a:gd name="T51" fmla="*/ 1838 h 1838"/>
              <a:gd name="T52" fmla="*/ 574 w 1838"/>
              <a:gd name="T53" fmla="*/ 1838 h 1838"/>
              <a:gd name="T54" fmla="*/ 563 w 1838"/>
              <a:gd name="T55" fmla="*/ 1804 h 1838"/>
              <a:gd name="T56" fmla="*/ 701 w 1838"/>
              <a:gd name="T57" fmla="*/ 1700 h 1838"/>
              <a:gd name="T58" fmla="*/ 747 w 1838"/>
              <a:gd name="T59" fmla="*/ 1608 h 1838"/>
              <a:gd name="T60" fmla="*/ 747 w 1838"/>
              <a:gd name="T61" fmla="*/ 1551 h 1838"/>
              <a:gd name="T62" fmla="*/ 804 w 1838"/>
              <a:gd name="T63" fmla="*/ 1493 h 1838"/>
              <a:gd name="T64" fmla="*/ 1034 w 1838"/>
              <a:gd name="T65" fmla="*/ 1493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38" h="1838">
                <a:moveTo>
                  <a:pt x="1723" y="0"/>
                </a:moveTo>
                <a:cubicBezTo>
                  <a:pt x="115" y="0"/>
                  <a:pt x="115" y="0"/>
                  <a:pt x="115" y="0"/>
                </a:cubicBezTo>
                <a:cubicBezTo>
                  <a:pt x="52" y="0"/>
                  <a:pt x="0" y="52"/>
                  <a:pt x="0" y="115"/>
                </a:cubicBezTo>
                <a:cubicBezTo>
                  <a:pt x="0" y="1321"/>
                  <a:pt x="0" y="1321"/>
                  <a:pt x="0" y="1321"/>
                </a:cubicBezTo>
                <a:cubicBezTo>
                  <a:pt x="0" y="1385"/>
                  <a:pt x="52" y="1436"/>
                  <a:pt x="115" y="1436"/>
                </a:cubicBezTo>
                <a:cubicBezTo>
                  <a:pt x="1723" y="1436"/>
                  <a:pt x="1723" y="1436"/>
                  <a:pt x="1723" y="1436"/>
                </a:cubicBezTo>
                <a:cubicBezTo>
                  <a:pt x="1786" y="1436"/>
                  <a:pt x="1838" y="1385"/>
                  <a:pt x="1838" y="1321"/>
                </a:cubicBezTo>
                <a:cubicBezTo>
                  <a:pt x="1838" y="115"/>
                  <a:pt x="1838" y="115"/>
                  <a:pt x="1838" y="115"/>
                </a:cubicBezTo>
                <a:cubicBezTo>
                  <a:pt x="1838" y="52"/>
                  <a:pt x="1786" y="0"/>
                  <a:pt x="1723" y="0"/>
                </a:cubicBezTo>
                <a:close/>
                <a:moveTo>
                  <a:pt x="1723" y="1034"/>
                </a:moveTo>
                <a:cubicBezTo>
                  <a:pt x="1723" y="1034"/>
                  <a:pt x="1723" y="1034"/>
                  <a:pt x="1723" y="1034"/>
                </a:cubicBezTo>
                <a:cubicBezTo>
                  <a:pt x="1723" y="1098"/>
                  <a:pt x="1671" y="1149"/>
                  <a:pt x="1608" y="1149"/>
                </a:cubicBezTo>
                <a:cubicBezTo>
                  <a:pt x="230" y="1149"/>
                  <a:pt x="230" y="1149"/>
                  <a:pt x="230" y="1149"/>
                </a:cubicBezTo>
                <a:cubicBezTo>
                  <a:pt x="166" y="1149"/>
                  <a:pt x="115" y="1098"/>
                  <a:pt x="115" y="1034"/>
                </a:cubicBezTo>
                <a:cubicBezTo>
                  <a:pt x="115" y="230"/>
                  <a:pt x="115" y="230"/>
                  <a:pt x="115" y="230"/>
                </a:cubicBezTo>
                <a:cubicBezTo>
                  <a:pt x="115" y="167"/>
                  <a:pt x="167" y="115"/>
                  <a:pt x="230" y="115"/>
                </a:cubicBezTo>
                <a:cubicBezTo>
                  <a:pt x="1608" y="115"/>
                  <a:pt x="1608" y="115"/>
                  <a:pt x="1608" y="115"/>
                </a:cubicBezTo>
                <a:cubicBezTo>
                  <a:pt x="1671" y="115"/>
                  <a:pt x="1723" y="167"/>
                  <a:pt x="1723" y="230"/>
                </a:cubicBezTo>
                <a:cubicBezTo>
                  <a:pt x="1723" y="1034"/>
                  <a:pt x="1723" y="1034"/>
                  <a:pt x="1723" y="1034"/>
                </a:cubicBezTo>
                <a:close/>
                <a:moveTo>
                  <a:pt x="1034" y="1493"/>
                </a:moveTo>
                <a:cubicBezTo>
                  <a:pt x="1034" y="1493"/>
                  <a:pt x="1034" y="1493"/>
                  <a:pt x="1034" y="1493"/>
                </a:cubicBezTo>
                <a:cubicBezTo>
                  <a:pt x="1065" y="1493"/>
                  <a:pt x="1091" y="1519"/>
                  <a:pt x="1091" y="1551"/>
                </a:cubicBezTo>
                <a:cubicBezTo>
                  <a:pt x="1091" y="1608"/>
                  <a:pt x="1091" y="1608"/>
                  <a:pt x="1091" y="1608"/>
                </a:cubicBezTo>
                <a:cubicBezTo>
                  <a:pt x="1091" y="1640"/>
                  <a:pt x="1112" y="1681"/>
                  <a:pt x="1137" y="1700"/>
                </a:cubicBezTo>
                <a:cubicBezTo>
                  <a:pt x="1275" y="1804"/>
                  <a:pt x="1275" y="1804"/>
                  <a:pt x="1275" y="1804"/>
                </a:cubicBezTo>
                <a:cubicBezTo>
                  <a:pt x="1300" y="1823"/>
                  <a:pt x="1295" y="1838"/>
                  <a:pt x="1264" y="1838"/>
                </a:cubicBezTo>
                <a:cubicBezTo>
                  <a:pt x="574" y="1838"/>
                  <a:pt x="574" y="1838"/>
                  <a:pt x="574" y="1838"/>
                </a:cubicBezTo>
                <a:cubicBezTo>
                  <a:pt x="543" y="1838"/>
                  <a:pt x="538" y="1823"/>
                  <a:pt x="563" y="1804"/>
                </a:cubicBezTo>
                <a:cubicBezTo>
                  <a:pt x="701" y="1700"/>
                  <a:pt x="701" y="1700"/>
                  <a:pt x="701" y="1700"/>
                </a:cubicBezTo>
                <a:cubicBezTo>
                  <a:pt x="726" y="1681"/>
                  <a:pt x="747" y="1640"/>
                  <a:pt x="747" y="1608"/>
                </a:cubicBezTo>
                <a:cubicBezTo>
                  <a:pt x="747" y="1551"/>
                  <a:pt x="747" y="1551"/>
                  <a:pt x="747" y="1551"/>
                </a:cubicBezTo>
                <a:cubicBezTo>
                  <a:pt x="747" y="1519"/>
                  <a:pt x="773" y="1493"/>
                  <a:pt x="804" y="1493"/>
                </a:cubicBezTo>
                <a:lnTo>
                  <a:pt x="1034" y="1493"/>
                </a:lnTo>
                <a:close/>
              </a:path>
            </a:pathLst>
          </a:custGeom>
          <a:solidFill>
            <a:srgbClr val="FFFFFF"/>
          </a:solidFill>
          <a:ln w="9525">
            <a:noFill/>
            <a:round/>
          </a:ln>
        </p:spPr>
        <p:txBody>
          <a:bodyPr vert="horz" wrap="square" lIns="68573" tIns="34286" rIns="68573" bIns="34286" numCol="1" anchor="t" anchorCtr="0" compatLnSpc="1"/>
          <a:lstStyle/>
          <a:p>
            <a:endParaRPr lang="zh-CN" altLang="en-US" sz="1000" dirty="0"/>
          </a:p>
        </p:txBody>
      </p:sp>
      <p:sp>
        <p:nvSpPr>
          <p:cNvPr id="29" name="Freeform 28"/>
          <p:cNvSpPr>
            <a:spLocks noEditPoints="1"/>
          </p:cNvSpPr>
          <p:nvPr/>
        </p:nvSpPr>
        <p:spPr bwMode="auto">
          <a:xfrm>
            <a:off x="7352559" y="1780952"/>
            <a:ext cx="395737" cy="633906"/>
          </a:xfrm>
          <a:custGeom>
            <a:avLst/>
            <a:gdLst>
              <a:gd name="T0" fmla="*/ 804 w 1148"/>
              <a:gd name="T1" fmla="*/ 1493 h 1838"/>
              <a:gd name="T2" fmla="*/ 746 w 1148"/>
              <a:gd name="T3" fmla="*/ 1551 h 1838"/>
              <a:gd name="T4" fmla="*/ 402 w 1148"/>
              <a:gd name="T5" fmla="*/ 1551 h 1838"/>
              <a:gd name="T6" fmla="*/ 344 w 1148"/>
              <a:gd name="T7" fmla="*/ 1493 h 1838"/>
              <a:gd name="T8" fmla="*/ 402 w 1148"/>
              <a:gd name="T9" fmla="*/ 1436 h 1838"/>
              <a:gd name="T10" fmla="*/ 746 w 1148"/>
              <a:gd name="T11" fmla="*/ 1436 h 1838"/>
              <a:gd name="T12" fmla="*/ 804 w 1148"/>
              <a:gd name="T13" fmla="*/ 1493 h 1838"/>
              <a:gd name="T14" fmla="*/ 746 w 1148"/>
              <a:gd name="T15" fmla="*/ 1608 h 1838"/>
              <a:gd name="T16" fmla="*/ 746 w 1148"/>
              <a:gd name="T17" fmla="*/ 1608 h 1838"/>
              <a:gd name="T18" fmla="*/ 402 w 1148"/>
              <a:gd name="T19" fmla="*/ 1608 h 1838"/>
              <a:gd name="T20" fmla="*/ 344 w 1148"/>
              <a:gd name="T21" fmla="*/ 1666 h 1838"/>
              <a:gd name="T22" fmla="*/ 402 w 1148"/>
              <a:gd name="T23" fmla="*/ 1723 h 1838"/>
              <a:gd name="T24" fmla="*/ 516 w 1148"/>
              <a:gd name="T25" fmla="*/ 1838 h 1838"/>
              <a:gd name="T26" fmla="*/ 631 w 1148"/>
              <a:gd name="T27" fmla="*/ 1838 h 1838"/>
              <a:gd name="T28" fmla="*/ 746 w 1148"/>
              <a:gd name="T29" fmla="*/ 1723 h 1838"/>
              <a:gd name="T30" fmla="*/ 804 w 1148"/>
              <a:gd name="T31" fmla="*/ 1666 h 1838"/>
              <a:gd name="T32" fmla="*/ 746 w 1148"/>
              <a:gd name="T33" fmla="*/ 1608 h 1838"/>
              <a:gd name="T34" fmla="*/ 574 w 1148"/>
              <a:gd name="T35" fmla="*/ 115 h 1838"/>
              <a:gd name="T36" fmla="*/ 574 w 1148"/>
              <a:gd name="T37" fmla="*/ 115 h 1838"/>
              <a:gd name="T38" fmla="*/ 1033 w 1148"/>
              <a:gd name="T39" fmla="*/ 575 h 1838"/>
              <a:gd name="T40" fmla="*/ 803 w 1148"/>
              <a:gd name="T41" fmla="*/ 970 h 1838"/>
              <a:gd name="T42" fmla="*/ 746 w 1148"/>
              <a:gd name="T43" fmla="*/ 1003 h 1838"/>
              <a:gd name="T44" fmla="*/ 746 w 1148"/>
              <a:gd name="T45" fmla="*/ 1264 h 1838"/>
              <a:gd name="T46" fmla="*/ 402 w 1148"/>
              <a:gd name="T47" fmla="*/ 1264 h 1838"/>
              <a:gd name="T48" fmla="*/ 402 w 1148"/>
              <a:gd name="T49" fmla="*/ 1003 h 1838"/>
              <a:gd name="T50" fmla="*/ 345 w 1148"/>
              <a:gd name="T51" fmla="*/ 970 h 1838"/>
              <a:gd name="T52" fmla="*/ 115 w 1148"/>
              <a:gd name="T53" fmla="*/ 575 h 1838"/>
              <a:gd name="T54" fmla="*/ 574 w 1148"/>
              <a:gd name="T55" fmla="*/ 115 h 1838"/>
              <a:gd name="T56" fmla="*/ 574 w 1148"/>
              <a:gd name="T57" fmla="*/ 0 h 1838"/>
              <a:gd name="T58" fmla="*/ 574 w 1148"/>
              <a:gd name="T59" fmla="*/ 0 h 1838"/>
              <a:gd name="T60" fmla="*/ 0 w 1148"/>
              <a:gd name="T61" fmla="*/ 575 h 1838"/>
              <a:gd name="T62" fmla="*/ 287 w 1148"/>
              <a:gd name="T63" fmla="*/ 1069 h 1838"/>
              <a:gd name="T64" fmla="*/ 287 w 1148"/>
              <a:gd name="T65" fmla="*/ 1264 h 1838"/>
              <a:gd name="T66" fmla="*/ 402 w 1148"/>
              <a:gd name="T67" fmla="*/ 1379 h 1838"/>
              <a:gd name="T68" fmla="*/ 746 w 1148"/>
              <a:gd name="T69" fmla="*/ 1379 h 1838"/>
              <a:gd name="T70" fmla="*/ 861 w 1148"/>
              <a:gd name="T71" fmla="*/ 1264 h 1838"/>
              <a:gd name="T72" fmla="*/ 861 w 1148"/>
              <a:gd name="T73" fmla="*/ 1069 h 1838"/>
              <a:gd name="T74" fmla="*/ 1148 w 1148"/>
              <a:gd name="T75" fmla="*/ 575 h 1838"/>
              <a:gd name="T76" fmla="*/ 574 w 1148"/>
              <a:gd name="T77" fmla="*/ 0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8" h="1838">
                <a:moveTo>
                  <a:pt x="804" y="1493"/>
                </a:moveTo>
                <a:cubicBezTo>
                  <a:pt x="804" y="1525"/>
                  <a:pt x="778" y="1551"/>
                  <a:pt x="746" y="1551"/>
                </a:cubicBezTo>
                <a:cubicBezTo>
                  <a:pt x="402" y="1551"/>
                  <a:pt x="402" y="1551"/>
                  <a:pt x="402" y="1551"/>
                </a:cubicBezTo>
                <a:cubicBezTo>
                  <a:pt x="370" y="1551"/>
                  <a:pt x="344" y="1525"/>
                  <a:pt x="344" y="1493"/>
                </a:cubicBezTo>
                <a:cubicBezTo>
                  <a:pt x="344" y="1462"/>
                  <a:pt x="370" y="1436"/>
                  <a:pt x="402" y="1436"/>
                </a:cubicBezTo>
                <a:cubicBezTo>
                  <a:pt x="746" y="1436"/>
                  <a:pt x="746" y="1436"/>
                  <a:pt x="746" y="1436"/>
                </a:cubicBezTo>
                <a:cubicBezTo>
                  <a:pt x="778" y="1436"/>
                  <a:pt x="804" y="1462"/>
                  <a:pt x="804" y="1493"/>
                </a:cubicBezTo>
                <a:close/>
                <a:moveTo>
                  <a:pt x="746" y="1608"/>
                </a:moveTo>
                <a:cubicBezTo>
                  <a:pt x="746" y="1608"/>
                  <a:pt x="746" y="1608"/>
                  <a:pt x="746" y="1608"/>
                </a:cubicBezTo>
                <a:cubicBezTo>
                  <a:pt x="402" y="1608"/>
                  <a:pt x="402" y="1608"/>
                  <a:pt x="402" y="1608"/>
                </a:cubicBezTo>
                <a:cubicBezTo>
                  <a:pt x="370" y="1608"/>
                  <a:pt x="344" y="1634"/>
                  <a:pt x="344" y="1666"/>
                </a:cubicBezTo>
                <a:cubicBezTo>
                  <a:pt x="344" y="1697"/>
                  <a:pt x="370" y="1723"/>
                  <a:pt x="402" y="1723"/>
                </a:cubicBezTo>
                <a:cubicBezTo>
                  <a:pt x="402" y="1787"/>
                  <a:pt x="453" y="1838"/>
                  <a:pt x="516" y="1838"/>
                </a:cubicBezTo>
                <a:cubicBezTo>
                  <a:pt x="631" y="1838"/>
                  <a:pt x="631" y="1838"/>
                  <a:pt x="631" y="1838"/>
                </a:cubicBezTo>
                <a:cubicBezTo>
                  <a:pt x="695" y="1838"/>
                  <a:pt x="746" y="1787"/>
                  <a:pt x="746" y="1723"/>
                </a:cubicBezTo>
                <a:cubicBezTo>
                  <a:pt x="778" y="1723"/>
                  <a:pt x="804" y="1697"/>
                  <a:pt x="804" y="1666"/>
                </a:cubicBezTo>
                <a:cubicBezTo>
                  <a:pt x="804" y="1634"/>
                  <a:pt x="778" y="1608"/>
                  <a:pt x="746" y="1608"/>
                </a:cubicBezTo>
                <a:close/>
                <a:moveTo>
                  <a:pt x="574" y="115"/>
                </a:moveTo>
                <a:cubicBezTo>
                  <a:pt x="574" y="115"/>
                  <a:pt x="574" y="115"/>
                  <a:pt x="574" y="115"/>
                </a:cubicBezTo>
                <a:cubicBezTo>
                  <a:pt x="827" y="115"/>
                  <a:pt x="1033" y="321"/>
                  <a:pt x="1033" y="575"/>
                </a:cubicBezTo>
                <a:cubicBezTo>
                  <a:pt x="1033" y="738"/>
                  <a:pt x="947" y="886"/>
                  <a:pt x="803" y="970"/>
                </a:cubicBezTo>
                <a:cubicBezTo>
                  <a:pt x="746" y="1003"/>
                  <a:pt x="746" y="1003"/>
                  <a:pt x="746" y="1003"/>
                </a:cubicBezTo>
                <a:cubicBezTo>
                  <a:pt x="746" y="1264"/>
                  <a:pt x="746" y="1264"/>
                  <a:pt x="746" y="1264"/>
                </a:cubicBezTo>
                <a:cubicBezTo>
                  <a:pt x="402" y="1264"/>
                  <a:pt x="402" y="1264"/>
                  <a:pt x="402" y="1264"/>
                </a:cubicBezTo>
                <a:cubicBezTo>
                  <a:pt x="402" y="1003"/>
                  <a:pt x="402" y="1003"/>
                  <a:pt x="402" y="1003"/>
                </a:cubicBezTo>
                <a:cubicBezTo>
                  <a:pt x="345" y="970"/>
                  <a:pt x="345" y="970"/>
                  <a:pt x="345" y="970"/>
                </a:cubicBezTo>
                <a:cubicBezTo>
                  <a:pt x="200" y="886"/>
                  <a:pt x="115" y="738"/>
                  <a:pt x="115" y="575"/>
                </a:cubicBezTo>
                <a:cubicBezTo>
                  <a:pt x="115" y="321"/>
                  <a:pt x="321" y="115"/>
                  <a:pt x="574" y="115"/>
                </a:cubicBezTo>
                <a:close/>
                <a:moveTo>
                  <a:pt x="574" y="0"/>
                </a:moveTo>
                <a:cubicBezTo>
                  <a:pt x="574" y="0"/>
                  <a:pt x="574" y="0"/>
                  <a:pt x="574" y="0"/>
                </a:cubicBezTo>
                <a:cubicBezTo>
                  <a:pt x="257" y="0"/>
                  <a:pt x="0" y="258"/>
                  <a:pt x="0" y="575"/>
                </a:cubicBezTo>
                <a:cubicBezTo>
                  <a:pt x="0" y="787"/>
                  <a:pt x="116" y="970"/>
                  <a:pt x="287" y="1069"/>
                </a:cubicBezTo>
                <a:cubicBezTo>
                  <a:pt x="287" y="1264"/>
                  <a:pt x="287" y="1264"/>
                  <a:pt x="287" y="1264"/>
                </a:cubicBezTo>
                <a:cubicBezTo>
                  <a:pt x="287" y="1327"/>
                  <a:pt x="338" y="1379"/>
                  <a:pt x="402" y="1379"/>
                </a:cubicBezTo>
                <a:cubicBezTo>
                  <a:pt x="746" y="1379"/>
                  <a:pt x="746" y="1379"/>
                  <a:pt x="746" y="1379"/>
                </a:cubicBezTo>
                <a:cubicBezTo>
                  <a:pt x="810" y="1379"/>
                  <a:pt x="861" y="1327"/>
                  <a:pt x="861" y="1264"/>
                </a:cubicBezTo>
                <a:cubicBezTo>
                  <a:pt x="861" y="1069"/>
                  <a:pt x="861" y="1069"/>
                  <a:pt x="861" y="1069"/>
                </a:cubicBezTo>
                <a:cubicBezTo>
                  <a:pt x="1032" y="970"/>
                  <a:pt x="1148" y="787"/>
                  <a:pt x="1148" y="575"/>
                </a:cubicBezTo>
                <a:cubicBezTo>
                  <a:pt x="1148" y="258"/>
                  <a:pt x="891" y="0"/>
                  <a:pt x="574" y="0"/>
                </a:cubicBezTo>
                <a:close/>
              </a:path>
            </a:pathLst>
          </a:custGeom>
          <a:solidFill>
            <a:srgbClr val="FFFFFF"/>
          </a:solidFill>
          <a:ln w="9525">
            <a:noFill/>
            <a:round/>
          </a:ln>
        </p:spPr>
        <p:txBody>
          <a:bodyPr vert="horz" wrap="square" lIns="68573" tIns="34286" rIns="68573" bIns="34286" numCol="1" anchor="t" anchorCtr="0" compatLnSpc="1"/>
          <a:lstStyle/>
          <a:p>
            <a:endParaRPr lang="zh-CN" altLang="en-US" sz="1000" dirty="0"/>
          </a:p>
        </p:txBody>
      </p:sp>
      <p:sp>
        <p:nvSpPr>
          <p:cNvPr id="33" name="矩形 32"/>
          <p:cNvSpPr/>
          <p:nvPr/>
        </p:nvSpPr>
        <p:spPr>
          <a:xfrm>
            <a:off x="980084" y="3172942"/>
            <a:ext cx="1226976" cy="369236"/>
          </a:xfrm>
          <a:prstGeom prst="rect">
            <a:avLst/>
          </a:prstGeom>
        </p:spPr>
        <p:txBody>
          <a:bodyPr wrap="square" lIns="91430" tIns="45715" rIns="91430" bIns="45715" anchor="ctr" anchorCtr="0">
            <a:spAutoFit/>
          </a:bodyPr>
          <a:lstStyle/>
          <a:p>
            <a:pPr algn="ct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980084" y="3545165"/>
            <a:ext cx="1226977" cy="461541"/>
          </a:xfrm>
          <a:prstGeom prst="rect">
            <a:avLst/>
          </a:prstGeom>
        </p:spPr>
        <p:txBody>
          <a:bodyPr wrap="square" lIns="91430" tIns="45715" rIns="91430" bIns="45715">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2467641" y="2700864"/>
            <a:ext cx="1226976" cy="369236"/>
          </a:xfrm>
          <a:prstGeom prst="rect">
            <a:avLst/>
          </a:prstGeom>
          <a:ln>
            <a:noFill/>
          </a:ln>
        </p:spPr>
        <p:txBody>
          <a:bodyPr wrap="square" lIns="91430" tIns="45715" rIns="91430" bIns="45715" anchor="ctr" anchorCtr="0">
            <a:spAutoFit/>
          </a:bodyPr>
          <a:lstStyle/>
          <a:p>
            <a:pPr algn="ct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2467640" y="3073087"/>
            <a:ext cx="1226977" cy="461541"/>
          </a:xfrm>
          <a:prstGeom prst="rect">
            <a:avLst/>
          </a:prstGeom>
        </p:spPr>
        <p:txBody>
          <a:bodyPr wrap="square" lIns="91430" tIns="45715" rIns="91430" bIns="45715">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7" name="矩形 36"/>
          <p:cNvSpPr/>
          <p:nvPr/>
        </p:nvSpPr>
        <p:spPr>
          <a:xfrm>
            <a:off x="3958323" y="3172942"/>
            <a:ext cx="1226976" cy="369236"/>
          </a:xfrm>
          <a:prstGeom prst="rect">
            <a:avLst/>
          </a:prstGeom>
        </p:spPr>
        <p:txBody>
          <a:bodyPr wrap="square" lIns="91430" tIns="45715" rIns="91430" bIns="45715" anchor="ctr" anchorCtr="0">
            <a:spAutoFit/>
          </a:bodyPr>
          <a:lstStyle/>
          <a:p>
            <a:pPr algn="ct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3958323" y="3545165"/>
            <a:ext cx="1226977" cy="461541"/>
          </a:xfrm>
          <a:prstGeom prst="rect">
            <a:avLst/>
          </a:prstGeom>
        </p:spPr>
        <p:txBody>
          <a:bodyPr wrap="square" lIns="91430" tIns="45715" rIns="91430" bIns="45715">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5446069" y="2700864"/>
            <a:ext cx="1226976" cy="369236"/>
          </a:xfrm>
          <a:prstGeom prst="rect">
            <a:avLst/>
          </a:prstGeom>
          <a:ln>
            <a:noFill/>
          </a:ln>
        </p:spPr>
        <p:txBody>
          <a:bodyPr wrap="square" lIns="91430" tIns="45715" rIns="91430" bIns="45715" anchor="ctr" anchorCtr="0">
            <a:spAutoFit/>
          </a:bodyPr>
          <a:lstStyle/>
          <a:p>
            <a:pPr algn="ct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矩形 39"/>
          <p:cNvSpPr/>
          <p:nvPr/>
        </p:nvSpPr>
        <p:spPr>
          <a:xfrm>
            <a:off x="5446067" y="3073087"/>
            <a:ext cx="1226977" cy="461541"/>
          </a:xfrm>
          <a:prstGeom prst="rect">
            <a:avLst/>
          </a:prstGeom>
        </p:spPr>
        <p:txBody>
          <a:bodyPr wrap="square" lIns="91430" tIns="45715" rIns="91430" bIns="45715">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矩形 40"/>
          <p:cNvSpPr/>
          <p:nvPr/>
        </p:nvSpPr>
        <p:spPr>
          <a:xfrm>
            <a:off x="6965771" y="3172942"/>
            <a:ext cx="1226976" cy="369236"/>
          </a:xfrm>
          <a:prstGeom prst="rect">
            <a:avLst/>
          </a:prstGeom>
        </p:spPr>
        <p:txBody>
          <a:bodyPr wrap="square" lIns="91430" tIns="45715" rIns="91430" bIns="45715" anchor="ctr" anchorCtr="0">
            <a:spAutoFit/>
          </a:bodyPr>
          <a:lstStyle/>
          <a:p>
            <a:pPr algn="ct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2" name="矩形 41"/>
          <p:cNvSpPr/>
          <p:nvPr/>
        </p:nvSpPr>
        <p:spPr>
          <a:xfrm>
            <a:off x="6965768" y="3545165"/>
            <a:ext cx="1226977" cy="461541"/>
          </a:xfrm>
          <a:prstGeom prst="rect">
            <a:avLst/>
          </a:prstGeom>
        </p:spPr>
        <p:txBody>
          <a:bodyPr wrap="square" lIns="91430" tIns="45715" rIns="91430" bIns="45715">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ppt_x</p:attrName>
                                        </p:attrNameLst>
                                      </p:cBhvr>
                                      <p:tavLst>
                                        <p:tav tm="0">
                                          <p:val>
                                            <p:fltVal val="0.5"/>
                                          </p:val>
                                        </p:tav>
                                        <p:tav tm="100000">
                                          <p:val>
                                            <p:strVal val="#ppt_x"/>
                                          </p:val>
                                        </p:tav>
                                      </p:tavLst>
                                    </p:anim>
                                    <p:anim calcmode="lin" valueType="num">
                                      <p:cBhvr>
                                        <p:cTn id="10" dur="500" fill="hold"/>
                                        <p:tgtEl>
                                          <p:spTgt spid="6"/>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ppt_x</p:attrName>
                                        </p:attrNameLst>
                                      </p:cBhvr>
                                      <p:tavLst>
                                        <p:tav tm="0">
                                          <p:val>
                                            <p:fltVal val="0.5"/>
                                          </p:val>
                                        </p:tav>
                                        <p:tav tm="100000">
                                          <p:val>
                                            <p:strVal val="#ppt_x"/>
                                          </p:val>
                                        </p:tav>
                                      </p:tavLst>
                                    </p:anim>
                                    <p:anim calcmode="lin" valueType="num">
                                      <p:cBhvr>
                                        <p:cTn id="16" dur="500" fill="hold"/>
                                        <p:tgtEl>
                                          <p:spTgt spid="5"/>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10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 calcmode="lin" valueType="num">
                                      <p:cBhvr>
                                        <p:cTn id="21" dur="500" fill="hold"/>
                                        <p:tgtEl>
                                          <p:spTgt spid="7"/>
                                        </p:tgtEl>
                                        <p:attrNameLst>
                                          <p:attrName>ppt_x</p:attrName>
                                        </p:attrNameLst>
                                      </p:cBhvr>
                                      <p:tavLst>
                                        <p:tav tm="0">
                                          <p:val>
                                            <p:fltVal val="0.5"/>
                                          </p:val>
                                        </p:tav>
                                        <p:tav tm="100000">
                                          <p:val>
                                            <p:strVal val="#ppt_x"/>
                                          </p:val>
                                        </p:tav>
                                      </p:tavLst>
                                    </p:anim>
                                    <p:anim calcmode="lin" valueType="num">
                                      <p:cBhvr>
                                        <p:cTn id="22" dur="5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20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20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 calcmode="lin" valueType="num">
                                      <p:cBhvr>
                                        <p:cTn id="33" dur="500" fill="hold"/>
                                        <p:tgtEl>
                                          <p:spTgt spid="11"/>
                                        </p:tgtEl>
                                        <p:attrNameLst>
                                          <p:attrName>ppt_x</p:attrName>
                                        </p:attrNameLst>
                                      </p:cBhvr>
                                      <p:tavLst>
                                        <p:tav tm="0">
                                          <p:val>
                                            <p:fltVal val="0.5"/>
                                          </p:val>
                                        </p:tav>
                                        <p:tav tm="100000">
                                          <p:val>
                                            <p:strVal val="#ppt_x"/>
                                          </p:val>
                                        </p:tav>
                                      </p:tavLst>
                                    </p:anim>
                                    <p:anim calcmode="lin" valueType="num">
                                      <p:cBhvr>
                                        <p:cTn id="34" dur="500" fill="hold"/>
                                        <p:tgtEl>
                                          <p:spTgt spid="11"/>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30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 calcmode="lin" valueType="num">
                                      <p:cBhvr>
                                        <p:cTn id="39" dur="500" fill="hold"/>
                                        <p:tgtEl>
                                          <p:spTgt spid="14"/>
                                        </p:tgtEl>
                                        <p:attrNameLst>
                                          <p:attrName>ppt_x</p:attrName>
                                        </p:attrNameLst>
                                      </p:cBhvr>
                                      <p:tavLst>
                                        <p:tav tm="0">
                                          <p:val>
                                            <p:fltVal val="0.5"/>
                                          </p:val>
                                        </p:tav>
                                        <p:tav tm="100000">
                                          <p:val>
                                            <p:strVal val="#ppt_x"/>
                                          </p:val>
                                        </p:tav>
                                      </p:tavLst>
                                    </p:anim>
                                    <p:anim calcmode="lin" valueType="num">
                                      <p:cBhvr>
                                        <p:cTn id="40" dur="500" fill="hold"/>
                                        <p:tgtEl>
                                          <p:spTgt spid="14"/>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30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4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 calcmode="lin" valueType="num">
                                      <p:cBhvr>
                                        <p:cTn id="51" dur="500" fill="hold"/>
                                        <p:tgtEl>
                                          <p:spTgt spid="13"/>
                                        </p:tgtEl>
                                        <p:attrNameLst>
                                          <p:attrName>ppt_x</p:attrName>
                                        </p:attrNameLst>
                                      </p:cBhvr>
                                      <p:tavLst>
                                        <p:tav tm="0">
                                          <p:val>
                                            <p:fltVal val="0.5"/>
                                          </p:val>
                                        </p:tav>
                                        <p:tav tm="100000">
                                          <p:val>
                                            <p:strVal val="#ppt_x"/>
                                          </p:val>
                                        </p:tav>
                                      </p:tavLst>
                                    </p:anim>
                                    <p:anim calcmode="lin" valueType="num">
                                      <p:cBhvr>
                                        <p:cTn id="52" dur="500" fill="hold"/>
                                        <p:tgtEl>
                                          <p:spTgt spid="13"/>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40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 calcmode="lin" valueType="num">
                                      <p:cBhvr>
                                        <p:cTn id="57" dur="500" fill="hold"/>
                                        <p:tgtEl>
                                          <p:spTgt spid="16"/>
                                        </p:tgtEl>
                                        <p:attrNameLst>
                                          <p:attrName>ppt_x</p:attrName>
                                        </p:attrNameLst>
                                      </p:cBhvr>
                                      <p:tavLst>
                                        <p:tav tm="0">
                                          <p:val>
                                            <p:fltVal val="0.5"/>
                                          </p:val>
                                        </p:tav>
                                        <p:tav tm="100000">
                                          <p:val>
                                            <p:strVal val="#ppt_x"/>
                                          </p:val>
                                        </p:tav>
                                      </p:tavLst>
                                    </p:anim>
                                    <p:anim calcmode="lin" valueType="num">
                                      <p:cBhvr>
                                        <p:cTn id="58" dur="500" fill="hold"/>
                                        <p:tgtEl>
                                          <p:spTgt spid="16"/>
                                        </p:tgtEl>
                                        <p:attrNameLst>
                                          <p:attrName>ppt_y</p:attrName>
                                        </p:attrNameLst>
                                      </p:cBhvr>
                                      <p:tavLst>
                                        <p:tav tm="0">
                                          <p:val>
                                            <p:fltVal val="0.5"/>
                                          </p:val>
                                        </p:tav>
                                        <p:tav tm="100000">
                                          <p:val>
                                            <p:strVal val="#ppt_y"/>
                                          </p:val>
                                        </p:tav>
                                      </p:tavLst>
                                    </p:anim>
                                  </p:childTnLst>
                                </p:cTn>
                              </p:par>
                            </p:childTnLst>
                          </p:cTn>
                        </p:par>
                        <p:par>
                          <p:cTn id="59" fill="hold">
                            <p:stCondLst>
                              <p:cond delay="500"/>
                            </p:stCondLst>
                            <p:childTnLst>
                              <p:par>
                                <p:cTn id="60" presetID="55" presetClass="entr" presetSubtype="0"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p:cTn id="62" dur="500" fill="hold"/>
                                        <p:tgtEl>
                                          <p:spTgt spid="27"/>
                                        </p:tgtEl>
                                        <p:attrNameLst>
                                          <p:attrName>ppt_w</p:attrName>
                                        </p:attrNameLst>
                                      </p:cBhvr>
                                      <p:tavLst>
                                        <p:tav tm="0">
                                          <p:val>
                                            <p:strVal val="#ppt_w*0.70"/>
                                          </p:val>
                                        </p:tav>
                                        <p:tav tm="100000">
                                          <p:val>
                                            <p:strVal val="#ppt_w"/>
                                          </p:val>
                                        </p:tav>
                                      </p:tavLst>
                                    </p:anim>
                                    <p:anim calcmode="lin" valueType="num">
                                      <p:cBhvr>
                                        <p:cTn id="63" dur="500" fill="hold"/>
                                        <p:tgtEl>
                                          <p:spTgt spid="27"/>
                                        </p:tgtEl>
                                        <p:attrNameLst>
                                          <p:attrName>ppt_h</p:attrName>
                                        </p:attrNameLst>
                                      </p:cBhvr>
                                      <p:tavLst>
                                        <p:tav tm="0">
                                          <p:val>
                                            <p:strVal val="#ppt_h"/>
                                          </p:val>
                                        </p:tav>
                                        <p:tav tm="100000">
                                          <p:val>
                                            <p:strVal val="#ppt_h"/>
                                          </p:val>
                                        </p:tav>
                                      </p:tavLst>
                                    </p:anim>
                                    <p:animEffect transition="in" filter="fade">
                                      <p:cBhvr>
                                        <p:cTn id="64" dur="500"/>
                                        <p:tgtEl>
                                          <p:spTgt spid="27"/>
                                        </p:tgtEl>
                                      </p:cBhvr>
                                    </p:animEffect>
                                  </p:childTnLst>
                                </p:cTn>
                              </p:par>
                              <p:par>
                                <p:cTn id="65" presetID="55"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500" fill="hold"/>
                                        <p:tgtEl>
                                          <p:spTgt spid="25"/>
                                        </p:tgtEl>
                                        <p:attrNameLst>
                                          <p:attrName>ppt_w</p:attrName>
                                        </p:attrNameLst>
                                      </p:cBhvr>
                                      <p:tavLst>
                                        <p:tav tm="0">
                                          <p:val>
                                            <p:strVal val="#ppt_w*0.70"/>
                                          </p:val>
                                        </p:tav>
                                        <p:tav tm="100000">
                                          <p:val>
                                            <p:strVal val="#ppt_w"/>
                                          </p:val>
                                        </p:tav>
                                      </p:tavLst>
                                    </p:anim>
                                    <p:anim calcmode="lin" valueType="num">
                                      <p:cBhvr>
                                        <p:cTn id="68" dur="500" fill="hold"/>
                                        <p:tgtEl>
                                          <p:spTgt spid="25"/>
                                        </p:tgtEl>
                                        <p:attrNameLst>
                                          <p:attrName>ppt_h</p:attrName>
                                        </p:attrNameLst>
                                      </p:cBhvr>
                                      <p:tavLst>
                                        <p:tav tm="0">
                                          <p:val>
                                            <p:strVal val="#ppt_h"/>
                                          </p:val>
                                        </p:tav>
                                        <p:tav tm="100000">
                                          <p:val>
                                            <p:strVal val="#ppt_h"/>
                                          </p:val>
                                        </p:tav>
                                      </p:tavLst>
                                    </p:anim>
                                    <p:animEffect transition="in" filter="fade">
                                      <p:cBhvr>
                                        <p:cTn id="69" dur="500"/>
                                        <p:tgtEl>
                                          <p:spTgt spid="25"/>
                                        </p:tgtEl>
                                      </p:cBhvr>
                                    </p:animEffect>
                                  </p:childTnLst>
                                </p:cTn>
                              </p:par>
                              <p:par>
                                <p:cTn id="70" presetID="55" presetClass="entr" presetSubtype="0"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strVal val="#ppt_w*0.70"/>
                                          </p:val>
                                        </p:tav>
                                        <p:tav tm="100000">
                                          <p:val>
                                            <p:strVal val="#ppt_w"/>
                                          </p:val>
                                        </p:tav>
                                      </p:tavLst>
                                    </p:anim>
                                    <p:anim calcmode="lin" valueType="num">
                                      <p:cBhvr>
                                        <p:cTn id="73" dur="500" fill="hold"/>
                                        <p:tgtEl>
                                          <p:spTgt spid="28"/>
                                        </p:tgtEl>
                                        <p:attrNameLst>
                                          <p:attrName>ppt_h</p:attrName>
                                        </p:attrNameLst>
                                      </p:cBhvr>
                                      <p:tavLst>
                                        <p:tav tm="0">
                                          <p:val>
                                            <p:strVal val="#ppt_h"/>
                                          </p:val>
                                        </p:tav>
                                        <p:tav tm="100000">
                                          <p:val>
                                            <p:strVal val="#ppt_h"/>
                                          </p:val>
                                        </p:tav>
                                      </p:tavLst>
                                    </p:anim>
                                    <p:animEffect transition="in" filter="fade">
                                      <p:cBhvr>
                                        <p:cTn id="74" dur="500"/>
                                        <p:tgtEl>
                                          <p:spTgt spid="28"/>
                                        </p:tgtEl>
                                      </p:cBhvr>
                                    </p:animEffect>
                                  </p:childTnLst>
                                </p:cTn>
                              </p:par>
                              <p:par>
                                <p:cTn id="75" presetID="55" presetClass="entr" presetSubtype="0"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500" fill="hold"/>
                                        <p:tgtEl>
                                          <p:spTgt spid="26"/>
                                        </p:tgtEl>
                                        <p:attrNameLst>
                                          <p:attrName>ppt_w</p:attrName>
                                        </p:attrNameLst>
                                      </p:cBhvr>
                                      <p:tavLst>
                                        <p:tav tm="0">
                                          <p:val>
                                            <p:strVal val="#ppt_w*0.70"/>
                                          </p:val>
                                        </p:tav>
                                        <p:tav tm="100000">
                                          <p:val>
                                            <p:strVal val="#ppt_w"/>
                                          </p:val>
                                        </p:tav>
                                      </p:tavLst>
                                    </p:anim>
                                    <p:anim calcmode="lin" valueType="num">
                                      <p:cBhvr>
                                        <p:cTn id="78" dur="500" fill="hold"/>
                                        <p:tgtEl>
                                          <p:spTgt spid="26"/>
                                        </p:tgtEl>
                                        <p:attrNameLst>
                                          <p:attrName>ppt_h</p:attrName>
                                        </p:attrNameLst>
                                      </p:cBhvr>
                                      <p:tavLst>
                                        <p:tav tm="0">
                                          <p:val>
                                            <p:strVal val="#ppt_h"/>
                                          </p:val>
                                        </p:tav>
                                        <p:tav tm="100000">
                                          <p:val>
                                            <p:strVal val="#ppt_h"/>
                                          </p:val>
                                        </p:tav>
                                      </p:tavLst>
                                    </p:anim>
                                    <p:animEffect transition="in" filter="fade">
                                      <p:cBhvr>
                                        <p:cTn id="79" dur="500"/>
                                        <p:tgtEl>
                                          <p:spTgt spid="26"/>
                                        </p:tgtEl>
                                      </p:cBhvr>
                                    </p:animEffect>
                                  </p:childTnLst>
                                </p:cTn>
                              </p:par>
                              <p:par>
                                <p:cTn id="80" presetID="55" presetClass="entr" presetSubtype="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 calcmode="lin" valueType="num">
                                      <p:cBhvr>
                                        <p:cTn id="82" dur="500" fill="hold"/>
                                        <p:tgtEl>
                                          <p:spTgt spid="29"/>
                                        </p:tgtEl>
                                        <p:attrNameLst>
                                          <p:attrName>ppt_w</p:attrName>
                                        </p:attrNameLst>
                                      </p:cBhvr>
                                      <p:tavLst>
                                        <p:tav tm="0">
                                          <p:val>
                                            <p:strVal val="#ppt_w*0.70"/>
                                          </p:val>
                                        </p:tav>
                                        <p:tav tm="100000">
                                          <p:val>
                                            <p:strVal val="#ppt_w"/>
                                          </p:val>
                                        </p:tav>
                                      </p:tavLst>
                                    </p:anim>
                                    <p:anim calcmode="lin" valueType="num">
                                      <p:cBhvr>
                                        <p:cTn id="83" dur="500" fill="hold"/>
                                        <p:tgtEl>
                                          <p:spTgt spid="29"/>
                                        </p:tgtEl>
                                        <p:attrNameLst>
                                          <p:attrName>ppt_h</p:attrName>
                                        </p:attrNameLst>
                                      </p:cBhvr>
                                      <p:tavLst>
                                        <p:tav tm="0">
                                          <p:val>
                                            <p:strVal val="#ppt_h"/>
                                          </p:val>
                                        </p:tav>
                                        <p:tav tm="100000">
                                          <p:val>
                                            <p:strVal val="#ppt_h"/>
                                          </p:val>
                                        </p:tav>
                                      </p:tavLst>
                                    </p:anim>
                                    <p:animEffect transition="in" filter="fade">
                                      <p:cBhvr>
                                        <p:cTn id="84" dur="500"/>
                                        <p:tgtEl>
                                          <p:spTgt spid="29"/>
                                        </p:tgtEl>
                                      </p:cBhvr>
                                    </p:animEffect>
                                  </p:childTnLst>
                                </p:cTn>
                              </p:par>
                              <p:par>
                                <p:cTn id="85" presetID="22" presetClass="entr" presetSubtype="1" fill="hold" grpId="0" nodeType="withEffect" nodePh="1">
                                  <p:stCondLst>
                                    <p:cond delay="0"/>
                                  </p:stCondLst>
                                  <p:endCondLst>
                                    <p:cond evt="begin" delay="0">
                                      <p:tn val="85"/>
                                    </p:cond>
                                  </p:endCondLst>
                                  <p:childTnLst>
                                    <p:set>
                                      <p:cBhvr>
                                        <p:cTn id="86" dur="1" fill="hold">
                                          <p:stCondLst>
                                            <p:cond delay="0"/>
                                          </p:stCondLst>
                                        </p:cTn>
                                        <p:tgtEl>
                                          <p:spTgt spid="17"/>
                                        </p:tgtEl>
                                        <p:attrNameLst>
                                          <p:attrName>style.visibility</p:attrName>
                                        </p:attrNameLst>
                                      </p:cBhvr>
                                      <p:to>
                                        <p:strVal val="visible"/>
                                      </p:to>
                                    </p:set>
                                    <p:animEffect transition="in" filter="wipe(up)">
                                      <p:cBhvr>
                                        <p:cTn id="87" dur="500"/>
                                        <p:tgtEl>
                                          <p:spTgt spid="17"/>
                                        </p:tgtEl>
                                      </p:cBhvr>
                                    </p:animEffect>
                                  </p:childTnLst>
                                </p:cTn>
                              </p:par>
                              <p:par>
                                <p:cTn id="88" presetID="22" presetClass="entr" presetSubtype="1" fill="hold" grpId="0" nodeType="withEffect" nodePh="1">
                                  <p:stCondLst>
                                    <p:cond delay="0"/>
                                  </p:stCondLst>
                                  <p:endCondLst>
                                    <p:cond evt="begin" delay="0">
                                      <p:tn val="88"/>
                                    </p:cond>
                                  </p:endCondLst>
                                  <p:childTnLst>
                                    <p:set>
                                      <p:cBhvr>
                                        <p:cTn id="89" dur="1" fill="hold">
                                          <p:stCondLst>
                                            <p:cond delay="0"/>
                                          </p:stCondLst>
                                        </p:cTn>
                                        <p:tgtEl>
                                          <p:spTgt spid="18"/>
                                        </p:tgtEl>
                                        <p:attrNameLst>
                                          <p:attrName>style.visibility</p:attrName>
                                        </p:attrNameLst>
                                      </p:cBhvr>
                                      <p:to>
                                        <p:strVal val="visible"/>
                                      </p:to>
                                    </p:set>
                                    <p:animEffect transition="in" filter="wipe(up)">
                                      <p:cBhvr>
                                        <p:cTn id="90" dur="500"/>
                                        <p:tgtEl>
                                          <p:spTgt spid="18"/>
                                        </p:tgtEl>
                                      </p:cBhvr>
                                    </p:animEffect>
                                  </p:childTnLst>
                                </p:cTn>
                              </p:par>
                              <p:par>
                                <p:cTn id="91" presetID="22" presetClass="entr" presetSubtype="1" fill="hold" grpId="0" nodeType="withEffect" nodePh="1">
                                  <p:stCondLst>
                                    <p:cond delay="0"/>
                                  </p:stCondLst>
                                  <p:endCondLst>
                                    <p:cond evt="begin" delay="0">
                                      <p:tn val="91"/>
                                    </p:cond>
                                  </p:endCondLst>
                                  <p:childTnLst>
                                    <p:set>
                                      <p:cBhvr>
                                        <p:cTn id="92" dur="1" fill="hold">
                                          <p:stCondLst>
                                            <p:cond delay="0"/>
                                          </p:stCondLst>
                                        </p:cTn>
                                        <p:tgtEl>
                                          <p:spTgt spid="19"/>
                                        </p:tgtEl>
                                        <p:attrNameLst>
                                          <p:attrName>style.visibility</p:attrName>
                                        </p:attrNameLst>
                                      </p:cBhvr>
                                      <p:to>
                                        <p:strVal val="visible"/>
                                      </p:to>
                                    </p:set>
                                    <p:animEffect transition="in" filter="wipe(up)">
                                      <p:cBhvr>
                                        <p:cTn id="93" dur="500"/>
                                        <p:tgtEl>
                                          <p:spTgt spid="19"/>
                                        </p:tgtEl>
                                      </p:cBhvr>
                                    </p:animEffect>
                                  </p:childTnLst>
                                </p:cTn>
                              </p:par>
                              <p:par>
                                <p:cTn id="94" presetID="22" presetClass="entr" presetSubtype="1" fill="hold" grpId="0" nodeType="withEffect" nodePh="1">
                                  <p:stCondLst>
                                    <p:cond delay="0"/>
                                  </p:stCondLst>
                                  <p:endCondLst>
                                    <p:cond evt="begin" delay="0">
                                      <p:tn val="94"/>
                                    </p:cond>
                                  </p:endCondLst>
                                  <p:childTnLst>
                                    <p:set>
                                      <p:cBhvr>
                                        <p:cTn id="95" dur="1" fill="hold">
                                          <p:stCondLst>
                                            <p:cond delay="0"/>
                                          </p:stCondLst>
                                        </p:cTn>
                                        <p:tgtEl>
                                          <p:spTgt spid="20"/>
                                        </p:tgtEl>
                                        <p:attrNameLst>
                                          <p:attrName>style.visibility</p:attrName>
                                        </p:attrNameLst>
                                      </p:cBhvr>
                                      <p:to>
                                        <p:strVal val="visible"/>
                                      </p:to>
                                    </p:set>
                                    <p:animEffect transition="in" filter="wipe(up)">
                                      <p:cBhvr>
                                        <p:cTn id="96" dur="500"/>
                                        <p:tgtEl>
                                          <p:spTgt spid="20"/>
                                        </p:tgtEl>
                                      </p:cBhvr>
                                    </p:animEffect>
                                  </p:childTnLst>
                                </p:cTn>
                              </p:par>
                              <p:par>
                                <p:cTn id="97" presetID="22" presetClass="entr" presetSubtype="1" fill="hold" grpId="0" nodeType="withEffect" nodePh="1">
                                  <p:stCondLst>
                                    <p:cond delay="0"/>
                                  </p:stCondLst>
                                  <p:endCondLst>
                                    <p:cond evt="begin" delay="0">
                                      <p:tn val="97"/>
                                    </p:cond>
                                  </p:end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par>
                          <p:cTn id="100" fill="hold">
                            <p:stCondLst>
                              <p:cond delay="1000"/>
                            </p:stCondLst>
                            <p:childTnLst>
                              <p:par>
                                <p:cTn id="101" presetID="10" presetClass="entr" presetSubtype="0"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500"/>
                                        <p:tgtEl>
                                          <p:spTgt spid="33"/>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fade">
                                      <p:cBhvr>
                                        <p:cTn id="106" dur="500"/>
                                        <p:tgtEl>
                                          <p:spTgt spid="34"/>
                                        </p:tgtEl>
                                      </p:cBhvr>
                                    </p:animEffect>
                                  </p:childTnLst>
                                </p:cTn>
                              </p:par>
                            </p:childTnLst>
                          </p:cTn>
                        </p:par>
                        <p:par>
                          <p:cTn id="107" fill="hold">
                            <p:stCondLst>
                              <p:cond delay="1500"/>
                            </p:stCondLst>
                            <p:childTnLst>
                              <p:par>
                                <p:cTn id="108" presetID="10" presetClass="entr" presetSubtype="0"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fade">
                                      <p:cBhvr>
                                        <p:cTn id="110" dur="500"/>
                                        <p:tgtEl>
                                          <p:spTgt spid="35"/>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fade">
                                      <p:cBhvr>
                                        <p:cTn id="113" dur="500"/>
                                        <p:tgtEl>
                                          <p:spTgt spid="36"/>
                                        </p:tgtEl>
                                      </p:cBhvr>
                                    </p:animEffect>
                                  </p:childTnLst>
                                </p:cTn>
                              </p:par>
                            </p:childTnLst>
                          </p:cTn>
                        </p:par>
                        <p:par>
                          <p:cTn id="114" fill="hold">
                            <p:stCondLst>
                              <p:cond delay="2000"/>
                            </p:stCondLst>
                            <p:childTnLst>
                              <p:par>
                                <p:cTn id="115" presetID="10"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500"/>
                                        <p:tgtEl>
                                          <p:spTgt spid="37"/>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38"/>
                                        </p:tgtEl>
                                        <p:attrNameLst>
                                          <p:attrName>style.visibility</p:attrName>
                                        </p:attrNameLst>
                                      </p:cBhvr>
                                      <p:to>
                                        <p:strVal val="visible"/>
                                      </p:to>
                                    </p:set>
                                    <p:animEffect transition="in" filter="fade">
                                      <p:cBhvr>
                                        <p:cTn id="120" dur="500"/>
                                        <p:tgtEl>
                                          <p:spTgt spid="38"/>
                                        </p:tgtEl>
                                      </p:cBhvr>
                                    </p:animEffect>
                                  </p:childTnLst>
                                </p:cTn>
                              </p:par>
                            </p:childTnLst>
                          </p:cTn>
                        </p:par>
                        <p:par>
                          <p:cTn id="121" fill="hold">
                            <p:stCondLst>
                              <p:cond delay="2500"/>
                            </p:stCondLst>
                            <p:childTnLst>
                              <p:par>
                                <p:cTn id="122" presetID="10" presetClass="entr" presetSubtype="0" fill="hold" grpId="0" nodeType="afterEffect">
                                  <p:stCondLst>
                                    <p:cond delay="0"/>
                                  </p:stCondLst>
                                  <p:childTnLst>
                                    <p:set>
                                      <p:cBhvr>
                                        <p:cTn id="123" dur="1" fill="hold">
                                          <p:stCondLst>
                                            <p:cond delay="0"/>
                                          </p:stCondLst>
                                        </p:cTn>
                                        <p:tgtEl>
                                          <p:spTgt spid="39"/>
                                        </p:tgtEl>
                                        <p:attrNameLst>
                                          <p:attrName>style.visibility</p:attrName>
                                        </p:attrNameLst>
                                      </p:cBhvr>
                                      <p:to>
                                        <p:strVal val="visible"/>
                                      </p:to>
                                    </p:set>
                                    <p:animEffect transition="in" filter="fade">
                                      <p:cBhvr>
                                        <p:cTn id="124" dur="500"/>
                                        <p:tgtEl>
                                          <p:spTgt spid="39"/>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0"/>
                                        </p:tgtEl>
                                        <p:attrNameLst>
                                          <p:attrName>style.visibility</p:attrName>
                                        </p:attrNameLst>
                                      </p:cBhvr>
                                      <p:to>
                                        <p:strVal val="visible"/>
                                      </p:to>
                                    </p:set>
                                    <p:animEffect transition="in" filter="fade">
                                      <p:cBhvr>
                                        <p:cTn id="127" dur="500"/>
                                        <p:tgtEl>
                                          <p:spTgt spid="40"/>
                                        </p:tgtEl>
                                      </p:cBhvr>
                                    </p:animEffect>
                                  </p:childTnLst>
                                </p:cTn>
                              </p:par>
                            </p:childTnLst>
                          </p:cTn>
                        </p:par>
                        <p:par>
                          <p:cTn id="128" fill="hold">
                            <p:stCondLst>
                              <p:cond delay="3000"/>
                            </p:stCondLst>
                            <p:childTnLst>
                              <p:par>
                                <p:cTn id="129" presetID="10" presetClass="entr" presetSubtype="0" fill="hold" grpId="0" nodeType="afterEffect">
                                  <p:stCondLst>
                                    <p:cond delay="0"/>
                                  </p:stCondLst>
                                  <p:childTnLst>
                                    <p:set>
                                      <p:cBhvr>
                                        <p:cTn id="130" dur="1" fill="hold">
                                          <p:stCondLst>
                                            <p:cond delay="0"/>
                                          </p:stCondLst>
                                        </p:cTn>
                                        <p:tgtEl>
                                          <p:spTgt spid="41"/>
                                        </p:tgtEl>
                                        <p:attrNameLst>
                                          <p:attrName>style.visibility</p:attrName>
                                        </p:attrNameLst>
                                      </p:cBhvr>
                                      <p:to>
                                        <p:strVal val="visible"/>
                                      </p:to>
                                    </p:set>
                                    <p:animEffect transition="in" filter="fade">
                                      <p:cBhvr>
                                        <p:cTn id="131" dur="500"/>
                                        <p:tgtEl>
                                          <p:spTgt spid="41"/>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animBg="1"/>
      <p:bldP spid="13" grpId="0" animBg="1"/>
      <p:bldP spid="14" grpId="0" animBg="1"/>
      <p:bldP spid="15" grpId="0" animBg="1"/>
      <p:bldP spid="16" grpId="0" animBg="1"/>
      <p:bldP spid="17" grpId="0"/>
      <p:bldP spid="18" grpId="0"/>
      <p:bldP spid="19" grpId="0"/>
      <p:bldP spid="20" grpId="0"/>
      <p:bldP spid="21" grpId="0"/>
      <p:bldP spid="25" grpId="0" animBg="1"/>
      <p:bldP spid="26" grpId="0" animBg="1"/>
      <p:bldP spid="27" grpId="0" animBg="1"/>
      <p:bldP spid="28" grpId="0" animBg="1"/>
      <p:bldP spid="29" grpId="0" animBg="1"/>
      <p:bldP spid="33" grpId="0"/>
      <p:bldP spid="34" grpId="0"/>
      <p:bldP spid="35" grpId="0"/>
      <p:bldP spid="36" grpId="0"/>
      <p:bldP spid="37" grpId="0"/>
      <p:bldP spid="38" grpId="0"/>
      <p:bldP spid="39" grpId="0"/>
      <p:bldP spid="40" grpId="0"/>
      <p:bldP spid="41" grpId="0"/>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9"/>
          <p:cNvGrpSpPr/>
          <p:nvPr/>
        </p:nvGrpSpPr>
        <p:grpSpPr bwMode="auto">
          <a:xfrm>
            <a:off x="1876789" y="1790701"/>
            <a:ext cx="1474986" cy="1475185"/>
            <a:chOff x="2384473" y="2272578"/>
            <a:chExt cx="2052000" cy="2052000"/>
          </a:xfrm>
        </p:grpSpPr>
        <p:sp>
          <p:nvSpPr>
            <p:cNvPr id="21" name="泪滴形 20"/>
            <p:cNvSpPr>
              <a:spLocks noChangeAspect="1"/>
            </p:cNvSpPr>
            <p:nvPr/>
          </p:nvSpPr>
          <p:spPr>
            <a:xfrm rot="13500000">
              <a:off x="2384473" y="2272578"/>
              <a:ext cx="2052000" cy="2052000"/>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zh-CN" altLang="en-US" sz="1900" dirty="0">
                <a:latin typeface="Arial" panose="020B0604020202020204" pitchFamily="34" charset="0"/>
                <a:ea typeface="微软雅黑" panose="020B0503020204020204" pitchFamily="34" charset="-122"/>
                <a:cs typeface="Arial" panose="020B0604020202020204" pitchFamily="34" charset="0"/>
              </a:endParaRPr>
            </a:p>
          </p:txBody>
        </p:sp>
        <p:grpSp>
          <p:nvGrpSpPr>
            <p:cNvPr id="3" name="组合 32"/>
            <p:cNvGrpSpPr>
              <a:grpSpLocks noChangeAspect="1"/>
            </p:cNvGrpSpPr>
            <p:nvPr/>
          </p:nvGrpSpPr>
          <p:grpSpPr>
            <a:xfrm>
              <a:off x="3044743" y="3046578"/>
              <a:ext cx="605333" cy="504000"/>
              <a:chOff x="521255" y="5321301"/>
              <a:chExt cx="360363" cy="300038"/>
            </a:xfrm>
            <a:solidFill>
              <a:srgbClr val="9DA8B1"/>
            </a:solidFill>
          </p:grpSpPr>
          <p:sp>
            <p:nvSpPr>
              <p:cNvPr id="34" name="Freeform 342"/>
              <p:cNvSpPr/>
              <p:nvPr/>
            </p:nvSpPr>
            <p:spPr bwMode="auto">
              <a:xfrm>
                <a:off x="575230" y="5373689"/>
                <a:ext cx="252413" cy="195263"/>
              </a:xfrm>
              <a:custGeom>
                <a:avLst/>
                <a:gdLst>
                  <a:gd name="T0" fmla="*/ 12 w 159"/>
                  <a:gd name="T1" fmla="*/ 75 h 123"/>
                  <a:gd name="T2" fmla="*/ 28 w 159"/>
                  <a:gd name="T3" fmla="*/ 64 h 123"/>
                  <a:gd name="T4" fmla="*/ 52 w 159"/>
                  <a:gd name="T5" fmla="*/ 92 h 123"/>
                  <a:gd name="T6" fmla="*/ 80 w 159"/>
                  <a:gd name="T7" fmla="*/ 32 h 123"/>
                  <a:gd name="T8" fmla="*/ 110 w 159"/>
                  <a:gd name="T9" fmla="*/ 123 h 123"/>
                  <a:gd name="T10" fmla="*/ 136 w 159"/>
                  <a:gd name="T11" fmla="*/ 59 h 123"/>
                  <a:gd name="T12" fmla="*/ 147 w 159"/>
                  <a:gd name="T13" fmla="*/ 85 h 123"/>
                  <a:gd name="T14" fmla="*/ 159 w 159"/>
                  <a:gd name="T15" fmla="*/ 83 h 123"/>
                  <a:gd name="T16" fmla="*/ 136 w 159"/>
                  <a:gd name="T17" fmla="*/ 29 h 123"/>
                  <a:gd name="T18" fmla="*/ 111 w 159"/>
                  <a:gd name="T19" fmla="*/ 89 h 123"/>
                  <a:gd name="T20" fmla="*/ 81 w 159"/>
                  <a:gd name="T21" fmla="*/ 0 h 123"/>
                  <a:gd name="T22" fmla="*/ 49 w 159"/>
                  <a:gd name="T23" fmla="*/ 72 h 123"/>
                  <a:gd name="T24" fmla="*/ 31 w 159"/>
                  <a:gd name="T25" fmla="*/ 50 h 123"/>
                  <a:gd name="T26" fmla="*/ 0 w 159"/>
                  <a:gd name="T27" fmla="*/ 72 h 123"/>
                  <a:gd name="T28" fmla="*/ 8 w 159"/>
                  <a:gd name="T29" fmla="*/ 78 h 123"/>
                  <a:gd name="T30" fmla="*/ 12 w 159"/>
                  <a:gd name="T31" fmla="*/ 7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9" h="123">
                    <a:moveTo>
                      <a:pt x="12" y="75"/>
                    </a:moveTo>
                    <a:lnTo>
                      <a:pt x="28" y="64"/>
                    </a:lnTo>
                    <a:lnTo>
                      <a:pt x="52" y="92"/>
                    </a:lnTo>
                    <a:lnTo>
                      <a:pt x="80" y="32"/>
                    </a:lnTo>
                    <a:lnTo>
                      <a:pt x="110" y="123"/>
                    </a:lnTo>
                    <a:lnTo>
                      <a:pt x="136" y="59"/>
                    </a:lnTo>
                    <a:lnTo>
                      <a:pt x="147" y="85"/>
                    </a:lnTo>
                    <a:lnTo>
                      <a:pt x="159" y="83"/>
                    </a:lnTo>
                    <a:lnTo>
                      <a:pt x="136" y="29"/>
                    </a:lnTo>
                    <a:lnTo>
                      <a:pt x="111" y="89"/>
                    </a:lnTo>
                    <a:lnTo>
                      <a:pt x="81" y="0"/>
                    </a:lnTo>
                    <a:lnTo>
                      <a:pt x="49" y="72"/>
                    </a:lnTo>
                    <a:lnTo>
                      <a:pt x="31" y="50"/>
                    </a:lnTo>
                    <a:lnTo>
                      <a:pt x="0" y="72"/>
                    </a:lnTo>
                    <a:lnTo>
                      <a:pt x="8" y="78"/>
                    </a:lnTo>
                    <a:lnTo>
                      <a:pt x="12" y="75"/>
                    </a:lnTo>
                    <a:close/>
                  </a:path>
                </a:pathLst>
              </a:custGeom>
              <a:solidFill>
                <a:schemeClr val="bg1">
                  <a:lumMod val="95000"/>
                </a:schemeClr>
              </a:solidFill>
              <a:ln>
                <a:noFill/>
              </a:ln>
            </p:spPr>
            <p:txBody>
              <a:bodyPr lIns="121882" tIns="60941" rIns="121882" bIns="60941"/>
              <a:lstStyle/>
              <a:p>
                <a:pPr defTabSz="685165">
                  <a:defRPr/>
                </a:pPr>
                <a:endParaRPr lang="zh-CN" altLang="en-US" sz="1900" dirty="0">
                  <a:latin typeface="Arial" panose="020B0604020202020204" pitchFamily="34" charset="0"/>
                  <a:ea typeface="微软雅黑" panose="020B0503020204020204" pitchFamily="34" charset="-122"/>
                  <a:cs typeface="Arial" panose="020B0604020202020204" pitchFamily="34" charset="0"/>
                </a:endParaRPr>
              </a:p>
            </p:txBody>
          </p:sp>
          <p:sp>
            <p:nvSpPr>
              <p:cNvPr id="35" name="Freeform 343"/>
              <p:cNvSpPr>
                <a:spLocks noEditPoints="1"/>
              </p:cNvSpPr>
              <p:nvPr/>
            </p:nvSpPr>
            <p:spPr bwMode="auto">
              <a:xfrm>
                <a:off x="521255" y="5321301"/>
                <a:ext cx="360363" cy="300038"/>
              </a:xfrm>
              <a:custGeom>
                <a:avLst/>
                <a:gdLst>
                  <a:gd name="T0" fmla="*/ 0 w 227"/>
                  <a:gd name="T1" fmla="*/ 0 h 189"/>
                  <a:gd name="T2" fmla="*/ 0 w 227"/>
                  <a:gd name="T3" fmla="*/ 189 h 189"/>
                  <a:gd name="T4" fmla="*/ 227 w 227"/>
                  <a:gd name="T5" fmla="*/ 189 h 189"/>
                  <a:gd name="T6" fmla="*/ 227 w 227"/>
                  <a:gd name="T7" fmla="*/ 0 h 189"/>
                  <a:gd name="T8" fmla="*/ 0 w 227"/>
                  <a:gd name="T9" fmla="*/ 0 h 189"/>
                  <a:gd name="T10" fmla="*/ 205 w 227"/>
                  <a:gd name="T11" fmla="*/ 167 h 189"/>
                  <a:gd name="T12" fmla="*/ 22 w 227"/>
                  <a:gd name="T13" fmla="*/ 167 h 189"/>
                  <a:gd name="T14" fmla="*/ 22 w 227"/>
                  <a:gd name="T15" fmla="*/ 22 h 189"/>
                  <a:gd name="T16" fmla="*/ 205 w 227"/>
                  <a:gd name="T17" fmla="*/ 22 h 189"/>
                  <a:gd name="T18" fmla="*/ 205 w 227"/>
                  <a:gd name="T19" fmla="*/ 16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189">
                    <a:moveTo>
                      <a:pt x="0" y="0"/>
                    </a:moveTo>
                    <a:lnTo>
                      <a:pt x="0" y="189"/>
                    </a:lnTo>
                    <a:lnTo>
                      <a:pt x="227" y="189"/>
                    </a:lnTo>
                    <a:lnTo>
                      <a:pt x="227" y="0"/>
                    </a:lnTo>
                    <a:lnTo>
                      <a:pt x="0" y="0"/>
                    </a:lnTo>
                    <a:close/>
                    <a:moveTo>
                      <a:pt x="205" y="167"/>
                    </a:moveTo>
                    <a:lnTo>
                      <a:pt x="22" y="167"/>
                    </a:lnTo>
                    <a:lnTo>
                      <a:pt x="22" y="22"/>
                    </a:lnTo>
                    <a:lnTo>
                      <a:pt x="205" y="22"/>
                    </a:lnTo>
                    <a:lnTo>
                      <a:pt x="205" y="167"/>
                    </a:lnTo>
                    <a:close/>
                  </a:path>
                </a:pathLst>
              </a:custGeom>
              <a:solidFill>
                <a:schemeClr val="bg1">
                  <a:lumMod val="95000"/>
                </a:schemeClr>
              </a:solidFill>
              <a:ln>
                <a:noFill/>
              </a:ln>
            </p:spPr>
            <p:txBody>
              <a:bodyPr lIns="121882" tIns="60941" rIns="121882" bIns="60941"/>
              <a:lstStyle/>
              <a:p>
                <a:pPr defTabSz="685165">
                  <a:defRPr/>
                </a:pPr>
                <a:endParaRPr lang="zh-CN" altLang="en-US" sz="1900" dirty="0">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4" name="组合 35"/>
          <p:cNvGrpSpPr/>
          <p:nvPr/>
        </p:nvGrpSpPr>
        <p:grpSpPr bwMode="auto">
          <a:xfrm>
            <a:off x="3172014" y="1790701"/>
            <a:ext cx="1473795" cy="1475185"/>
            <a:chOff x="4111294" y="2272576"/>
            <a:chExt cx="2052000" cy="2052000"/>
          </a:xfrm>
        </p:grpSpPr>
        <p:sp>
          <p:nvSpPr>
            <p:cNvPr id="37" name="泪滴形 36"/>
            <p:cNvSpPr>
              <a:spLocks noChangeAspect="1"/>
            </p:cNvSpPr>
            <p:nvPr/>
          </p:nvSpPr>
          <p:spPr>
            <a:xfrm rot="13500000">
              <a:off x="4111294" y="2272576"/>
              <a:ext cx="2052000" cy="20520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zh-CN" altLang="en-US" sz="1900" dirty="0">
                <a:latin typeface="Arial" panose="020B0604020202020204" pitchFamily="34" charset="0"/>
                <a:ea typeface="微软雅黑" panose="020B0503020204020204" pitchFamily="34" charset="-122"/>
                <a:cs typeface="Arial" panose="020B0604020202020204" pitchFamily="34" charset="0"/>
              </a:endParaRPr>
            </a:p>
          </p:txBody>
        </p:sp>
        <p:sp>
          <p:nvSpPr>
            <p:cNvPr id="38" name="Freeform 195"/>
            <p:cNvSpPr>
              <a:spLocks noChangeAspect="1" noEditPoints="1"/>
            </p:cNvSpPr>
            <p:nvPr/>
          </p:nvSpPr>
          <p:spPr bwMode="auto">
            <a:xfrm>
              <a:off x="4772642" y="3027791"/>
              <a:ext cx="666320" cy="541569"/>
            </a:xfrm>
            <a:custGeom>
              <a:avLst/>
              <a:gdLst>
                <a:gd name="T0" fmla="*/ 201 w 252"/>
                <a:gd name="T1" fmla="*/ 52 h 204"/>
                <a:gd name="T2" fmla="*/ 201 w 252"/>
                <a:gd name="T3" fmla="*/ 0 h 204"/>
                <a:gd name="T4" fmla="*/ 0 w 252"/>
                <a:gd name="T5" fmla="*/ 0 h 204"/>
                <a:gd name="T6" fmla="*/ 0 w 252"/>
                <a:gd name="T7" fmla="*/ 152 h 204"/>
                <a:gd name="T8" fmla="*/ 51 w 252"/>
                <a:gd name="T9" fmla="*/ 152 h 204"/>
                <a:gd name="T10" fmla="*/ 51 w 252"/>
                <a:gd name="T11" fmla="*/ 204 h 204"/>
                <a:gd name="T12" fmla="*/ 252 w 252"/>
                <a:gd name="T13" fmla="*/ 204 h 204"/>
                <a:gd name="T14" fmla="*/ 252 w 252"/>
                <a:gd name="T15" fmla="*/ 52 h 204"/>
                <a:gd name="T16" fmla="*/ 201 w 252"/>
                <a:gd name="T17" fmla="*/ 52 h 204"/>
                <a:gd name="T18" fmla="*/ 25 w 252"/>
                <a:gd name="T19" fmla="*/ 127 h 204"/>
                <a:gd name="T20" fmla="*/ 25 w 252"/>
                <a:gd name="T21" fmla="*/ 25 h 204"/>
                <a:gd name="T22" fmla="*/ 176 w 252"/>
                <a:gd name="T23" fmla="*/ 25 h 204"/>
                <a:gd name="T24" fmla="*/ 176 w 252"/>
                <a:gd name="T25" fmla="*/ 52 h 204"/>
                <a:gd name="T26" fmla="*/ 51 w 252"/>
                <a:gd name="T27" fmla="*/ 52 h 204"/>
                <a:gd name="T28" fmla="*/ 51 w 252"/>
                <a:gd name="T29" fmla="*/ 127 h 204"/>
                <a:gd name="T30" fmla="*/ 25 w 252"/>
                <a:gd name="T31" fmla="*/ 127 h 204"/>
                <a:gd name="T32" fmla="*/ 76 w 252"/>
                <a:gd name="T33" fmla="*/ 77 h 204"/>
                <a:gd name="T34" fmla="*/ 227 w 252"/>
                <a:gd name="T35" fmla="*/ 77 h 204"/>
                <a:gd name="T36" fmla="*/ 227 w 252"/>
                <a:gd name="T37" fmla="*/ 179 h 204"/>
                <a:gd name="T38" fmla="*/ 76 w 252"/>
                <a:gd name="T39" fmla="*/ 179 h 204"/>
                <a:gd name="T40" fmla="*/ 76 w 252"/>
                <a:gd name="T4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2" h="204">
                  <a:moveTo>
                    <a:pt x="201" y="52"/>
                  </a:moveTo>
                  <a:lnTo>
                    <a:pt x="201" y="0"/>
                  </a:lnTo>
                  <a:lnTo>
                    <a:pt x="0" y="0"/>
                  </a:lnTo>
                  <a:lnTo>
                    <a:pt x="0" y="152"/>
                  </a:lnTo>
                  <a:lnTo>
                    <a:pt x="51" y="152"/>
                  </a:lnTo>
                  <a:lnTo>
                    <a:pt x="51" y="204"/>
                  </a:lnTo>
                  <a:lnTo>
                    <a:pt x="252" y="204"/>
                  </a:lnTo>
                  <a:lnTo>
                    <a:pt x="252" y="52"/>
                  </a:lnTo>
                  <a:lnTo>
                    <a:pt x="201" y="52"/>
                  </a:lnTo>
                  <a:close/>
                  <a:moveTo>
                    <a:pt x="25" y="127"/>
                  </a:moveTo>
                  <a:lnTo>
                    <a:pt x="25" y="25"/>
                  </a:lnTo>
                  <a:lnTo>
                    <a:pt x="176" y="25"/>
                  </a:lnTo>
                  <a:lnTo>
                    <a:pt x="176" y="52"/>
                  </a:lnTo>
                  <a:lnTo>
                    <a:pt x="51" y="52"/>
                  </a:lnTo>
                  <a:lnTo>
                    <a:pt x="51" y="127"/>
                  </a:lnTo>
                  <a:lnTo>
                    <a:pt x="25" y="127"/>
                  </a:lnTo>
                  <a:close/>
                  <a:moveTo>
                    <a:pt x="76" y="77"/>
                  </a:moveTo>
                  <a:lnTo>
                    <a:pt x="227" y="77"/>
                  </a:lnTo>
                  <a:lnTo>
                    <a:pt x="227" y="179"/>
                  </a:lnTo>
                  <a:lnTo>
                    <a:pt x="76" y="179"/>
                  </a:lnTo>
                  <a:lnTo>
                    <a:pt x="76" y="77"/>
                  </a:lnTo>
                  <a:close/>
                </a:path>
              </a:pathLst>
            </a:custGeom>
            <a:solidFill>
              <a:schemeClr val="bg1">
                <a:lumMod val="95000"/>
              </a:schemeClr>
            </a:solidFill>
            <a:ln>
              <a:noFill/>
            </a:ln>
          </p:spPr>
          <p:txBody>
            <a:bodyPr lIns="121882" tIns="60941" rIns="121882" bIns="60941"/>
            <a:lstStyle/>
            <a:p>
              <a:pPr defTabSz="685165">
                <a:defRPr/>
              </a:pPr>
              <a:endParaRPr lang="zh-CN" altLang="en-US" sz="1900" dirty="0">
                <a:latin typeface="Arial" panose="020B0604020202020204" pitchFamily="34" charset="0"/>
                <a:ea typeface="微软雅黑" panose="020B0503020204020204" pitchFamily="34" charset="-122"/>
                <a:cs typeface="Arial" panose="020B0604020202020204" pitchFamily="34" charset="0"/>
              </a:endParaRPr>
            </a:p>
          </p:txBody>
        </p:sp>
      </p:grpSp>
      <p:grpSp>
        <p:nvGrpSpPr>
          <p:cNvPr id="5" name="组合 38"/>
          <p:cNvGrpSpPr/>
          <p:nvPr/>
        </p:nvGrpSpPr>
        <p:grpSpPr bwMode="auto">
          <a:xfrm>
            <a:off x="4520811" y="1790701"/>
            <a:ext cx="1473795" cy="1475185"/>
            <a:chOff x="5909556" y="2272576"/>
            <a:chExt cx="2052000" cy="2052000"/>
          </a:xfrm>
        </p:grpSpPr>
        <p:sp>
          <p:nvSpPr>
            <p:cNvPr id="40" name="泪滴形 39"/>
            <p:cNvSpPr>
              <a:spLocks noChangeAspect="1"/>
            </p:cNvSpPr>
            <p:nvPr/>
          </p:nvSpPr>
          <p:spPr>
            <a:xfrm rot="13500000">
              <a:off x="5909556" y="2272576"/>
              <a:ext cx="2052000" cy="205200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zh-CN" altLang="en-US" sz="1900" dirty="0">
                <a:latin typeface="Arial" panose="020B0604020202020204" pitchFamily="34" charset="0"/>
                <a:ea typeface="微软雅黑" panose="020B0503020204020204" pitchFamily="34" charset="-122"/>
                <a:cs typeface="Arial" panose="020B0604020202020204" pitchFamily="34" charset="0"/>
              </a:endParaRPr>
            </a:p>
          </p:txBody>
        </p:sp>
        <p:grpSp>
          <p:nvGrpSpPr>
            <p:cNvPr id="6" name="组合 40"/>
            <p:cNvGrpSpPr>
              <a:grpSpLocks noChangeAspect="1"/>
            </p:cNvGrpSpPr>
            <p:nvPr/>
          </p:nvGrpSpPr>
          <p:grpSpPr>
            <a:xfrm>
              <a:off x="6599557" y="3046576"/>
              <a:ext cx="671999" cy="504000"/>
              <a:chOff x="17463" y="6819899"/>
              <a:chExt cx="400050" cy="300038"/>
            </a:xfrm>
            <a:solidFill>
              <a:srgbClr val="9DA8B1"/>
            </a:solidFill>
          </p:grpSpPr>
          <p:sp>
            <p:nvSpPr>
              <p:cNvPr id="42" name="Rectangle 426"/>
              <p:cNvSpPr>
                <a:spLocks noChangeArrowheads="1"/>
              </p:cNvSpPr>
              <p:nvPr/>
            </p:nvSpPr>
            <p:spPr bwMode="auto">
              <a:xfrm>
                <a:off x="88900" y="6991349"/>
                <a:ext cx="31750" cy="69850"/>
              </a:xfrm>
              <a:prstGeom prst="rect">
                <a:avLst/>
              </a:prstGeom>
              <a:solidFill>
                <a:schemeClr val="bg1">
                  <a:lumMod val="95000"/>
                </a:schemeClr>
              </a:solidFill>
              <a:ln>
                <a:noFill/>
              </a:ln>
            </p:spPr>
            <p:txBody>
              <a:bodyPr lIns="121882" tIns="60941" rIns="121882" bIns="60941"/>
              <a:lstStyle/>
              <a:p>
                <a:pPr defTabSz="685165">
                  <a:defRPr/>
                </a:pPr>
                <a:endParaRPr lang="zh-CN" altLang="en-US" sz="1900" dirty="0">
                  <a:latin typeface="Arial" panose="020B0604020202020204" pitchFamily="34" charset="0"/>
                  <a:ea typeface="微软雅黑" panose="020B0503020204020204" pitchFamily="34" charset="-122"/>
                  <a:cs typeface="Arial" panose="020B0604020202020204" pitchFamily="34" charset="0"/>
                </a:endParaRPr>
              </a:p>
            </p:txBody>
          </p:sp>
          <p:sp>
            <p:nvSpPr>
              <p:cNvPr id="43" name="Rectangle 427"/>
              <p:cNvSpPr>
                <a:spLocks noChangeArrowheads="1"/>
              </p:cNvSpPr>
              <p:nvPr/>
            </p:nvSpPr>
            <p:spPr bwMode="auto">
              <a:xfrm>
                <a:off x="144463" y="6911974"/>
                <a:ext cx="33338" cy="149225"/>
              </a:xfrm>
              <a:prstGeom prst="rect">
                <a:avLst/>
              </a:prstGeom>
              <a:solidFill>
                <a:schemeClr val="bg1">
                  <a:lumMod val="95000"/>
                </a:schemeClr>
              </a:solidFill>
              <a:ln>
                <a:noFill/>
              </a:ln>
            </p:spPr>
            <p:txBody>
              <a:bodyPr lIns="121882" tIns="60941" rIns="121882" bIns="60941"/>
              <a:lstStyle/>
              <a:p>
                <a:pPr defTabSz="685165">
                  <a:defRPr/>
                </a:pPr>
                <a:endParaRPr lang="zh-CN" altLang="en-US" sz="1900" dirty="0">
                  <a:latin typeface="Arial" panose="020B0604020202020204" pitchFamily="34" charset="0"/>
                  <a:ea typeface="微软雅黑" panose="020B0503020204020204" pitchFamily="34" charset="-122"/>
                  <a:cs typeface="Arial" panose="020B0604020202020204" pitchFamily="34" charset="0"/>
                </a:endParaRPr>
              </a:p>
            </p:txBody>
          </p:sp>
          <p:sp>
            <p:nvSpPr>
              <p:cNvPr id="44" name="Rectangle 428"/>
              <p:cNvSpPr>
                <a:spLocks noChangeArrowheads="1"/>
              </p:cNvSpPr>
              <p:nvPr/>
            </p:nvSpPr>
            <p:spPr bwMode="auto">
              <a:xfrm>
                <a:off x="200025" y="6946899"/>
                <a:ext cx="33338" cy="114300"/>
              </a:xfrm>
              <a:prstGeom prst="rect">
                <a:avLst/>
              </a:prstGeom>
              <a:solidFill>
                <a:schemeClr val="bg1">
                  <a:lumMod val="95000"/>
                </a:schemeClr>
              </a:solidFill>
              <a:ln>
                <a:noFill/>
              </a:ln>
            </p:spPr>
            <p:txBody>
              <a:bodyPr lIns="121882" tIns="60941" rIns="121882" bIns="60941"/>
              <a:lstStyle/>
              <a:p>
                <a:pPr defTabSz="685165">
                  <a:defRPr/>
                </a:pPr>
                <a:endParaRPr lang="zh-CN" altLang="en-US" sz="1900" dirty="0">
                  <a:latin typeface="Arial" panose="020B0604020202020204" pitchFamily="34" charset="0"/>
                  <a:ea typeface="微软雅黑" panose="020B0503020204020204" pitchFamily="34" charset="-122"/>
                  <a:cs typeface="Arial" panose="020B0604020202020204" pitchFamily="34" charset="0"/>
                </a:endParaRPr>
              </a:p>
            </p:txBody>
          </p:sp>
          <p:sp>
            <p:nvSpPr>
              <p:cNvPr id="45" name="Rectangle 429"/>
              <p:cNvSpPr>
                <a:spLocks noChangeArrowheads="1"/>
              </p:cNvSpPr>
              <p:nvPr/>
            </p:nvSpPr>
            <p:spPr bwMode="auto">
              <a:xfrm>
                <a:off x="257175" y="7024687"/>
                <a:ext cx="31750" cy="36513"/>
              </a:xfrm>
              <a:prstGeom prst="rect">
                <a:avLst/>
              </a:prstGeom>
              <a:solidFill>
                <a:schemeClr val="bg1">
                  <a:lumMod val="95000"/>
                </a:schemeClr>
              </a:solidFill>
              <a:ln>
                <a:noFill/>
              </a:ln>
            </p:spPr>
            <p:txBody>
              <a:bodyPr lIns="121882" tIns="60941" rIns="121882" bIns="60941"/>
              <a:lstStyle/>
              <a:p>
                <a:pPr defTabSz="685165">
                  <a:defRPr/>
                </a:pPr>
                <a:endParaRPr lang="zh-CN" altLang="en-US" sz="1900" dirty="0">
                  <a:latin typeface="Arial" panose="020B0604020202020204" pitchFamily="34" charset="0"/>
                  <a:ea typeface="微软雅黑" panose="020B0503020204020204" pitchFamily="34" charset="-122"/>
                  <a:cs typeface="Arial" panose="020B0604020202020204" pitchFamily="34" charset="0"/>
                </a:endParaRPr>
              </a:p>
            </p:txBody>
          </p:sp>
          <p:sp>
            <p:nvSpPr>
              <p:cNvPr id="46" name="Rectangle 430"/>
              <p:cNvSpPr>
                <a:spLocks noChangeArrowheads="1"/>
              </p:cNvSpPr>
              <p:nvPr/>
            </p:nvSpPr>
            <p:spPr bwMode="auto">
              <a:xfrm>
                <a:off x="312738" y="6883399"/>
                <a:ext cx="33338" cy="177800"/>
              </a:xfrm>
              <a:prstGeom prst="rect">
                <a:avLst/>
              </a:prstGeom>
              <a:solidFill>
                <a:schemeClr val="bg1">
                  <a:lumMod val="95000"/>
                </a:schemeClr>
              </a:solidFill>
              <a:ln>
                <a:noFill/>
              </a:ln>
            </p:spPr>
            <p:txBody>
              <a:bodyPr lIns="121882" tIns="60941" rIns="121882" bIns="60941"/>
              <a:lstStyle/>
              <a:p>
                <a:pPr defTabSz="685165">
                  <a:defRPr/>
                </a:pPr>
                <a:endParaRPr lang="zh-CN" altLang="en-US" sz="1900" dirty="0">
                  <a:latin typeface="Arial" panose="020B0604020202020204" pitchFamily="34" charset="0"/>
                  <a:ea typeface="微软雅黑" panose="020B0503020204020204" pitchFamily="34" charset="-122"/>
                  <a:cs typeface="Arial" panose="020B0604020202020204" pitchFamily="34" charset="0"/>
                </a:endParaRPr>
              </a:p>
            </p:txBody>
          </p:sp>
          <p:sp>
            <p:nvSpPr>
              <p:cNvPr id="47" name="Freeform 431"/>
              <p:cNvSpPr>
                <a:spLocks noEditPoints="1"/>
              </p:cNvSpPr>
              <p:nvPr/>
            </p:nvSpPr>
            <p:spPr bwMode="auto">
              <a:xfrm>
                <a:off x="17463" y="6819899"/>
                <a:ext cx="400050" cy="300038"/>
              </a:xfrm>
              <a:custGeom>
                <a:avLst/>
                <a:gdLst>
                  <a:gd name="T0" fmla="*/ 0 w 252"/>
                  <a:gd name="T1" fmla="*/ 0 h 189"/>
                  <a:gd name="T2" fmla="*/ 0 w 252"/>
                  <a:gd name="T3" fmla="*/ 189 h 189"/>
                  <a:gd name="T4" fmla="*/ 252 w 252"/>
                  <a:gd name="T5" fmla="*/ 189 h 189"/>
                  <a:gd name="T6" fmla="*/ 252 w 252"/>
                  <a:gd name="T7" fmla="*/ 0 h 189"/>
                  <a:gd name="T8" fmla="*/ 0 w 252"/>
                  <a:gd name="T9" fmla="*/ 0 h 189"/>
                  <a:gd name="T10" fmla="*/ 231 w 252"/>
                  <a:gd name="T11" fmla="*/ 168 h 189"/>
                  <a:gd name="T12" fmla="*/ 21 w 252"/>
                  <a:gd name="T13" fmla="*/ 168 h 189"/>
                  <a:gd name="T14" fmla="*/ 21 w 252"/>
                  <a:gd name="T15" fmla="*/ 21 h 189"/>
                  <a:gd name="T16" fmla="*/ 231 w 252"/>
                  <a:gd name="T17" fmla="*/ 21 h 189"/>
                  <a:gd name="T18" fmla="*/ 231 w 252"/>
                  <a:gd name="T19" fmla="*/ 16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189">
                    <a:moveTo>
                      <a:pt x="0" y="0"/>
                    </a:moveTo>
                    <a:lnTo>
                      <a:pt x="0" y="189"/>
                    </a:lnTo>
                    <a:lnTo>
                      <a:pt x="252" y="189"/>
                    </a:lnTo>
                    <a:lnTo>
                      <a:pt x="252" y="0"/>
                    </a:lnTo>
                    <a:lnTo>
                      <a:pt x="0" y="0"/>
                    </a:lnTo>
                    <a:close/>
                    <a:moveTo>
                      <a:pt x="231" y="168"/>
                    </a:moveTo>
                    <a:lnTo>
                      <a:pt x="21" y="168"/>
                    </a:lnTo>
                    <a:lnTo>
                      <a:pt x="21" y="21"/>
                    </a:lnTo>
                    <a:lnTo>
                      <a:pt x="231" y="21"/>
                    </a:lnTo>
                    <a:lnTo>
                      <a:pt x="231" y="168"/>
                    </a:lnTo>
                    <a:close/>
                  </a:path>
                </a:pathLst>
              </a:custGeom>
              <a:solidFill>
                <a:schemeClr val="bg1">
                  <a:lumMod val="95000"/>
                </a:schemeClr>
              </a:solidFill>
              <a:ln>
                <a:noFill/>
              </a:ln>
            </p:spPr>
            <p:txBody>
              <a:bodyPr lIns="121882" tIns="60941" rIns="121882" bIns="60941"/>
              <a:lstStyle/>
              <a:p>
                <a:pPr defTabSz="685165">
                  <a:defRPr/>
                </a:pPr>
                <a:endParaRPr lang="zh-CN" altLang="en-US" sz="1900" dirty="0">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7" name="组合 47"/>
          <p:cNvGrpSpPr/>
          <p:nvPr/>
        </p:nvGrpSpPr>
        <p:grpSpPr bwMode="auto">
          <a:xfrm>
            <a:off x="5837464" y="1790701"/>
            <a:ext cx="1473795" cy="1475185"/>
            <a:chOff x="7664955" y="2272577"/>
            <a:chExt cx="2052000" cy="2052000"/>
          </a:xfrm>
        </p:grpSpPr>
        <p:sp>
          <p:nvSpPr>
            <p:cNvPr id="49" name="泪滴形 48"/>
            <p:cNvSpPr>
              <a:spLocks noChangeAspect="1"/>
            </p:cNvSpPr>
            <p:nvPr/>
          </p:nvSpPr>
          <p:spPr>
            <a:xfrm rot="8100000" flipH="1">
              <a:off x="7664955" y="2272577"/>
              <a:ext cx="2052000" cy="205200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zh-CN" altLang="en-US" sz="1900" dirty="0">
                <a:latin typeface="Arial" panose="020B0604020202020204" pitchFamily="34" charset="0"/>
                <a:ea typeface="微软雅黑" panose="020B0503020204020204" pitchFamily="34" charset="-122"/>
                <a:cs typeface="Arial" panose="020B0604020202020204" pitchFamily="34" charset="0"/>
              </a:endParaRPr>
            </a:p>
          </p:txBody>
        </p:sp>
        <p:grpSp>
          <p:nvGrpSpPr>
            <p:cNvPr id="8" name="组合 49"/>
            <p:cNvGrpSpPr>
              <a:grpSpLocks noChangeAspect="1"/>
            </p:cNvGrpSpPr>
            <p:nvPr/>
          </p:nvGrpSpPr>
          <p:grpSpPr>
            <a:xfrm>
              <a:off x="8379660" y="3046577"/>
              <a:ext cx="622590" cy="504000"/>
              <a:chOff x="12042775" y="6005512"/>
              <a:chExt cx="400050" cy="323850"/>
            </a:xfrm>
            <a:solidFill>
              <a:srgbClr val="E9E9E9"/>
            </a:solidFill>
          </p:grpSpPr>
          <p:sp>
            <p:nvSpPr>
              <p:cNvPr id="51" name="Freeform 367"/>
              <p:cNvSpPr>
                <a:spLocks noEditPoints="1"/>
              </p:cNvSpPr>
              <p:nvPr/>
            </p:nvSpPr>
            <p:spPr bwMode="auto">
              <a:xfrm>
                <a:off x="12042775" y="6005512"/>
                <a:ext cx="400050" cy="323850"/>
              </a:xfrm>
              <a:custGeom>
                <a:avLst/>
                <a:gdLst>
                  <a:gd name="T0" fmla="*/ 0 w 252"/>
                  <a:gd name="T1" fmla="*/ 0 h 204"/>
                  <a:gd name="T2" fmla="*/ 0 w 252"/>
                  <a:gd name="T3" fmla="*/ 204 h 204"/>
                  <a:gd name="T4" fmla="*/ 252 w 252"/>
                  <a:gd name="T5" fmla="*/ 204 h 204"/>
                  <a:gd name="T6" fmla="*/ 252 w 252"/>
                  <a:gd name="T7" fmla="*/ 0 h 204"/>
                  <a:gd name="T8" fmla="*/ 0 w 252"/>
                  <a:gd name="T9" fmla="*/ 0 h 204"/>
                  <a:gd name="T10" fmla="*/ 231 w 252"/>
                  <a:gd name="T11" fmla="*/ 183 h 204"/>
                  <a:gd name="T12" fmla="*/ 21 w 252"/>
                  <a:gd name="T13" fmla="*/ 183 h 204"/>
                  <a:gd name="T14" fmla="*/ 21 w 252"/>
                  <a:gd name="T15" fmla="*/ 21 h 204"/>
                  <a:gd name="T16" fmla="*/ 231 w 252"/>
                  <a:gd name="T17" fmla="*/ 21 h 204"/>
                  <a:gd name="T18" fmla="*/ 231 w 252"/>
                  <a:gd name="T19" fmla="*/ 18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204">
                    <a:moveTo>
                      <a:pt x="0" y="0"/>
                    </a:moveTo>
                    <a:lnTo>
                      <a:pt x="0" y="204"/>
                    </a:lnTo>
                    <a:lnTo>
                      <a:pt x="252" y="204"/>
                    </a:lnTo>
                    <a:lnTo>
                      <a:pt x="252" y="0"/>
                    </a:lnTo>
                    <a:lnTo>
                      <a:pt x="0" y="0"/>
                    </a:lnTo>
                    <a:close/>
                    <a:moveTo>
                      <a:pt x="231" y="183"/>
                    </a:moveTo>
                    <a:lnTo>
                      <a:pt x="21" y="183"/>
                    </a:lnTo>
                    <a:lnTo>
                      <a:pt x="21" y="21"/>
                    </a:lnTo>
                    <a:lnTo>
                      <a:pt x="231" y="21"/>
                    </a:lnTo>
                    <a:lnTo>
                      <a:pt x="231" y="183"/>
                    </a:lnTo>
                    <a:close/>
                  </a:path>
                </a:pathLst>
              </a:custGeom>
              <a:grpFill/>
              <a:ln>
                <a:noFill/>
              </a:ln>
            </p:spPr>
            <p:txBody>
              <a:bodyPr lIns="121882" tIns="60941" rIns="121882" bIns="60941"/>
              <a:lstStyle/>
              <a:p>
                <a:pPr defTabSz="685165">
                  <a:defRPr/>
                </a:pPr>
                <a:endParaRPr lang="zh-CN" altLang="en-US" sz="1900" dirty="0">
                  <a:latin typeface="Arial" panose="020B0604020202020204" pitchFamily="34" charset="0"/>
                  <a:ea typeface="微软雅黑" panose="020B0503020204020204" pitchFamily="34" charset="-122"/>
                  <a:cs typeface="Arial" panose="020B0604020202020204" pitchFamily="34" charset="0"/>
                </a:endParaRPr>
              </a:p>
            </p:txBody>
          </p:sp>
          <p:sp>
            <p:nvSpPr>
              <p:cNvPr id="52" name="Oval 368"/>
              <p:cNvSpPr>
                <a:spLocks noChangeArrowheads="1"/>
              </p:cNvSpPr>
              <p:nvPr/>
            </p:nvSpPr>
            <p:spPr bwMode="auto">
              <a:xfrm>
                <a:off x="12099925" y="6059487"/>
                <a:ext cx="42863" cy="42863"/>
              </a:xfrm>
              <a:prstGeom prst="ellipse">
                <a:avLst/>
              </a:prstGeom>
              <a:grpFill/>
              <a:ln>
                <a:noFill/>
              </a:ln>
            </p:spPr>
            <p:txBody>
              <a:bodyPr lIns="121882" tIns="60941" rIns="121882" bIns="60941"/>
              <a:lstStyle/>
              <a:p>
                <a:pPr defTabSz="685165">
                  <a:defRPr/>
                </a:pPr>
                <a:endParaRPr lang="zh-CN" altLang="en-US" sz="1900" dirty="0">
                  <a:latin typeface="Arial" panose="020B0604020202020204" pitchFamily="34" charset="0"/>
                  <a:ea typeface="微软雅黑" panose="020B0503020204020204" pitchFamily="34" charset="-122"/>
                  <a:cs typeface="Arial" panose="020B0604020202020204" pitchFamily="34" charset="0"/>
                </a:endParaRPr>
              </a:p>
            </p:txBody>
          </p:sp>
          <p:sp>
            <p:nvSpPr>
              <p:cNvPr id="53" name="Oval 369"/>
              <p:cNvSpPr>
                <a:spLocks noChangeArrowheads="1"/>
              </p:cNvSpPr>
              <p:nvPr/>
            </p:nvSpPr>
            <p:spPr bwMode="auto">
              <a:xfrm>
                <a:off x="12344400" y="6059487"/>
                <a:ext cx="39688" cy="42863"/>
              </a:xfrm>
              <a:prstGeom prst="ellipse">
                <a:avLst/>
              </a:prstGeom>
              <a:grpFill/>
              <a:ln>
                <a:noFill/>
              </a:ln>
            </p:spPr>
            <p:txBody>
              <a:bodyPr lIns="121882" tIns="60941" rIns="121882" bIns="60941"/>
              <a:lstStyle/>
              <a:p>
                <a:pPr defTabSz="685165">
                  <a:defRPr/>
                </a:pPr>
                <a:endParaRPr lang="zh-CN" altLang="en-US" sz="1900" dirty="0">
                  <a:latin typeface="Arial" panose="020B0604020202020204" pitchFamily="34" charset="0"/>
                  <a:ea typeface="微软雅黑" panose="020B0503020204020204" pitchFamily="34" charset="-122"/>
                  <a:cs typeface="Arial" panose="020B0604020202020204" pitchFamily="34" charset="0"/>
                </a:endParaRPr>
              </a:p>
            </p:txBody>
          </p:sp>
          <p:sp>
            <p:nvSpPr>
              <p:cNvPr id="54" name="Oval 370"/>
              <p:cNvSpPr>
                <a:spLocks noChangeArrowheads="1"/>
              </p:cNvSpPr>
              <p:nvPr/>
            </p:nvSpPr>
            <p:spPr bwMode="auto">
              <a:xfrm>
                <a:off x="12099925" y="6232524"/>
                <a:ext cx="42863" cy="41275"/>
              </a:xfrm>
              <a:prstGeom prst="ellipse">
                <a:avLst/>
              </a:prstGeom>
              <a:grpFill/>
              <a:ln>
                <a:noFill/>
              </a:ln>
            </p:spPr>
            <p:txBody>
              <a:bodyPr lIns="121882" tIns="60941" rIns="121882" bIns="60941"/>
              <a:lstStyle/>
              <a:p>
                <a:pPr defTabSz="685165">
                  <a:defRPr/>
                </a:pPr>
                <a:endParaRPr lang="zh-CN" altLang="en-US" sz="1900" dirty="0">
                  <a:latin typeface="Arial" panose="020B0604020202020204" pitchFamily="34" charset="0"/>
                  <a:ea typeface="微软雅黑" panose="020B0503020204020204" pitchFamily="34" charset="-122"/>
                  <a:cs typeface="Arial" panose="020B0604020202020204" pitchFamily="34" charset="0"/>
                </a:endParaRPr>
              </a:p>
            </p:txBody>
          </p:sp>
          <p:sp>
            <p:nvSpPr>
              <p:cNvPr id="55" name="Oval 371"/>
              <p:cNvSpPr>
                <a:spLocks noChangeArrowheads="1"/>
              </p:cNvSpPr>
              <p:nvPr/>
            </p:nvSpPr>
            <p:spPr bwMode="auto">
              <a:xfrm>
                <a:off x="12344400" y="6232524"/>
                <a:ext cx="39688" cy="41275"/>
              </a:xfrm>
              <a:prstGeom prst="ellipse">
                <a:avLst/>
              </a:prstGeom>
              <a:grpFill/>
              <a:ln>
                <a:noFill/>
              </a:ln>
            </p:spPr>
            <p:txBody>
              <a:bodyPr lIns="121882" tIns="60941" rIns="121882" bIns="60941"/>
              <a:lstStyle/>
              <a:p>
                <a:pPr defTabSz="685165">
                  <a:defRPr/>
                </a:pPr>
                <a:endParaRPr lang="zh-CN" altLang="en-US" sz="1900" dirty="0">
                  <a:latin typeface="Arial" panose="020B0604020202020204" pitchFamily="34" charset="0"/>
                  <a:ea typeface="微软雅黑" panose="020B0503020204020204" pitchFamily="34" charset="-122"/>
                  <a:cs typeface="Arial" panose="020B0604020202020204" pitchFamily="34" charset="0"/>
                </a:endParaRPr>
              </a:p>
            </p:txBody>
          </p:sp>
          <p:sp>
            <p:nvSpPr>
              <p:cNvPr id="56" name="Freeform 372"/>
              <p:cNvSpPr>
                <a:spLocks noEditPoints="1"/>
              </p:cNvSpPr>
              <p:nvPr/>
            </p:nvSpPr>
            <p:spPr bwMode="auto">
              <a:xfrm>
                <a:off x="12188825" y="6089649"/>
                <a:ext cx="109538" cy="155575"/>
              </a:xfrm>
              <a:custGeom>
                <a:avLst/>
                <a:gdLst>
                  <a:gd name="T0" fmla="*/ 69 w 69"/>
                  <a:gd name="T1" fmla="*/ 0 h 98"/>
                  <a:gd name="T2" fmla="*/ 0 w 69"/>
                  <a:gd name="T3" fmla="*/ 0 h 98"/>
                  <a:gd name="T4" fmla="*/ 0 w 69"/>
                  <a:gd name="T5" fmla="*/ 98 h 98"/>
                  <a:gd name="T6" fmla="*/ 69 w 69"/>
                  <a:gd name="T7" fmla="*/ 98 h 98"/>
                  <a:gd name="T8" fmla="*/ 69 w 69"/>
                  <a:gd name="T9" fmla="*/ 0 h 98"/>
                  <a:gd name="T10" fmla="*/ 50 w 69"/>
                  <a:gd name="T11" fmla="*/ 83 h 98"/>
                  <a:gd name="T12" fmla="*/ 18 w 69"/>
                  <a:gd name="T13" fmla="*/ 83 h 98"/>
                  <a:gd name="T14" fmla="*/ 18 w 69"/>
                  <a:gd name="T15" fmla="*/ 48 h 98"/>
                  <a:gd name="T16" fmla="*/ 50 w 69"/>
                  <a:gd name="T17" fmla="*/ 48 h 98"/>
                  <a:gd name="T18" fmla="*/ 50 w 69"/>
                  <a:gd name="T19" fmla="*/ 8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98">
                    <a:moveTo>
                      <a:pt x="69" y="0"/>
                    </a:moveTo>
                    <a:lnTo>
                      <a:pt x="0" y="0"/>
                    </a:lnTo>
                    <a:lnTo>
                      <a:pt x="0" y="98"/>
                    </a:lnTo>
                    <a:lnTo>
                      <a:pt x="69" y="98"/>
                    </a:lnTo>
                    <a:lnTo>
                      <a:pt x="69" y="0"/>
                    </a:lnTo>
                    <a:close/>
                    <a:moveTo>
                      <a:pt x="50" y="83"/>
                    </a:moveTo>
                    <a:lnTo>
                      <a:pt x="18" y="83"/>
                    </a:lnTo>
                    <a:lnTo>
                      <a:pt x="18" y="48"/>
                    </a:lnTo>
                    <a:lnTo>
                      <a:pt x="50" y="48"/>
                    </a:lnTo>
                    <a:lnTo>
                      <a:pt x="50" y="83"/>
                    </a:lnTo>
                    <a:close/>
                  </a:path>
                </a:pathLst>
              </a:custGeom>
              <a:grpFill/>
              <a:ln>
                <a:noFill/>
              </a:ln>
            </p:spPr>
            <p:txBody>
              <a:bodyPr lIns="121882" tIns="60941" rIns="121882" bIns="60941"/>
              <a:lstStyle/>
              <a:p>
                <a:pPr defTabSz="685165">
                  <a:defRPr/>
                </a:pPr>
                <a:endParaRPr lang="zh-CN" altLang="en-US" sz="1900" dirty="0">
                  <a:latin typeface="Arial" panose="020B0604020202020204" pitchFamily="34" charset="0"/>
                  <a:ea typeface="微软雅黑" panose="020B0503020204020204" pitchFamily="34" charset="-122"/>
                  <a:cs typeface="Arial" panose="020B0604020202020204" pitchFamily="34" charset="0"/>
                </a:endParaRPr>
              </a:p>
            </p:txBody>
          </p:sp>
        </p:grpSp>
      </p:grpSp>
      <p:sp>
        <p:nvSpPr>
          <p:cNvPr id="57" name="矩形 56"/>
          <p:cNvSpPr>
            <a:spLocks noChangeArrowheads="1"/>
          </p:cNvSpPr>
          <p:nvPr/>
        </p:nvSpPr>
        <p:spPr bwMode="auto">
          <a:xfrm>
            <a:off x="3887402" y="3434954"/>
            <a:ext cx="1369197" cy="253846"/>
          </a:xfrm>
          <a:prstGeom prst="rect">
            <a:avLst/>
          </a:prstGeom>
          <a:noFill/>
          <a:ln w="9525">
            <a:noFill/>
            <a:miter lim="800000"/>
          </a:ln>
        </p:spPr>
        <p:txBody>
          <a:bodyPr wrap="none" lIns="68566" tIns="34283" rIns="68566" bIns="34283">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点击添加主要观点</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8" name="矩形 57"/>
          <p:cNvSpPr>
            <a:spLocks noChangeArrowheads="1"/>
          </p:cNvSpPr>
          <p:nvPr/>
        </p:nvSpPr>
        <p:spPr bwMode="auto">
          <a:xfrm>
            <a:off x="1127988" y="1069182"/>
            <a:ext cx="6888026" cy="389225"/>
          </a:xfrm>
          <a:prstGeom prst="rect">
            <a:avLst/>
          </a:prstGeom>
          <a:noFill/>
          <a:ln>
            <a:noFill/>
          </a:ln>
        </p:spPr>
        <p:txBody>
          <a:bodyPr lIns="68566" tIns="34283" rIns="68566" bIns="3428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685165">
              <a:lnSpc>
                <a:spcPct val="130000"/>
              </a:lnSpc>
              <a:spcBef>
                <a:spcPct val="0"/>
              </a:spcBef>
              <a:buNone/>
              <a:defRPr/>
            </a:pPr>
            <a:r>
              <a:rPr lang="zh-CN" altLang="en-US" sz="800" dirty="0">
                <a:solidFill>
                  <a:schemeClr val="bg1">
                    <a:lumMod val="50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p>
        </p:txBody>
      </p:sp>
      <p:sp>
        <p:nvSpPr>
          <p:cNvPr id="59" name="矩形 47"/>
          <p:cNvSpPr>
            <a:spLocks noChangeArrowheads="1"/>
          </p:cNvSpPr>
          <p:nvPr/>
        </p:nvSpPr>
        <p:spPr bwMode="auto">
          <a:xfrm>
            <a:off x="1127988" y="3825478"/>
            <a:ext cx="6888026" cy="389225"/>
          </a:xfrm>
          <a:prstGeom prst="rect">
            <a:avLst/>
          </a:prstGeom>
          <a:noFill/>
          <a:ln>
            <a:noFill/>
          </a:ln>
        </p:spPr>
        <p:txBody>
          <a:bodyPr lIns="68566" tIns="34283" rIns="68566" bIns="3428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685165">
              <a:lnSpc>
                <a:spcPct val="130000"/>
              </a:lnSpc>
              <a:spcBef>
                <a:spcPct val="0"/>
              </a:spcBef>
              <a:buNone/>
              <a:defRPr/>
            </a:pPr>
            <a:r>
              <a:rPr lang="zh-CN" altLang="en-US" sz="800" dirty="0">
                <a:solidFill>
                  <a:schemeClr val="bg1">
                    <a:lumMod val="50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outVertical)">
                                      <p:cBhvr>
                                        <p:cTn id="7" dur="500"/>
                                        <p:tgtEl>
                                          <p:spTgt spid="58"/>
                                        </p:tgtEl>
                                      </p:cBhvr>
                                    </p:animEffect>
                                  </p:childTnLst>
                                </p:cTn>
                              </p:par>
                              <p:par>
                                <p:cTn id="8" presetID="2" presetClass="entr" presetSubtype="2"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1+#ppt_w/2"/>
                                          </p:val>
                                        </p:tav>
                                        <p:tav tm="100000">
                                          <p:val>
                                            <p:strVal val="#ppt_x"/>
                                          </p:val>
                                        </p:tav>
                                      </p:tavLst>
                                    </p:anim>
                                    <p:anim calcmode="lin" valueType="num">
                                      <p:cBhvr additive="base">
                                        <p:cTn id="11" dur="500" fill="hold"/>
                                        <p:tgtEl>
                                          <p:spTgt spid="2"/>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150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225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325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par>
                                <p:cTn id="24" presetID="23" presetClass="entr" presetSubtype="528" fill="hold" grpId="0" nodeType="withEffect">
                                  <p:stCondLst>
                                    <p:cond delay="4000"/>
                                  </p:stCondLst>
                                  <p:childTnLst>
                                    <p:set>
                                      <p:cBhvr>
                                        <p:cTn id="25" dur="1" fill="hold">
                                          <p:stCondLst>
                                            <p:cond delay="0"/>
                                          </p:stCondLst>
                                        </p:cTn>
                                        <p:tgtEl>
                                          <p:spTgt spid="57"/>
                                        </p:tgtEl>
                                        <p:attrNameLst>
                                          <p:attrName>style.visibility</p:attrName>
                                        </p:attrNameLst>
                                      </p:cBhvr>
                                      <p:to>
                                        <p:strVal val="visible"/>
                                      </p:to>
                                    </p:set>
                                    <p:anim calcmode="lin" valueType="num">
                                      <p:cBhvr>
                                        <p:cTn id="26" dur="400" fill="hold"/>
                                        <p:tgtEl>
                                          <p:spTgt spid="57"/>
                                        </p:tgtEl>
                                        <p:attrNameLst>
                                          <p:attrName>ppt_w</p:attrName>
                                        </p:attrNameLst>
                                      </p:cBhvr>
                                      <p:tavLst>
                                        <p:tav tm="0">
                                          <p:val>
                                            <p:fltVal val="0"/>
                                          </p:val>
                                        </p:tav>
                                        <p:tav tm="100000">
                                          <p:val>
                                            <p:strVal val="#ppt_w"/>
                                          </p:val>
                                        </p:tav>
                                      </p:tavLst>
                                    </p:anim>
                                    <p:anim calcmode="lin" valueType="num">
                                      <p:cBhvr>
                                        <p:cTn id="27" dur="400" fill="hold"/>
                                        <p:tgtEl>
                                          <p:spTgt spid="57"/>
                                        </p:tgtEl>
                                        <p:attrNameLst>
                                          <p:attrName>ppt_h</p:attrName>
                                        </p:attrNameLst>
                                      </p:cBhvr>
                                      <p:tavLst>
                                        <p:tav tm="0">
                                          <p:val>
                                            <p:fltVal val="0"/>
                                          </p:val>
                                        </p:tav>
                                        <p:tav tm="100000">
                                          <p:val>
                                            <p:strVal val="#ppt_h"/>
                                          </p:val>
                                        </p:tav>
                                      </p:tavLst>
                                    </p:anim>
                                    <p:anim calcmode="lin" valueType="num">
                                      <p:cBhvr>
                                        <p:cTn id="28" dur="400" fill="hold"/>
                                        <p:tgtEl>
                                          <p:spTgt spid="57"/>
                                        </p:tgtEl>
                                        <p:attrNameLst>
                                          <p:attrName>ppt_x</p:attrName>
                                        </p:attrNameLst>
                                      </p:cBhvr>
                                      <p:tavLst>
                                        <p:tav tm="0">
                                          <p:val>
                                            <p:fltVal val="0.5"/>
                                          </p:val>
                                        </p:tav>
                                        <p:tav tm="100000">
                                          <p:val>
                                            <p:strVal val="#ppt_x"/>
                                          </p:val>
                                        </p:tav>
                                      </p:tavLst>
                                    </p:anim>
                                    <p:anim calcmode="lin" valueType="num">
                                      <p:cBhvr>
                                        <p:cTn id="29" dur="400" fill="hold"/>
                                        <p:tgtEl>
                                          <p:spTgt spid="57"/>
                                        </p:tgtEl>
                                        <p:attrNameLst>
                                          <p:attrName>ppt_y</p:attrName>
                                        </p:attrNameLst>
                                      </p:cBhvr>
                                      <p:tavLst>
                                        <p:tav tm="0">
                                          <p:val>
                                            <p:fltVal val="0.5"/>
                                          </p:val>
                                        </p:tav>
                                        <p:tav tm="100000">
                                          <p:val>
                                            <p:strVal val="#ppt_y"/>
                                          </p:val>
                                        </p:tav>
                                      </p:tavLst>
                                    </p:anim>
                                  </p:childTnLst>
                                </p:cTn>
                              </p:par>
                            </p:childTnLst>
                          </p:cTn>
                        </p:par>
                        <p:par>
                          <p:cTn id="30" fill="hold">
                            <p:stCondLst>
                              <p:cond delay="500"/>
                            </p:stCondLst>
                            <p:childTnLst>
                              <p:par>
                                <p:cTn id="31" presetID="16" presetClass="entr" presetSubtype="37" fill="hold" grpId="0" nodeType="afterEffect">
                                  <p:stCondLst>
                                    <p:cond delay="250"/>
                                  </p:stCondLst>
                                  <p:childTnLst>
                                    <p:set>
                                      <p:cBhvr>
                                        <p:cTn id="32" dur="1" fill="hold">
                                          <p:stCondLst>
                                            <p:cond delay="0"/>
                                          </p:stCondLst>
                                        </p:cTn>
                                        <p:tgtEl>
                                          <p:spTgt spid="59"/>
                                        </p:tgtEl>
                                        <p:attrNameLst>
                                          <p:attrName>style.visibility</p:attrName>
                                        </p:attrNameLst>
                                      </p:cBhvr>
                                      <p:to>
                                        <p:strVal val="visible"/>
                                      </p:to>
                                    </p:set>
                                    <p:animEffect transition="in" filter="barn(outVertical)">
                                      <p:cBhvr>
                                        <p:cTn id="3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3"/>
          <p:cNvGrpSpPr/>
          <p:nvPr/>
        </p:nvGrpSpPr>
        <p:grpSpPr>
          <a:xfrm>
            <a:off x="3509867" y="1726455"/>
            <a:ext cx="2496901" cy="2495751"/>
            <a:chOff x="3347856" y="1888809"/>
            <a:chExt cx="2663825" cy="2662237"/>
          </a:xfrm>
          <a:solidFill>
            <a:schemeClr val="bg1">
              <a:lumMod val="95000"/>
            </a:schemeClr>
          </a:solidFill>
        </p:grpSpPr>
        <p:sp>
          <p:nvSpPr>
            <p:cNvPr id="45" name="Freeform 9"/>
            <p:cNvSpPr/>
            <p:nvPr/>
          </p:nvSpPr>
          <p:spPr bwMode="auto">
            <a:xfrm>
              <a:off x="3347856" y="1888809"/>
              <a:ext cx="2663825" cy="2662237"/>
            </a:xfrm>
            <a:custGeom>
              <a:avLst/>
              <a:gdLst>
                <a:gd name="T0" fmla="*/ 0 w 986"/>
                <a:gd name="T1" fmla="*/ 817 h 986"/>
                <a:gd name="T2" fmla="*/ 75 w 986"/>
                <a:gd name="T3" fmla="*/ 741 h 986"/>
                <a:gd name="T4" fmla="*/ 741 w 986"/>
                <a:gd name="T5" fmla="*/ 741 h 986"/>
                <a:gd name="T6" fmla="*/ 741 w 986"/>
                <a:gd name="T7" fmla="*/ 75 h 986"/>
                <a:gd name="T8" fmla="*/ 817 w 986"/>
                <a:gd name="T9" fmla="*/ 0 h 986"/>
                <a:gd name="T10" fmla="*/ 986 w 986"/>
                <a:gd name="T11" fmla="*/ 408 h 986"/>
                <a:gd name="T12" fmla="*/ 817 w 986"/>
                <a:gd name="T13" fmla="*/ 817 h 986"/>
                <a:gd name="T14" fmla="*/ 408 w 986"/>
                <a:gd name="T15" fmla="*/ 986 h 986"/>
                <a:gd name="T16" fmla="*/ 0 w 986"/>
                <a:gd name="T17" fmla="*/ 81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 h="986">
                  <a:moveTo>
                    <a:pt x="0" y="817"/>
                  </a:moveTo>
                  <a:cubicBezTo>
                    <a:pt x="75" y="741"/>
                    <a:pt x="75" y="741"/>
                    <a:pt x="75" y="741"/>
                  </a:cubicBezTo>
                  <a:cubicBezTo>
                    <a:pt x="259" y="925"/>
                    <a:pt x="558" y="925"/>
                    <a:pt x="741" y="741"/>
                  </a:cubicBezTo>
                  <a:cubicBezTo>
                    <a:pt x="925" y="558"/>
                    <a:pt x="925" y="259"/>
                    <a:pt x="741" y="75"/>
                  </a:cubicBezTo>
                  <a:cubicBezTo>
                    <a:pt x="817" y="0"/>
                    <a:pt x="817" y="0"/>
                    <a:pt x="817" y="0"/>
                  </a:cubicBezTo>
                  <a:cubicBezTo>
                    <a:pt x="926" y="109"/>
                    <a:pt x="986" y="254"/>
                    <a:pt x="986" y="408"/>
                  </a:cubicBezTo>
                  <a:cubicBezTo>
                    <a:pt x="986" y="563"/>
                    <a:pt x="926" y="708"/>
                    <a:pt x="817" y="817"/>
                  </a:cubicBezTo>
                  <a:cubicBezTo>
                    <a:pt x="708" y="926"/>
                    <a:pt x="563" y="986"/>
                    <a:pt x="408" y="986"/>
                  </a:cubicBezTo>
                  <a:cubicBezTo>
                    <a:pt x="254" y="986"/>
                    <a:pt x="109" y="926"/>
                    <a:pt x="0" y="817"/>
                  </a:cubicBezTo>
                  <a:close/>
                </a:path>
              </a:pathLst>
            </a:custGeom>
            <a:solidFill>
              <a:schemeClr val="accent1"/>
            </a:solidFill>
            <a:ln>
              <a:noFill/>
            </a:ln>
          </p:spPr>
          <p:txBody>
            <a:bodyPr vert="horz" wrap="square" lIns="91412" tIns="45706" rIns="91412" bIns="45706" numCol="1" anchor="t" anchorCtr="0" compatLnSpc="1"/>
            <a:lstStyle/>
            <a:p>
              <a:endParaRPr lang="zh-CN" altLang="en-US" sz="1800" dirty="0">
                <a:solidFill>
                  <a:srgbClr val="261F1C"/>
                </a:solidFill>
                <a:latin typeface="华文新魏" panose="02010800040101010101" pitchFamily="2" charset="-122"/>
                <a:ea typeface="华文新魏" panose="02010800040101010101" pitchFamily="2" charset="-122"/>
              </a:endParaRPr>
            </a:p>
          </p:txBody>
        </p:sp>
        <p:sp>
          <p:nvSpPr>
            <p:cNvPr id="46" name="TextBox 144"/>
            <p:cNvSpPr txBox="1"/>
            <p:nvPr/>
          </p:nvSpPr>
          <p:spPr>
            <a:xfrm>
              <a:off x="5215274" y="3837624"/>
              <a:ext cx="361076" cy="393711"/>
            </a:xfrm>
            <a:prstGeom prst="rect">
              <a:avLst/>
            </a:prstGeom>
            <a:noFill/>
          </p:spPr>
          <p:txBody>
            <a:bodyPr wrap="none" rtlCol="0">
              <a:spAutoFit/>
            </a:bodyPr>
            <a:lstStyle/>
            <a:p>
              <a:r>
                <a:rPr lang="en-US" altLang="zh-CN" sz="1800" dirty="0">
                  <a:solidFill>
                    <a:schemeClr val="bg1">
                      <a:lumMod val="95000"/>
                    </a:schemeClr>
                  </a:solidFill>
                  <a:latin typeface="华文新魏" panose="02010800040101010101" pitchFamily="2" charset="-122"/>
                  <a:ea typeface="华文新魏" panose="02010800040101010101" pitchFamily="2" charset="-122"/>
                </a:rPr>
                <a:t>A</a:t>
              </a:r>
              <a:endParaRPr lang="zh-CN" altLang="en-US" sz="1800" dirty="0">
                <a:solidFill>
                  <a:schemeClr val="bg1">
                    <a:lumMod val="95000"/>
                  </a:schemeClr>
                </a:solidFill>
                <a:latin typeface="华文新魏" panose="02010800040101010101" pitchFamily="2" charset="-122"/>
                <a:ea typeface="华文新魏" panose="02010800040101010101" pitchFamily="2" charset="-122"/>
              </a:endParaRPr>
            </a:p>
          </p:txBody>
        </p:sp>
      </p:grpSp>
      <p:grpSp>
        <p:nvGrpSpPr>
          <p:cNvPr id="3" name="组合 46"/>
          <p:cNvGrpSpPr/>
          <p:nvPr/>
        </p:nvGrpSpPr>
        <p:grpSpPr>
          <a:xfrm>
            <a:off x="3270293" y="1477926"/>
            <a:ext cx="2060911" cy="2061189"/>
            <a:chOff x="3092268" y="1623697"/>
            <a:chExt cx="2198688" cy="2198687"/>
          </a:xfrm>
          <a:solidFill>
            <a:schemeClr val="bg1">
              <a:lumMod val="95000"/>
            </a:schemeClr>
          </a:solidFill>
        </p:grpSpPr>
        <p:sp>
          <p:nvSpPr>
            <p:cNvPr id="48" name="Freeform 7"/>
            <p:cNvSpPr/>
            <p:nvPr/>
          </p:nvSpPr>
          <p:spPr bwMode="auto">
            <a:xfrm>
              <a:off x="3092268" y="1623697"/>
              <a:ext cx="2198688" cy="2198687"/>
            </a:xfrm>
            <a:custGeom>
              <a:avLst/>
              <a:gdLst>
                <a:gd name="T0" fmla="*/ 174 w 814"/>
                <a:gd name="T1" fmla="*/ 814 h 814"/>
                <a:gd name="T2" fmla="*/ 179 w 814"/>
                <a:gd name="T3" fmla="*/ 179 h 814"/>
                <a:gd name="T4" fmla="*/ 814 w 814"/>
                <a:gd name="T5" fmla="*/ 174 h 814"/>
                <a:gd name="T6" fmla="*/ 739 w 814"/>
                <a:gd name="T7" fmla="*/ 249 h 814"/>
                <a:gd name="T8" fmla="*/ 255 w 814"/>
                <a:gd name="T9" fmla="*/ 255 h 814"/>
                <a:gd name="T10" fmla="*/ 250 w 814"/>
                <a:gd name="T11" fmla="*/ 738 h 814"/>
                <a:gd name="T12" fmla="*/ 174 w 814"/>
                <a:gd name="T13" fmla="*/ 814 h 814"/>
              </a:gdLst>
              <a:ahLst/>
              <a:cxnLst>
                <a:cxn ang="0">
                  <a:pos x="T0" y="T1"/>
                </a:cxn>
                <a:cxn ang="0">
                  <a:pos x="T2" y="T3"/>
                </a:cxn>
                <a:cxn ang="0">
                  <a:pos x="T4" y="T5"/>
                </a:cxn>
                <a:cxn ang="0">
                  <a:pos x="T6" y="T7"/>
                </a:cxn>
                <a:cxn ang="0">
                  <a:pos x="T8" y="T9"/>
                </a:cxn>
                <a:cxn ang="0">
                  <a:pos x="T10" y="T11"/>
                </a:cxn>
                <a:cxn ang="0">
                  <a:pos x="T12" y="T13"/>
                </a:cxn>
              </a:cxnLst>
              <a:rect l="0" t="0" r="r" b="b"/>
              <a:pathLst>
                <a:path w="814" h="814">
                  <a:moveTo>
                    <a:pt x="174" y="814"/>
                  </a:moveTo>
                  <a:cubicBezTo>
                    <a:pt x="0" y="640"/>
                    <a:pt x="3" y="355"/>
                    <a:pt x="179" y="179"/>
                  </a:cubicBezTo>
                  <a:cubicBezTo>
                    <a:pt x="356" y="2"/>
                    <a:pt x="641" y="0"/>
                    <a:pt x="814" y="174"/>
                  </a:cubicBezTo>
                  <a:cubicBezTo>
                    <a:pt x="739" y="249"/>
                    <a:pt x="739" y="249"/>
                    <a:pt x="739" y="249"/>
                  </a:cubicBezTo>
                  <a:cubicBezTo>
                    <a:pt x="607" y="117"/>
                    <a:pt x="390" y="120"/>
                    <a:pt x="255" y="255"/>
                  </a:cubicBezTo>
                  <a:cubicBezTo>
                    <a:pt x="120" y="389"/>
                    <a:pt x="118" y="606"/>
                    <a:pt x="250" y="738"/>
                  </a:cubicBezTo>
                  <a:lnTo>
                    <a:pt x="174" y="814"/>
                  </a:lnTo>
                  <a:close/>
                </a:path>
              </a:pathLst>
            </a:custGeom>
            <a:solidFill>
              <a:schemeClr val="accent2"/>
            </a:solidFill>
            <a:ln>
              <a:noFill/>
            </a:ln>
          </p:spPr>
          <p:txBody>
            <a:bodyPr vert="horz" wrap="square" lIns="91412" tIns="45706" rIns="91412" bIns="45706" numCol="1" anchor="t" anchorCtr="0" compatLnSpc="1"/>
            <a:lstStyle/>
            <a:p>
              <a:endParaRPr lang="zh-CN" altLang="en-US" sz="1800" dirty="0">
                <a:solidFill>
                  <a:srgbClr val="261F1C"/>
                </a:solidFill>
                <a:latin typeface="华文新魏" panose="02010800040101010101" pitchFamily="2" charset="-122"/>
                <a:ea typeface="华文新魏" panose="02010800040101010101" pitchFamily="2" charset="-122"/>
              </a:endParaRPr>
            </a:p>
          </p:txBody>
        </p:sp>
        <p:sp>
          <p:nvSpPr>
            <p:cNvPr id="49" name="TextBox 152"/>
            <p:cNvSpPr txBox="1"/>
            <p:nvPr/>
          </p:nvSpPr>
          <p:spPr>
            <a:xfrm>
              <a:off x="3808197" y="1809956"/>
              <a:ext cx="376464" cy="393711"/>
            </a:xfrm>
            <a:prstGeom prst="rect">
              <a:avLst/>
            </a:prstGeom>
            <a:noFill/>
          </p:spPr>
          <p:txBody>
            <a:bodyPr wrap="none" rtlCol="0">
              <a:spAutoFit/>
            </a:bodyPr>
            <a:lstStyle/>
            <a:p>
              <a:r>
                <a:rPr lang="en-US" altLang="zh-CN" sz="1800" dirty="0">
                  <a:solidFill>
                    <a:schemeClr val="bg1">
                      <a:lumMod val="95000"/>
                    </a:schemeClr>
                  </a:solidFill>
                  <a:latin typeface="华文新魏" panose="02010800040101010101" pitchFamily="2" charset="-122"/>
                  <a:ea typeface="华文新魏" panose="02010800040101010101" pitchFamily="2" charset="-122"/>
                </a:rPr>
                <a:t>D</a:t>
              </a:r>
              <a:endParaRPr lang="zh-CN" altLang="en-US" sz="1800" dirty="0">
                <a:solidFill>
                  <a:schemeClr val="bg1">
                    <a:lumMod val="95000"/>
                  </a:schemeClr>
                </a:solidFill>
                <a:latin typeface="华文新魏" panose="02010800040101010101" pitchFamily="2" charset="-122"/>
                <a:ea typeface="华文新魏" panose="02010800040101010101" pitchFamily="2" charset="-122"/>
              </a:endParaRPr>
            </a:p>
          </p:txBody>
        </p:sp>
      </p:grpSp>
      <p:grpSp>
        <p:nvGrpSpPr>
          <p:cNvPr id="4" name="组合 49"/>
          <p:cNvGrpSpPr/>
          <p:nvPr/>
        </p:nvGrpSpPr>
        <p:grpSpPr>
          <a:xfrm>
            <a:off x="3874430" y="2083632"/>
            <a:ext cx="1060960" cy="1061102"/>
            <a:chOff x="3736793" y="2269809"/>
            <a:chExt cx="1131888" cy="1131887"/>
          </a:xfrm>
          <a:solidFill>
            <a:schemeClr val="bg1">
              <a:lumMod val="95000"/>
            </a:schemeClr>
          </a:solidFill>
        </p:grpSpPr>
        <p:sp>
          <p:nvSpPr>
            <p:cNvPr id="51" name="Freeform 6"/>
            <p:cNvSpPr/>
            <p:nvPr/>
          </p:nvSpPr>
          <p:spPr bwMode="auto">
            <a:xfrm>
              <a:off x="3736793" y="2269809"/>
              <a:ext cx="1131888" cy="1131887"/>
            </a:xfrm>
            <a:custGeom>
              <a:avLst/>
              <a:gdLst>
                <a:gd name="T0" fmla="*/ 91 w 419"/>
                <a:gd name="T1" fmla="*/ 419 h 419"/>
                <a:gd name="T2" fmla="*/ 91 w 419"/>
                <a:gd name="T3" fmla="*/ 91 h 419"/>
                <a:gd name="T4" fmla="*/ 419 w 419"/>
                <a:gd name="T5" fmla="*/ 91 h 419"/>
                <a:gd name="T6" fmla="*/ 344 w 419"/>
                <a:gd name="T7" fmla="*/ 166 h 419"/>
                <a:gd name="T8" fmla="*/ 167 w 419"/>
                <a:gd name="T9" fmla="*/ 166 h 419"/>
                <a:gd name="T10" fmla="*/ 167 w 419"/>
                <a:gd name="T11" fmla="*/ 343 h 419"/>
                <a:gd name="T12" fmla="*/ 91 w 419"/>
                <a:gd name="T13" fmla="*/ 419 h 419"/>
              </a:gdLst>
              <a:ahLst/>
              <a:cxnLst>
                <a:cxn ang="0">
                  <a:pos x="T0" y="T1"/>
                </a:cxn>
                <a:cxn ang="0">
                  <a:pos x="T2" y="T3"/>
                </a:cxn>
                <a:cxn ang="0">
                  <a:pos x="T4" y="T5"/>
                </a:cxn>
                <a:cxn ang="0">
                  <a:pos x="T6" y="T7"/>
                </a:cxn>
                <a:cxn ang="0">
                  <a:pos x="T8" y="T9"/>
                </a:cxn>
                <a:cxn ang="0">
                  <a:pos x="T10" y="T11"/>
                </a:cxn>
                <a:cxn ang="0">
                  <a:pos x="T12" y="T13"/>
                </a:cxn>
              </a:cxnLst>
              <a:rect l="0" t="0" r="r" b="b"/>
              <a:pathLst>
                <a:path w="419" h="419">
                  <a:moveTo>
                    <a:pt x="91" y="419"/>
                  </a:moveTo>
                  <a:cubicBezTo>
                    <a:pt x="0" y="329"/>
                    <a:pt x="0" y="181"/>
                    <a:pt x="91" y="91"/>
                  </a:cubicBezTo>
                  <a:cubicBezTo>
                    <a:pt x="181" y="0"/>
                    <a:pt x="329" y="0"/>
                    <a:pt x="419" y="91"/>
                  </a:cubicBezTo>
                  <a:cubicBezTo>
                    <a:pt x="344" y="166"/>
                    <a:pt x="344" y="166"/>
                    <a:pt x="344" y="166"/>
                  </a:cubicBezTo>
                  <a:cubicBezTo>
                    <a:pt x="295" y="117"/>
                    <a:pt x="215" y="117"/>
                    <a:pt x="167" y="166"/>
                  </a:cubicBezTo>
                  <a:cubicBezTo>
                    <a:pt x="118" y="215"/>
                    <a:pt x="118" y="295"/>
                    <a:pt x="167" y="343"/>
                  </a:cubicBezTo>
                  <a:lnTo>
                    <a:pt x="91" y="419"/>
                  </a:lnTo>
                  <a:close/>
                </a:path>
              </a:pathLst>
            </a:custGeom>
            <a:solidFill>
              <a:schemeClr val="accent4"/>
            </a:solidFill>
            <a:ln>
              <a:noFill/>
            </a:ln>
          </p:spPr>
          <p:txBody>
            <a:bodyPr vert="horz" wrap="square" lIns="91412" tIns="45706" rIns="91412" bIns="45706" numCol="1" anchor="t" anchorCtr="0" compatLnSpc="1"/>
            <a:lstStyle/>
            <a:p>
              <a:endParaRPr lang="zh-CN" altLang="en-US" sz="1800" dirty="0">
                <a:solidFill>
                  <a:srgbClr val="261F1C"/>
                </a:solidFill>
                <a:latin typeface="华文新魏" panose="02010800040101010101" pitchFamily="2" charset="-122"/>
                <a:ea typeface="华文新魏" panose="02010800040101010101" pitchFamily="2" charset="-122"/>
              </a:endParaRPr>
            </a:p>
          </p:txBody>
        </p:sp>
        <p:sp>
          <p:nvSpPr>
            <p:cNvPr id="52" name="TextBox 150"/>
            <p:cNvSpPr txBox="1"/>
            <p:nvPr/>
          </p:nvSpPr>
          <p:spPr>
            <a:xfrm>
              <a:off x="4013937" y="2370026"/>
              <a:ext cx="359367" cy="393712"/>
            </a:xfrm>
            <a:prstGeom prst="rect">
              <a:avLst/>
            </a:prstGeom>
            <a:noFill/>
          </p:spPr>
          <p:txBody>
            <a:bodyPr wrap="none" rtlCol="0">
              <a:spAutoFit/>
            </a:bodyPr>
            <a:lstStyle/>
            <a:p>
              <a:r>
                <a:rPr lang="en-US" altLang="zh-CN" sz="1800" dirty="0">
                  <a:solidFill>
                    <a:schemeClr val="bg1">
                      <a:lumMod val="95000"/>
                    </a:schemeClr>
                  </a:solidFill>
                  <a:latin typeface="华文新魏" panose="02010800040101010101" pitchFamily="2" charset="-122"/>
                  <a:ea typeface="华文新魏" panose="02010800040101010101" pitchFamily="2" charset="-122"/>
                </a:rPr>
                <a:t>C</a:t>
              </a:r>
              <a:endParaRPr lang="zh-CN" altLang="en-US" sz="1800" dirty="0">
                <a:solidFill>
                  <a:schemeClr val="bg1">
                    <a:lumMod val="95000"/>
                  </a:schemeClr>
                </a:solidFill>
                <a:latin typeface="华文新魏" panose="02010800040101010101" pitchFamily="2" charset="-122"/>
                <a:ea typeface="华文新魏" panose="02010800040101010101" pitchFamily="2" charset="-122"/>
              </a:endParaRPr>
            </a:p>
          </p:txBody>
        </p:sp>
      </p:grpSp>
      <p:grpSp>
        <p:nvGrpSpPr>
          <p:cNvPr id="5" name="组合 52"/>
          <p:cNvGrpSpPr/>
          <p:nvPr/>
        </p:nvGrpSpPr>
        <p:grpSpPr>
          <a:xfrm>
            <a:off x="3978590" y="2169948"/>
            <a:ext cx="1549032" cy="1549240"/>
            <a:chOff x="3847918" y="2361884"/>
            <a:chExt cx="1652588" cy="1652587"/>
          </a:xfrm>
          <a:solidFill>
            <a:schemeClr val="bg1">
              <a:lumMod val="95000"/>
            </a:schemeClr>
          </a:solidFill>
        </p:grpSpPr>
        <p:sp>
          <p:nvSpPr>
            <p:cNvPr id="54" name="Freeform 8"/>
            <p:cNvSpPr/>
            <p:nvPr/>
          </p:nvSpPr>
          <p:spPr bwMode="auto">
            <a:xfrm>
              <a:off x="3847918" y="2361884"/>
              <a:ext cx="1652588" cy="1652587"/>
            </a:xfrm>
            <a:custGeom>
              <a:avLst/>
              <a:gdLst>
                <a:gd name="T0" fmla="*/ 0 w 612"/>
                <a:gd name="T1" fmla="*/ 480 h 612"/>
                <a:gd name="T2" fmla="*/ 76 w 612"/>
                <a:gd name="T3" fmla="*/ 404 h 612"/>
                <a:gd name="T4" fmla="*/ 404 w 612"/>
                <a:gd name="T5" fmla="*/ 404 h 612"/>
                <a:gd name="T6" fmla="*/ 404 w 612"/>
                <a:gd name="T7" fmla="*/ 76 h 612"/>
                <a:gd name="T8" fmla="*/ 480 w 612"/>
                <a:gd name="T9" fmla="*/ 0 h 612"/>
                <a:gd name="T10" fmla="*/ 480 w 612"/>
                <a:gd name="T11" fmla="*/ 480 h 612"/>
                <a:gd name="T12" fmla="*/ 0 w 612"/>
                <a:gd name="T13" fmla="*/ 480 h 612"/>
              </a:gdLst>
              <a:ahLst/>
              <a:cxnLst>
                <a:cxn ang="0">
                  <a:pos x="T0" y="T1"/>
                </a:cxn>
                <a:cxn ang="0">
                  <a:pos x="T2" y="T3"/>
                </a:cxn>
                <a:cxn ang="0">
                  <a:pos x="T4" y="T5"/>
                </a:cxn>
                <a:cxn ang="0">
                  <a:pos x="T6" y="T7"/>
                </a:cxn>
                <a:cxn ang="0">
                  <a:pos x="T8" y="T9"/>
                </a:cxn>
                <a:cxn ang="0">
                  <a:pos x="T10" y="T11"/>
                </a:cxn>
                <a:cxn ang="0">
                  <a:pos x="T12" y="T13"/>
                </a:cxn>
              </a:cxnLst>
              <a:rect l="0" t="0" r="r" b="b"/>
              <a:pathLst>
                <a:path w="612" h="612">
                  <a:moveTo>
                    <a:pt x="0" y="480"/>
                  </a:moveTo>
                  <a:cubicBezTo>
                    <a:pt x="76" y="404"/>
                    <a:pt x="76" y="404"/>
                    <a:pt x="76" y="404"/>
                  </a:cubicBezTo>
                  <a:cubicBezTo>
                    <a:pt x="166" y="495"/>
                    <a:pt x="314" y="495"/>
                    <a:pt x="404" y="404"/>
                  </a:cubicBezTo>
                  <a:cubicBezTo>
                    <a:pt x="495" y="314"/>
                    <a:pt x="495" y="166"/>
                    <a:pt x="404" y="76"/>
                  </a:cubicBezTo>
                  <a:cubicBezTo>
                    <a:pt x="480" y="0"/>
                    <a:pt x="480" y="0"/>
                    <a:pt x="480" y="0"/>
                  </a:cubicBezTo>
                  <a:cubicBezTo>
                    <a:pt x="612" y="132"/>
                    <a:pt x="612" y="348"/>
                    <a:pt x="480" y="480"/>
                  </a:cubicBezTo>
                  <a:cubicBezTo>
                    <a:pt x="348" y="612"/>
                    <a:pt x="133" y="612"/>
                    <a:pt x="0" y="480"/>
                  </a:cubicBezTo>
                  <a:close/>
                </a:path>
              </a:pathLst>
            </a:custGeom>
            <a:solidFill>
              <a:schemeClr val="accent3"/>
            </a:solidFill>
            <a:ln>
              <a:noFill/>
            </a:ln>
          </p:spPr>
          <p:txBody>
            <a:bodyPr vert="horz" wrap="square" lIns="91412" tIns="45706" rIns="91412" bIns="45706" numCol="1" anchor="t" anchorCtr="0" compatLnSpc="1"/>
            <a:lstStyle/>
            <a:p>
              <a:endParaRPr lang="zh-CN" altLang="en-US" sz="1800" dirty="0">
                <a:solidFill>
                  <a:srgbClr val="261F1C"/>
                </a:solidFill>
                <a:latin typeface="华文新魏" panose="02010800040101010101" pitchFamily="2" charset="-122"/>
                <a:ea typeface="华文新魏" panose="02010800040101010101" pitchFamily="2" charset="-122"/>
              </a:endParaRPr>
            </a:p>
          </p:txBody>
        </p:sp>
        <p:sp>
          <p:nvSpPr>
            <p:cNvPr id="55" name="TextBox 147"/>
            <p:cNvSpPr txBox="1"/>
            <p:nvPr/>
          </p:nvSpPr>
          <p:spPr>
            <a:xfrm>
              <a:off x="5056570" y="2613663"/>
              <a:ext cx="342271" cy="393711"/>
            </a:xfrm>
            <a:prstGeom prst="rect">
              <a:avLst/>
            </a:prstGeom>
            <a:noFill/>
          </p:spPr>
          <p:txBody>
            <a:bodyPr wrap="none" rtlCol="0">
              <a:spAutoFit/>
            </a:bodyPr>
            <a:lstStyle/>
            <a:p>
              <a:r>
                <a:rPr lang="en-US" altLang="zh-CN" sz="1800" dirty="0">
                  <a:solidFill>
                    <a:schemeClr val="bg1">
                      <a:lumMod val="95000"/>
                    </a:schemeClr>
                  </a:solidFill>
                  <a:latin typeface="华文新魏" panose="02010800040101010101" pitchFamily="2" charset="-122"/>
                  <a:ea typeface="华文新魏" panose="02010800040101010101" pitchFamily="2" charset="-122"/>
                </a:rPr>
                <a:t>B</a:t>
              </a:r>
              <a:endParaRPr lang="zh-CN" altLang="en-US" sz="1800" dirty="0">
                <a:solidFill>
                  <a:schemeClr val="bg1">
                    <a:lumMod val="95000"/>
                  </a:schemeClr>
                </a:solidFill>
                <a:latin typeface="华文新魏" panose="02010800040101010101" pitchFamily="2" charset="-122"/>
                <a:ea typeface="华文新魏" panose="02010800040101010101" pitchFamily="2" charset="-122"/>
              </a:endParaRPr>
            </a:p>
          </p:txBody>
        </p:sp>
      </p:grpSp>
      <p:pic>
        <p:nvPicPr>
          <p:cNvPr id="56"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5764" y="2528610"/>
            <a:ext cx="474101" cy="67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Freeform 28"/>
          <p:cNvSpPr>
            <a:spLocks noEditPoints="1"/>
          </p:cNvSpPr>
          <p:nvPr/>
        </p:nvSpPr>
        <p:spPr bwMode="auto">
          <a:xfrm>
            <a:off x="6060884" y="3136549"/>
            <a:ext cx="239622" cy="360151"/>
          </a:xfrm>
          <a:custGeom>
            <a:avLst/>
            <a:gdLst>
              <a:gd name="T0" fmla="*/ 83 w 103"/>
              <a:gd name="T1" fmla="*/ 52 h 155"/>
              <a:gd name="T2" fmla="*/ 83 w 103"/>
              <a:gd name="T3" fmla="*/ 52 h 155"/>
              <a:gd name="T4" fmla="*/ 87 w 103"/>
              <a:gd name="T5" fmla="*/ 36 h 155"/>
              <a:gd name="T6" fmla="*/ 52 w 103"/>
              <a:gd name="T7" fmla="*/ 0 h 155"/>
              <a:gd name="T8" fmla="*/ 32 w 103"/>
              <a:gd name="T9" fmla="*/ 6 h 155"/>
              <a:gd name="T10" fmla="*/ 28 w 103"/>
              <a:gd name="T11" fmla="*/ 10 h 155"/>
              <a:gd name="T12" fmla="*/ 27 w 103"/>
              <a:gd name="T13" fmla="*/ 10 h 155"/>
              <a:gd name="T14" fmla="*/ 17 w 103"/>
              <a:gd name="T15" fmla="*/ 36 h 155"/>
              <a:gd name="T16" fmla="*/ 17 w 103"/>
              <a:gd name="T17" fmla="*/ 36 h 155"/>
              <a:gd name="T18" fmla="*/ 17 w 103"/>
              <a:gd name="T19" fmla="*/ 38 h 155"/>
              <a:gd name="T20" fmla="*/ 17 w 103"/>
              <a:gd name="T21" fmla="*/ 40 h 155"/>
              <a:gd name="T22" fmla="*/ 17 w 103"/>
              <a:gd name="T23" fmla="*/ 40 h 155"/>
              <a:gd name="T24" fmla="*/ 21 w 103"/>
              <a:gd name="T25" fmla="*/ 52 h 155"/>
              <a:gd name="T26" fmla="*/ 20 w 103"/>
              <a:gd name="T27" fmla="*/ 52 h 155"/>
              <a:gd name="T28" fmla="*/ 9 w 103"/>
              <a:gd name="T29" fmla="*/ 55 h 155"/>
              <a:gd name="T30" fmla="*/ 0 w 103"/>
              <a:gd name="T31" fmla="*/ 72 h 155"/>
              <a:gd name="T32" fmla="*/ 0 w 103"/>
              <a:gd name="T33" fmla="*/ 107 h 155"/>
              <a:gd name="T34" fmla="*/ 0 w 103"/>
              <a:gd name="T35" fmla="*/ 112 h 155"/>
              <a:gd name="T36" fmla="*/ 0 w 103"/>
              <a:gd name="T37" fmla="*/ 135 h 155"/>
              <a:gd name="T38" fmla="*/ 20 w 103"/>
              <a:gd name="T39" fmla="*/ 155 h 155"/>
              <a:gd name="T40" fmla="*/ 83 w 103"/>
              <a:gd name="T41" fmla="*/ 155 h 155"/>
              <a:gd name="T42" fmla="*/ 103 w 103"/>
              <a:gd name="T43" fmla="*/ 135 h 155"/>
              <a:gd name="T44" fmla="*/ 103 w 103"/>
              <a:gd name="T45" fmla="*/ 72 h 155"/>
              <a:gd name="T46" fmla="*/ 83 w 103"/>
              <a:gd name="T47" fmla="*/ 52 h 155"/>
              <a:gd name="T48" fmla="*/ 82 w 103"/>
              <a:gd name="T49" fmla="*/ 36 h 155"/>
              <a:gd name="T50" fmla="*/ 81 w 103"/>
              <a:gd name="T51" fmla="*/ 45 h 155"/>
              <a:gd name="T52" fmla="*/ 81 w 103"/>
              <a:gd name="T53" fmla="*/ 45 h 155"/>
              <a:gd name="T54" fmla="*/ 79 w 103"/>
              <a:gd name="T55" fmla="*/ 48 h 155"/>
              <a:gd name="T56" fmla="*/ 79 w 103"/>
              <a:gd name="T57" fmla="*/ 49 h 155"/>
              <a:gd name="T58" fmla="*/ 78 w 103"/>
              <a:gd name="T59" fmla="*/ 50 h 155"/>
              <a:gd name="T60" fmla="*/ 61 w 103"/>
              <a:gd name="T61" fmla="*/ 64 h 155"/>
              <a:gd name="T62" fmla="*/ 67 w 103"/>
              <a:gd name="T63" fmla="*/ 64 h 155"/>
              <a:gd name="T64" fmla="*/ 59 w 103"/>
              <a:gd name="T65" fmla="*/ 102 h 155"/>
              <a:gd name="T66" fmla="*/ 57 w 103"/>
              <a:gd name="T67" fmla="*/ 112 h 155"/>
              <a:gd name="T68" fmla="*/ 54 w 103"/>
              <a:gd name="T69" fmla="*/ 95 h 155"/>
              <a:gd name="T70" fmla="*/ 52 w 103"/>
              <a:gd name="T71" fmla="*/ 78 h 155"/>
              <a:gd name="T72" fmla="*/ 55 w 103"/>
              <a:gd name="T73" fmla="*/ 73 h 155"/>
              <a:gd name="T74" fmla="*/ 59 w 103"/>
              <a:gd name="T75" fmla="*/ 66 h 155"/>
              <a:gd name="T76" fmla="*/ 44 w 103"/>
              <a:gd name="T77" fmla="*/ 66 h 155"/>
              <a:gd name="T78" fmla="*/ 46 w 103"/>
              <a:gd name="T79" fmla="*/ 69 h 155"/>
              <a:gd name="T80" fmla="*/ 52 w 103"/>
              <a:gd name="T81" fmla="*/ 78 h 155"/>
              <a:gd name="T82" fmla="*/ 47 w 103"/>
              <a:gd name="T83" fmla="*/ 112 h 155"/>
              <a:gd name="T84" fmla="*/ 37 w 103"/>
              <a:gd name="T85" fmla="*/ 64 h 155"/>
              <a:gd name="T86" fmla="*/ 42 w 103"/>
              <a:gd name="T87" fmla="*/ 64 h 155"/>
              <a:gd name="T88" fmla="*/ 34 w 103"/>
              <a:gd name="T89" fmla="*/ 60 h 155"/>
              <a:gd name="T90" fmla="*/ 27 w 103"/>
              <a:gd name="T91" fmla="*/ 53 h 155"/>
              <a:gd name="T92" fmla="*/ 21 w 103"/>
              <a:gd name="T93" fmla="*/ 36 h 155"/>
              <a:gd name="T94" fmla="*/ 29 w 103"/>
              <a:gd name="T95" fmla="*/ 16 h 155"/>
              <a:gd name="T96" fmla="*/ 52 w 103"/>
              <a:gd name="T97" fmla="*/ 5 h 155"/>
              <a:gd name="T98" fmla="*/ 80 w 103"/>
              <a:gd name="T99" fmla="*/ 26 h 155"/>
              <a:gd name="T100" fmla="*/ 81 w 103"/>
              <a:gd name="T101" fmla="*/ 28 h 155"/>
              <a:gd name="T102" fmla="*/ 82 w 103"/>
              <a:gd name="T103" fmla="*/ 31 h 155"/>
              <a:gd name="T104" fmla="*/ 82 w 103"/>
              <a:gd name="T105" fmla="*/ 3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3" h="155">
                <a:moveTo>
                  <a:pt x="83" y="52"/>
                </a:moveTo>
                <a:cubicBezTo>
                  <a:pt x="83" y="52"/>
                  <a:pt x="83" y="52"/>
                  <a:pt x="83" y="52"/>
                </a:cubicBezTo>
                <a:cubicBezTo>
                  <a:pt x="85" y="47"/>
                  <a:pt x="87" y="41"/>
                  <a:pt x="87" y="36"/>
                </a:cubicBezTo>
                <a:cubicBezTo>
                  <a:pt x="87" y="16"/>
                  <a:pt x="71" y="0"/>
                  <a:pt x="52" y="0"/>
                </a:cubicBezTo>
                <a:cubicBezTo>
                  <a:pt x="45" y="0"/>
                  <a:pt x="38" y="3"/>
                  <a:pt x="32" y="6"/>
                </a:cubicBezTo>
                <a:cubicBezTo>
                  <a:pt x="28" y="10"/>
                  <a:pt x="28" y="10"/>
                  <a:pt x="28" y="10"/>
                </a:cubicBezTo>
                <a:cubicBezTo>
                  <a:pt x="27" y="10"/>
                  <a:pt x="27" y="10"/>
                  <a:pt x="27" y="10"/>
                </a:cubicBezTo>
                <a:cubicBezTo>
                  <a:pt x="21" y="17"/>
                  <a:pt x="17" y="26"/>
                  <a:pt x="17" y="36"/>
                </a:cubicBezTo>
                <a:cubicBezTo>
                  <a:pt x="17" y="36"/>
                  <a:pt x="17" y="36"/>
                  <a:pt x="17" y="36"/>
                </a:cubicBezTo>
                <a:cubicBezTo>
                  <a:pt x="17" y="36"/>
                  <a:pt x="17" y="37"/>
                  <a:pt x="17" y="38"/>
                </a:cubicBezTo>
                <a:cubicBezTo>
                  <a:pt x="17" y="38"/>
                  <a:pt x="17" y="39"/>
                  <a:pt x="17" y="40"/>
                </a:cubicBezTo>
                <a:cubicBezTo>
                  <a:pt x="17" y="40"/>
                  <a:pt x="17" y="40"/>
                  <a:pt x="17" y="40"/>
                </a:cubicBezTo>
                <a:cubicBezTo>
                  <a:pt x="17" y="44"/>
                  <a:pt x="19" y="48"/>
                  <a:pt x="21" y="52"/>
                </a:cubicBezTo>
                <a:cubicBezTo>
                  <a:pt x="20" y="52"/>
                  <a:pt x="20" y="52"/>
                  <a:pt x="20" y="52"/>
                </a:cubicBezTo>
                <a:cubicBezTo>
                  <a:pt x="16" y="52"/>
                  <a:pt x="12" y="53"/>
                  <a:pt x="9" y="55"/>
                </a:cubicBezTo>
                <a:cubicBezTo>
                  <a:pt x="4" y="59"/>
                  <a:pt x="0" y="65"/>
                  <a:pt x="0" y="72"/>
                </a:cubicBezTo>
                <a:cubicBezTo>
                  <a:pt x="0" y="107"/>
                  <a:pt x="0" y="107"/>
                  <a:pt x="0" y="107"/>
                </a:cubicBezTo>
                <a:cubicBezTo>
                  <a:pt x="0" y="112"/>
                  <a:pt x="0" y="112"/>
                  <a:pt x="0" y="112"/>
                </a:cubicBezTo>
                <a:cubicBezTo>
                  <a:pt x="0" y="135"/>
                  <a:pt x="0" y="135"/>
                  <a:pt x="0" y="135"/>
                </a:cubicBezTo>
                <a:cubicBezTo>
                  <a:pt x="0" y="146"/>
                  <a:pt x="9" y="155"/>
                  <a:pt x="20" y="155"/>
                </a:cubicBezTo>
                <a:cubicBezTo>
                  <a:pt x="83" y="155"/>
                  <a:pt x="83" y="155"/>
                  <a:pt x="83" y="155"/>
                </a:cubicBezTo>
                <a:cubicBezTo>
                  <a:pt x="94" y="155"/>
                  <a:pt x="103" y="146"/>
                  <a:pt x="103" y="135"/>
                </a:cubicBezTo>
                <a:cubicBezTo>
                  <a:pt x="103" y="72"/>
                  <a:pt x="103" y="72"/>
                  <a:pt x="103" y="72"/>
                </a:cubicBezTo>
                <a:cubicBezTo>
                  <a:pt x="103" y="61"/>
                  <a:pt x="94" y="52"/>
                  <a:pt x="83" y="52"/>
                </a:cubicBezTo>
                <a:close/>
                <a:moveTo>
                  <a:pt x="82" y="36"/>
                </a:moveTo>
                <a:cubicBezTo>
                  <a:pt x="82" y="39"/>
                  <a:pt x="82" y="42"/>
                  <a:pt x="81" y="45"/>
                </a:cubicBezTo>
                <a:cubicBezTo>
                  <a:pt x="81" y="45"/>
                  <a:pt x="81" y="45"/>
                  <a:pt x="81" y="45"/>
                </a:cubicBezTo>
                <a:cubicBezTo>
                  <a:pt x="80" y="46"/>
                  <a:pt x="80" y="47"/>
                  <a:pt x="79" y="48"/>
                </a:cubicBezTo>
                <a:cubicBezTo>
                  <a:pt x="79" y="48"/>
                  <a:pt x="79" y="49"/>
                  <a:pt x="79" y="49"/>
                </a:cubicBezTo>
                <a:cubicBezTo>
                  <a:pt x="79" y="50"/>
                  <a:pt x="78" y="50"/>
                  <a:pt x="78" y="50"/>
                </a:cubicBezTo>
                <a:cubicBezTo>
                  <a:pt x="75" y="57"/>
                  <a:pt x="69" y="62"/>
                  <a:pt x="61" y="64"/>
                </a:cubicBezTo>
                <a:cubicBezTo>
                  <a:pt x="67" y="64"/>
                  <a:pt x="67" y="64"/>
                  <a:pt x="67" y="64"/>
                </a:cubicBezTo>
                <a:cubicBezTo>
                  <a:pt x="59" y="102"/>
                  <a:pt x="59" y="102"/>
                  <a:pt x="59" y="102"/>
                </a:cubicBezTo>
                <a:cubicBezTo>
                  <a:pt x="57" y="112"/>
                  <a:pt x="57" y="112"/>
                  <a:pt x="57" y="112"/>
                </a:cubicBezTo>
                <a:cubicBezTo>
                  <a:pt x="54" y="95"/>
                  <a:pt x="54" y="95"/>
                  <a:pt x="54" y="95"/>
                </a:cubicBezTo>
                <a:cubicBezTo>
                  <a:pt x="52" y="78"/>
                  <a:pt x="52" y="78"/>
                  <a:pt x="52" y="78"/>
                </a:cubicBezTo>
                <a:cubicBezTo>
                  <a:pt x="55" y="73"/>
                  <a:pt x="55" y="73"/>
                  <a:pt x="55" y="73"/>
                </a:cubicBezTo>
                <a:cubicBezTo>
                  <a:pt x="59" y="66"/>
                  <a:pt x="59" y="66"/>
                  <a:pt x="59" y="66"/>
                </a:cubicBezTo>
                <a:cubicBezTo>
                  <a:pt x="44" y="66"/>
                  <a:pt x="44" y="66"/>
                  <a:pt x="44" y="66"/>
                </a:cubicBezTo>
                <a:cubicBezTo>
                  <a:pt x="46" y="69"/>
                  <a:pt x="46" y="69"/>
                  <a:pt x="46" y="69"/>
                </a:cubicBezTo>
                <a:cubicBezTo>
                  <a:pt x="52" y="78"/>
                  <a:pt x="52" y="78"/>
                  <a:pt x="52" y="78"/>
                </a:cubicBezTo>
                <a:cubicBezTo>
                  <a:pt x="47" y="112"/>
                  <a:pt x="47" y="112"/>
                  <a:pt x="47" y="112"/>
                </a:cubicBezTo>
                <a:cubicBezTo>
                  <a:pt x="37" y="64"/>
                  <a:pt x="37" y="64"/>
                  <a:pt x="37" y="64"/>
                </a:cubicBezTo>
                <a:cubicBezTo>
                  <a:pt x="42" y="64"/>
                  <a:pt x="42" y="64"/>
                  <a:pt x="42" y="64"/>
                </a:cubicBezTo>
                <a:cubicBezTo>
                  <a:pt x="39" y="63"/>
                  <a:pt x="36" y="62"/>
                  <a:pt x="34" y="60"/>
                </a:cubicBezTo>
                <a:cubicBezTo>
                  <a:pt x="31" y="58"/>
                  <a:pt x="29" y="56"/>
                  <a:pt x="27" y="53"/>
                </a:cubicBezTo>
                <a:cubicBezTo>
                  <a:pt x="23" y="48"/>
                  <a:pt x="21" y="42"/>
                  <a:pt x="21" y="36"/>
                </a:cubicBezTo>
                <a:cubicBezTo>
                  <a:pt x="21" y="28"/>
                  <a:pt x="24" y="21"/>
                  <a:pt x="29" y="16"/>
                </a:cubicBezTo>
                <a:cubicBezTo>
                  <a:pt x="34" y="9"/>
                  <a:pt x="42" y="5"/>
                  <a:pt x="52" y="5"/>
                </a:cubicBezTo>
                <a:cubicBezTo>
                  <a:pt x="65" y="5"/>
                  <a:pt x="76" y="14"/>
                  <a:pt x="80" y="26"/>
                </a:cubicBezTo>
                <a:cubicBezTo>
                  <a:pt x="81" y="27"/>
                  <a:pt x="81" y="27"/>
                  <a:pt x="81" y="28"/>
                </a:cubicBezTo>
                <a:cubicBezTo>
                  <a:pt x="81" y="29"/>
                  <a:pt x="81" y="30"/>
                  <a:pt x="82" y="31"/>
                </a:cubicBezTo>
                <a:cubicBezTo>
                  <a:pt x="82" y="32"/>
                  <a:pt x="82" y="34"/>
                  <a:pt x="82" y="36"/>
                </a:cubicBezTo>
                <a:close/>
              </a:path>
            </a:pathLst>
          </a:custGeom>
          <a:solidFill>
            <a:schemeClr val="tx1">
              <a:lumMod val="65000"/>
              <a:lumOff val="35000"/>
            </a:schemeClr>
          </a:solidFill>
          <a:ln>
            <a:noFill/>
          </a:ln>
        </p:spPr>
        <p:txBody>
          <a:bodyPr vert="horz" wrap="square" lIns="68568" tIns="34284" rIns="68568" bIns="34284" numCol="1" anchor="t" anchorCtr="0" compatLnSpc="1"/>
          <a:lstStyle/>
          <a:p>
            <a:endParaRPr lang="zh-CN" altLang="en-US" sz="1800" dirty="0">
              <a:solidFill>
                <a:srgbClr val="261F1C"/>
              </a:solidFill>
              <a:latin typeface="华文新魏" panose="02010800040101010101" pitchFamily="2" charset="-122"/>
              <a:ea typeface="华文新魏" panose="02010800040101010101" pitchFamily="2" charset="-122"/>
            </a:endParaRPr>
          </a:p>
        </p:txBody>
      </p:sp>
      <p:grpSp>
        <p:nvGrpSpPr>
          <p:cNvPr id="6" name="组合 57"/>
          <p:cNvGrpSpPr/>
          <p:nvPr/>
        </p:nvGrpSpPr>
        <p:grpSpPr>
          <a:xfrm rot="2700000">
            <a:off x="6250546" y="3087787"/>
            <a:ext cx="1983814" cy="816880"/>
            <a:chOff x="6403403" y="1682369"/>
            <a:chExt cx="2116150" cy="871490"/>
          </a:xfrm>
        </p:grpSpPr>
        <p:sp>
          <p:nvSpPr>
            <p:cNvPr id="59" name="TextBox 110"/>
            <p:cNvSpPr txBox="1"/>
            <p:nvPr/>
          </p:nvSpPr>
          <p:spPr>
            <a:xfrm>
              <a:off x="6447908" y="1979421"/>
              <a:ext cx="2071645" cy="574438"/>
            </a:xfrm>
            <a:prstGeom prst="rect">
              <a:avLst/>
            </a:prstGeom>
            <a:noFill/>
          </p:spPr>
          <p:txBody>
            <a:bodyPr wrap="square" lIns="0" tIns="0" rtlCol="0" anchor="t">
              <a:spAutoFit/>
            </a:bodyPr>
            <a:lstStyle>
              <a:defPPr>
                <a:defRPr lang="zh-CN"/>
              </a:defPPr>
              <a:lvl1pPr defTabSz="1219200">
                <a:spcBef>
                  <a:spcPct val="20000"/>
                </a:spcBef>
                <a:defRPr sz="11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800" dirty="0">
                  <a:solidFill>
                    <a:schemeClr val="bg1">
                      <a:lumMod val="50000"/>
                    </a:schemeClr>
                  </a:solidFill>
                </a:rPr>
                <a:t>这里还可以输入你对本年度工作的简要阐述与看法，文字替换后，效果不变。这里还可以输入你对本年度工作的简要阐述与看法，文字替换后，效果不变。</a:t>
              </a:r>
              <a:endParaRPr lang="en-US" altLang="zh-CN" sz="800" dirty="0">
                <a:solidFill>
                  <a:schemeClr val="bg1">
                    <a:lumMod val="50000"/>
                  </a:schemeClr>
                </a:solidFill>
              </a:endParaRPr>
            </a:p>
          </p:txBody>
        </p:sp>
        <p:sp>
          <p:nvSpPr>
            <p:cNvPr id="60" name="矩形 59"/>
            <p:cNvSpPr/>
            <p:nvPr/>
          </p:nvSpPr>
          <p:spPr>
            <a:xfrm>
              <a:off x="6403403" y="1682369"/>
              <a:ext cx="1604334" cy="287090"/>
            </a:xfrm>
            <a:prstGeom prst="rect">
              <a:avLst/>
            </a:prstGeom>
          </p:spPr>
          <p:txBody>
            <a:bodyPr vert="horz" wrap="square" lIns="83675" tIns="41837" rIns="83675" bIns="41837"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单击此处添加标题</a:t>
              </a:r>
            </a:p>
          </p:txBody>
        </p:sp>
        <p:cxnSp>
          <p:nvCxnSpPr>
            <p:cNvPr id="88" name="直接连接符 87"/>
            <p:cNvCxnSpPr/>
            <p:nvPr/>
          </p:nvCxnSpPr>
          <p:spPr>
            <a:xfrm>
              <a:off x="6445250" y="1920736"/>
              <a:ext cx="187579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89" name="任意多边形 88"/>
          <p:cNvSpPr/>
          <p:nvPr/>
        </p:nvSpPr>
        <p:spPr>
          <a:xfrm>
            <a:off x="5524951" y="2379616"/>
            <a:ext cx="1224429" cy="1238202"/>
          </a:xfrm>
          <a:custGeom>
            <a:avLst/>
            <a:gdLst>
              <a:gd name="connsiteX0" fmla="*/ 0 w 1306285"/>
              <a:gd name="connsiteY0" fmla="*/ 1320800 h 1320800"/>
              <a:gd name="connsiteX1" fmla="*/ 43542 w 1306285"/>
              <a:gd name="connsiteY1" fmla="*/ 1277257 h 1320800"/>
              <a:gd name="connsiteX2" fmla="*/ 1306285 w 1306285"/>
              <a:gd name="connsiteY2" fmla="*/ 0 h 1320800"/>
            </a:gdLst>
            <a:ahLst/>
            <a:cxnLst>
              <a:cxn ang="0">
                <a:pos x="connsiteX0" y="connsiteY0"/>
              </a:cxn>
              <a:cxn ang="0">
                <a:pos x="connsiteX1" y="connsiteY1"/>
              </a:cxn>
              <a:cxn ang="0">
                <a:pos x="connsiteX2" y="connsiteY2"/>
              </a:cxn>
            </a:cxnLst>
            <a:rect l="l" t="t" r="r" b="b"/>
            <a:pathLst>
              <a:path w="1306285" h="1320800">
                <a:moveTo>
                  <a:pt x="0" y="1320800"/>
                </a:moveTo>
                <a:lnTo>
                  <a:pt x="43542" y="1277257"/>
                </a:lnTo>
                <a:lnTo>
                  <a:pt x="1306285" y="0"/>
                </a:lnTo>
              </a:path>
            </a:pathLst>
          </a:custGeom>
          <a:noFill/>
          <a:ln w="12700">
            <a:solidFill>
              <a:srgbClr val="261F1C"/>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sz="1800" dirty="0">
              <a:solidFill>
                <a:srgbClr val="261F1C"/>
              </a:solidFill>
              <a:latin typeface="华文新魏" panose="02010800040101010101" pitchFamily="2" charset="-122"/>
              <a:ea typeface="华文新魏" panose="02010800040101010101" pitchFamily="2" charset="-122"/>
            </a:endParaRPr>
          </a:p>
        </p:txBody>
      </p:sp>
      <p:grpSp>
        <p:nvGrpSpPr>
          <p:cNvPr id="7" name="组合 89"/>
          <p:cNvGrpSpPr/>
          <p:nvPr/>
        </p:nvGrpSpPr>
        <p:grpSpPr>
          <a:xfrm>
            <a:off x="2968226" y="2226504"/>
            <a:ext cx="300580" cy="257464"/>
            <a:chOff x="2541588" y="2027238"/>
            <a:chExt cx="320675" cy="274638"/>
          </a:xfrm>
          <a:solidFill>
            <a:schemeClr val="tx1">
              <a:lumMod val="65000"/>
              <a:lumOff val="35000"/>
            </a:schemeClr>
          </a:solidFill>
        </p:grpSpPr>
        <p:sp>
          <p:nvSpPr>
            <p:cNvPr id="91" name="Freeform 20"/>
            <p:cNvSpPr/>
            <p:nvPr/>
          </p:nvSpPr>
          <p:spPr bwMode="auto">
            <a:xfrm>
              <a:off x="2541588" y="2027238"/>
              <a:ext cx="320675" cy="274638"/>
            </a:xfrm>
            <a:custGeom>
              <a:avLst/>
              <a:gdLst>
                <a:gd name="T0" fmla="*/ 14 w 202"/>
                <a:gd name="T1" fmla="*/ 157 h 173"/>
                <a:gd name="T2" fmla="*/ 14 w 202"/>
                <a:gd name="T3" fmla="*/ 0 h 173"/>
                <a:gd name="T4" fmla="*/ 0 w 202"/>
                <a:gd name="T5" fmla="*/ 0 h 173"/>
                <a:gd name="T6" fmla="*/ 0 w 202"/>
                <a:gd name="T7" fmla="*/ 173 h 173"/>
                <a:gd name="T8" fmla="*/ 202 w 202"/>
                <a:gd name="T9" fmla="*/ 173 h 173"/>
                <a:gd name="T10" fmla="*/ 202 w 202"/>
                <a:gd name="T11" fmla="*/ 157 h 173"/>
                <a:gd name="T12" fmla="*/ 14 w 202"/>
                <a:gd name="T13" fmla="*/ 157 h 173"/>
              </a:gdLst>
              <a:ahLst/>
              <a:cxnLst>
                <a:cxn ang="0">
                  <a:pos x="T0" y="T1"/>
                </a:cxn>
                <a:cxn ang="0">
                  <a:pos x="T2" y="T3"/>
                </a:cxn>
                <a:cxn ang="0">
                  <a:pos x="T4" y="T5"/>
                </a:cxn>
                <a:cxn ang="0">
                  <a:pos x="T6" y="T7"/>
                </a:cxn>
                <a:cxn ang="0">
                  <a:pos x="T8" y="T9"/>
                </a:cxn>
                <a:cxn ang="0">
                  <a:pos x="T10" y="T11"/>
                </a:cxn>
                <a:cxn ang="0">
                  <a:pos x="T12" y="T13"/>
                </a:cxn>
              </a:cxnLst>
              <a:rect l="0" t="0" r="r" b="b"/>
              <a:pathLst>
                <a:path w="202" h="173">
                  <a:moveTo>
                    <a:pt x="14" y="157"/>
                  </a:moveTo>
                  <a:lnTo>
                    <a:pt x="14" y="0"/>
                  </a:lnTo>
                  <a:lnTo>
                    <a:pt x="0" y="0"/>
                  </a:lnTo>
                  <a:lnTo>
                    <a:pt x="0" y="173"/>
                  </a:lnTo>
                  <a:lnTo>
                    <a:pt x="202" y="173"/>
                  </a:lnTo>
                  <a:lnTo>
                    <a:pt x="202" y="157"/>
                  </a:lnTo>
                  <a:lnTo>
                    <a:pt x="14" y="157"/>
                  </a:lnTo>
                  <a:close/>
                </a:path>
              </a:pathLst>
            </a:custGeom>
            <a:grpFill/>
            <a:ln>
              <a:noFill/>
            </a:ln>
          </p:spPr>
          <p:txBody>
            <a:bodyPr vert="horz" wrap="square" lIns="91412" tIns="45706" rIns="91412" bIns="45706" numCol="1" anchor="t" anchorCtr="0" compatLnSpc="1"/>
            <a:lstStyle/>
            <a:p>
              <a:endParaRPr lang="zh-CN" altLang="en-US" sz="1800" dirty="0">
                <a:solidFill>
                  <a:srgbClr val="261F1C"/>
                </a:solidFill>
                <a:latin typeface="华文新魏" panose="02010800040101010101" pitchFamily="2" charset="-122"/>
                <a:ea typeface="华文新魏" panose="02010800040101010101" pitchFamily="2" charset="-122"/>
              </a:endParaRPr>
            </a:p>
          </p:txBody>
        </p:sp>
        <p:sp>
          <p:nvSpPr>
            <p:cNvPr id="92" name="Freeform 21"/>
            <p:cNvSpPr/>
            <p:nvPr/>
          </p:nvSpPr>
          <p:spPr bwMode="auto">
            <a:xfrm>
              <a:off x="2587625" y="2106613"/>
              <a:ext cx="242887" cy="153988"/>
            </a:xfrm>
            <a:custGeom>
              <a:avLst/>
              <a:gdLst>
                <a:gd name="T0" fmla="*/ 45 w 153"/>
                <a:gd name="T1" fmla="*/ 49 h 97"/>
                <a:gd name="T2" fmla="*/ 71 w 153"/>
                <a:gd name="T3" fmla="*/ 68 h 97"/>
                <a:gd name="T4" fmla="*/ 127 w 153"/>
                <a:gd name="T5" fmla="*/ 28 h 97"/>
                <a:gd name="T6" fmla="*/ 135 w 153"/>
                <a:gd name="T7" fmla="*/ 38 h 97"/>
                <a:gd name="T8" fmla="*/ 153 w 153"/>
                <a:gd name="T9" fmla="*/ 0 h 97"/>
                <a:gd name="T10" fmla="*/ 111 w 153"/>
                <a:gd name="T11" fmla="*/ 4 h 97"/>
                <a:gd name="T12" fmla="*/ 120 w 153"/>
                <a:gd name="T13" fmla="*/ 16 h 97"/>
                <a:gd name="T14" fmla="*/ 71 w 153"/>
                <a:gd name="T15" fmla="*/ 50 h 97"/>
                <a:gd name="T16" fmla="*/ 43 w 153"/>
                <a:gd name="T17" fmla="*/ 28 h 97"/>
                <a:gd name="T18" fmla="*/ 0 w 153"/>
                <a:gd name="T19" fmla="*/ 88 h 97"/>
                <a:gd name="T20" fmla="*/ 12 w 153"/>
                <a:gd name="T21" fmla="*/ 97 h 97"/>
                <a:gd name="T22" fmla="*/ 45 w 153"/>
                <a:gd name="T23"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3" h="97">
                  <a:moveTo>
                    <a:pt x="45" y="49"/>
                  </a:moveTo>
                  <a:lnTo>
                    <a:pt x="71" y="68"/>
                  </a:lnTo>
                  <a:lnTo>
                    <a:pt x="127" y="28"/>
                  </a:lnTo>
                  <a:lnTo>
                    <a:pt x="135" y="38"/>
                  </a:lnTo>
                  <a:lnTo>
                    <a:pt x="153" y="0"/>
                  </a:lnTo>
                  <a:lnTo>
                    <a:pt x="111" y="4"/>
                  </a:lnTo>
                  <a:lnTo>
                    <a:pt x="120" y="16"/>
                  </a:lnTo>
                  <a:lnTo>
                    <a:pt x="71" y="50"/>
                  </a:lnTo>
                  <a:lnTo>
                    <a:pt x="43" y="28"/>
                  </a:lnTo>
                  <a:lnTo>
                    <a:pt x="0" y="88"/>
                  </a:lnTo>
                  <a:lnTo>
                    <a:pt x="12" y="97"/>
                  </a:lnTo>
                  <a:lnTo>
                    <a:pt x="45" y="49"/>
                  </a:lnTo>
                  <a:close/>
                </a:path>
              </a:pathLst>
            </a:custGeom>
            <a:grpFill/>
            <a:ln>
              <a:noFill/>
            </a:ln>
          </p:spPr>
          <p:txBody>
            <a:bodyPr vert="horz" wrap="square" lIns="91412" tIns="45706" rIns="91412" bIns="45706" numCol="1" anchor="t" anchorCtr="0" compatLnSpc="1"/>
            <a:lstStyle/>
            <a:p>
              <a:endParaRPr lang="zh-CN" altLang="en-US" sz="1800" dirty="0">
                <a:solidFill>
                  <a:srgbClr val="261F1C"/>
                </a:solidFill>
                <a:latin typeface="华文新魏" panose="02010800040101010101" pitchFamily="2" charset="-122"/>
                <a:ea typeface="华文新魏" panose="02010800040101010101" pitchFamily="2" charset="-122"/>
              </a:endParaRPr>
            </a:p>
          </p:txBody>
        </p:sp>
      </p:grpSp>
      <p:grpSp>
        <p:nvGrpSpPr>
          <p:cNvPr id="8" name="组合 92"/>
          <p:cNvGrpSpPr/>
          <p:nvPr/>
        </p:nvGrpSpPr>
        <p:grpSpPr>
          <a:xfrm rot="2700000">
            <a:off x="1186199" y="1267550"/>
            <a:ext cx="1942094" cy="847376"/>
            <a:chOff x="6432912" y="1656225"/>
            <a:chExt cx="2071645" cy="904026"/>
          </a:xfrm>
        </p:grpSpPr>
        <p:sp>
          <p:nvSpPr>
            <p:cNvPr id="94" name="TextBox 126"/>
            <p:cNvSpPr txBox="1"/>
            <p:nvPr/>
          </p:nvSpPr>
          <p:spPr>
            <a:xfrm>
              <a:off x="6432912" y="1981608"/>
              <a:ext cx="2071645" cy="578643"/>
            </a:xfrm>
            <a:prstGeom prst="rect">
              <a:avLst/>
            </a:prstGeom>
            <a:noFill/>
          </p:spPr>
          <p:txBody>
            <a:bodyPr wrap="square" lIns="0" tIns="0" rtlCol="0" anchor="t">
              <a:spAutoFit/>
            </a:bodyPr>
            <a:lstStyle>
              <a:defPPr>
                <a:defRPr lang="zh-CN"/>
              </a:defPPr>
              <a:lvl1pPr defTabSz="1219200">
                <a:spcBef>
                  <a:spcPct val="20000"/>
                </a:spcBef>
                <a:defRPr sz="12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800" dirty="0">
                  <a:solidFill>
                    <a:schemeClr val="bg1">
                      <a:lumMod val="50000"/>
                    </a:schemeClr>
                  </a:solidFill>
                </a:rPr>
                <a:t>这里还可以输入你对本年度工作的简要阐述与看法，文字替换后，效果不变。这里还可以输入你对本年度工作的简要阐述与看法，文字替换后，效果不变。</a:t>
              </a:r>
              <a:endParaRPr lang="en-US" altLang="zh-CN" sz="800" dirty="0">
                <a:solidFill>
                  <a:schemeClr val="bg1">
                    <a:lumMod val="50000"/>
                  </a:schemeClr>
                </a:solidFill>
              </a:endParaRPr>
            </a:p>
          </p:txBody>
        </p:sp>
        <p:sp>
          <p:nvSpPr>
            <p:cNvPr id="95" name="矩形 94"/>
            <p:cNvSpPr/>
            <p:nvPr/>
          </p:nvSpPr>
          <p:spPr>
            <a:xfrm>
              <a:off x="6805041" y="1656225"/>
              <a:ext cx="1562808" cy="287090"/>
            </a:xfrm>
            <a:prstGeom prst="rect">
              <a:avLst/>
            </a:prstGeom>
          </p:spPr>
          <p:txBody>
            <a:bodyPr vert="horz" wrap="square" lIns="83675" tIns="41837" rIns="83675" bIns="41837" rtlCol="0">
              <a:spAutoFit/>
            </a:bodyPr>
            <a:lstStyle/>
            <a:p>
              <a:pPr algn="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单击此处添加标题</a:t>
              </a:r>
            </a:p>
          </p:txBody>
        </p:sp>
        <p:cxnSp>
          <p:nvCxnSpPr>
            <p:cNvPr id="96" name="直接连接符 95"/>
            <p:cNvCxnSpPr/>
            <p:nvPr/>
          </p:nvCxnSpPr>
          <p:spPr>
            <a:xfrm>
              <a:off x="6445250" y="1920736"/>
              <a:ext cx="187579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97" name="任意多边形 96"/>
          <p:cNvSpPr/>
          <p:nvPr/>
        </p:nvSpPr>
        <p:spPr>
          <a:xfrm>
            <a:off x="3093093" y="1873794"/>
            <a:ext cx="857100" cy="857217"/>
          </a:xfrm>
          <a:custGeom>
            <a:avLst/>
            <a:gdLst>
              <a:gd name="connsiteX0" fmla="*/ 914400 w 914400"/>
              <a:gd name="connsiteY0" fmla="*/ 0 h 914400"/>
              <a:gd name="connsiteX1" fmla="*/ 0 w 914400"/>
              <a:gd name="connsiteY1" fmla="*/ 914400 h 914400"/>
            </a:gdLst>
            <a:ahLst/>
            <a:cxnLst>
              <a:cxn ang="0">
                <a:pos x="connsiteX0" y="connsiteY0"/>
              </a:cxn>
              <a:cxn ang="0">
                <a:pos x="connsiteX1" y="connsiteY1"/>
              </a:cxn>
            </a:cxnLst>
            <a:rect l="l" t="t" r="r" b="b"/>
            <a:pathLst>
              <a:path w="914400" h="914400">
                <a:moveTo>
                  <a:pt x="914400" y="0"/>
                </a:moveTo>
                <a:lnTo>
                  <a:pt x="0" y="914400"/>
                </a:lnTo>
              </a:path>
            </a:pathLst>
          </a:custGeom>
          <a:noFill/>
          <a:ln w="12700">
            <a:solidFill>
              <a:srgbClr val="261F1C"/>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sz="1800" dirty="0">
              <a:solidFill>
                <a:srgbClr val="261F1C"/>
              </a:solidFill>
              <a:latin typeface="华文新魏" panose="02010800040101010101" pitchFamily="2" charset="-122"/>
              <a:ea typeface="华文新魏" panose="02010800040101010101" pitchFamily="2" charset="-122"/>
            </a:endParaRPr>
          </a:p>
        </p:txBody>
      </p:sp>
      <p:grpSp>
        <p:nvGrpSpPr>
          <p:cNvPr id="9" name="组合 97"/>
          <p:cNvGrpSpPr/>
          <p:nvPr/>
        </p:nvGrpSpPr>
        <p:grpSpPr>
          <a:xfrm>
            <a:off x="2901265" y="3720680"/>
            <a:ext cx="357125" cy="419679"/>
            <a:chOff x="2635250" y="3875088"/>
            <a:chExt cx="381000" cy="447675"/>
          </a:xfrm>
          <a:solidFill>
            <a:schemeClr val="tx1">
              <a:lumMod val="65000"/>
              <a:lumOff val="35000"/>
            </a:schemeClr>
          </a:solidFill>
        </p:grpSpPr>
        <p:sp>
          <p:nvSpPr>
            <p:cNvPr id="99" name="Freeform 22"/>
            <p:cNvSpPr/>
            <p:nvPr/>
          </p:nvSpPr>
          <p:spPr bwMode="auto">
            <a:xfrm>
              <a:off x="2870200" y="3967163"/>
              <a:ext cx="146050" cy="168275"/>
            </a:xfrm>
            <a:custGeom>
              <a:avLst/>
              <a:gdLst>
                <a:gd name="T0" fmla="*/ 45 w 53"/>
                <a:gd name="T1" fmla="*/ 0 h 61"/>
                <a:gd name="T2" fmla="*/ 34 w 53"/>
                <a:gd name="T3" fmla="*/ 0 h 61"/>
                <a:gd name="T4" fmla="*/ 26 w 53"/>
                <a:gd name="T5" fmla="*/ 33 h 61"/>
                <a:gd name="T6" fmla="*/ 23 w 53"/>
                <a:gd name="T7" fmla="*/ 7 h 61"/>
                <a:gd name="T8" fmla="*/ 19 w 53"/>
                <a:gd name="T9" fmla="*/ 33 h 61"/>
                <a:gd name="T10" fmla="*/ 11 w 53"/>
                <a:gd name="T11" fmla="*/ 0 h 61"/>
                <a:gd name="T12" fmla="*/ 1 w 53"/>
                <a:gd name="T13" fmla="*/ 0 h 61"/>
                <a:gd name="T14" fmla="*/ 3 w 53"/>
                <a:gd name="T15" fmla="*/ 6 h 61"/>
                <a:gd name="T16" fmla="*/ 3 w 53"/>
                <a:gd name="T17" fmla="*/ 21 h 61"/>
                <a:gd name="T18" fmla="*/ 0 w 53"/>
                <a:gd name="T19" fmla="*/ 27 h 61"/>
                <a:gd name="T20" fmla="*/ 7 w 53"/>
                <a:gd name="T21" fmla="*/ 27 h 61"/>
                <a:gd name="T22" fmla="*/ 19 w 53"/>
                <a:gd name="T23" fmla="*/ 38 h 61"/>
                <a:gd name="T24" fmla="*/ 19 w 53"/>
                <a:gd name="T25" fmla="*/ 61 h 61"/>
                <a:gd name="T26" fmla="*/ 45 w 53"/>
                <a:gd name="T27" fmla="*/ 61 h 61"/>
                <a:gd name="T28" fmla="*/ 53 w 53"/>
                <a:gd name="T29" fmla="*/ 54 h 61"/>
                <a:gd name="T30" fmla="*/ 53 w 53"/>
                <a:gd name="T31" fmla="*/ 7 h 61"/>
                <a:gd name="T32" fmla="*/ 45 w 53"/>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61">
                  <a:moveTo>
                    <a:pt x="45" y="0"/>
                  </a:moveTo>
                  <a:cubicBezTo>
                    <a:pt x="34" y="0"/>
                    <a:pt x="34" y="0"/>
                    <a:pt x="34" y="0"/>
                  </a:cubicBezTo>
                  <a:cubicBezTo>
                    <a:pt x="26" y="33"/>
                    <a:pt x="26" y="33"/>
                    <a:pt x="26" y="33"/>
                  </a:cubicBezTo>
                  <a:cubicBezTo>
                    <a:pt x="23" y="7"/>
                    <a:pt x="23" y="7"/>
                    <a:pt x="23" y="7"/>
                  </a:cubicBezTo>
                  <a:cubicBezTo>
                    <a:pt x="19" y="33"/>
                    <a:pt x="19" y="33"/>
                    <a:pt x="19" y="33"/>
                  </a:cubicBezTo>
                  <a:cubicBezTo>
                    <a:pt x="11" y="0"/>
                    <a:pt x="11" y="0"/>
                    <a:pt x="11" y="0"/>
                  </a:cubicBezTo>
                  <a:cubicBezTo>
                    <a:pt x="1" y="0"/>
                    <a:pt x="1" y="0"/>
                    <a:pt x="1" y="0"/>
                  </a:cubicBezTo>
                  <a:cubicBezTo>
                    <a:pt x="2" y="1"/>
                    <a:pt x="3" y="3"/>
                    <a:pt x="3" y="6"/>
                  </a:cubicBezTo>
                  <a:cubicBezTo>
                    <a:pt x="3" y="21"/>
                    <a:pt x="3" y="21"/>
                    <a:pt x="3" y="21"/>
                  </a:cubicBezTo>
                  <a:cubicBezTo>
                    <a:pt x="3" y="24"/>
                    <a:pt x="2" y="26"/>
                    <a:pt x="0" y="27"/>
                  </a:cubicBezTo>
                  <a:cubicBezTo>
                    <a:pt x="7" y="27"/>
                    <a:pt x="7" y="27"/>
                    <a:pt x="7" y="27"/>
                  </a:cubicBezTo>
                  <a:cubicBezTo>
                    <a:pt x="14" y="27"/>
                    <a:pt x="19" y="32"/>
                    <a:pt x="19" y="38"/>
                  </a:cubicBezTo>
                  <a:cubicBezTo>
                    <a:pt x="19" y="61"/>
                    <a:pt x="19" y="61"/>
                    <a:pt x="19" y="61"/>
                  </a:cubicBezTo>
                  <a:cubicBezTo>
                    <a:pt x="45" y="61"/>
                    <a:pt x="45" y="61"/>
                    <a:pt x="45" y="61"/>
                  </a:cubicBezTo>
                  <a:cubicBezTo>
                    <a:pt x="49" y="61"/>
                    <a:pt x="53" y="58"/>
                    <a:pt x="53" y="54"/>
                  </a:cubicBezTo>
                  <a:cubicBezTo>
                    <a:pt x="53" y="7"/>
                    <a:pt x="53" y="7"/>
                    <a:pt x="53" y="7"/>
                  </a:cubicBezTo>
                  <a:cubicBezTo>
                    <a:pt x="53" y="3"/>
                    <a:pt x="49" y="0"/>
                    <a:pt x="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800" dirty="0">
                <a:solidFill>
                  <a:srgbClr val="261F1C"/>
                </a:solidFill>
                <a:latin typeface="华文新魏" panose="02010800040101010101" pitchFamily="2" charset="-122"/>
                <a:ea typeface="华文新魏" panose="02010800040101010101" pitchFamily="2" charset="-122"/>
              </a:endParaRPr>
            </a:p>
          </p:txBody>
        </p:sp>
        <p:sp>
          <p:nvSpPr>
            <p:cNvPr id="100" name="Freeform 23"/>
            <p:cNvSpPr/>
            <p:nvPr/>
          </p:nvSpPr>
          <p:spPr bwMode="auto">
            <a:xfrm>
              <a:off x="2890838" y="3875088"/>
              <a:ext cx="87312" cy="106363"/>
            </a:xfrm>
            <a:custGeom>
              <a:avLst/>
              <a:gdLst>
                <a:gd name="T0" fmla="*/ 8 w 32"/>
                <a:gd name="T1" fmla="*/ 32 h 39"/>
                <a:gd name="T2" fmla="*/ 13 w 32"/>
                <a:gd name="T3" fmla="*/ 32 h 39"/>
                <a:gd name="T4" fmla="*/ 16 w 32"/>
                <a:gd name="T5" fmla="*/ 39 h 39"/>
                <a:gd name="T6" fmla="*/ 18 w 32"/>
                <a:gd name="T7" fmla="*/ 32 h 39"/>
                <a:gd name="T8" fmla="*/ 24 w 32"/>
                <a:gd name="T9" fmla="*/ 32 h 39"/>
                <a:gd name="T10" fmla="*/ 24 w 32"/>
                <a:gd name="T11" fmla="*/ 32 h 39"/>
                <a:gd name="T12" fmla="*/ 32 w 32"/>
                <a:gd name="T13" fmla="*/ 24 h 39"/>
                <a:gd name="T14" fmla="*/ 32 w 32"/>
                <a:gd name="T15" fmla="*/ 8 h 39"/>
                <a:gd name="T16" fmla="*/ 24 w 32"/>
                <a:gd name="T17" fmla="*/ 0 h 39"/>
                <a:gd name="T18" fmla="*/ 8 w 32"/>
                <a:gd name="T19" fmla="*/ 0 h 39"/>
                <a:gd name="T20" fmla="*/ 0 w 32"/>
                <a:gd name="T21" fmla="*/ 8 h 39"/>
                <a:gd name="T22" fmla="*/ 0 w 32"/>
                <a:gd name="T23" fmla="*/ 24 h 39"/>
                <a:gd name="T24" fmla="*/ 8 w 32"/>
                <a:gd name="T25" fmla="*/ 3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9">
                  <a:moveTo>
                    <a:pt x="8" y="32"/>
                  </a:moveTo>
                  <a:cubicBezTo>
                    <a:pt x="13" y="32"/>
                    <a:pt x="13" y="32"/>
                    <a:pt x="13" y="32"/>
                  </a:cubicBezTo>
                  <a:cubicBezTo>
                    <a:pt x="16" y="39"/>
                    <a:pt x="16" y="39"/>
                    <a:pt x="16" y="39"/>
                  </a:cubicBezTo>
                  <a:cubicBezTo>
                    <a:pt x="18" y="32"/>
                    <a:pt x="18" y="32"/>
                    <a:pt x="18" y="32"/>
                  </a:cubicBezTo>
                  <a:cubicBezTo>
                    <a:pt x="24" y="32"/>
                    <a:pt x="24" y="32"/>
                    <a:pt x="24" y="32"/>
                  </a:cubicBezTo>
                  <a:cubicBezTo>
                    <a:pt x="24" y="32"/>
                    <a:pt x="24" y="32"/>
                    <a:pt x="24" y="32"/>
                  </a:cubicBezTo>
                  <a:cubicBezTo>
                    <a:pt x="28" y="32"/>
                    <a:pt x="32" y="28"/>
                    <a:pt x="32" y="24"/>
                  </a:cubicBezTo>
                  <a:cubicBezTo>
                    <a:pt x="32" y="8"/>
                    <a:pt x="32" y="8"/>
                    <a:pt x="32" y="8"/>
                  </a:cubicBezTo>
                  <a:cubicBezTo>
                    <a:pt x="32" y="4"/>
                    <a:pt x="28" y="0"/>
                    <a:pt x="24" y="0"/>
                  </a:cubicBezTo>
                  <a:cubicBezTo>
                    <a:pt x="8" y="0"/>
                    <a:pt x="8" y="0"/>
                    <a:pt x="8" y="0"/>
                  </a:cubicBezTo>
                  <a:cubicBezTo>
                    <a:pt x="3" y="0"/>
                    <a:pt x="0" y="4"/>
                    <a:pt x="0" y="8"/>
                  </a:cubicBezTo>
                  <a:cubicBezTo>
                    <a:pt x="0" y="24"/>
                    <a:pt x="0" y="24"/>
                    <a:pt x="0" y="24"/>
                  </a:cubicBezTo>
                  <a:cubicBezTo>
                    <a:pt x="0" y="28"/>
                    <a:pt x="3" y="32"/>
                    <a:pt x="8"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800" dirty="0">
                <a:solidFill>
                  <a:srgbClr val="261F1C"/>
                </a:solidFill>
                <a:latin typeface="华文新魏" panose="02010800040101010101" pitchFamily="2" charset="-122"/>
                <a:ea typeface="华文新魏" panose="02010800040101010101" pitchFamily="2" charset="-122"/>
              </a:endParaRPr>
            </a:p>
          </p:txBody>
        </p:sp>
        <p:sp>
          <p:nvSpPr>
            <p:cNvPr id="101" name="Freeform 24"/>
            <p:cNvSpPr/>
            <p:nvPr/>
          </p:nvSpPr>
          <p:spPr bwMode="auto">
            <a:xfrm>
              <a:off x="2816225" y="4071938"/>
              <a:ext cx="30162" cy="130175"/>
            </a:xfrm>
            <a:custGeom>
              <a:avLst/>
              <a:gdLst>
                <a:gd name="T0" fmla="*/ 9 w 19"/>
                <a:gd name="T1" fmla="*/ 0 h 82"/>
                <a:gd name="T2" fmla="*/ 0 w 19"/>
                <a:gd name="T3" fmla="*/ 68 h 82"/>
                <a:gd name="T4" fmla="*/ 9 w 19"/>
                <a:gd name="T5" fmla="*/ 82 h 82"/>
                <a:gd name="T6" fmla="*/ 19 w 19"/>
                <a:gd name="T7" fmla="*/ 68 h 82"/>
                <a:gd name="T8" fmla="*/ 9 w 19"/>
                <a:gd name="T9" fmla="*/ 0 h 82"/>
              </a:gdLst>
              <a:ahLst/>
              <a:cxnLst>
                <a:cxn ang="0">
                  <a:pos x="T0" y="T1"/>
                </a:cxn>
                <a:cxn ang="0">
                  <a:pos x="T2" y="T3"/>
                </a:cxn>
                <a:cxn ang="0">
                  <a:pos x="T4" y="T5"/>
                </a:cxn>
                <a:cxn ang="0">
                  <a:pos x="T6" y="T7"/>
                </a:cxn>
                <a:cxn ang="0">
                  <a:pos x="T8" y="T9"/>
                </a:cxn>
              </a:cxnLst>
              <a:rect l="0" t="0" r="r" b="b"/>
              <a:pathLst>
                <a:path w="19" h="82">
                  <a:moveTo>
                    <a:pt x="9" y="0"/>
                  </a:moveTo>
                  <a:lnTo>
                    <a:pt x="0" y="68"/>
                  </a:lnTo>
                  <a:lnTo>
                    <a:pt x="9" y="82"/>
                  </a:lnTo>
                  <a:lnTo>
                    <a:pt x="19" y="68"/>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800" dirty="0">
                <a:solidFill>
                  <a:srgbClr val="261F1C"/>
                </a:solidFill>
                <a:latin typeface="华文新魏" panose="02010800040101010101" pitchFamily="2" charset="-122"/>
                <a:ea typeface="华文新魏" panose="02010800040101010101" pitchFamily="2" charset="-122"/>
              </a:endParaRPr>
            </a:p>
          </p:txBody>
        </p:sp>
        <p:sp>
          <p:nvSpPr>
            <p:cNvPr id="102" name="Freeform 25"/>
            <p:cNvSpPr/>
            <p:nvPr/>
          </p:nvSpPr>
          <p:spPr bwMode="auto">
            <a:xfrm>
              <a:off x="2755900" y="3962400"/>
              <a:ext cx="161925" cy="263525"/>
            </a:xfrm>
            <a:custGeom>
              <a:avLst/>
              <a:gdLst>
                <a:gd name="T0" fmla="*/ 49 w 59"/>
                <a:gd name="T1" fmla="*/ 31 h 96"/>
                <a:gd name="T2" fmla="*/ 38 w 59"/>
                <a:gd name="T3" fmla="*/ 31 h 96"/>
                <a:gd name="T4" fmla="*/ 40 w 59"/>
                <a:gd name="T5" fmla="*/ 30 h 96"/>
                <a:gd name="T6" fmla="*/ 43 w 59"/>
                <a:gd name="T7" fmla="*/ 23 h 96"/>
                <a:gd name="T8" fmla="*/ 43 w 59"/>
                <a:gd name="T9" fmla="*/ 8 h 96"/>
                <a:gd name="T10" fmla="*/ 35 w 59"/>
                <a:gd name="T11" fmla="*/ 0 h 96"/>
                <a:gd name="T12" fmla="*/ 19 w 59"/>
                <a:gd name="T13" fmla="*/ 0 h 96"/>
                <a:gd name="T14" fmla="*/ 11 w 59"/>
                <a:gd name="T15" fmla="*/ 8 h 96"/>
                <a:gd name="T16" fmla="*/ 11 w 59"/>
                <a:gd name="T17" fmla="*/ 23 h 96"/>
                <a:gd name="T18" fmla="*/ 15 w 59"/>
                <a:gd name="T19" fmla="*/ 30 h 96"/>
                <a:gd name="T20" fmla="*/ 17 w 59"/>
                <a:gd name="T21" fmla="*/ 31 h 96"/>
                <a:gd name="T22" fmla="*/ 5 w 59"/>
                <a:gd name="T23" fmla="*/ 31 h 96"/>
                <a:gd name="T24" fmla="*/ 0 w 59"/>
                <a:gd name="T25" fmla="*/ 32 h 96"/>
                <a:gd name="T26" fmla="*/ 2 w 59"/>
                <a:gd name="T27" fmla="*/ 33 h 96"/>
                <a:gd name="T28" fmla="*/ 5 w 59"/>
                <a:gd name="T29" fmla="*/ 33 h 96"/>
                <a:gd name="T30" fmla="*/ 25 w 59"/>
                <a:gd name="T31" fmla="*/ 33 h 96"/>
                <a:gd name="T32" fmla="*/ 27 w 59"/>
                <a:gd name="T33" fmla="*/ 38 h 96"/>
                <a:gd name="T34" fmla="*/ 29 w 59"/>
                <a:gd name="T35" fmla="*/ 33 h 96"/>
                <a:gd name="T36" fmla="*/ 49 w 59"/>
                <a:gd name="T37" fmla="*/ 33 h 96"/>
                <a:gd name="T38" fmla="*/ 57 w 59"/>
                <a:gd name="T39" fmla="*/ 40 h 96"/>
                <a:gd name="T40" fmla="*/ 57 w 59"/>
                <a:gd name="T41" fmla="*/ 87 h 96"/>
                <a:gd name="T42" fmla="*/ 49 w 59"/>
                <a:gd name="T43" fmla="*/ 94 h 96"/>
                <a:gd name="T44" fmla="*/ 22 w 59"/>
                <a:gd name="T45" fmla="*/ 94 h 96"/>
                <a:gd name="T46" fmla="*/ 22 w 59"/>
                <a:gd name="T47" fmla="*/ 96 h 96"/>
                <a:gd name="T48" fmla="*/ 49 w 59"/>
                <a:gd name="T49" fmla="*/ 96 h 96"/>
                <a:gd name="T50" fmla="*/ 59 w 59"/>
                <a:gd name="T51" fmla="*/ 87 h 96"/>
                <a:gd name="T52" fmla="*/ 59 w 59"/>
                <a:gd name="T53" fmla="*/ 40 h 96"/>
                <a:gd name="T54" fmla="*/ 49 w 59"/>
                <a:gd name="T55" fmla="*/ 3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9" h="96">
                  <a:moveTo>
                    <a:pt x="49" y="31"/>
                  </a:moveTo>
                  <a:cubicBezTo>
                    <a:pt x="38" y="31"/>
                    <a:pt x="38" y="31"/>
                    <a:pt x="38" y="31"/>
                  </a:cubicBezTo>
                  <a:cubicBezTo>
                    <a:pt x="40" y="30"/>
                    <a:pt x="40" y="30"/>
                    <a:pt x="40" y="30"/>
                  </a:cubicBezTo>
                  <a:cubicBezTo>
                    <a:pt x="42" y="28"/>
                    <a:pt x="43" y="26"/>
                    <a:pt x="43" y="23"/>
                  </a:cubicBezTo>
                  <a:cubicBezTo>
                    <a:pt x="43" y="8"/>
                    <a:pt x="43" y="8"/>
                    <a:pt x="43" y="8"/>
                  </a:cubicBezTo>
                  <a:cubicBezTo>
                    <a:pt x="43" y="3"/>
                    <a:pt x="39" y="0"/>
                    <a:pt x="35" y="0"/>
                  </a:cubicBezTo>
                  <a:cubicBezTo>
                    <a:pt x="19" y="0"/>
                    <a:pt x="19" y="0"/>
                    <a:pt x="19" y="0"/>
                  </a:cubicBezTo>
                  <a:cubicBezTo>
                    <a:pt x="15" y="0"/>
                    <a:pt x="11" y="3"/>
                    <a:pt x="11" y="8"/>
                  </a:cubicBezTo>
                  <a:cubicBezTo>
                    <a:pt x="11" y="23"/>
                    <a:pt x="11" y="23"/>
                    <a:pt x="11" y="23"/>
                  </a:cubicBezTo>
                  <a:cubicBezTo>
                    <a:pt x="11" y="26"/>
                    <a:pt x="13" y="28"/>
                    <a:pt x="15" y="30"/>
                  </a:cubicBezTo>
                  <a:cubicBezTo>
                    <a:pt x="17" y="31"/>
                    <a:pt x="17" y="31"/>
                    <a:pt x="17" y="31"/>
                  </a:cubicBezTo>
                  <a:cubicBezTo>
                    <a:pt x="5" y="31"/>
                    <a:pt x="5" y="31"/>
                    <a:pt x="5" y="31"/>
                  </a:cubicBezTo>
                  <a:cubicBezTo>
                    <a:pt x="3" y="31"/>
                    <a:pt x="2" y="32"/>
                    <a:pt x="0" y="32"/>
                  </a:cubicBezTo>
                  <a:cubicBezTo>
                    <a:pt x="1" y="33"/>
                    <a:pt x="2" y="33"/>
                    <a:pt x="2" y="33"/>
                  </a:cubicBezTo>
                  <a:cubicBezTo>
                    <a:pt x="3" y="33"/>
                    <a:pt x="4" y="33"/>
                    <a:pt x="5" y="33"/>
                  </a:cubicBezTo>
                  <a:cubicBezTo>
                    <a:pt x="25" y="33"/>
                    <a:pt x="25" y="33"/>
                    <a:pt x="25" y="33"/>
                  </a:cubicBezTo>
                  <a:cubicBezTo>
                    <a:pt x="27" y="38"/>
                    <a:pt x="27" y="38"/>
                    <a:pt x="27" y="38"/>
                  </a:cubicBezTo>
                  <a:cubicBezTo>
                    <a:pt x="29" y="33"/>
                    <a:pt x="29" y="33"/>
                    <a:pt x="29" y="33"/>
                  </a:cubicBezTo>
                  <a:cubicBezTo>
                    <a:pt x="49" y="33"/>
                    <a:pt x="49" y="33"/>
                    <a:pt x="49" y="33"/>
                  </a:cubicBezTo>
                  <a:cubicBezTo>
                    <a:pt x="54" y="33"/>
                    <a:pt x="57" y="36"/>
                    <a:pt x="57" y="40"/>
                  </a:cubicBezTo>
                  <a:cubicBezTo>
                    <a:pt x="57" y="87"/>
                    <a:pt x="57" y="87"/>
                    <a:pt x="57" y="87"/>
                  </a:cubicBezTo>
                  <a:cubicBezTo>
                    <a:pt x="57" y="91"/>
                    <a:pt x="54" y="94"/>
                    <a:pt x="49" y="94"/>
                  </a:cubicBezTo>
                  <a:cubicBezTo>
                    <a:pt x="22" y="94"/>
                    <a:pt x="22" y="94"/>
                    <a:pt x="22" y="94"/>
                  </a:cubicBezTo>
                  <a:cubicBezTo>
                    <a:pt x="22" y="96"/>
                    <a:pt x="22" y="96"/>
                    <a:pt x="22" y="96"/>
                  </a:cubicBezTo>
                  <a:cubicBezTo>
                    <a:pt x="49" y="96"/>
                    <a:pt x="49" y="96"/>
                    <a:pt x="49" y="96"/>
                  </a:cubicBezTo>
                  <a:cubicBezTo>
                    <a:pt x="55" y="96"/>
                    <a:pt x="59" y="92"/>
                    <a:pt x="59" y="87"/>
                  </a:cubicBezTo>
                  <a:cubicBezTo>
                    <a:pt x="59" y="40"/>
                    <a:pt x="59" y="40"/>
                    <a:pt x="59" y="40"/>
                  </a:cubicBezTo>
                  <a:cubicBezTo>
                    <a:pt x="59" y="35"/>
                    <a:pt x="55" y="31"/>
                    <a:pt x="4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800" dirty="0">
                <a:solidFill>
                  <a:srgbClr val="261F1C"/>
                </a:solidFill>
                <a:latin typeface="华文新魏" panose="02010800040101010101" pitchFamily="2" charset="-122"/>
                <a:ea typeface="华文新魏" panose="02010800040101010101" pitchFamily="2" charset="-122"/>
              </a:endParaRPr>
            </a:p>
          </p:txBody>
        </p:sp>
        <p:sp>
          <p:nvSpPr>
            <p:cNvPr id="103" name="Freeform 26"/>
            <p:cNvSpPr>
              <a:spLocks noEditPoints="1"/>
            </p:cNvSpPr>
            <p:nvPr/>
          </p:nvSpPr>
          <p:spPr bwMode="auto">
            <a:xfrm>
              <a:off x="2635250" y="4052888"/>
              <a:ext cx="174625" cy="269875"/>
            </a:xfrm>
            <a:custGeom>
              <a:avLst/>
              <a:gdLst>
                <a:gd name="T0" fmla="*/ 54 w 64"/>
                <a:gd name="T1" fmla="*/ 33 h 98"/>
                <a:gd name="T2" fmla="*/ 46 w 64"/>
                <a:gd name="T3" fmla="*/ 33 h 98"/>
                <a:gd name="T4" fmla="*/ 47 w 64"/>
                <a:gd name="T5" fmla="*/ 32 h 98"/>
                <a:gd name="T6" fmla="*/ 49 w 64"/>
                <a:gd name="T7" fmla="*/ 25 h 98"/>
                <a:gd name="T8" fmla="*/ 49 w 64"/>
                <a:gd name="T9" fmla="*/ 10 h 98"/>
                <a:gd name="T10" fmla="*/ 40 w 64"/>
                <a:gd name="T11" fmla="*/ 0 h 98"/>
                <a:gd name="T12" fmla="*/ 24 w 64"/>
                <a:gd name="T13" fmla="*/ 0 h 98"/>
                <a:gd name="T14" fmla="*/ 14 w 64"/>
                <a:gd name="T15" fmla="*/ 10 h 98"/>
                <a:gd name="T16" fmla="*/ 14 w 64"/>
                <a:gd name="T17" fmla="*/ 25 h 98"/>
                <a:gd name="T18" fmla="*/ 17 w 64"/>
                <a:gd name="T19" fmla="*/ 32 h 98"/>
                <a:gd name="T20" fmla="*/ 18 w 64"/>
                <a:gd name="T21" fmla="*/ 33 h 98"/>
                <a:gd name="T22" fmla="*/ 9 w 64"/>
                <a:gd name="T23" fmla="*/ 33 h 98"/>
                <a:gd name="T24" fmla="*/ 0 w 64"/>
                <a:gd name="T25" fmla="*/ 42 h 98"/>
                <a:gd name="T26" fmla="*/ 0 w 64"/>
                <a:gd name="T27" fmla="*/ 90 h 98"/>
                <a:gd name="T28" fmla="*/ 9 w 64"/>
                <a:gd name="T29" fmla="*/ 98 h 98"/>
                <a:gd name="T30" fmla="*/ 54 w 64"/>
                <a:gd name="T31" fmla="*/ 98 h 98"/>
                <a:gd name="T32" fmla="*/ 64 w 64"/>
                <a:gd name="T33" fmla="*/ 90 h 98"/>
                <a:gd name="T34" fmla="*/ 64 w 64"/>
                <a:gd name="T35" fmla="*/ 42 h 98"/>
                <a:gd name="T36" fmla="*/ 54 w 64"/>
                <a:gd name="T37" fmla="*/ 33 h 98"/>
                <a:gd name="T38" fmla="*/ 16 w 64"/>
                <a:gd name="T39" fmla="*/ 25 h 98"/>
                <a:gd name="T40" fmla="*/ 16 w 64"/>
                <a:gd name="T41" fmla="*/ 10 h 98"/>
                <a:gd name="T42" fmla="*/ 24 w 64"/>
                <a:gd name="T43" fmla="*/ 2 h 98"/>
                <a:gd name="T44" fmla="*/ 40 w 64"/>
                <a:gd name="T45" fmla="*/ 2 h 98"/>
                <a:gd name="T46" fmla="*/ 48 w 64"/>
                <a:gd name="T47" fmla="*/ 10 h 98"/>
                <a:gd name="T48" fmla="*/ 48 w 64"/>
                <a:gd name="T49" fmla="*/ 25 h 98"/>
                <a:gd name="T50" fmla="*/ 40 w 64"/>
                <a:gd name="T51" fmla="*/ 33 h 98"/>
                <a:gd name="T52" fmla="*/ 24 w 64"/>
                <a:gd name="T53" fmla="*/ 33 h 98"/>
                <a:gd name="T54" fmla="*/ 16 w 64"/>
                <a:gd name="T55" fmla="*/ 25 h 98"/>
                <a:gd name="T56" fmla="*/ 62 w 64"/>
                <a:gd name="T57" fmla="*/ 90 h 98"/>
                <a:gd name="T58" fmla="*/ 54 w 64"/>
                <a:gd name="T59" fmla="*/ 96 h 98"/>
                <a:gd name="T60" fmla="*/ 9 w 64"/>
                <a:gd name="T61" fmla="*/ 96 h 98"/>
                <a:gd name="T62" fmla="*/ 1 w 64"/>
                <a:gd name="T63" fmla="*/ 90 h 98"/>
                <a:gd name="T64" fmla="*/ 1 w 64"/>
                <a:gd name="T65" fmla="*/ 42 h 98"/>
                <a:gd name="T66" fmla="*/ 9 w 64"/>
                <a:gd name="T67" fmla="*/ 35 h 98"/>
                <a:gd name="T68" fmla="*/ 30 w 64"/>
                <a:gd name="T69" fmla="*/ 35 h 98"/>
                <a:gd name="T70" fmla="*/ 32 w 64"/>
                <a:gd name="T71" fmla="*/ 40 h 98"/>
                <a:gd name="T72" fmla="*/ 34 w 64"/>
                <a:gd name="T73" fmla="*/ 35 h 98"/>
                <a:gd name="T74" fmla="*/ 54 w 64"/>
                <a:gd name="T75" fmla="*/ 35 h 98"/>
                <a:gd name="T76" fmla="*/ 62 w 64"/>
                <a:gd name="T77" fmla="*/ 42 h 98"/>
                <a:gd name="T78" fmla="*/ 62 w 64"/>
                <a:gd name="T79" fmla="*/ 9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98">
                  <a:moveTo>
                    <a:pt x="54" y="33"/>
                  </a:moveTo>
                  <a:cubicBezTo>
                    <a:pt x="46" y="33"/>
                    <a:pt x="46" y="33"/>
                    <a:pt x="46" y="33"/>
                  </a:cubicBezTo>
                  <a:cubicBezTo>
                    <a:pt x="47" y="32"/>
                    <a:pt x="47" y="32"/>
                    <a:pt x="47" y="32"/>
                  </a:cubicBezTo>
                  <a:cubicBezTo>
                    <a:pt x="49" y="30"/>
                    <a:pt x="49" y="28"/>
                    <a:pt x="49" y="25"/>
                  </a:cubicBezTo>
                  <a:cubicBezTo>
                    <a:pt x="49" y="10"/>
                    <a:pt x="49" y="10"/>
                    <a:pt x="49" y="10"/>
                  </a:cubicBezTo>
                  <a:cubicBezTo>
                    <a:pt x="49" y="4"/>
                    <a:pt x="45" y="0"/>
                    <a:pt x="40" y="0"/>
                  </a:cubicBezTo>
                  <a:cubicBezTo>
                    <a:pt x="24" y="0"/>
                    <a:pt x="24" y="0"/>
                    <a:pt x="24" y="0"/>
                  </a:cubicBezTo>
                  <a:cubicBezTo>
                    <a:pt x="19" y="0"/>
                    <a:pt x="14" y="4"/>
                    <a:pt x="14" y="10"/>
                  </a:cubicBezTo>
                  <a:cubicBezTo>
                    <a:pt x="14" y="25"/>
                    <a:pt x="14" y="25"/>
                    <a:pt x="14" y="25"/>
                  </a:cubicBezTo>
                  <a:cubicBezTo>
                    <a:pt x="14" y="28"/>
                    <a:pt x="15" y="30"/>
                    <a:pt x="17" y="32"/>
                  </a:cubicBezTo>
                  <a:cubicBezTo>
                    <a:pt x="18" y="33"/>
                    <a:pt x="18" y="33"/>
                    <a:pt x="18" y="33"/>
                  </a:cubicBezTo>
                  <a:cubicBezTo>
                    <a:pt x="9" y="33"/>
                    <a:pt x="9" y="33"/>
                    <a:pt x="9" y="33"/>
                  </a:cubicBezTo>
                  <a:cubicBezTo>
                    <a:pt x="4" y="33"/>
                    <a:pt x="0" y="37"/>
                    <a:pt x="0" y="42"/>
                  </a:cubicBezTo>
                  <a:cubicBezTo>
                    <a:pt x="0" y="90"/>
                    <a:pt x="0" y="90"/>
                    <a:pt x="0" y="90"/>
                  </a:cubicBezTo>
                  <a:cubicBezTo>
                    <a:pt x="0" y="94"/>
                    <a:pt x="4" y="98"/>
                    <a:pt x="9" y="98"/>
                  </a:cubicBezTo>
                  <a:cubicBezTo>
                    <a:pt x="54" y="98"/>
                    <a:pt x="54" y="98"/>
                    <a:pt x="54" y="98"/>
                  </a:cubicBezTo>
                  <a:cubicBezTo>
                    <a:pt x="60" y="98"/>
                    <a:pt x="64" y="94"/>
                    <a:pt x="64" y="90"/>
                  </a:cubicBezTo>
                  <a:cubicBezTo>
                    <a:pt x="64" y="42"/>
                    <a:pt x="64" y="42"/>
                    <a:pt x="64" y="42"/>
                  </a:cubicBezTo>
                  <a:cubicBezTo>
                    <a:pt x="64" y="37"/>
                    <a:pt x="60" y="33"/>
                    <a:pt x="54" y="33"/>
                  </a:cubicBezTo>
                  <a:close/>
                  <a:moveTo>
                    <a:pt x="16" y="25"/>
                  </a:moveTo>
                  <a:cubicBezTo>
                    <a:pt x="16" y="10"/>
                    <a:pt x="16" y="10"/>
                    <a:pt x="16" y="10"/>
                  </a:cubicBezTo>
                  <a:cubicBezTo>
                    <a:pt x="16" y="5"/>
                    <a:pt x="20" y="2"/>
                    <a:pt x="24" y="2"/>
                  </a:cubicBezTo>
                  <a:cubicBezTo>
                    <a:pt x="40" y="2"/>
                    <a:pt x="40" y="2"/>
                    <a:pt x="40" y="2"/>
                  </a:cubicBezTo>
                  <a:cubicBezTo>
                    <a:pt x="44" y="2"/>
                    <a:pt x="48" y="5"/>
                    <a:pt x="48" y="10"/>
                  </a:cubicBezTo>
                  <a:cubicBezTo>
                    <a:pt x="48" y="25"/>
                    <a:pt x="48" y="25"/>
                    <a:pt x="48" y="25"/>
                  </a:cubicBezTo>
                  <a:cubicBezTo>
                    <a:pt x="48" y="30"/>
                    <a:pt x="44" y="33"/>
                    <a:pt x="40" y="33"/>
                  </a:cubicBezTo>
                  <a:cubicBezTo>
                    <a:pt x="24" y="33"/>
                    <a:pt x="24" y="33"/>
                    <a:pt x="24" y="33"/>
                  </a:cubicBezTo>
                  <a:cubicBezTo>
                    <a:pt x="20" y="33"/>
                    <a:pt x="16" y="30"/>
                    <a:pt x="16" y="25"/>
                  </a:cubicBezTo>
                  <a:close/>
                  <a:moveTo>
                    <a:pt x="62" y="90"/>
                  </a:moveTo>
                  <a:cubicBezTo>
                    <a:pt x="62" y="93"/>
                    <a:pt x="59" y="96"/>
                    <a:pt x="54" y="96"/>
                  </a:cubicBezTo>
                  <a:cubicBezTo>
                    <a:pt x="9" y="96"/>
                    <a:pt x="9" y="96"/>
                    <a:pt x="9" y="96"/>
                  </a:cubicBezTo>
                  <a:cubicBezTo>
                    <a:pt x="5" y="96"/>
                    <a:pt x="1" y="93"/>
                    <a:pt x="1" y="90"/>
                  </a:cubicBezTo>
                  <a:cubicBezTo>
                    <a:pt x="1" y="42"/>
                    <a:pt x="1" y="42"/>
                    <a:pt x="1" y="42"/>
                  </a:cubicBezTo>
                  <a:cubicBezTo>
                    <a:pt x="1" y="38"/>
                    <a:pt x="5" y="35"/>
                    <a:pt x="9" y="35"/>
                  </a:cubicBezTo>
                  <a:cubicBezTo>
                    <a:pt x="30" y="35"/>
                    <a:pt x="30" y="35"/>
                    <a:pt x="30" y="35"/>
                  </a:cubicBezTo>
                  <a:cubicBezTo>
                    <a:pt x="32" y="40"/>
                    <a:pt x="32" y="40"/>
                    <a:pt x="32" y="40"/>
                  </a:cubicBezTo>
                  <a:cubicBezTo>
                    <a:pt x="34" y="35"/>
                    <a:pt x="34" y="35"/>
                    <a:pt x="34" y="35"/>
                  </a:cubicBezTo>
                  <a:cubicBezTo>
                    <a:pt x="54" y="35"/>
                    <a:pt x="54" y="35"/>
                    <a:pt x="54" y="35"/>
                  </a:cubicBezTo>
                  <a:cubicBezTo>
                    <a:pt x="59" y="35"/>
                    <a:pt x="62" y="38"/>
                    <a:pt x="62" y="42"/>
                  </a:cubicBezTo>
                  <a:lnTo>
                    <a:pt x="62"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800" dirty="0">
                <a:solidFill>
                  <a:srgbClr val="261F1C"/>
                </a:solidFill>
                <a:latin typeface="华文新魏" panose="02010800040101010101" pitchFamily="2" charset="-122"/>
                <a:ea typeface="华文新魏" panose="02010800040101010101" pitchFamily="2" charset="-122"/>
              </a:endParaRPr>
            </a:p>
          </p:txBody>
        </p:sp>
        <p:sp>
          <p:nvSpPr>
            <p:cNvPr id="104" name="Freeform 27"/>
            <p:cNvSpPr/>
            <p:nvPr/>
          </p:nvSpPr>
          <p:spPr bwMode="auto">
            <a:xfrm>
              <a:off x="2706688" y="4171950"/>
              <a:ext cx="30162" cy="125413"/>
            </a:xfrm>
            <a:custGeom>
              <a:avLst/>
              <a:gdLst>
                <a:gd name="T0" fmla="*/ 0 w 19"/>
                <a:gd name="T1" fmla="*/ 65 h 79"/>
                <a:gd name="T2" fmla="*/ 10 w 19"/>
                <a:gd name="T3" fmla="*/ 79 h 79"/>
                <a:gd name="T4" fmla="*/ 19 w 19"/>
                <a:gd name="T5" fmla="*/ 65 h 79"/>
                <a:gd name="T6" fmla="*/ 10 w 19"/>
                <a:gd name="T7" fmla="*/ 0 h 79"/>
                <a:gd name="T8" fmla="*/ 0 w 19"/>
                <a:gd name="T9" fmla="*/ 65 h 79"/>
              </a:gdLst>
              <a:ahLst/>
              <a:cxnLst>
                <a:cxn ang="0">
                  <a:pos x="T0" y="T1"/>
                </a:cxn>
                <a:cxn ang="0">
                  <a:pos x="T2" y="T3"/>
                </a:cxn>
                <a:cxn ang="0">
                  <a:pos x="T4" y="T5"/>
                </a:cxn>
                <a:cxn ang="0">
                  <a:pos x="T6" y="T7"/>
                </a:cxn>
                <a:cxn ang="0">
                  <a:pos x="T8" y="T9"/>
                </a:cxn>
              </a:cxnLst>
              <a:rect l="0" t="0" r="r" b="b"/>
              <a:pathLst>
                <a:path w="19" h="79">
                  <a:moveTo>
                    <a:pt x="0" y="65"/>
                  </a:moveTo>
                  <a:lnTo>
                    <a:pt x="10" y="79"/>
                  </a:lnTo>
                  <a:lnTo>
                    <a:pt x="19" y="65"/>
                  </a:lnTo>
                  <a:lnTo>
                    <a:pt x="10" y="0"/>
                  </a:lnTo>
                  <a:lnTo>
                    <a:pt x="0"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800" dirty="0">
                <a:solidFill>
                  <a:srgbClr val="261F1C"/>
                </a:solidFill>
                <a:latin typeface="华文新魏" panose="02010800040101010101" pitchFamily="2" charset="-122"/>
                <a:ea typeface="华文新魏" panose="02010800040101010101" pitchFamily="2" charset="-122"/>
              </a:endParaRPr>
            </a:p>
          </p:txBody>
        </p:sp>
      </p:grpSp>
      <p:grpSp>
        <p:nvGrpSpPr>
          <p:cNvPr id="10" name="组合 104"/>
          <p:cNvGrpSpPr/>
          <p:nvPr/>
        </p:nvGrpSpPr>
        <p:grpSpPr>
          <a:xfrm rot="2700000">
            <a:off x="1135398" y="2731690"/>
            <a:ext cx="1942094" cy="926081"/>
            <a:chOff x="6422836" y="1551977"/>
            <a:chExt cx="2071645" cy="987993"/>
          </a:xfrm>
        </p:grpSpPr>
        <p:sp>
          <p:nvSpPr>
            <p:cNvPr id="106" name="TextBox 122"/>
            <p:cNvSpPr txBox="1"/>
            <p:nvPr/>
          </p:nvSpPr>
          <p:spPr>
            <a:xfrm>
              <a:off x="6422836" y="1965531"/>
              <a:ext cx="2071645" cy="574439"/>
            </a:xfrm>
            <a:prstGeom prst="rect">
              <a:avLst/>
            </a:prstGeom>
            <a:noFill/>
          </p:spPr>
          <p:txBody>
            <a:bodyPr wrap="square" lIns="0" tIns="0" rtlCol="0" anchor="t">
              <a:spAutoFit/>
            </a:bodyPr>
            <a:lstStyle>
              <a:defPPr>
                <a:defRPr lang="zh-CN"/>
              </a:defPPr>
              <a:lvl1pPr defTabSz="1219200">
                <a:spcBef>
                  <a:spcPct val="20000"/>
                </a:spcBef>
                <a:defRPr sz="11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800" dirty="0">
                  <a:solidFill>
                    <a:schemeClr val="bg1">
                      <a:lumMod val="50000"/>
                    </a:schemeClr>
                  </a:solidFill>
                </a:rPr>
                <a:t>这里还可以输入你对本年度工作的简要阐述与看法，文字替换后，效果不变。这里还可以输入你对本年度工作的简要阐述与看法，文字替换后，效果不变。</a:t>
              </a:r>
              <a:endParaRPr lang="en-US" altLang="zh-CN" sz="800" dirty="0">
                <a:solidFill>
                  <a:schemeClr val="bg1">
                    <a:lumMod val="50000"/>
                  </a:schemeClr>
                </a:solidFill>
              </a:endParaRPr>
            </a:p>
          </p:txBody>
        </p:sp>
        <p:sp>
          <p:nvSpPr>
            <p:cNvPr id="107" name="矩形 106"/>
            <p:cNvSpPr/>
            <p:nvPr/>
          </p:nvSpPr>
          <p:spPr>
            <a:xfrm>
              <a:off x="7018520" y="1551977"/>
              <a:ext cx="1331847" cy="484041"/>
            </a:xfrm>
            <a:prstGeom prst="rect">
              <a:avLst/>
            </a:prstGeom>
          </p:spPr>
          <p:txBody>
            <a:bodyPr vert="horz" wrap="square" lIns="83675" tIns="41837" rIns="83675" bIns="41837" rtlCol="0">
              <a:spAutoFit/>
            </a:bodyPr>
            <a:lstStyle/>
            <a:p>
              <a:pPr algn="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单击此处添加标题</a:t>
              </a:r>
            </a:p>
          </p:txBody>
        </p:sp>
        <p:cxnSp>
          <p:nvCxnSpPr>
            <p:cNvPr id="108" name="直接连接符 107"/>
            <p:cNvCxnSpPr/>
            <p:nvPr/>
          </p:nvCxnSpPr>
          <p:spPr>
            <a:xfrm>
              <a:off x="6445250" y="1920736"/>
              <a:ext cx="187579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09" name="任意多边形 108"/>
          <p:cNvSpPr/>
          <p:nvPr/>
        </p:nvSpPr>
        <p:spPr>
          <a:xfrm>
            <a:off x="2568119" y="2452413"/>
            <a:ext cx="1639204" cy="1639429"/>
          </a:xfrm>
          <a:custGeom>
            <a:avLst/>
            <a:gdLst>
              <a:gd name="connsiteX0" fmla="*/ 1748790 w 1748790"/>
              <a:gd name="connsiteY0" fmla="*/ 0 h 1748790"/>
              <a:gd name="connsiteX1" fmla="*/ 0 w 1748790"/>
              <a:gd name="connsiteY1" fmla="*/ 1748790 h 1748790"/>
            </a:gdLst>
            <a:ahLst/>
            <a:cxnLst>
              <a:cxn ang="0">
                <a:pos x="connsiteX0" y="connsiteY0"/>
              </a:cxn>
              <a:cxn ang="0">
                <a:pos x="connsiteX1" y="connsiteY1"/>
              </a:cxn>
            </a:cxnLst>
            <a:rect l="l" t="t" r="r" b="b"/>
            <a:pathLst>
              <a:path w="1748790" h="1748790">
                <a:moveTo>
                  <a:pt x="1748790" y="0"/>
                </a:moveTo>
                <a:lnTo>
                  <a:pt x="0" y="1748790"/>
                </a:lnTo>
              </a:path>
            </a:pathLst>
          </a:custGeom>
          <a:noFill/>
          <a:ln w="12700">
            <a:solidFill>
              <a:srgbClr val="261F1C"/>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sz="1800" dirty="0">
              <a:solidFill>
                <a:srgbClr val="261F1C"/>
              </a:solidFill>
              <a:latin typeface="华文新魏" panose="02010800040101010101" pitchFamily="2" charset="-122"/>
              <a:ea typeface="华文新魏" panose="02010800040101010101" pitchFamily="2" charset="-122"/>
            </a:endParaRPr>
          </a:p>
        </p:txBody>
      </p:sp>
      <p:grpSp>
        <p:nvGrpSpPr>
          <p:cNvPr id="11" name="组合 109"/>
          <p:cNvGrpSpPr/>
          <p:nvPr/>
        </p:nvGrpSpPr>
        <p:grpSpPr>
          <a:xfrm rot="2700000">
            <a:off x="6293796" y="1620427"/>
            <a:ext cx="1942093" cy="833744"/>
            <a:chOff x="6414313" y="1641153"/>
            <a:chExt cx="2071645" cy="889482"/>
          </a:xfrm>
        </p:grpSpPr>
        <p:sp>
          <p:nvSpPr>
            <p:cNvPr id="111" name="TextBox 106"/>
            <p:cNvSpPr txBox="1"/>
            <p:nvPr/>
          </p:nvSpPr>
          <p:spPr>
            <a:xfrm>
              <a:off x="6414313" y="1939783"/>
              <a:ext cx="2071645" cy="590852"/>
            </a:xfrm>
            <a:prstGeom prst="rect">
              <a:avLst/>
            </a:prstGeom>
            <a:noFill/>
          </p:spPr>
          <p:txBody>
            <a:bodyPr wrap="square" lIns="0" tIns="0" rtlCol="0" anchor="t">
              <a:spAutoFit/>
            </a:bodyPr>
            <a:lstStyle>
              <a:defPPr>
                <a:defRPr lang="zh-CN"/>
              </a:defPPr>
              <a:lvl1pPr defTabSz="1219200">
                <a:spcBef>
                  <a:spcPct val="20000"/>
                </a:spcBef>
                <a:defRPr sz="11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800" dirty="0">
                  <a:solidFill>
                    <a:schemeClr val="bg1">
                      <a:lumMod val="50000"/>
                    </a:schemeClr>
                  </a:solidFill>
                </a:rPr>
                <a:t>这里还可以输入你对本年度工作的简要阐述与看法，文字替换后，效果不变。这里还可以输入你对本年度工作的简要阐述与看法，文字替换后，效果不变。</a:t>
              </a:r>
              <a:endParaRPr lang="en-US" altLang="zh-CN" dirty="0">
                <a:solidFill>
                  <a:schemeClr val="bg1">
                    <a:lumMod val="50000"/>
                  </a:schemeClr>
                </a:solidFill>
              </a:endParaRPr>
            </a:p>
          </p:txBody>
        </p:sp>
        <p:sp>
          <p:nvSpPr>
            <p:cNvPr id="112" name="矩形 111"/>
            <p:cNvSpPr/>
            <p:nvPr/>
          </p:nvSpPr>
          <p:spPr>
            <a:xfrm>
              <a:off x="6423334" y="1641153"/>
              <a:ext cx="1679259" cy="287090"/>
            </a:xfrm>
            <a:prstGeom prst="rect">
              <a:avLst/>
            </a:prstGeom>
          </p:spPr>
          <p:txBody>
            <a:bodyPr vert="horz" wrap="square" lIns="83675" tIns="41837" rIns="83675" bIns="41837"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单击此处添加标题</a:t>
              </a:r>
            </a:p>
          </p:txBody>
        </p:sp>
        <p:cxnSp>
          <p:nvCxnSpPr>
            <p:cNvPr id="113" name="直接连接符 112"/>
            <p:cNvCxnSpPr/>
            <p:nvPr/>
          </p:nvCxnSpPr>
          <p:spPr>
            <a:xfrm>
              <a:off x="6445250" y="1920736"/>
              <a:ext cx="187579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14" name="任意多边形 113"/>
          <p:cNvSpPr/>
          <p:nvPr/>
        </p:nvSpPr>
        <p:spPr>
          <a:xfrm>
            <a:off x="5192824" y="1222371"/>
            <a:ext cx="1224429" cy="1238202"/>
          </a:xfrm>
          <a:custGeom>
            <a:avLst/>
            <a:gdLst>
              <a:gd name="connsiteX0" fmla="*/ 0 w 1306285"/>
              <a:gd name="connsiteY0" fmla="*/ 1320800 h 1320800"/>
              <a:gd name="connsiteX1" fmla="*/ 43542 w 1306285"/>
              <a:gd name="connsiteY1" fmla="*/ 1277257 h 1320800"/>
              <a:gd name="connsiteX2" fmla="*/ 1306285 w 1306285"/>
              <a:gd name="connsiteY2" fmla="*/ 0 h 1320800"/>
            </a:gdLst>
            <a:ahLst/>
            <a:cxnLst>
              <a:cxn ang="0">
                <a:pos x="connsiteX0" y="connsiteY0"/>
              </a:cxn>
              <a:cxn ang="0">
                <a:pos x="connsiteX1" y="connsiteY1"/>
              </a:cxn>
              <a:cxn ang="0">
                <a:pos x="connsiteX2" y="connsiteY2"/>
              </a:cxn>
            </a:cxnLst>
            <a:rect l="l" t="t" r="r" b="b"/>
            <a:pathLst>
              <a:path w="1306285" h="1320800">
                <a:moveTo>
                  <a:pt x="0" y="1320800"/>
                </a:moveTo>
                <a:lnTo>
                  <a:pt x="43542" y="1277257"/>
                </a:lnTo>
                <a:lnTo>
                  <a:pt x="1306285" y="0"/>
                </a:lnTo>
              </a:path>
            </a:pathLst>
          </a:custGeom>
          <a:solidFill>
            <a:srgbClr val="261F1C"/>
          </a:solidFill>
          <a:ln w="12700">
            <a:solidFill>
              <a:srgbClr val="261F1C"/>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sz="1800" dirty="0">
              <a:solidFill>
                <a:srgbClr val="261F1C"/>
              </a:solidFill>
              <a:latin typeface="华文新魏" panose="02010800040101010101" pitchFamily="2" charset="-122"/>
              <a:ea typeface="华文新魏" panose="02010800040101010101" pitchFamily="2" charset="-122"/>
            </a:endParaRPr>
          </a:p>
        </p:txBody>
      </p:sp>
      <p:grpSp>
        <p:nvGrpSpPr>
          <p:cNvPr id="12" name="组合 114"/>
          <p:cNvGrpSpPr/>
          <p:nvPr/>
        </p:nvGrpSpPr>
        <p:grpSpPr>
          <a:xfrm>
            <a:off x="6065553" y="1712592"/>
            <a:ext cx="382422" cy="300621"/>
            <a:chOff x="5297488" y="2511425"/>
            <a:chExt cx="407988" cy="320675"/>
          </a:xfrm>
          <a:solidFill>
            <a:schemeClr val="tx1">
              <a:lumMod val="65000"/>
              <a:lumOff val="35000"/>
            </a:schemeClr>
          </a:solidFill>
        </p:grpSpPr>
        <p:sp>
          <p:nvSpPr>
            <p:cNvPr id="116" name="Freeform 34"/>
            <p:cNvSpPr/>
            <p:nvPr/>
          </p:nvSpPr>
          <p:spPr bwMode="auto">
            <a:xfrm>
              <a:off x="5297488" y="2511425"/>
              <a:ext cx="322263" cy="239713"/>
            </a:xfrm>
            <a:custGeom>
              <a:avLst/>
              <a:gdLst>
                <a:gd name="T0" fmla="*/ 15 w 131"/>
                <a:gd name="T1" fmla="*/ 92 h 97"/>
                <a:gd name="T2" fmla="*/ 6 w 131"/>
                <a:gd name="T3" fmla="*/ 83 h 97"/>
                <a:gd name="T4" fmla="*/ 6 w 131"/>
                <a:gd name="T5" fmla="*/ 15 h 97"/>
                <a:gd name="T6" fmla="*/ 15 w 131"/>
                <a:gd name="T7" fmla="*/ 6 h 97"/>
                <a:gd name="T8" fmla="*/ 117 w 131"/>
                <a:gd name="T9" fmla="*/ 6 h 97"/>
                <a:gd name="T10" fmla="*/ 126 w 131"/>
                <a:gd name="T11" fmla="*/ 15 h 97"/>
                <a:gd name="T12" fmla="*/ 126 w 131"/>
                <a:gd name="T13" fmla="*/ 23 h 97"/>
                <a:gd name="T14" fmla="*/ 131 w 131"/>
                <a:gd name="T15" fmla="*/ 23 h 97"/>
                <a:gd name="T16" fmla="*/ 131 w 131"/>
                <a:gd name="T17" fmla="*/ 15 h 97"/>
                <a:gd name="T18" fmla="*/ 117 w 131"/>
                <a:gd name="T19" fmla="*/ 0 h 97"/>
                <a:gd name="T20" fmla="*/ 15 w 131"/>
                <a:gd name="T21" fmla="*/ 0 h 97"/>
                <a:gd name="T22" fmla="*/ 0 w 131"/>
                <a:gd name="T23" fmla="*/ 15 h 97"/>
                <a:gd name="T24" fmla="*/ 0 w 131"/>
                <a:gd name="T25" fmla="*/ 83 h 97"/>
                <a:gd name="T26" fmla="*/ 15 w 131"/>
                <a:gd name="T27" fmla="*/ 97 h 97"/>
                <a:gd name="T28" fmla="*/ 97 w 131"/>
                <a:gd name="T29" fmla="*/ 97 h 97"/>
                <a:gd name="T30" fmla="*/ 97 w 131"/>
                <a:gd name="T31" fmla="*/ 92 h 97"/>
                <a:gd name="T32" fmla="*/ 15 w 131"/>
                <a:gd name="T33" fmla="*/ 9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1" h="97">
                  <a:moveTo>
                    <a:pt x="15" y="92"/>
                  </a:moveTo>
                  <a:cubicBezTo>
                    <a:pt x="10" y="92"/>
                    <a:pt x="6" y="88"/>
                    <a:pt x="6" y="83"/>
                  </a:cubicBezTo>
                  <a:cubicBezTo>
                    <a:pt x="6" y="15"/>
                    <a:pt x="6" y="15"/>
                    <a:pt x="6" y="15"/>
                  </a:cubicBezTo>
                  <a:cubicBezTo>
                    <a:pt x="6" y="10"/>
                    <a:pt x="10" y="6"/>
                    <a:pt x="15" y="6"/>
                  </a:cubicBezTo>
                  <a:cubicBezTo>
                    <a:pt x="117" y="6"/>
                    <a:pt x="117" y="6"/>
                    <a:pt x="117" y="6"/>
                  </a:cubicBezTo>
                  <a:cubicBezTo>
                    <a:pt x="122" y="6"/>
                    <a:pt x="126" y="10"/>
                    <a:pt x="126" y="15"/>
                  </a:cubicBezTo>
                  <a:cubicBezTo>
                    <a:pt x="126" y="23"/>
                    <a:pt x="126" y="23"/>
                    <a:pt x="126" y="23"/>
                  </a:cubicBezTo>
                  <a:cubicBezTo>
                    <a:pt x="131" y="23"/>
                    <a:pt x="131" y="23"/>
                    <a:pt x="131" y="23"/>
                  </a:cubicBezTo>
                  <a:cubicBezTo>
                    <a:pt x="131" y="15"/>
                    <a:pt x="131" y="15"/>
                    <a:pt x="131" y="15"/>
                  </a:cubicBezTo>
                  <a:cubicBezTo>
                    <a:pt x="131" y="7"/>
                    <a:pt x="125" y="0"/>
                    <a:pt x="117" y="0"/>
                  </a:cubicBezTo>
                  <a:cubicBezTo>
                    <a:pt x="15" y="0"/>
                    <a:pt x="15" y="0"/>
                    <a:pt x="15" y="0"/>
                  </a:cubicBezTo>
                  <a:cubicBezTo>
                    <a:pt x="7" y="0"/>
                    <a:pt x="0" y="7"/>
                    <a:pt x="0" y="15"/>
                  </a:cubicBezTo>
                  <a:cubicBezTo>
                    <a:pt x="0" y="83"/>
                    <a:pt x="0" y="83"/>
                    <a:pt x="0" y="83"/>
                  </a:cubicBezTo>
                  <a:cubicBezTo>
                    <a:pt x="0" y="91"/>
                    <a:pt x="7" y="97"/>
                    <a:pt x="15" y="97"/>
                  </a:cubicBezTo>
                  <a:cubicBezTo>
                    <a:pt x="97" y="97"/>
                    <a:pt x="97" y="97"/>
                    <a:pt x="97" y="97"/>
                  </a:cubicBezTo>
                  <a:cubicBezTo>
                    <a:pt x="97" y="92"/>
                    <a:pt x="97" y="92"/>
                    <a:pt x="97" y="92"/>
                  </a:cubicBezTo>
                  <a:lnTo>
                    <a:pt x="15"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800" dirty="0">
                <a:solidFill>
                  <a:srgbClr val="261F1C"/>
                </a:solidFill>
                <a:latin typeface="华文新魏" panose="02010800040101010101" pitchFamily="2" charset="-122"/>
                <a:ea typeface="华文新魏" panose="02010800040101010101" pitchFamily="2" charset="-122"/>
              </a:endParaRPr>
            </a:p>
          </p:txBody>
        </p:sp>
        <p:sp>
          <p:nvSpPr>
            <p:cNvPr id="117" name="Freeform 35"/>
            <p:cNvSpPr/>
            <p:nvPr/>
          </p:nvSpPr>
          <p:spPr bwMode="auto">
            <a:xfrm>
              <a:off x="5541963" y="2663825"/>
              <a:ext cx="163513" cy="168275"/>
            </a:xfrm>
            <a:custGeom>
              <a:avLst/>
              <a:gdLst>
                <a:gd name="T0" fmla="*/ 58 w 67"/>
                <a:gd name="T1" fmla="*/ 0 h 68"/>
                <a:gd name="T2" fmla="*/ 46 w 67"/>
                <a:gd name="T3" fmla="*/ 0 h 68"/>
                <a:gd name="T4" fmla="*/ 37 w 67"/>
                <a:gd name="T5" fmla="*/ 37 h 68"/>
                <a:gd name="T6" fmla="*/ 33 w 67"/>
                <a:gd name="T7" fmla="*/ 8 h 68"/>
                <a:gd name="T8" fmla="*/ 29 w 67"/>
                <a:gd name="T9" fmla="*/ 37 h 68"/>
                <a:gd name="T10" fmla="*/ 21 w 67"/>
                <a:gd name="T11" fmla="*/ 0 h 68"/>
                <a:gd name="T12" fmla="*/ 9 w 67"/>
                <a:gd name="T13" fmla="*/ 0 h 68"/>
                <a:gd name="T14" fmla="*/ 0 w 67"/>
                <a:gd name="T15" fmla="*/ 8 h 68"/>
                <a:gd name="T16" fmla="*/ 0 w 67"/>
                <a:gd name="T17" fmla="*/ 60 h 68"/>
                <a:gd name="T18" fmla="*/ 9 w 67"/>
                <a:gd name="T19" fmla="*/ 68 h 68"/>
                <a:gd name="T20" fmla="*/ 58 w 67"/>
                <a:gd name="T21" fmla="*/ 68 h 68"/>
                <a:gd name="T22" fmla="*/ 67 w 67"/>
                <a:gd name="T23" fmla="*/ 60 h 68"/>
                <a:gd name="T24" fmla="*/ 67 w 67"/>
                <a:gd name="T25" fmla="*/ 8 h 68"/>
                <a:gd name="T26" fmla="*/ 58 w 67"/>
                <a:gd name="T2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68">
                  <a:moveTo>
                    <a:pt x="58" y="0"/>
                  </a:moveTo>
                  <a:cubicBezTo>
                    <a:pt x="46" y="0"/>
                    <a:pt x="46" y="0"/>
                    <a:pt x="46" y="0"/>
                  </a:cubicBezTo>
                  <a:cubicBezTo>
                    <a:pt x="37" y="37"/>
                    <a:pt x="37" y="37"/>
                    <a:pt x="37" y="37"/>
                  </a:cubicBezTo>
                  <a:cubicBezTo>
                    <a:pt x="33" y="8"/>
                    <a:pt x="33" y="8"/>
                    <a:pt x="33" y="8"/>
                  </a:cubicBezTo>
                  <a:cubicBezTo>
                    <a:pt x="29" y="37"/>
                    <a:pt x="29" y="37"/>
                    <a:pt x="29" y="37"/>
                  </a:cubicBezTo>
                  <a:cubicBezTo>
                    <a:pt x="21" y="0"/>
                    <a:pt x="21" y="0"/>
                    <a:pt x="21" y="0"/>
                  </a:cubicBezTo>
                  <a:cubicBezTo>
                    <a:pt x="9" y="0"/>
                    <a:pt x="9" y="0"/>
                    <a:pt x="9" y="0"/>
                  </a:cubicBezTo>
                  <a:cubicBezTo>
                    <a:pt x="4" y="0"/>
                    <a:pt x="0" y="4"/>
                    <a:pt x="0" y="8"/>
                  </a:cubicBezTo>
                  <a:cubicBezTo>
                    <a:pt x="0" y="60"/>
                    <a:pt x="0" y="60"/>
                    <a:pt x="0" y="60"/>
                  </a:cubicBezTo>
                  <a:cubicBezTo>
                    <a:pt x="0" y="65"/>
                    <a:pt x="4" y="68"/>
                    <a:pt x="9" y="68"/>
                  </a:cubicBezTo>
                  <a:cubicBezTo>
                    <a:pt x="58" y="68"/>
                    <a:pt x="58" y="68"/>
                    <a:pt x="58" y="68"/>
                  </a:cubicBezTo>
                  <a:cubicBezTo>
                    <a:pt x="63" y="68"/>
                    <a:pt x="67" y="65"/>
                    <a:pt x="67" y="60"/>
                  </a:cubicBezTo>
                  <a:cubicBezTo>
                    <a:pt x="67" y="8"/>
                    <a:pt x="67" y="8"/>
                    <a:pt x="67" y="8"/>
                  </a:cubicBezTo>
                  <a:cubicBezTo>
                    <a:pt x="67" y="4"/>
                    <a:pt x="63" y="0"/>
                    <a:pt x="5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800" dirty="0">
                <a:solidFill>
                  <a:srgbClr val="261F1C"/>
                </a:solidFill>
                <a:latin typeface="华文新魏" panose="02010800040101010101" pitchFamily="2" charset="-122"/>
                <a:ea typeface="华文新魏" panose="02010800040101010101" pitchFamily="2" charset="-122"/>
              </a:endParaRPr>
            </a:p>
          </p:txBody>
        </p:sp>
        <p:sp>
          <p:nvSpPr>
            <p:cNvPr id="118" name="Freeform 36"/>
            <p:cNvSpPr/>
            <p:nvPr/>
          </p:nvSpPr>
          <p:spPr bwMode="auto">
            <a:xfrm>
              <a:off x="5580063" y="2573338"/>
              <a:ext cx="87313" cy="103188"/>
            </a:xfrm>
            <a:custGeom>
              <a:avLst/>
              <a:gdLst>
                <a:gd name="T0" fmla="*/ 9 w 35"/>
                <a:gd name="T1" fmla="*/ 35 h 42"/>
                <a:gd name="T2" fmla="*/ 9 w 35"/>
                <a:gd name="T3" fmla="*/ 36 h 42"/>
                <a:gd name="T4" fmla="*/ 15 w 35"/>
                <a:gd name="T5" fmla="*/ 36 h 42"/>
                <a:gd name="T6" fmla="*/ 17 w 35"/>
                <a:gd name="T7" fmla="*/ 42 h 42"/>
                <a:gd name="T8" fmla="*/ 20 w 35"/>
                <a:gd name="T9" fmla="*/ 36 h 42"/>
                <a:gd name="T10" fmla="*/ 26 w 35"/>
                <a:gd name="T11" fmla="*/ 36 h 42"/>
                <a:gd name="T12" fmla="*/ 26 w 35"/>
                <a:gd name="T13" fmla="*/ 35 h 42"/>
                <a:gd name="T14" fmla="*/ 35 w 35"/>
                <a:gd name="T15" fmla="*/ 26 h 42"/>
                <a:gd name="T16" fmla="*/ 35 w 35"/>
                <a:gd name="T17" fmla="*/ 9 h 42"/>
                <a:gd name="T18" fmla="*/ 26 w 35"/>
                <a:gd name="T19" fmla="*/ 0 h 42"/>
                <a:gd name="T20" fmla="*/ 9 w 35"/>
                <a:gd name="T21" fmla="*/ 0 h 42"/>
                <a:gd name="T22" fmla="*/ 0 w 35"/>
                <a:gd name="T23" fmla="*/ 9 h 42"/>
                <a:gd name="T24" fmla="*/ 0 w 35"/>
                <a:gd name="T25" fmla="*/ 26 h 42"/>
                <a:gd name="T26" fmla="*/ 9 w 35"/>
                <a:gd name="T27" fmla="*/ 3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42">
                  <a:moveTo>
                    <a:pt x="9" y="35"/>
                  </a:moveTo>
                  <a:cubicBezTo>
                    <a:pt x="9" y="36"/>
                    <a:pt x="9" y="36"/>
                    <a:pt x="9" y="36"/>
                  </a:cubicBezTo>
                  <a:cubicBezTo>
                    <a:pt x="15" y="36"/>
                    <a:pt x="15" y="36"/>
                    <a:pt x="15" y="36"/>
                  </a:cubicBezTo>
                  <a:cubicBezTo>
                    <a:pt x="17" y="42"/>
                    <a:pt x="17" y="42"/>
                    <a:pt x="17" y="42"/>
                  </a:cubicBezTo>
                  <a:cubicBezTo>
                    <a:pt x="20" y="36"/>
                    <a:pt x="20" y="36"/>
                    <a:pt x="20" y="36"/>
                  </a:cubicBezTo>
                  <a:cubicBezTo>
                    <a:pt x="26" y="36"/>
                    <a:pt x="26" y="36"/>
                    <a:pt x="26" y="36"/>
                  </a:cubicBezTo>
                  <a:cubicBezTo>
                    <a:pt x="26" y="35"/>
                    <a:pt x="26" y="35"/>
                    <a:pt x="26" y="35"/>
                  </a:cubicBezTo>
                  <a:cubicBezTo>
                    <a:pt x="31" y="35"/>
                    <a:pt x="35" y="31"/>
                    <a:pt x="35" y="26"/>
                  </a:cubicBezTo>
                  <a:cubicBezTo>
                    <a:pt x="35" y="9"/>
                    <a:pt x="35" y="9"/>
                    <a:pt x="35" y="9"/>
                  </a:cubicBezTo>
                  <a:cubicBezTo>
                    <a:pt x="35" y="4"/>
                    <a:pt x="31" y="0"/>
                    <a:pt x="26" y="0"/>
                  </a:cubicBezTo>
                  <a:cubicBezTo>
                    <a:pt x="9" y="0"/>
                    <a:pt x="9" y="0"/>
                    <a:pt x="9" y="0"/>
                  </a:cubicBezTo>
                  <a:cubicBezTo>
                    <a:pt x="4" y="0"/>
                    <a:pt x="0" y="4"/>
                    <a:pt x="0" y="9"/>
                  </a:cubicBezTo>
                  <a:cubicBezTo>
                    <a:pt x="0" y="26"/>
                    <a:pt x="0" y="26"/>
                    <a:pt x="0" y="26"/>
                  </a:cubicBezTo>
                  <a:cubicBezTo>
                    <a:pt x="0" y="31"/>
                    <a:pt x="4" y="35"/>
                    <a:pt x="9"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800" dirty="0">
                <a:solidFill>
                  <a:srgbClr val="261F1C"/>
                </a:solidFill>
                <a:latin typeface="华文新魏" panose="02010800040101010101" pitchFamily="2" charset="-122"/>
                <a:ea typeface="华文新魏" panose="02010800040101010101" pitchFamily="2" charset="-122"/>
              </a:endParaRPr>
            </a:p>
          </p:txBody>
        </p:sp>
        <p:sp>
          <p:nvSpPr>
            <p:cNvPr id="119" name="Freeform 37"/>
            <p:cNvSpPr/>
            <p:nvPr/>
          </p:nvSpPr>
          <p:spPr bwMode="auto">
            <a:xfrm>
              <a:off x="5332413" y="2605088"/>
              <a:ext cx="203200" cy="109538"/>
            </a:xfrm>
            <a:custGeom>
              <a:avLst/>
              <a:gdLst>
                <a:gd name="T0" fmla="*/ 116 w 128"/>
                <a:gd name="T1" fmla="*/ 9 h 69"/>
                <a:gd name="T2" fmla="*/ 91 w 128"/>
                <a:gd name="T3" fmla="*/ 34 h 69"/>
                <a:gd name="T4" fmla="*/ 79 w 128"/>
                <a:gd name="T5" fmla="*/ 20 h 69"/>
                <a:gd name="T6" fmla="*/ 38 w 128"/>
                <a:gd name="T7" fmla="*/ 59 h 69"/>
                <a:gd name="T8" fmla="*/ 15 w 128"/>
                <a:gd name="T9" fmla="*/ 50 h 69"/>
                <a:gd name="T10" fmla="*/ 0 w 128"/>
                <a:gd name="T11" fmla="*/ 65 h 69"/>
                <a:gd name="T12" fmla="*/ 3 w 128"/>
                <a:gd name="T13" fmla="*/ 69 h 69"/>
                <a:gd name="T14" fmla="*/ 17 w 128"/>
                <a:gd name="T15" fmla="*/ 55 h 69"/>
                <a:gd name="T16" fmla="*/ 40 w 128"/>
                <a:gd name="T17" fmla="*/ 64 h 69"/>
                <a:gd name="T18" fmla="*/ 79 w 128"/>
                <a:gd name="T19" fmla="*/ 26 h 69"/>
                <a:gd name="T20" fmla="*/ 91 w 128"/>
                <a:gd name="T21" fmla="*/ 40 h 69"/>
                <a:gd name="T22" fmla="*/ 119 w 128"/>
                <a:gd name="T23" fmla="*/ 12 h 69"/>
                <a:gd name="T24" fmla="*/ 124 w 128"/>
                <a:gd name="T25" fmla="*/ 17 h 69"/>
                <a:gd name="T26" fmla="*/ 128 w 128"/>
                <a:gd name="T27" fmla="*/ 0 h 69"/>
                <a:gd name="T28" fmla="*/ 111 w 128"/>
                <a:gd name="T29" fmla="*/ 5 h 69"/>
                <a:gd name="T30" fmla="*/ 116 w 128"/>
                <a:gd name="T31" fmla="*/ 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69">
                  <a:moveTo>
                    <a:pt x="116" y="9"/>
                  </a:moveTo>
                  <a:lnTo>
                    <a:pt x="91" y="34"/>
                  </a:lnTo>
                  <a:lnTo>
                    <a:pt x="79" y="20"/>
                  </a:lnTo>
                  <a:lnTo>
                    <a:pt x="38" y="59"/>
                  </a:lnTo>
                  <a:lnTo>
                    <a:pt x="15" y="50"/>
                  </a:lnTo>
                  <a:lnTo>
                    <a:pt x="0" y="65"/>
                  </a:lnTo>
                  <a:lnTo>
                    <a:pt x="3" y="69"/>
                  </a:lnTo>
                  <a:lnTo>
                    <a:pt x="17" y="55"/>
                  </a:lnTo>
                  <a:lnTo>
                    <a:pt x="40" y="64"/>
                  </a:lnTo>
                  <a:lnTo>
                    <a:pt x="79" y="26"/>
                  </a:lnTo>
                  <a:lnTo>
                    <a:pt x="91" y="40"/>
                  </a:lnTo>
                  <a:lnTo>
                    <a:pt x="119" y="12"/>
                  </a:lnTo>
                  <a:lnTo>
                    <a:pt x="124" y="17"/>
                  </a:lnTo>
                  <a:lnTo>
                    <a:pt x="128" y="0"/>
                  </a:lnTo>
                  <a:lnTo>
                    <a:pt x="111" y="5"/>
                  </a:lnTo>
                  <a:lnTo>
                    <a:pt x="116"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800" dirty="0">
                <a:solidFill>
                  <a:srgbClr val="261F1C"/>
                </a:solidFill>
                <a:latin typeface="华文新魏" panose="02010800040101010101" pitchFamily="2" charset="-122"/>
                <a:ea typeface="华文新魏" panose="0201080004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ppt_w</p:attrName>
                                        </p:attrNameLst>
                                      </p:cBhvr>
                                      <p:tavLst>
                                        <p:tav tm="0">
                                          <p:val>
                                            <p:fltVal val="0"/>
                                          </p:val>
                                        </p:tav>
                                        <p:tav tm="100000">
                                          <p:val>
                                            <p:strVal val="#ppt_w"/>
                                          </p:val>
                                        </p:tav>
                                      </p:tavLst>
                                    </p:anim>
                                    <p:anim calcmode="lin" valueType="num">
                                      <p:cBhvr>
                                        <p:cTn id="8" dur="500" fill="hold"/>
                                        <p:tgtEl>
                                          <p:spTgt spid="56"/>
                                        </p:tgtEl>
                                        <p:attrNameLst>
                                          <p:attrName>ppt_h</p:attrName>
                                        </p:attrNameLst>
                                      </p:cBhvr>
                                      <p:tavLst>
                                        <p:tav tm="0">
                                          <p:val>
                                            <p:fltVal val="0"/>
                                          </p:val>
                                        </p:tav>
                                        <p:tav tm="100000">
                                          <p:val>
                                            <p:strVal val="#ppt_h"/>
                                          </p:val>
                                        </p:tav>
                                      </p:tavLst>
                                    </p:anim>
                                    <p:animEffect transition="in" filter="fade">
                                      <p:cBhvr>
                                        <p:cTn id="9" dur="500"/>
                                        <p:tgtEl>
                                          <p:spTgt spid="56"/>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0-#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0-#ppt_w/2"/>
                                          </p:val>
                                        </p:tav>
                                        <p:tav tm="100000">
                                          <p:val>
                                            <p:strVal val="#ppt_x"/>
                                          </p:val>
                                        </p:tav>
                                      </p:tavLst>
                                    </p:anim>
                                    <p:anim calcmode="lin" valueType="num">
                                      <p:cBhvr additive="base">
                                        <p:cTn id="29" dur="50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wipe(down)">
                                      <p:cBhvr>
                                        <p:cTn id="33" dur="500"/>
                                        <p:tgtEl>
                                          <p:spTgt spid="89"/>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up)">
                                      <p:cBhvr>
                                        <p:cTn id="41" dur="500"/>
                                        <p:tgtEl>
                                          <p:spTgt spid="6"/>
                                        </p:tgtEl>
                                      </p:cBhvr>
                                    </p:animEffect>
                                  </p:childTnLst>
                                </p:cTn>
                              </p:par>
                            </p:childTnLst>
                          </p:cTn>
                        </p:par>
                        <p:par>
                          <p:cTn id="42" fill="hold">
                            <p:stCondLst>
                              <p:cond delay="4000"/>
                            </p:stCondLst>
                            <p:childTnLst>
                              <p:par>
                                <p:cTn id="43" presetID="22" presetClass="entr" presetSubtype="4" fill="hold" grpId="0" nodeType="afterEffect">
                                  <p:stCondLst>
                                    <p:cond delay="0"/>
                                  </p:stCondLst>
                                  <p:childTnLst>
                                    <p:set>
                                      <p:cBhvr>
                                        <p:cTn id="44" dur="1" fill="hold">
                                          <p:stCondLst>
                                            <p:cond delay="0"/>
                                          </p:stCondLst>
                                        </p:cTn>
                                        <p:tgtEl>
                                          <p:spTgt spid="114"/>
                                        </p:tgtEl>
                                        <p:attrNameLst>
                                          <p:attrName>style.visibility</p:attrName>
                                        </p:attrNameLst>
                                      </p:cBhvr>
                                      <p:to>
                                        <p:strVal val="visible"/>
                                      </p:to>
                                    </p:set>
                                    <p:animEffect transition="in" filter="wipe(down)">
                                      <p:cBhvr>
                                        <p:cTn id="45" dur="500"/>
                                        <p:tgtEl>
                                          <p:spTgt spid="114"/>
                                        </p:tgtEl>
                                      </p:cBhvr>
                                    </p:animEffect>
                                  </p:childTnLst>
                                </p:cTn>
                              </p:par>
                            </p:childTnLst>
                          </p:cTn>
                        </p:par>
                        <p:par>
                          <p:cTn id="46" fill="hold">
                            <p:stCondLst>
                              <p:cond delay="4500"/>
                            </p:stCondLst>
                            <p:childTnLst>
                              <p:par>
                                <p:cTn id="47" presetID="10"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par>
                          <p:cTn id="50" fill="hold">
                            <p:stCondLst>
                              <p:cond delay="5000"/>
                            </p:stCondLst>
                            <p:childTnLst>
                              <p:par>
                                <p:cTn id="51" presetID="22" presetClass="entr" presetSubtype="1"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up)">
                                      <p:cBhvr>
                                        <p:cTn id="53" dur="500"/>
                                        <p:tgtEl>
                                          <p:spTgt spid="11"/>
                                        </p:tgtEl>
                                      </p:cBhvr>
                                    </p:animEffect>
                                  </p:childTnLst>
                                </p:cTn>
                              </p:par>
                            </p:childTnLst>
                          </p:cTn>
                        </p:par>
                        <p:par>
                          <p:cTn id="54" fill="hold">
                            <p:stCondLst>
                              <p:cond delay="5500"/>
                            </p:stCondLst>
                            <p:childTnLst>
                              <p:par>
                                <p:cTn id="55" presetID="22" presetClass="entr" presetSubtype="2" fill="hold" grpId="0"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wipe(right)">
                                      <p:cBhvr>
                                        <p:cTn id="57" dur="500"/>
                                        <p:tgtEl>
                                          <p:spTgt spid="109"/>
                                        </p:tgtEl>
                                      </p:cBhvr>
                                    </p:animEffect>
                                  </p:childTnLst>
                                </p:cTn>
                              </p:par>
                            </p:childTnLst>
                          </p:cTn>
                        </p:par>
                        <p:par>
                          <p:cTn id="58" fill="hold">
                            <p:stCondLst>
                              <p:cond delay="6000"/>
                            </p:stCondLst>
                            <p:childTnLst>
                              <p:par>
                                <p:cTn id="59" presetID="10" presetClass="entr" presetSubtype="0"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childTnLst>
                          </p:cTn>
                        </p:par>
                        <p:par>
                          <p:cTn id="62" fill="hold">
                            <p:stCondLst>
                              <p:cond delay="6500"/>
                            </p:stCondLst>
                            <p:childTnLst>
                              <p:par>
                                <p:cTn id="63" presetID="22" presetClass="entr" presetSubtype="2"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right)">
                                      <p:cBhvr>
                                        <p:cTn id="65" dur="500"/>
                                        <p:tgtEl>
                                          <p:spTgt spid="10"/>
                                        </p:tgtEl>
                                      </p:cBhvr>
                                    </p:animEffect>
                                  </p:childTnLst>
                                </p:cTn>
                              </p:par>
                            </p:childTnLst>
                          </p:cTn>
                        </p:par>
                        <p:par>
                          <p:cTn id="66" fill="hold">
                            <p:stCondLst>
                              <p:cond delay="7000"/>
                            </p:stCondLst>
                            <p:childTnLst>
                              <p:par>
                                <p:cTn id="67" presetID="22" presetClass="entr" presetSubtype="2" fill="hold" grpId="0" nodeType="afterEffect">
                                  <p:stCondLst>
                                    <p:cond delay="0"/>
                                  </p:stCondLst>
                                  <p:childTnLst>
                                    <p:set>
                                      <p:cBhvr>
                                        <p:cTn id="68" dur="1" fill="hold">
                                          <p:stCondLst>
                                            <p:cond delay="0"/>
                                          </p:stCondLst>
                                        </p:cTn>
                                        <p:tgtEl>
                                          <p:spTgt spid="97"/>
                                        </p:tgtEl>
                                        <p:attrNameLst>
                                          <p:attrName>style.visibility</p:attrName>
                                        </p:attrNameLst>
                                      </p:cBhvr>
                                      <p:to>
                                        <p:strVal val="visible"/>
                                      </p:to>
                                    </p:set>
                                    <p:animEffect transition="in" filter="wipe(right)">
                                      <p:cBhvr>
                                        <p:cTn id="69" dur="500"/>
                                        <p:tgtEl>
                                          <p:spTgt spid="97"/>
                                        </p:tgtEl>
                                      </p:cBhvr>
                                    </p:animEffect>
                                  </p:childTnLst>
                                </p:cTn>
                              </p:par>
                            </p:childTnLst>
                          </p:cTn>
                        </p:par>
                        <p:par>
                          <p:cTn id="70" fill="hold">
                            <p:stCondLst>
                              <p:cond delay="7500"/>
                            </p:stCondLst>
                            <p:childTnLst>
                              <p:par>
                                <p:cTn id="71" presetID="10" presetClass="entr" presetSubtype="0" fill="hold" nodeType="after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500"/>
                                        <p:tgtEl>
                                          <p:spTgt spid="7"/>
                                        </p:tgtEl>
                                      </p:cBhvr>
                                    </p:animEffect>
                                  </p:childTnLst>
                                </p:cTn>
                              </p:par>
                            </p:childTnLst>
                          </p:cTn>
                        </p:par>
                        <p:par>
                          <p:cTn id="74" fill="hold">
                            <p:stCondLst>
                              <p:cond delay="8000"/>
                            </p:stCondLst>
                            <p:childTnLst>
                              <p:par>
                                <p:cTn id="75" presetID="22" presetClass="entr" presetSubtype="2" fill="hold" nodeType="after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right)">
                                      <p:cBhvr>
                                        <p:cTn id="7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89" grpId="0" animBg="1"/>
      <p:bldP spid="97" grpId="0" animBg="1"/>
      <p:bldP spid="109" grpId="0" animBg="1"/>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bwMode="auto">
          <a:xfrm rot="351052">
            <a:off x="975676" y="4109082"/>
            <a:ext cx="216553" cy="2214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22" tIns="34261" rIns="68522" bIns="34261" anchor="ctr"/>
          <a:lstStyle/>
          <a:p>
            <a:pPr algn="ctr">
              <a:defRPr/>
            </a:pPr>
            <a:endParaRPr lang="zh-CN" altLang="en-US" sz="1800" dirty="0"/>
          </a:p>
        </p:txBody>
      </p:sp>
      <p:sp>
        <p:nvSpPr>
          <p:cNvPr id="14" name="椭圆 13"/>
          <p:cNvSpPr/>
          <p:nvPr/>
        </p:nvSpPr>
        <p:spPr bwMode="auto">
          <a:xfrm rot="285728">
            <a:off x="1573956" y="3564701"/>
            <a:ext cx="216553" cy="2214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22" tIns="34261" rIns="68522" bIns="34261" anchor="ctr"/>
          <a:lstStyle/>
          <a:p>
            <a:pPr algn="ctr">
              <a:defRPr/>
            </a:pPr>
            <a:endParaRPr lang="zh-CN" altLang="en-US" sz="1800" dirty="0"/>
          </a:p>
        </p:txBody>
      </p:sp>
      <p:sp>
        <p:nvSpPr>
          <p:cNvPr id="15" name="椭圆 14"/>
          <p:cNvSpPr/>
          <p:nvPr/>
        </p:nvSpPr>
        <p:spPr bwMode="auto">
          <a:xfrm rot="20925770">
            <a:off x="2365745" y="3053806"/>
            <a:ext cx="215362" cy="2214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22" tIns="34261" rIns="68522" bIns="34261" anchor="ctr"/>
          <a:lstStyle/>
          <a:p>
            <a:pPr algn="ctr">
              <a:defRPr/>
            </a:pPr>
            <a:endParaRPr lang="zh-CN" altLang="en-US" sz="1800" dirty="0"/>
          </a:p>
        </p:txBody>
      </p:sp>
      <p:sp>
        <p:nvSpPr>
          <p:cNvPr id="25" name="椭圆 24"/>
          <p:cNvSpPr/>
          <p:nvPr/>
        </p:nvSpPr>
        <p:spPr bwMode="auto">
          <a:xfrm rot="21146216">
            <a:off x="2966527" y="3636351"/>
            <a:ext cx="216553" cy="22140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22" tIns="34261" rIns="68522" bIns="34261" anchor="ctr"/>
          <a:lstStyle/>
          <a:p>
            <a:pPr algn="ctr">
              <a:defRPr/>
            </a:pPr>
            <a:endParaRPr lang="zh-CN" altLang="en-US" sz="1800" dirty="0"/>
          </a:p>
        </p:txBody>
      </p:sp>
      <p:sp>
        <p:nvSpPr>
          <p:cNvPr id="26" name="椭圆 25"/>
          <p:cNvSpPr/>
          <p:nvPr/>
        </p:nvSpPr>
        <p:spPr bwMode="auto">
          <a:xfrm rot="372077">
            <a:off x="4402046" y="3265599"/>
            <a:ext cx="215362" cy="2214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22" tIns="34261" rIns="68522" bIns="34261" anchor="ctr"/>
          <a:lstStyle/>
          <a:p>
            <a:pPr algn="ctr">
              <a:defRPr/>
            </a:pPr>
            <a:endParaRPr lang="zh-CN" altLang="en-US" sz="1800" dirty="0"/>
          </a:p>
        </p:txBody>
      </p:sp>
      <p:sp>
        <p:nvSpPr>
          <p:cNvPr id="27" name="椭圆 26"/>
          <p:cNvSpPr/>
          <p:nvPr/>
        </p:nvSpPr>
        <p:spPr bwMode="auto">
          <a:xfrm rot="444650">
            <a:off x="5091805" y="2833087"/>
            <a:ext cx="215362" cy="2202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22" tIns="34261" rIns="68522" bIns="34261" anchor="ctr"/>
          <a:lstStyle/>
          <a:p>
            <a:pPr algn="ctr">
              <a:defRPr/>
            </a:pPr>
            <a:endParaRPr lang="zh-CN" altLang="en-US" sz="1800" dirty="0"/>
          </a:p>
        </p:txBody>
      </p:sp>
      <p:sp>
        <p:nvSpPr>
          <p:cNvPr id="28" name="椭圆 27"/>
          <p:cNvSpPr/>
          <p:nvPr/>
        </p:nvSpPr>
        <p:spPr bwMode="auto">
          <a:xfrm rot="411978">
            <a:off x="5618851" y="2298638"/>
            <a:ext cx="216553" cy="22021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22" tIns="34261" rIns="68522" bIns="34261" anchor="ctr"/>
          <a:lstStyle/>
          <a:p>
            <a:pPr algn="ctr">
              <a:defRPr/>
            </a:pPr>
            <a:endParaRPr lang="zh-CN" altLang="en-US" sz="1800" dirty="0"/>
          </a:p>
        </p:txBody>
      </p:sp>
      <p:sp>
        <p:nvSpPr>
          <p:cNvPr id="29" name="椭圆 28"/>
          <p:cNvSpPr/>
          <p:nvPr/>
        </p:nvSpPr>
        <p:spPr bwMode="auto">
          <a:xfrm rot="705091">
            <a:off x="6732762" y="1609862"/>
            <a:ext cx="216553" cy="220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22" tIns="34261" rIns="68522" bIns="34261" anchor="ctr"/>
          <a:lstStyle/>
          <a:p>
            <a:pPr algn="ctr">
              <a:defRPr/>
            </a:pPr>
            <a:endParaRPr lang="zh-CN" altLang="en-US" sz="1800" dirty="0"/>
          </a:p>
        </p:txBody>
      </p:sp>
      <p:sp>
        <p:nvSpPr>
          <p:cNvPr id="30" name="椭圆 29"/>
          <p:cNvSpPr/>
          <p:nvPr/>
        </p:nvSpPr>
        <p:spPr bwMode="auto">
          <a:xfrm rot="1654378">
            <a:off x="7580426" y="1164304"/>
            <a:ext cx="215362" cy="2214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22" tIns="34261" rIns="68522" bIns="34261" anchor="ctr"/>
          <a:lstStyle/>
          <a:p>
            <a:pPr algn="ctr">
              <a:defRPr/>
            </a:pPr>
            <a:endParaRPr lang="zh-CN" altLang="en-US" sz="1800" dirty="0"/>
          </a:p>
        </p:txBody>
      </p:sp>
      <p:sp>
        <p:nvSpPr>
          <p:cNvPr id="31" name="文本框 30"/>
          <p:cNvSpPr txBox="1">
            <a:spLocks noChangeArrowheads="1"/>
          </p:cNvSpPr>
          <p:nvPr/>
        </p:nvSpPr>
        <p:spPr bwMode="auto">
          <a:xfrm>
            <a:off x="822517" y="4597215"/>
            <a:ext cx="470184" cy="223033"/>
          </a:xfrm>
          <a:prstGeom prst="rect">
            <a:avLst/>
          </a:prstGeom>
          <a:noFill/>
          <a:ln w="9525">
            <a:noFill/>
            <a:miter lim="800000"/>
          </a:ln>
        </p:spPr>
        <p:txBody>
          <a:bodyPr wrap="none" lIns="68522" tIns="34261" rIns="68522" bIns="34261">
            <a:spAutoFit/>
          </a:bodyPr>
          <a:lstStyle/>
          <a:p>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3</a:t>
            </a: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32" name="文本框 31"/>
          <p:cNvSpPr txBox="1">
            <a:spLocks noChangeArrowheads="1"/>
          </p:cNvSpPr>
          <p:nvPr/>
        </p:nvSpPr>
        <p:spPr bwMode="auto">
          <a:xfrm>
            <a:off x="1435459" y="4597215"/>
            <a:ext cx="470184" cy="223033"/>
          </a:xfrm>
          <a:prstGeom prst="rect">
            <a:avLst/>
          </a:prstGeom>
          <a:noFill/>
          <a:ln w="9525">
            <a:noFill/>
            <a:miter lim="800000"/>
          </a:ln>
        </p:spPr>
        <p:txBody>
          <a:bodyPr wrap="none" lIns="68522" tIns="34261" rIns="68522" bIns="34261">
            <a:spAutoFit/>
          </a:bodyPr>
          <a:lstStyle/>
          <a:p>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4</a:t>
            </a: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33" name="文本框 32"/>
          <p:cNvSpPr txBox="1">
            <a:spLocks noChangeArrowheads="1"/>
          </p:cNvSpPr>
          <p:nvPr/>
        </p:nvSpPr>
        <p:spPr bwMode="auto">
          <a:xfrm>
            <a:off x="2207496" y="4597215"/>
            <a:ext cx="470184" cy="223033"/>
          </a:xfrm>
          <a:prstGeom prst="rect">
            <a:avLst/>
          </a:prstGeom>
          <a:noFill/>
          <a:ln w="9525">
            <a:noFill/>
            <a:miter lim="800000"/>
          </a:ln>
        </p:spPr>
        <p:txBody>
          <a:bodyPr wrap="none" lIns="68522" tIns="34261" rIns="68522" bIns="34261">
            <a:spAutoFit/>
          </a:bodyPr>
          <a:lstStyle/>
          <a:p>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5</a:t>
            </a: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34" name="文本框 33"/>
          <p:cNvSpPr txBox="1">
            <a:spLocks noChangeArrowheads="1"/>
          </p:cNvSpPr>
          <p:nvPr/>
        </p:nvSpPr>
        <p:spPr bwMode="auto">
          <a:xfrm>
            <a:off x="2784570" y="4597215"/>
            <a:ext cx="470184" cy="223033"/>
          </a:xfrm>
          <a:prstGeom prst="rect">
            <a:avLst/>
          </a:prstGeom>
          <a:noFill/>
          <a:ln w="9525">
            <a:noFill/>
            <a:miter lim="800000"/>
          </a:ln>
        </p:spPr>
        <p:txBody>
          <a:bodyPr wrap="none" lIns="68522" tIns="34261" rIns="68522" bIns="34261">
            <a:spAutoFit/>
          </a:bodyPr>
          <a:lstStyle/>
          <a:p>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6</a:t>
            </a: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35" name="文本框 34"/>
          <p:cNvSpPr txBox="1">
            <a:spLocks noChangeArrowheads="1"/>
          </p:cNvSpPr>
          <p:nvPr/>
        </p:nvSpPr>
        <p:spPr bwMode="auto">
          <a:xfrm>
            <a:off x="4282585" y="4597215"/>
            <a:ext cx="470184" cy="223033"/>
          </a:xfrm>
          <a:prstGeom prst="rect">
            <a:avLst/>
          </a:prstGeom>
          <a:noFill/>
          <a:ln w="9525">
            <a:noFill/>
            <a:miter lim="800000"/>
          </a:ln>
        </p:spPr>
        <p:txBody>
          <a:bodyPr wrap="none" lIns="68522" tIns="34261" rIns="68522" bIns="34261">
            <a:spAutoFit/>
          </a:bodyPr>
          <a:lstStyle/>
          <a:p>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8</a:t>
            </a: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36" name="文本框 35"/>
          <p:cNvSpPr txBox="1">
            <a:spLocks noChangeArrowheads="1"/>
          </p:cNvSpPr>
          <p:nvPr/>
        </p:nvSpPr>
        <p:spPr bwMode="auto">
          <a:xfrm>
            <a:off x="5001933" y="4597215"/>
            <a:ext cx="470184" cy="223033"/>
          </a:xfrm>
          <a:prstGeom prst="rect">
            <a:avLst/>
          </a:prstGeom>
          <a:noFill/>
          <a:ln w="9525">
            <a:noFill/>
            <a:miter lim="800000"/>
          </a:ln>
        </p:spPr>
        <p:txBody>
          <a:bodyPr wrap="none" lIns="68522" tIns="34261" rIns="68522" bIns="34261">
            <a:spAutoFit/>
          </a:bodyPr>
          <a:lstStyle/>
          <a:p>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9</a:t>
            </a: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37" name="文本框 36"/>
          <p:cNvSpPr txBox="1">
            <a:spLocks noChangeArrowheads="1"/>
          </p:cNvSpPr>
          <p:nvPr/>
        </p:nvSpPr>
        <p:spPr bwMode="auto">
          <a:xfrm>
            <a:off x="5599403" y="4597215"/>
            <a:ext cx="545514" cy="223033"/>
          </a:xfrm>
          <a:prstGeom prst="rect">
            <a:avLst/>
          </a:prstGeom>
          <a:noFill/>
          <a:ln w="9525">
            <a:noFill/>
            <a:miter lim="800000"/>
          </a:ln>
        </p:spPr>
        <p:txBody>
          <a:bodyPr wrap="none" lIns="68522" tIns="34261" rIns="68522" bIns="34261">
            <a:spAutoFit/>
          </a:bodyPr>
          <a:lstStyle/>
          <a:p>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10</a:t>
            </a: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38" name="文本框 37"/>
          <p:cNvSpPr txBox="1">
            <a:spLocks noChangeArrowheads="1"/>
          </p:cNvSpPr>
          <p:nvPr/>
        </p:nvSpPr>
        <p:spPr bwMode="auto">
          <a:xfrm>
            <a:off x="6623350" y="4597215"/>
            <a:ext cx="545514" cy="223033"/>
          </a:xfrm>
          <a:prstGeom prst="rect">
            <a:avLst/>
          </a:prstGeom>
          <a:noFill/>
          <a:ln w="9525">
            <a:noFill/>
            <a:miter lim="800000"/>
          </a:ln>
        </p:spPr>
        <p:txBody>
          <a:bodyPr wrap="none" lIns="68522" tIns="34261" rIns="68522" bIns="34261">
            <a:spAutoFit/>
          </a:bodyPr>
          <a:lstStyle/>
          <a:p>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11</a:t>
            </a: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39" name="文本框 38"/>
          <p:cNvSpPr txBox="1">
            <a:spLocks noChangeArrowheads="1"/>
          </p:cNvSpPr>
          <p:nvPr/>
        </p:nvSpPr>
        <p:spPr bwMode="auto">
          <a:xfrm>
            <a:off x="7470691" y="4597215"/>
            <a:ext cx="545514" cy="223033"/>
          </a:xfrm>
          <a:prstGeom prst="rect">
            <a:avLst/>
          </a:prstGeom>
          <a:noFill/>
          <a:ln w="9525">
            <a:noFill/>
            <a:miter lim="800000"/>
          </a:ln>
        </p:spPr>
        <p:txBody>
          <a:bodyPr wrap="none" lIns="68522" tIns="34261" rIns="68522" bIns="34261">
            <a:spAutoFit/>
          </a:bodyPr>
          <a:lstStyle/>
          <a:p>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12</a:t>
            </a: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40" name="文本框 39"/>
          <p:cNvSpPr txBox="1">
            <a:spLocks noChangeArrowheads="1"/>
          </p:cNvSpPr>
          <p:nvPr/>
        </p:nvSpPr>
        <p:spPr bwMode="auto">
          <a:xfrm>
            <a:off x="1310387" y="4060060"/>
            <a:ext cx="907744" cy="223033"/>
          </a:xfrm>
          <a:prstGeom prst="rect">
            <a:avLst/>
          </a:prstGeom>
          <a:noFill/>
          <a:ln w="9525">
            <a:noFill/>
            <a:miter lim="800000"/>
          </a:ln>
        </p:spPr>
        <p:txBody>
          <a:bodyPr wrap="none" lIns="68522" tIns="34261" rIns="68522" bIns="34261">
            <a:spAutoFit/>
          </a:bodyPr>
          <a:lstStyle/>
          <a:p>
            <a:r>
              <a:rPr lang="zh-CN" altLang="en-US" sz="1000" dirty="0">
                <a:solidFill>
                  <a:schemeClr val="bg1">
                    <a:lumMod val="50000"/>
                  </a:schemeClr>
                </a:solidFill>
                <a:latin typeface="Calibri" panose="020F0502020204030204" pitchFamily="34" charset="0"/>
                <a:ea typeface="微软雅黑" panose="020B0503020204020204" pitchFamily="34" charset="-122"/>
              </a:rPr>
              <a:t>添加文字内容</a:t>
            </a:r>
          </a:p>
        </p:txBody>
      </p:sp>
      <p:sp>
        <p:nvSpPr>
          <p:cNvPr id="41" name="文本框 40"/>
          <p:cNvSpPr txBox="1">
            <a:spLocks noChangeArrowheads="1"/>
          </p:cNvSpPr>
          <p:nvPr/>
        </p:nvSpPr>
        <p:spPr bwMode="auto">
          <a:xfrm>
            <a:off x="362293" y="3509233"/>
            <a:ext cx="907744" cy="223033"/>
          </a:xfrm>
          <a:prstGeom prst="rect">
            <a:avLst/>
          </a:prstGeom>
          <a:noFill/>
          <a:ln w="9525">
            <a:noFill/>
            <a:miter lim="800000"/>
          </a:ln>
        </p:spPr>
        <p:txBody>
          <a:bodyPr wrap="none" lIns="68522" tIns="34261" rIns="68522" bIns="34261">
            <a:spAutoFit/>
          </a:bodyPr>
          <a:lstStyle/>
          <a:p>
            <a:r>
              <a:rPr lang="zh-CN" altLang="en-US" sz="1000" dirty="0">
                <a:solidFill>
                  <a:schemeClr val="bg1">
                    <a:lumMod val="50000"/>
                  </a:schemeClr>
                </a:solidFill>
                <a:latin typeface="Calibri" panose="020F0502020204030204" pitchFamily="34" charset="0"/>
                <a:ea typeface="微软雅黑" panose="020B0503020204020204" pitchFamily="34" charset="-122"/>
              </a:rPr>
              <a:t>添加文字内容</a:t>
            </a:r>
          </a:p>
        </p:txBody>
      </p:sp>
      <p:sp>
        <p:nvSpPr>
          <p:cNvPr id="42" name="文本框 41"/>
          <p:cNvSpPr txBox="1">
            <a:spLocks noChangeArrowheads="1"/>
          </p:cNvSpPr>
          <p:nvPr/>
        </p:nvSpPr>
        <p:spPr bwMode="auto">
          <a:xfrm>
            <a:off x="2009382" y="2731420"/>
            <a:ext cx="907744" cy="223033"/>
          </a:xfrm>
          <a:prstGeom prst="rect">
            <a:avLst/>
          </a:prstGeom>
          <a:noFill/>
          <a:ln w="9525">
            <a:noFill/>
            <a:miter lim="800000"/>
          </a:ln>
        </p:spPr>
        <p:txBody>
          <a:bodyPr wrap="none" lIns="68522" tIns="34261" rIns="68522" bIns="34261">
            <a:spAutoFit/>
          </a:bodyPr>
          <a:lstStyle/>
          <a:p>
            <a:r>
              <a:rPr lang="zh-CN" altLang="en-US" sz="1000" dirty="0">
                <a:solidFill>
                  <a:schemeClr val="bg1">
                    <a:lumMod val="50000"/>
                  </a:schemeClr>
                </a:solidFill>
                <a:latin typeface="Calibri" panose="020F0502020204030204" pitchFamily="34" charset="0"/>
                <a:ea typeface="微软雅黑" panose="020B0503020204020204" pitchFamily="34" charset="-122"/>
              </a:rPr>
              <a:t>添加文字内容</a:t>
            </a:r>
          </a:p>
        </p:txBody>
      </p:sp>
      <p:sp>
        <p:nvSpPr>
          <p:cNvPr id="43" name="文本框 42"/>
          <p:cNvSpPr txBox="1">
            <a:spLocks noChangeArrowheads="1"/>
          </p:cNvSpPr>
          <p:nvPr/>
        </p:nvSpPr>
        <p:spPr bwMode="auto">
          <a:xfrm>
            <a:off x="2905310" y="3326817"/>
            <a:ext cx="907744" cy="223033"/>
          </a:xfrm>
          <a:prstGeom prst="rect">
            <a:avLst/>
          </a:prstGeom>
          <a:noFill/>
          <a:ln w="9525">
            <a:noFill/>
            <a:miter lim="800000"/>
          </a:ln>
        </p:spPr>
        <p:txBody>
          <a:bodyPr wrap="none" lIns="68522" tIns="34261" rIns="68522" bIns="34261">
            <a:spAutoFit/>
          </a:bodyPr>
          <a:lstStyle/>
          <a:p>
            <a:r>
              <a:rPr lang="zh-CN" altLang="en-US" sz="1000" dirty="0">
                <a:solidFill>
                  <a:schemeClr val="bg1">
                    <a:lumMod val="50000"/>
                  </a:schemeClr>
                </a:solidFill>
                <a:latin typeface="Calibri" panose="020F0502020204030204" pitchFamily="34" charset="0"/>
                <a:ea typeface="微软雅黑" panose="020B0503020204020204" pitchFamily="34" charset="-122"/>
              </a:rPr>
              <a:t>添加文字内容</a:t>
            </a:r>
          </a:p>
        </p:txBody>
      </p:sp>
      <p:sp>
        <p:nvSpPr>
          <p:cNvPr id="44" name="文本框 43"/>
          <p:cNvSpPr txBox="1">
            <a:spLocks noChangeArrowheads="1"/>
          </p:cNvSpPr>
          <p:nvPr/>
        </p:nvSpPr>
        <p:spPr bwMode="auto">
          <a:xfrm>
            <a:off x="4660589" y="3261864"/>
            <a:ext cx="907744" cy="223033"/>
          </a:xfrm>
          <a:prstGeom prst="rect">
            <a:avLst/>
          </a:prstGeom>
          <a:noFill/>
          <a:ln w="9525">
            <a:noFill/>
            <a:miter lim="800000"/>
          </a:ln>
        </p:spPr>
        <p:txBody>
          <a:bodyPr wrap="none" lIns="68522" tIns="34261" rIns="68522" bIns="34261">
            <a:spAutoFit/>
          </a:bodyPr>
          <a:lstStyle/>
          <a:p>
            <a:r>
              <a:rPr lang="zh-CN" altLang="en-US" sz="1000" dirty="0">
                <a:solidFill>
                  <a:schemeClr val="tx1">
                    <a:lumMod val="65000"/>
                    <a:lumOff val="35000"/>
                  </a:schemeClr>
                </a:solidFill>
                <a:latin typeface="Calibri" panose="020F0502020204030204" pitchFamily="34" charset="0"/>
                <a:ea typeface="微软雅黑" panose="020B0503020204020204" pitchFamily="34" charset="-122"/>
              </a:rPr>
              <a:t>添加文字内容</a:t>
            </a:r>
          </a:p>
        </p:txBody>
      </p:sp>
      <p:sp>
        <p:nvSpPr>
          <p:cNvPr id="45" name="文本框 44"/>
          <p:cNvSpPr txBox="1">
            <a:spLocks noChangeArrowheads="1"/>
          </p:cNvSpPr>
          <p:nvPr/>
        </p:nvSpPr>
        <p:spPr bwMode="auto">
          <a:xfrm>
            <a:off x="5352660" y="2842757"/>
            <a:ext cx="907744" cy="223033"/>
          </a:xfrm>
          <a:prstGeom prst="rect">
            <a:avLst/>
          </a:prstGeom>
          <a:noFill/>
          <a:ln w="9525">
            <a:noFill/>
            <a:miter lim="800000"/>
          </a:ln>
        </p:spPr>
        <p:txBody>
          <a:bodyPr wrap="none" lIns="68522" tIns="34261" rIns="68522" bIns="34261">
            <a:spAutoFit/>
          </a:bodyPr>
          <a:lstStyle/>
          <a:p>
            <a:r>
              <a:rPr lang="zh-CN" altLang="en-US" sz="1000" dirty="0">
                <a:solidFill>
                  <a:schemeClr val="tx1">
                    <a:lumMod val="65000"/>
                    <a:lumOff val="35000"/>
                  </a:schemeClr>
                </a:solidFill>
                <a:latin typeface="Calibri" panose="020F0502020204030204" pitchFamily="34" charset="0"/>
                <a:ea typeface="微软雅黑" panose="020B0503020204020204" pitchFamily="34" charset="-122"/>
              </a:rPr>
              <a:t>添加文字内容</a:t>
            </a:r>
          </a:p>
        </p:txBody>
      </p:sp>
      <p:sp>
        <p:nvSpPr>
          <p:cNvPr id="46" name="文本框 45"/>
          <p:cNvSpPr txBox="1">
            <a:spLocks noChangeArrowheads="1"/>
          </p:cNvSpPr>
          <p:nvPr/>
        </p:nvSpPr>
        <p:spPr bwMode="auto">
          <a:xfrm>
            <a:off x="5931707" y="2285633"/>
            <a:ext cx="907744" cy="223033"/>
          </a:xfrm>
          <a:prstGeom prst="rect">
            <a:avLst/>
          </a:prstGeom>
          <a:noFill/>
          <a:ln w="9525">
            <a:noFill/>
            <a:miter lim="800000"/>
          </a:ln>
        </p:spPr>
        <p:txBody>
          <a:bodyPr wrap="none" lIns="68522" tIns="34261" rIns="68522" bIns="34261">
            <a:spAutoFit/>
          </a:bodyPr>
          <a:lstStyle/>
          <a:p>
            <a:r>
              <a:rPr lang="zh-CN" altLang="en-US" sz="1000" dirty="0">
                <a:solidFill>
                  <a:schemeClr val="tx1">
                    <a:lumMod val="65000"/>
                    <a:lumOff val="35000"/>
                  </a:schemeClr>
                </a:solidFill>
                <a:latin typeface="Calibri" panose="020F0502020204030204" pitchFamily="34" charset="0"/>
                <a:ea typeface="微软雅黑" panose="020B0503020204020204" pitchFamily="34" charset="-122"/>
              </a:rPr>
              <a:t>添加文字内容</a:t>
            </a:r>
          </a:p>
        </p:txBody>
      </p:sp>
      <p:sp>
        <p:nvSpPr>
          <p:cNvPr id="47" name="文本框 46"/>
          <p:cNvSpPr txBox="1">
            <a:spLocks noChangeArrowheads="1"/>
          </p:cNvSpPr>
          <p:nvPr/>
        </p:nvSpPr>
        <p:spPr bwMode="auto">
          <a:xfrm>
            <a:off x="7048317" y="1602456"/>
            <a:ext cx="907744" cy="223033"/>
          </a:xfrm>
          <a:prstGeom prst="rect">
            <a:avLst/>
          </a:prstGeom>
          <a:noFill/>
          <a:ln w="9525">
            <a:noFill/>
            <a:miter lim="800000"/>
          </a:ln>
        </p:spPr>
        <p:txBody>
          <a:bodyPr wrap="none" lIns="68522" tIns="34261" rIns="68522" bIns="34261">
            <a:spAutoFit/>
          </a:bodyPr>
          <a:lstStyle/>
          <a:p>
            <a:r>
              <a:rPr lang="zh-CN" altLang="en-US" sz="1000" dirty="0">
                <a:solidFill>
                  <a:schemeClr val="tx1">
                    <a:lumMod val="65000"/>
                    <a:lumOff val="35000"/>
                  </a:schemeClr>
                </a:solidFill>
                <a:latin typeface="Calibri" panose="020F0502020204030204" pitchFamily="34" charset="0"/>
                <a:ea typeface="微软雅黑" panose="020B0503020204020204" pitchFamily="34" charset="-122"/>
              </a:rPr>
              <a:t>添加文字内容</a:t>
            </a:r>
          </a:p>
        </p:txBody>
      </p:sp>
      <p:cxnSp>
        <p:nvCxnSpPr>
          <p:cNvPr id="48" name="直接连接符 47"/>
          <p:cNvCxnSpPr>
            <a:stCxn id="13" idx="7"/>
            <a:endCxn id="14" idx="3"/>
          </p:cNvCxnSpPr>
          <p:nvPr/>
        </p:nvCxnSpPr>
        <p:spPr>
          <a:xfrm flipV="1">
            <a:off x="1168095" y="3747050"/>
            <a:ext cx="431345" cy="40267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14" idx="7"/>
            <a:endCxn id="15" idx="2"/>
          </p:cNvCxnSpPr>
          <p:nvPr/>
        </p:nvCxnSpPr>
        <p:spPr>
          <a:xfrm flipV="1">
            <a:off x="1765029" y="3185500"/>
            <a:ext cx="602780" cy="418253"/>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15" idx="5"/>
            <a:endCxn id="25" idx="1"/>
          </p:cNvCxnSpPr>
          <p:nvPr/>
        </p:nvCxnSpPr>
        <p:spPr>
          <a:xfrm>
            <a:off x="2563356" y="3226443"/>
            <a:ext cx="425254" cy="45309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1" name="椭圆 50"/>
          <p:cNvSpPr/>
          <p:nvPr/>
        </p:nvSpPr>
        <p:spPr bwMode="auto">
          <a:xfrm rot="827460">
            <a:off x="3594002" y="4013736"/>
            <a:ext cx="216553" cy="2214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22" tIns="34261" rIns="68522" bIns="34261" anchor="ctr"/>
          <a:lstStyle/>
          <a:p>
            <a:pPr algn="ctr">
              <a:defRPr/>
            </a:pPr>
            <a:endParaRPr lang="zh-CN" altLang="en-US" sz="1800" dirty="0"/>
          </a:p>
        </p:txBody>
      </p:sp>
      <p:cxnSp>
        <p:nvCxnSpPr>
          <p:cNvPr id="52" name="直接连接符 51"/>
          <p:cNvCxnSpPr>
            <a:stCxn id="25" idx="5"/>
            <a:endCxn id="51" idx="2"/>
          </p:cNvCxnSpPr>
          <p:nvPr/>
        </p:nvCxnSpPr>
        <p:spPr>
          <a:xfrm>
            <a:off x="3161000" y="3814568"/>
            <a:ext cx="436124" cy="28404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51" idx="7"/>
            <a:endCxn id="26" idx="3"/>
          </p:cNvCxnSpPr>
          <p:nvPr/>
        </p:nvCxnSpPr>
        <p:spPr>
          <a:xfrm flipV="1">
            <a:off x="3795288" y="3445891"/>
            <a:ext cx="630291" cy="620782"/>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26" idx="7"/>
            <a:endCxn id="27" idx="3"/>
          </p:cNvCxnSpPr>
          <p:nvPr/>
        </p:nvCxnSpPr>
        <p:spPr>
          <a:xfrm flipV="1">
            <a:off x="4593875" y="3010577"/>
            <a:ext cx="520065" cy="29613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27" idx="7"/>
            <a:endCxn id="28" idx="3"/>
          </p:cNvCxnSpPr>
          <p:nvPr/>
        </p:nvCxnSpPr>
        <p:spPr>
          <a:xfrm flipV="1">
            <a:off x="5285029" y="2476888"/>
            <a:ext cx="356780" cy="39892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28" idx="7"/>
            <a:endCxn id="29" idx="3"/>
          </p:cNvCxnSpPr>
          <p:nvPr/>
        </p:nvCxnSpPr>
        <p:spPr>
          <a:xfrm flipV="1">
            <a:off x="5812444" y="1780595"/>
            <a:ext cx="937786" cy="56000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29" idx="7"/>
            <a:endCxn id="30" idx="3"/>
          </p:cNvCxnSpPr>
          <p:nvPr/>
        </p:nvCxnSpPr>
        <p:spPr>
          <a:xfrm flipV="1">
            <a:off x="6931848" y="1309135"/>
            <a:ext cx="652547" cy="350209"/>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8" name="文本框 39"/>
          <p:cNvSpPr txBox="1">
            <a:spLocks noChangeArrowheads="1"/>
          </p:cNvSpPr>
          <p:nvPr/>
        </p:nvSpPr>
        <p:spPr bwMode="auto">
          <a:xfrm>
            <a:off x="3866600" y="4002920"/>
            <a:ext cx="907744" cy="223033"/>
          </a:xfrm>
          <a:prstGeom prst="rect">
            <a:avLst/>
          </a:prstGeom>
          <a:noFill/>
          <a:ln w="9525">
            <a:noFill/>
            <a:miter lim="800000"/>
          </a:ln>
        </p:spPr>
        <p:txBody>
          <a:bodyPr wrap="none" lIns="68522" tIns="34261" rIns="68522" bIns="34261">
            <a:spAutoFit/>
          </a:bodyPr>
          <a:lstStyle/>
          <a:p>
            <a:r>
              <a:rPr lang="zh-CN" altLang="en-US" sz="1000" dirty="0">
                <a:solidFill>
                  <a:schemeClr val="tx1">
                    <a:lumMod val="65000"/>
                    <a:lumOff val="35000"/>
                  </a:schemeClr>
                </a:solidFill>
                <a:latin typeface="Calibri" panose="020F0502020204030204" pitchFamily="34" charset="0"/>
                <a:ea typeface="微软雅黑" panose="020B0503020204020204" pitchFamily="34" charset="-122"/>
              </a:rPr>
              <a:t>添加文字内容</a:t>
            </a:r>
          </a:p>
        </p:txBody>
      </p:sp>
      <p:sp>
        <p:nvSpPr>
          <p:cNvPr id="59" name="文本框 33"/>
          <p:cNvSpPr txBox="1">
            <a:spLocks noChangeArrowheads="1"/>
          </p:cNvSpPr>
          <p:nvPr/>
        </p:nvSpPr>
        <p:spPr bwMode="auto">
          <a:xfrm>
            <a:off x="3447767" y="4597215"/>
            <a:ext cx="470184" cy="223033"/>
          </a:xfrm>
          <a:prstGeom prst="rect">
            <a:avLst/>
          </a:prstGeom>
          <a:noFill/>
          <a:ln w="9525">
            <a:noFill/>
            <a:miter lim="800000"/>
          </a:ln>
        </p:spPr>
        <p:txBody>
          <a:bodyPr wrap="none" lIns="68522" tIns="34261" rIns="68522" bIns="34261">
            <a:spAutoFit/>
          </a:bodyPr>
          <a:lstStyle/>
          <a:p>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7</a:t>
            </a: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60" name="文本框 46"/>
          <p:cNvSpPr txBox="1">
            <a:spLocks noChangeArrowheads="1"/>
          </p:cNvSpPr>
          <p:nvPr/>
        </p:nvSpPr>
        <p:spPr bwMode="auto">
          <a:xfrm>
            <a:off x="7155426" y="843958"/>
            <a:ext cx="907744" cy="223033"/>
          </a:xfrm>
          <a:prstGeom prst="rect">
            <a:avLst/>
          </a:prstGeom>
          <a:noFill/>
          <a:ln w="9525">
            <a:noFill/>
            <a:miter lim="800000"/>
          </a:ln>
        </p:spPr>
        <p:txBody>
          <a:bodyPr wrap="none" lIns="68522" tIns="34261" rIns="68522" bIns="34261">
            <a:spAutoFit/>
          </a:bodyPr>
          <a:lstStyle/>
          <a:p>
            <a:r>
              <a:rPr lang="zh-CN" altLang="en-US" sz="1000" dirty="0">
                <a:solidFill>
                  <a:schemeClr val="tx1">
                    <a:lumMod val="65000"/>
                    <a:lumOff val="35000"/>
                  </a:schemeClr>
                </a:solidFill>
                <a:latin typeface="Calibri" panose="020F0502020204030204" pitchFamily="34" charset="0"/>
                <a:ea typeface="微软雅黑" panose="020B0503020204020204" pitchFamily="34" charset="-122"/>
              </a:rPr>
              <a:t>添加文字内容</a:t>
            </a:r>
          </a:p>
        </p:txBody>
      </p:sp>
      <p:grpSp>
        <p:nvGrpSpPr>
          <p:cNvPr id="2" name="组合 60"/>
          <p:cNvGrpSpPr/>
          <p:nvPr/>
        </p:nvGrpSpPr>
        <p:grpSpPr>
          <a:xfrm>
            <a:off x="409130" y="4463107"/>
            <a:ext cx="8052869" cy="76668"/>
            <a:chOff x="738746" y="5964849"/>
            <a:chExt cx="10744200" cy="102248"/>
          </a:xfrm>
        </p:grpSpPr>
        <p:cxnSp>
          <p:nvCxnSpPr>
            <p:cNvPr id="62" name="直接连接符 61"/>
            <p:cNvCxnSpPr/>
            <p:nvPr/>
          </p:nvCxnSpPr>
          <p:spPr bwMode="auto">
            <a:xfrm>
              <a:off x="738746" y="6052254"/>
              <a:ext cx="107442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1639101" y="5971032"/>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2456892"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3510148"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4295309"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5141731"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V="1">
              <a:off x="6255551"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V="1">
              <a:off x="7243964"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V="1">
              <a:off x="7951332"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V="1">
              <a:off x="9320250" y="596484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V="1">
              <a:off x="10524537" y="5985875"/>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73" name="矩形 72"/>
          <p:cNvSpPr/>
          <p:nvPr/>
        </p:nvSpPr>
        <p:spPr>
          <a:xfrm>
            <a:off x="977096" y="897953"/>
            <a:ext cx="3163140" cy="961468"/>
          </a:xfrm>
          <a:prstGeom prst="rect">
            <a:avLst/>
          </a:prstGeom>
        </p:spPr>
        <p:txBody>
          <a:bodyPr wrap="square" lIns="68522" tIns="34261" rIns="68522" bIns="34261">
            <a:spAutoFit/>
          </a:bodyPr>
          <a:lstStyle/>
          <a:p>
            <a:pPr>
              <a:lnSpc>
                <a:spcPct val="20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点击添加小标题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up)">
                                      <p:cBhvr>
                                        <p:cTn id="15" dur="500"/>
                                        <p:tgtEl>
                                          <p:spTgt spid="31"/>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up)">
                                      <p:cBhvr>
                                        <p:cTn id="18" dur="500"/>
                                        <p:tgtEl>
                                          <p:spTgt spid="32"/>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up)">
                                      <p:cBhvr>
                                        <p:cTn id="21" dur="500"/>
                                        <p:tgtEl>
                                          <p:spTgt spid="33"/>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500"/>
                                        <p:tgtEl>
                                          <p:spTgt spid="34"/>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up)">
                                      <p:cBhvr>
                                        <p:cTn id="30" dur="500"/>
                                        <p:tgtEl>
                                          <p:spTgt spid="35"/>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up)">
                                      <p:cBhvr>
                                        <p:cTn id="33" dur="500"/>
                                        <p:tgtEl>
                                          <p:spTgt spid="36"/>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up)">
                                      <p:cBhvr>
                                        <p:cTn id="36" dur="500"/>
                                        <p:tgtEl>
                                          <p:spTgt spid="37"/>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up)">
                                      <p:cBhvr>
                                        <p:cTn id="39" dur="500"/>
                                        <p:tgtEl>
                                          <p:spTgt spid="38"/>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up)">
                                      <p:cBhvr>
                                        <p:cTn id="42" dur="500"/>
                                        <p:tgtEl>
                                          <p:spTgt spid="39"/>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down)">
                                      <p:cBhvr>
                                        <p:cTn id="49" dur="500"/>
                                        <p:tgtEl>
                                          <p:spTgt spid="40"/>
                                        </p:tgtEl>
                                      </p:cBhvr>
                                    </p:animEffect>
                                  </p:childTnLst>
                                </p:cTn>
                              </p:par>
                            </p:childTnLst>
                          </p:cTn>
                        </p:par>
                        <p:par>
                          <p:cTn id="50" fill="hold">
                            <p:stCondLst>
                              <p:cond delay="2000"/>
                            </p:stCondLst>
                            <p:childTnLst>
                              <p:par>
                                <p:cTn id="51" presetID="22" presetClass="entr" presetSubtype="4" fill="hold"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wipe(down)">
                                      <p:cBhvr>
                                        <p:cTn id="60" dur="500"/>
                                        <p:tgtEl>
                                          <p:spTgt spid="41"/>
                                        </p:tgtEl>
                                      </p:cBhvr>
                                    </p:animEffect>
                                  </p:childTnLst>
                                </p:cTn>
                              </p:par>
                            </p:childTnLst>
                          </p:cTn>
                        </p:par>
                        <p:par>
                          <p:cTn id="61" fill="hold">
                            <p:stCondLst>
                              <p:cond delay="3000"/>
                            </p:stCondLst>
                            <p:childTnLst>
                              <p:par>
                                <p:cTn id="62" presetID="22" presetClass="entr" presetSubtype="4"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down)">
                                      <p:cBhvr>
                                        <p:cTn id="64" dur="500"/>
                                        <p:tgtEl>
                                          <p:spTgt spid="49"/>
                                        </p:tgtEl>
                                      </p:cBhvr>
                                    </p:animEffect>
                                  </p:childTnLst>
                                </p:cTn>
                              </p:par>
                            </p:childTnLst>
                          </p:cTn>
                        </p:par>
                        <p:par>
                          <p:cTn id="65" fill="hold">
                            <p:stCondLst>
                              <p:cond delay="3500"/>
                            </p:stCondLst>
                            <p:childTnLst>
                              <p:par>
                                <p:cTn id="66" presetID="10" presetClass="entr" presetSubtype="0"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500"/>
                                        <p:tgtEl>
                                          <p:spTgt spid="15"/>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wipe(down)">
                                      <p:cBhvr>
                                        <p:cTn id="71" dur="500"/>
                                        <p:tgtEl>
                                          <p:spTgt spid="42"/>
                                        </p:tgtEl>
                                      </p:cBhvr>
                                    </p:animEffect>
                                  </p:childTnLst>
                                </p:cTn>
                              </p:par>
                            </p:childTnLst>
                          </p:cTn>
                        </p:par>
                        <p:par>
                          <p:cTn id="72" fill="hold">
                            <p:stCondLst>
                              <p:cond delay="4000"/>
                            </p:stCondLst>
                            <p:childTnLst>
                              <p:par>
                                <p:cTn id="73" presetID="22" presetClass="entr" presetSubtype="1"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up)">
                                      <p:cBhvr>
                                        <p:cTn id="75" dur="500"/>
                                        <p:tgtEl>
                                          <p:spTgt spid="50"/>
                                        </p:tgtEl>
                                      </p:cBhvr>
                                    </p:animEffect>
                                  </p:childTnLst>
                                </p:cTn>
                              </p:par>
                            </p:childTnLst>
                          </p:cTn>
                        </p:par>
                        <p:par>
                          <p:cTn id="76" fill="hold">
                            <p:stCondLst>
                              <p:cond delay="4500"/>
                            </p:stCondLst>
                            <p:childTnLst>
                              <p:par>
                                <p:cTn id="77" presetID="10" presetClass="entr" presetSubtype="0"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500"/>
                                        <p:tgtEl>
                                          <p:spTgt spid="25"/>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down)">
                                      <p:cBhvr>
                                        <p:cTn id="82" dur="500"/>
                                        <p:tgtEl>
                                          <p:spTgt spid="43"/>
                                        </p:tgtEl>
                                      </p:cBhvr>
                                    </p:animEffect>
                                  </p:childTnLst>
                                </p:cTn>
                              </p:par>
                            </p:childTnLst>
                          </p:cTn>
                        </p:par>
                        <p:par>
                          <p:cTn id="83" fill="hold">
                            <p:stCondLst>
                              <p:cond delay="5000"/>
                            </p:stCondLst>
                            <p:childTnLst>
                              <p:par>
                                <p:cTn id="84" presetID="22" presetClass="entr" presetSubtype="1"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up)">
                                      <p:cBhvr>
                                        <p:cTn id="86" dur="500"/>
                                        <p:tgtEl>
                                          <p:spTgt spid="52"/>
                                        </p:tgtEl>
                                      </p:cBhvr>
                                    </p:animEffect>
                                  </p:childTnLst>
                                </p:cTn>
                              </p:par>
                            </p:childTnLst>
                          </p:cTn>
                        </p:par>
                        <p:par>
                          <p:cTn id="87" fill="hold">
                            <p:stCondLst>
                              <p:cond delay="5500"/>
                            </p:stCondLst>
                            <p:childTnLst>
                              <p:par>
                                <p:cTn id="88" presetID="10"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500"/>
                                        <p:tgtEl>
                                          <p:spTgt spid="51"/>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down)">
                                      <p:cBhvr>
                                        <p:cTn id="93" dur="500"/>
                                        <p:tgtEl>
                                          <p:spTgt spid="58"/>
                                        </p:tgtEl>
                                      </p:cBhvr>
                                    </p:animEffect>
                                  </p:childTnLst>
                                </p:cTn>
                              </p:par>
                            </p:childTnLst>
                          </p:cTn>
                        </p:par>
                        <p:par>
                          <p:cTn id="94" fill="hold">
                            <p:stCondLst>
                              <p:cond delay="6000"/>
                            </p:stCondLst>
                            <p:childTnLst>
                              <p:par>
                                <p:cTn id="95" presetID="22" presetClass="entr" presetSubtype="4" fill="hold" nodeType="afterEffect">
                                  <p:stCondLst>
                                    <p:cond delay="0"/>
                                  </p:stCondLst>
                                  <p:childTnLst>
                                    <p:set>
                                      <p:cBhvr>
                                        <p:cTn id="96" dur="1" fill="hold">
                                          <p:stCondLst>
                                            <p:cond delay="0"/>
                                          </p:stCondLst>
                                        </p:cTn>
                                        <p:tgtEl>
                                          <p:spTgt spid="53"/>
                                        </p:tgtEl>
                                        <p:attrNameLst>
                                          <p:attrName>style.visibility</p:attrName>
                                        </p:attrNameLst>
                                      </p:cBhvr>
                                      <p:to>
                                        <p:strVal val="visible"/>
                                      </p:to>
                                    </p:set>
                                    <p:animEffect transition="in" filter="wipe(down)">
                                      <p:cBhvr>
                                        <p:cTn id="97" dur="500"/>
                                        <p:tgtEl>
                                          <p:spTgt spid="53"/>
                                        </p:tgtEl>
                                      </p:cBhvr>
                                    </p:animEffect>
                                  </p:childTnLst>
                                </p:cTn>
                              </p:par>
                            </p:childTnLst>
                          </p:cTn>
                        </p:par>
                        <p:par>
                          <p:cTn id="98" fill="hold">
                            <p:stCondLst>
                              <p:cond delay="6500"/>
                            </p:stCondLst>
                            <p:childTnLst>
                              <p:par>
                                <p:cTn id="99" presetID="10" presetClass="entr" presetSubtype="0" fill="hold" grpId="0" nodeType="after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fade">
                                      <p:cBhvr>
                                        <p:cTn id="101" dur="500"/>
                                        <p:tgtEl>
                                          <p:spTgt spid="26"/>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44"/>
                                        </p:tgtEl>
                                        <p:attrNameLst>
                                          <p:attrName>style.visibility</p:attrName>
                                        </p:attrNameLst>
                                      </p:cBhvr>
                                      <p:to>
                                        <p:strVal val="visible"/>
                                      </p:to>
                                    </p:set>
                                    <p:animEffect transition="in" filter="wipe(down)">
                                      <p:cBhvr>
                                        <p:cTn id="104" dur="500"/>
                                        <p:tgtEl>
                                          <p:spTgt spid="44"/>
                                        </p:tgtEl>
                                      </p:cBhvr>
                                    </p:animEffect>
                                  </p:childTnLst>
                                </p:cTn>
                              </p:par>
                            </p:childTnLst>
                          </p:cTn>
                        </p:par>
                        <p:par>
                          <p:cTn id="105" fill="hold">
                            <p:stCondLst>
                              <p:cond delay="7000"/>
                            </p:stCondLst>
                            <p:childTnLst>
                              <p:par>
                                <p:cTn id="106" presetID="22" presetClass="entr" presetSubtype="4"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Effect transition="in" filter="wipe(down)">
                                      <p:cBhvr>
                                        <p:cTn id="108" dur="500"/>
                                        <p:tgtEl>
                                          <p:spTgt spid="54"/>
                                        </p:tgtEl>
                                      </p:cBhvr>
                                    </p:animEffect>
                                  </p:childTnLst>
                                </p:cTn>
                              </p:par>
                            </p:childTnLst>
                          </p:cTn>
                        </p:par>
                        <p:par>
                          <p:cTn id="109" fill="hold">
                            <p:stCondLst>
                              <p:cond delay="7500"/>
                            </p:stCondLst>
                            <p:childTnLst>
                              <p:par>
                                <p:cTn id="110" presetID="10" presetClass="entr" presetSubtype="0" fill="hold" grpId="0" nodeType="after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fade">
                                      <p:cBhvr>
                                        <p:cTn id="112" dur="500"/>
                                        <p:tgtEl>
                                          <p:spTgt spid="27"/>
                                        </p:tgtEl>
                                      </p:cBhvr>
                                    </p:animEffect>
                                  </p:childTnLst>
                                </p:cTn>
                              </p:par>
                              <p:par>
                                <p:cTn id="113" presetID="22" presetClass="entr" presetSubtype="4" fill="hold" grpId="0" nodeType="withEffect">
                                  <p:stCondLst>
                                    <p:cond delay="0"/>
                                  </p:stCondLst>
                                  <p:childTnLst>
                                    <p:set>
                                      <p:cBhvr>
                                        <p:cTn id="114" dur="1" fill="hold">
                                          <p:stCondLst>
                                            <p:cond delay="0"/>
                                          </p:stCondLst>
                                        </p:cTn>
                                        <p:tgtEl>
                                          <p:spTgt spid="45"/>
                                        </p:tgtEl>
                                        <p:attrNameLst>
                                          <p:attrName>style.visibility</p:attrName>
                                        </p:attrNameLst>
                                      </p:cBhvr>
                                      <p:to>
                                        <p:strVal val="visible"/>
                                      </p:to>
                                    </p:set>
                                    <p:animEffect transition="in" filter="wipe(down)">
                                      <p:cBhvr>
                                        <p:cTn id="115" dur="500"/>
                                        <p:tgtEl>
                                          <p:spTgt spid="45"/>
                                        </p:tgtEl>
                                      </p:cBhvr>
                                    </p:animEffect>
                                  </p:childTnLst>
                                </p:cTn>
                              </p:par>
                            </p:childTnLst>
                          </p:cTn>
                        </p:par>
                        <p:par>
                          <p:cTn id="116" fill="hold">
                            <p:stCondLst>
                              <p:cond delay="8000"/>
                            </p:stCondLst>
                            <p:childTnLst>
                              <p:par>
                                <p:cTn id="117" presetID="22" presetClass="entr" presetSubtype="4" fill="hold" nodeType="afterEffect">
                                  <p:stCondLst>
                                    <p:cond delay="0"/>
                                  </p:stCondLst>
                                  <p:childTnLst>
                                    <p:set>
                                      <p:cBhvr>
                                        <p:cTn id="118" dur="1" fill="hold">
                                          <p:stCondLst>
                                            <p:cond delay="0"/>
                                          </p:stCondLst>
                                        </p:cTn>
                                        <p:tgtEl>
                                          <p:spTgt spid="55"/>
                                        </p:tgtEl>
                                        <p:attrNameLst>
                                          <p:attrName>style.visibility</p:attrName>
                                        </p:attrNameLst>
                                      </p:cBhvr>
                                      <p:to>
                                        <p:strVal val="visible"/>
                                      </p:to>
                                    </p:set>
                                    <p:animEffect transition="in" filter="wipe(down)">
                                      <p:cBhvr>
                                        <p:cTn id="119" dur="500"/>
                                        <p:tgtEl>
                                          <p:spTgt spid="55"/>
                                        </p:tgtEl>
                                      </p:cBhvr>
                                    </p:animEffect>
                                  </p:childTnLst>
                                </p:cTn>
                              </p:par>
                            </p:childTnLst>
                          </p:cTn>
                        </p:par>
                        <p:par>
                          <p:cTn id="120" fill="hold">
                            <p:stCondLst>
                              <p:cond delay="8500"/>
                            </p:stCondLst>
                            <p:childTnLst>
                              <p:par>
                                <p:cTn id="121" presetID="10" presetClass="entr" presetSubtype="0" fill="hold" grpId="0" nodeType="afterEffect">
                                  <p:stCondLst>
                                    <p:cond delay="0"/>
                                  </p:stCondLst>
                                  <p:childTnLst>
                                    <p:set>
                                      <p:cBhvr>
                                        <p:cTn id="122" dur="1" fill="hold">
                                          <p:stCondLst>
                                            <p:cond delay="0"/>
                                          </p:stCondLst>
                                        </p:cTn>
                                        <p:tgtEl>
                                          <p:spTgt spid="28"/>
                                        </p:tgtEl>
                                        <p:attrNameLst>
                                          <p:attrName>style.visibility</p:attrName>
                                        </p:attrNameLst>
                                      </p:cBhvr>
                                      <p:to>
                                        <p:strVal val="visible"/>
                                      </p:to>
                                    </p:set>
                                    <p:animEffect transition="in" filter="fade">
                                      <p:cBhvr>
                                        <p:cTn id="123" dur="500"/>
                                        <p:tgtEl>
                                          <p:spTgt spid="28"/>
                                        </p:tgtEl>
                                      </p:cBhvr>
                                    </p:animEffect>
                                  </p:childTnLst>
                                </p:cTn>
                              </p:par>
                              <p:par>
                                <p:cTn id="124" presetID="22" presetClass="entr" presetSubtype="4" fill="hold" grpId="0" nodeType="with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wipe(down)">
                                      <p:cBhvr>
                                        <p:cTn id="126" dur="500"/>
                                        <p:tgtEl>
                                          <p:spTgt spid="46"/>
                                        </p:tgtEl>
                                      </p:cBhvr>
                                    </p:animEffect>
                                  </p:childTnLst>
                                </p:cTn>
                              </p:par>
                            </p:childTnLst>
                          </p:cTn>
                        </p:par>
                        <p:par>
                          <p:cTn id="127" fill="hold">
                            <p:stCondLst>
                              <p:cond delay="9000"/>
                            </p:stCondLst>
                            <p:childTnLst>
                              <p:par>
                                <p:cTn id="128" presetID="22" presetClass="entr" presetSubtype="4"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wipe(down)">
                                      <p:cBhvr>
                                        <p:cTn id="130" dur="500"/>
                                        <p:tgtEl>
                                          <p:spTgt spid="56"/>
                                        </p:tgtEl>
                                      </p:cBhvr>
                                    </p:animEffect>
                                  </p:childTnLst>
                                </p:cTn>
                              </p:par>
                            </p:childTnLst>
                          </p:cTn>
                        </p:par>
                        <p:par>
                          <p:cTn id="131" fill="hold">
                            <p:stCondLst>
                              <p:cond delay="9500"/>
                            </p:stCondLst>
                            <p:childTnLst>
                              <p:par>
                                <p:cTn id="132" presetID="10" presetClass="entr" presetSubtype="0" fill="hold" grpId="0" nodeType="afterEffect">
                                  <p:stCondLst>
                                    <p:cond delay="0"/>
                                  </p:stCondLst>
                                  <p:childTnLst>
                                    <p:set>
                                      <p:cBhvr>
                                        <p:cTn id="133" dur="1" fill="hold">
                                          <p:stCondLst>
                                            <p:cond delay="0"/>
                                          </p:stCondLst>
                                        </p:cTn>
                                        <p:tgtEl>
                                          <p:spTgt spid="29"/>
                                        </p:tgtEl>
                                        <p:attrNameLst>
                                          <p:attrName>style.visibility</p:attrName>
                                        </p:attrNameLst>
                                      </p:cBhvr>
                                      <p:to>
                                        <p:strVal val="visible"/>
                                      </p:to>
                                    </p:set>
                                    <p:animEffect transition="in" filter="fade">
                                      <p:cBhvr>
                                        <p:cTn id="134" dur="500"/>
                                        <p:tgtEl>
                                          <p:spTgt spid="29"/>
                                        </p:tgtEl>
                                      </p:cBhvr>
                                    </p:animEffect>
                                  </p:childTnLst>
                                </p:cTn>
                              </p:par>
                              <p:par>
                                <p:cTn id="135" presetID="22" presetClass="entr" presetSubtype="4" fill="hold" grpId="0" nodeType="withEffect">
                                  <p:stCondLst>
                                    <p:cond delay="0"/>
                                  </p:stCondLst>
                                  <p:childTnLst>
                                    <p:set>
                                      <p:cBhvr>
                                        <p:cTn id="136" dur="1" fill="hold">
                                          <p:stCondLst>
                                            <p:cond delay="0"/>
                                          </p:stCondLst>
                                        </p:cTn>
                                        <p:tgtEl>
                                          <p:spTgt spid="47"/>
                                        </p:tgtEl>
                                        <p:attrNameLst>
                                          <p:attrName>style.visibility</p:attrName>
                                        </p:attrNameLst>
                                      </p:cBhvr>
                                      <p:to>
                                        <p:strVal val="visible"/>
                                      </p:to>
                                    </p:set>
                                    <p:animEffect transition="in" filter="wipe(down)">
                                      <p:cBhvr>
                                        <p:cTn id="137" dur="500"/>
                                        <p:tgtEl>
                                          <p:spTgt spid="47"/>
                                        </p:tgtEl>
                                      </p:cBhvr>
                                    </p:animEffect>
                                  </p:childTnLst>
                                </p:cTn>
                              </p:par>
                            </p:childTnLst>
                          </p:cTn>
                        </p:par>
                        <p:par>
                          <p:cTn id="138" fill="hold">
                            <p:stCondLst>
                              <p:cond delay="10000"/>
                            </p:stCondLst>
                            <p:childTnLst>
                              <p:par>
                                <p:cTn id="139" presetID="22" presetClass="entr" presetSubtype="4" fill="hold" nodeType="afterEffect">
                                  <p:stCondLst>
                                    <p:cond delay="0"/>
                                  </p:stCondLst>
                                  <p:childTnLst>
                                    <p:set>
                                      <p:cBhvr>
                                        <p:cTn id="140" dur="1" fill="hold">
                                          <p:stCondLst>
                                            <p:cond delay="0"/>
                                          </p:stCondLst>
                                        </p:cTn>
                                        <p:tgtEl>
                                          <p:spTgt spid="57"/>
                                        </p:tgtEl>
                                        <p:attrNameLst>
                                          <p:attrName>style.visibility</p:attrName>
                                        </p:attrNameLst>
                                      </p:cBhvr>
                                      <p:to>
                                        <p:strVal val="visible"/>
                                      </p:to>
                                    </p:set>
                                    <p:animEffect transition="in" filter="wipe(down)">
                                      <p:cBhvr>
                                        <p:cTn id="141" dur="500"/>
                                        <p:tgtEl>
                                          <p:spTgt spid="57"/>
                                        </p:tgtEl>
                                      </p:cBhvr>
                                    </p:animEffect>
                                  </p:childTnLst>
                                </p:cTn>
                              </p:par>
                            </p:childTnLst>
                          </p:cTn>
                        </p:par>
                        <p:par>
                          <p:cTn id="142" fill="hold">
                            <p:stCondLst>
                              <p:cond delay="10500"/>
                            </p:stCondLst>
                            <p:childTnLst>
                              <p:par>
                                <p:cTn id="143" presetID="10" presetClass="entr" presetSubtype="0" fill="hold" grpId="0" nodeType="after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500"/>
                                        <p:tgtEl>
                                          <p:spTgt spid="30"/>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60"/>
                                        </p:tgtEl>
                                        <p:attrNameLst>
                                          <p:attrName>style.visibility</p:attrName>
                                        </p:attrNameLst>
                                      </p:cBhvr>
                                      <p:to>
                                        <p:strVal val="visible"/>
                                      </p:to>
                                    </p:set>
                                    <p:animEffect transition="in" filter="wipe(down)">
                                      <p:cBhvr>
                                        <p:cTn id="14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51" grpId="0" animBg="1"/>
      <p:bldP spid="58" grpId="0"/>
      <p:bldP spid="59" grpId="0"/>
      <p:bldP spid="60" grpId="0"/>
      <p:bldP spid="7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
        <p:nvSpPr>
          <p:cNvPr id="29" name="矩形 28"/>
          <p:cNvSpPr/>
          <p:nvPr/>
        </p:nvSpPr>
        <p:spPr>
          <a:xfrm>
            <a:off x="3624888" y="2067694"/>
            <a:ext cx="2819320" cy="492443"/>
          </a:xfrm>
          <a:prstGeom prst="rect">
            <a:avLst/>
          </a:prstGeom>
        </p:spPr>
        <p:txBody>
          <a:bodyPr wrap="square" lIns="0" tIns="0" rIns="0" bIns="0">
            <a:spAutoFit/>
          </a:bodyPr>
          <a:lstStyle/>
          <a:p>
            <a:r>
              <a:rPr lang="zh-CN" altLang="en-US" sz="32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自我评价</a:t>
            </a:r>
            <a:endParaRPr lang="zh-CN" altLang="en-US" sz="11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1"/>
          <p:cNvSpPr txBox="1"/>
          <p:nvPr/>
        </p:nvSpPr>
        <p:spPr>
          <a:xfrm>
            <a:off x="3624888" y="2599308"/>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1"/>
          <p:cNvSpPr txBox="1"/>
          <p:nvPr/>
        </p:nvSpPr>
        <p:spPr>
          <a:xfrm>
            <a:off x="4824547" y="2599308"/>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1"/>
          <p:cNvSpPr txBox="1"/>
          <p:nvPr/>
        </p:nvSpPr>
        <p:spPr>
          <a:xfrm>
            <a:off x="3624888" y="2791053"/>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32"/>
          <p:cNvSpPr txBox="1"/>
          <p:nvPr/>
        </p:nvSpPr>
        <p:spPr>
          <a:xfrm>
            <a:off x="4824547" y="2791053"/>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流程图: 准备 1"/>
          <p:cNvSpPr/>
          <p:nvPr/>
        </p:nvSpPr>
        <p:spPr>
          <a:xfrm>
            <a:off x="1907705" y="2139702"/>
            <a:ext cx="1296144" cy="864096"/>
          </a:xfrm>
          <a:prstGeom prst="flowChartPreparati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t>02</a:t>
            </a:r>
            <a:endParaRPr lang="zh-CN" altLang="en-US" sz="4400" dirty="0"/>
          </a:p>
        </p:txBody>
      </p:sp>
    </p:spTree>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1000" fill="hold"/>
                                        <p:tgtEl>
                                          <p:spTgt spid="29"/>
                                        </p:tgtEl>
                                        <p:attrNameLst>
                                          <p:attrName>ppt_x</p:attrName>
                                        </p:attrNameLst>
                                      </p:cBhvr>
                                      <p:tavLst>
                                        <p:tav tm="0">
                                          <p:val>
                                            <p:strVal val="0-#ppt_w/2"/>
                                          </p:val>
                                        </p:tav>
                                        <p:tav tm="100000">
                                          <p:val>
                                            <p:strVal val="#ppt_x"/>
                                          </p:val>
                                        </p:tav>
                                      </p:tavLst>
                                    </p:anim>
                                    <p:anim calcmode="lin" valueType="num">
                                      <p:cBhvr additive="base">
                                        <p:cTn id="21"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 Box 10"/>
          <p:cNvSpPr txBox="1">
            <a:spLocks noChangeArrowheads="1"/>
          </p:cNvSpPr>
          <p:nvPr/>
        </p:nvSpPr>
        <p:spPr bwMode="auto">
          <a:xfrm>
            <a:off x="1116683" y="1587937"/>
            <a:ext cx="1538106" cy="594594"/>
          </a:xfrm>
          <a:prstGeom prst="rect">
            <a:avLst/>
          </a:prstGeom>
          <a:noFill/>
          <a:ln w="9525">
            <a:noFill/>
            <a:miter lim="800000"/>
          </a:ln>
        </p:spPr>
        <p:txBody>
          <a:bodyPr wrap="square" lIns="34279" tIns="17140" rIns="34279" bIns="17140">
            <a:spAutoFit/>
          </a:bodyPr>
          <a:lstStyle/>
          <a:p>
            <a:pPr algn="r" defTabSz="815975">
              <a:lnSpc>
                <a:spcPct val="130000"/>
              </a:lnSpc>
            </a:pPr>
            <a:r>
              <a:rPr lang="zh-CN" altLang="en-US" sz="1200" b="1" dirty="0">
                <a:latin typeface="微软雅黑" panose="020B0503020204020204" pitchFamily="34" charset="-122"/>
                <a:ea typeface="微软雅黑" panose="020B0503020204020204" pitchFamily="34" charset="-122"/>
                <a:cs typeface="Open Sans" panose="020B0606030504020204" pitchFamily="34" charset="0"/>
              </a:rPr>
              <a:t>单击此处添加标题</a:t>
            </a:r>
            <a:endParaRPr lang="en-US" altLang="zh-CN" sz="1200" b="1" dirty="0">
              <a:latin typeface="微软雅黑" panose="020B0503020204020204" pitchFamily="34" charset="-122"/>
              <a:ea typeface="微软雅黑" panose="020B0503020204020204" pitchFamily="34" charset="-122"/>
              <a:cs typeface="Open Sans" panose="020B0606030504020204" pitchFamily="34" charset="0"/>
            </a:endParaRPr>
          </a:p>
          <a:p>
            <a:pPr algn="r" defTabSz="815975">
              <a:lnSpc>
                <a:spcPct val="130000"/>
              </a:lnSpc>
            </a:pPr>
            <a:r>
              <a:rPr lang="zh-CN" altLang="en-US" sz="800" dirty="0">
                <a:latin typeface="微软雅黑" panose="020B0503020204020204" pitchFamily="34" charset="-122"/>
                <a:ea typeface="微软雅黑" panose="020B0503020204020204" pitchFamily="34" charset="-122"/>
              </a:rPr>
              <a:t>您的内容打在这里，或者通过复制您的文本。</a:t>
            </a:r>
            <a:endParaRPr lang="en-US" altLang="zh-CN" sz="800"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67" name="Text Box 10"/>
          <p:cNvSpPr txBox="1">
            <a:spLocks noChangeArrowheads="1"/>
          </p:cNvSpPr>
          <p:nvPr/>
        </p:nvSpPr>
        <p:spPr bwMode="auto">
          <a:xfrm>
            <a:off x="1188669" y="3405720"/>
            <a:ext cx="1400539" cy="594594"/>
          </a:xfrm>
          <a:prstGeom prst="rect">
            <a:avLst/>
          </a:prstGeom>
          <a:noFill/>
          <a:ln w="9525">
            <a:noFill/>
            <a:miter lim="800000"/>
          </a:ln>
        </p:spPr>
        <p:txBody>
          <a:bodyPr wrap="square" lIns="34279" tIns="17140" rIns="34279" bIns="17140">
            <a:spAutoFit/>
          </a:bodyPr>
          <a:lstStyle/>
          <a:p>
            <a:pPr algn="r" defTabSz="815975">
              <a:lnSpc>
                <a:spcPct val="130000"/>
              </a:lnSpc>
            </a:pPr>
            <a:r>
              <a:rPr lang="zh-CN" altLang="en-US" sz="1200" b="1" dirty="0">
                <a:latin typeface="微软雅黑" panose="020B0503020204020204" pitchFamily="34" charset="-122"/>
                <a:ea typeface="微软雅黑" panose="020B0503020204020204" pitchFamily="34" charset="-122"/>
                <a:cs typeface="Open Sans" panose="020B0606030504020204" pitchFamily="34" charset="0"/>
              </a:rPr>
              <a:t>单击此处添加标题</a:t>
            </a:r>
            <a:endParaRPr lang="en-US" altLang="zh-CN" sz="1200" b="1" dirty="0">
              <a:latin typeface="微软雅黑" panose="020B0503020204020204" pitchFamily="34" charset="-122"/>
              <a:ea typeface="微软雅黑" panose="020B0503020204020204" pitchFamily="34" charset="-122"/>
              <a:cs typeface="Open Sans" panose="020B0606030504020204" pitchFamily="34" charset="0"/>
            </a:endParaRPr>
          </a:p>
          <a:p>
            <a:pPr algn="r" defTabSz="815975">
              <a:lnSpc>
                <a:spcPct val="130000"/>
              </a:lnSpc>
            </a:pPr>
            <a:r>
              <a:rPr lang="zh-CN" altLang="en-US" sz="800" dirty="0">
                <a:latin typeface="微软雅黑" panose="020B0503020204020204" pitchFamily="34" charset="-122"/>
                <a:ea typeface="微软雅黑" panose="020B0503020204020204" pitchFamily="34" charset="-122"/>
              </a:rPr>
              <a:t>您的内容打在这里，或者通过复制您的文本。</a:t>
            </a:r>
            <a:endParaRPr lang="en-US" altLang="zh-CN" sz="800"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69" name="Text Box 10"/>
          <p:cNvSpPr txBox="1">
            <a:spLocks noChangeArrowheads="1"/>
          </p:cNvSpPr>
          <p:nvPr/>
        </p:nvSpPr>
        <p:spPr bwMode="auto">
          <a:xfrm>
            <a:off x="6263700" y="1737997"/>
            <a:ext cx="1475675" cy="594594"/>
          </a:xfrm>
          <a:prstGeom prst="rect">
            <a:avLst/>
          </a:prstGeom>
          <a:noFill/>
          <a:ln w="9525">
            <a:noFill/>
            <a:miter lim="800000"/>
          </a:ln>
        </p:spPr>
        <p:txBody>
          <a:bodyPr wrap="square" lIns="34279" tIns="17140" rIns="34279" bIns="17140">
            <a:spAutoFit/>
          </a:bodyPr>
          <a:lstStyle/>
          <a:p>
            <a:pPr defTabSz="815975">
              <a:lnSpc>
                <a:spcPct val="13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单击此处添加标题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815975">
              <a:lnSpc>
                <a:spcPct val="130000"/>
              </a:lnSpc>
            </a:pPr>
            <a:r>
              <a:rPr lang="zh-CN" altLang="en-US" sz="800" dirty="0">
                <a:latin typeface="微软雅黑" panose="020B0503020204020204" pitchFamily="34" charset="-122"/>
                <a:ea typeface="微软雅黑" panose="020B0503020204020204" pitchFamily="34" charset="-122"/>
              </a:rPr>
              <a:t>您的内容打在这里，或者通过复制您的文本。</a:t>
            </a:r>
            <a:endParaRPr lang="en-US" altLang="zh-CN" sz="800"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74" name="Text Box 10"/>
          <p:cNvSpPr txBox="1">
            <a:spLocks noChangeArrowheads="1"/>
          </p:cNvSpPr>
          <p:nvPr/>
        </p:nvSpPr>
        <p:spPr bwMode="auto">
          <a:xfrm>
            <a:off x="6246029" y="3492937"/>
            <a:ext cx="1565331" cy="594594"/>
          </a:xfrm>
          <a:prstGeom prst="rect">
            <a:avLst/>
          </a:prstGeom>
          <a:noFill/>
          <a:ln w="9525">
            <a:noFill/>
            <a:miter lim="800000"/>
          </a:ln>
        </p:spPr>
        <p:txBody>
          <a:bodyPr wrap="square" lIns="34279" tIns="17140" rIns="34279" bIns="17140">
            <a:spAutoFit/>
          </a:bodyPr>
          <a:lstStyle/>
          <a:p>
            <a:pPr defTabSz="815975">
              <a:lnSpc>
                <a:spcPct val="130000"/>
              </a:lnSpc>
            </a:pPr>
            <a:r>
              <a:rPr lang="zh-CN" altLang="en-US" sz="1200" b="1" dirty="0">
                <a:latin typeface="微软雅黑" panose="020B0503020204020204" pitchFamily="34" charset="-122"/>
                <a:ea typeface="微软雅黑" panose="020B0503020204020204" pitchFamily="34" charset="-122"/>
                <a:cs typeface="Open Sans" panose="020B0606030504020204" pitchFamily="34" charset="0"/>
              </a:rPr>
              <a:t>单击此处添加标题</a:t>
            </a:r>
            <a:endParaRPr lang="en-US" altLang="zh-CN" sz="1200" b="1" dirty="0">
              <a:latin typeface="微软雅黑" panose="020B0503020204020204" pitchFamily="34" charset="-122"/>
              <a:ea typeface="微软雅黑" panose="020B0503020204020204" pitchFamily="34" charset="-122"/>
              <a:cs typeface="Open Sans" panose="020B0606030504020204" pitchFamily="34" charset="0"/>
            </a:endParaRPr>
          </a:p>
          <a:p>
            <a:pPr defTabSz="815975">
              <a:lnSpc>
                <a:spcPct val="130000"/>
              </a:lnSpc>
            </a:pPr>
            <a:r>
              <a:rPr lang="zh-CN" altLang="en-US" sz="800" dirty="0">
                <a:latin typeface="微软雅黑" panose="020B0503020204020204" pitchFamily="34" charset="-122"/>
                <a:ea typeface="微软雅黑" panose="020B0503020204020204" pitchFamily="34" charset="-122"/>
              </a:rPr>
              <a:t>您的内容打在这里，或者通过复制您的文本。</a:t>
            </a:r>
            <a:endParaRPr lang="en-US" altLang="zh-CN" sz="800" dirty="0">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2" name="组合 2"/>
          <p:cNvGrpSpPr/>
          <p:nvPr/>
        </p:nvGrpSpPr>
        <p:grpSpPr>
          <a:xfrm>
            <a:off x="3111928" y="1899205"/>
            <a:ext cx="2685687" cy="2000251"/>
            <a:chOff x="4692692" y="2532274"/>
            <a:chExt cx="3581400" cy="2667000"/>
          </a:xfrm>
        </p:grpSpPr>
        <p:graphicFrame>
          <p:nvGraphicFramePr>
            <p:cNvPr id="55" name="Chart 2"/>
            <p:cNvGraphicFramePr/>
            <p:nvPr/>
          </p:nvGraphicFramePr>
          <p:xfrm>
            <a:off x="4692692" y="2676048"/>
            <a:ext cx="3581400" cy="2387600"/>
          </p:xfrm>
          <a:graphic>
            <a:graphicData uri="http://schemas.openxmlformats.org/drawingml/2006/chart">
              <c:chart xmlns:c="http://schemas.openxmlformats.org/drawingml/2006/chart" xmlns:r="http://schemas.openxmlformats.org/officeDocument/2006/relationships" r:id="rId3"/>
            </a:graphicData>
          </a:graphic>
        </p:graphicFrame>
        <p:sp>
          <p:nvSpPr>
            <p:cNvPr id="56" name="Oval 3"/>
            <p:cNvSpPr/>
            <p:nvPr/>
          </p:nvSpPr>
          <p:spPr>
            <a:xfrm>
              <a:off x="5149892" y="2532274"/>
              <a:ext cx="2667000" cy="2667000"/>
            </a:xfrm>
            <a:prstGeom prst="ellipse">
              <a:avLst/>
            </a:prstGeom>
            <a:noFill/>
            <a:ln w="285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9" name="Text Box 10"/>
            <p:cNvSpPr txBox="1">
              <a:spLocks noChangeArrowheads="1"/>
            </p:cNvSpPr>
            <p:nvPr/>
          </p:nvSpPr>
          <p:spPr bwMode="auto">
            <a:xfrm>
              <a:off x="6015878" y="3524981"/>
              <a:ext cx="935028" cy="553826"/>
            </a:xfrm>
            <a:prstGeom prst="rect">
              <a:avLst/>
            </a:prstGeom>
            <a:noFill/>
            <a:ln w="9525">
              <a:noFill/>
              <a:miter lim="800000"/>
            </a:ln>
          </p:spPr>
          <p:txBody>
            <a:bodyPr wrap="square" lIns="45706" tIns="22853" rIns="45706" bIns="22853">
              <a:spAutoFit/>
            </a:bodyPr>
            <a:lstStyle/>
            <a:p>
              <a:pPr algn="ctr" defTabSz="815975"/>
              <a:r>
                <a:rPr lang="zh-CN" altLang="en-US" sz="1200" b="1" dirty="0">
                  <a:latin typeface="微软雅黑" panose="020B0503020204020204" pitchFamily="34" charset="-122"/>
                  <a:ea typeface="微软雅黑" panose="020B0503020204020204" pitchFamily="34" charset="-122"/>
                  <a:cs typeface="Open Sans" panose="020B0606030504020204" pitchFamily="34" charset="0"/>
                </a:rPr>
                <a:t>区域</a:t>
              </a:r>
              <a:endParaRPr lang="en-US" altLang="zh-CN" sz="1200" b="1" dirty="0">
                <a:latin typeface="微软雅黑" panose="020B0503020204020204" pitchFamily="34" charset="-122"/>
                <a:ea typeface="微软雅黑" panose="020B0503020204020204" pitchFamily="34" charset="-122"/>
                <a:cs typeface="Open Sans" panose="020B0606030504020204" pitchFamily="34" charset="0"/>
              </a:endParaRPr>
            </a:p>
            <a:p>
              <a:pPr algn="ctr" defTabSz="815975"/>
              <a:r>
                <a:rPr lang="zh-CN" altLang="en-US" sz="1200" b="1" dirty="0">
                  <a:latin typeface="微软雅黑" panose="020B0503020204020204" pitchFamily="34" charset="-122"/>
                  <a:ea typeface="微软雅黑" panose="020B0503020204020204" pitchFamily="34" charset="-122"/>
                  <a:cs typeface="Open Sans" panose="020B0606030504020204" pitchFamily="34" charset="0"/>
                </a:rPr>
                <a:t>市场</a:t>
              </a:r>
              <a:endParaRPr lang="en-US" sz="1200" b="1" dirty="0">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3" name="组合 3"/>
          <p:cNvGrpSpPr/>
          <p:nvPr/>
        </p:nvGrpSpPr>
        <p:grpSpPr>
          <a:xfrm>
            <a:off x="2690929" y="1702237"/>
            <a:ext cx="1040028" cy="996588"/>
            <a:chOff x="4131285" y="2269648"/>
            <a:chExt cx="1386891" cy="1328785"/>
          </a:xfrm>
        </p:grpSpPr>
        <p:sp>
          <p:nvSpPr>
            <p:cNvPr id="57" name="Oval 4"/>
            <p:cNvSpPr/>
            <p:nvPr/>
          </p:nvSpPr>
          <p:spPr>
            <a:xfrm>
              <a:off x="4923526" y="3031361"/>
              <a:ext cx="586024" cy="567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2" name="Oval 9"/>
            <p:cNvSpPr/>
            <p:nvPr/>
          </p:nvSpPr>
          <p:spPr>
            <a:xfrm>
              <a:off x="4131285" y="2269648"/>
              <a:ext cx="594227" cy="597637"/>
            </a:xfrm>
            <a:prstGeom prst="ellipse">
              <a:avLst/>
            </a:prstGeom>
            <a:solidFill>
              <a:schemeClr val="accent2"/>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200">
                <a:solidFill>
                  <a:schemeClr val="bg1"/>
                </a:solidFill>
              </a:endParaRPr>
            </a:p>
          </p:txBody>
        </p:sp>
        <p:grpSp>
          <p:nvGrpSpPr>
            <p:cNvPr id="4" name="Group 10"/>
            <p:cNvGrpSpPr/>
            <p:nvPr/>
          </p:nvGrpSpPr>
          <p:grpSpPr>
            <a:xfrm>
              <a:off x="4239552" y="2398666"/>
              <a:ext cx="381854" cy="310725"/>
              <a:chOff x="1550139" y="1314466"/>
              <a:chExt cx="509139" cy="414300"/>
            </a:xfrm>
            <a:solidFill>
              <a:schemeClr val="bg1"/>
            </a:solidFill>
          </p:grpSpPr>
          <p:sp>
            <p:nvSpPr>
              <p:cNvPr id="64"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sz="1200"/>
              </a:p>
            </p:txBody>
          </p:sp>
          <p:sp>
            <p:nvSpPr>
              <p:cNvPr id="65"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sz="1200"/>
              </a:p>
            </p:txBody>
          </p:sp>
          <p:sp>
            <p:nvSpPr>
              <p:cNvPr id="66"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sz="1200"/>
              </a:p>
            </p:txBody>
          </p:sp>
        </p:grpSp>
        <p:sp>
          <p:nvSpPr>
            <p:cNvPr id="83" name="Text Box 10"/>
            <p:cNvSpPr txBox="1">
              <a:spLocks noChangeArrowheads="1"/>
            </p:cNvSpPr>
            <p:nvPr/>
          </p:nvSpPr>
          <p:spPr bwMode="auto">
            <a:xfrm>
              <a:off x="4932152" y="3154995"/>
              <a:ext cx="586024" cy="307681"/>
            </a:xfrm>
            <a:prstGeom prst="rect">
              <a:avLst/>
            </a:prstGeom>
            <a:noFill/>
            <a:ln w="9525">
              <a:noFill/>
              <a:miter lim="800000"/>
            </a:ln>
          </p:spPr>
          <p:txBody>
            <a:bodyPr wrap="square" lIns="45706" tIns="22853" rIns="45706" bIns="22853">
              <a:spAutoFit/>
            </a:bodyPr>
            <a:lstStyle/>
            <a:p>
              <a:pPr algn="ctr" defTabSz="815975"/>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35%</a:t>
              </a:r>
            </a:p>
          </p:txBody>
        </p:sp>
        <p:cxnSp>
          <p:nvCxnSpPr>
            <p:cNvPr id="100" name="Straight Arrow Connector 55"/>
            <p:cNvCxnSpPr>
              <a:stCxn id="57" idx="1"/>
              <a:endCxn id="62" idx="5"/>
            </p:cNvCxnSpPr>
            <p:nvPr/>
          </p:nvCxnSpPr>
          <p:spPr>
            <a:xfrm flipH="1" flipV="1">
              <a:off x="4638489" y="2779763"/>
              <a:ext cx="370858" cy="334644"/>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组合 6"/>
          <p:cNvGrpSpPr/>
          <p:nvPr/>
        </p:nvGrpSpPr>
        <p:grpSpPr>
          <a:xfrm>
            <a:off x="4999300" y="1852296"/>
            <a:ext cx="1207260" cy="596498"/>
            <a:chOff x="7209526" y="2469728"/>
            <a:chExt cx="1609897" cy="795330"/>
          </a:xfrm>
        </p:grpSpPr>
        <p:sp>
          <p:nvSpPr>
            <p:cNvPr id="58" name="Oval 5"/>
            <p:cNvSpPr/>
            <p:nvPr/>
          </p:nvSpPr>
          <p:spPr>
            <a:xfrm>
              <a:off x="7209526" y="2697986"/>
              <a:ext cx="586024" cy="5670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0" name="Oval 21"/>
            <p:cNvSpPr/>
            <p:nvPr/>
          </p:nvSpPr>
          <p:spPr>
            <a:xfrm>
              <a:off x="8225196" y="2469728"/>
              <a:ext cx="594227" cy="597637"/>
            </a:xfrm>
            <a:prstGeom prst="ellipse">
              <a:avLst/>
            </a:prstGeom>
            <a:solidFill>
              <a:schemeClr val="accent1"/>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200">
                <a:solidFill>
                  <a:schemeClr val="bg1"/>
                </a:solidFill>
              </a:endParaRPr>
            </a:p>
          </p:txBody>
        </p:sp>
        <p:grpSp>
          <p:nvGrpSpPr>
            <p:cNvPr id="6" name="Group 22"/>
            <p:cNvGrpSpPr/>
            <p:nvPr/>
          </p:nvGrpSpPr>
          <p:grpSpPr>
            <a:xfrm>
              <a:off x="8346345" y="2631940"/>
              <a:ext cx="353172" cy="262091"/>
              <a:chOff x="5129089" y="3156352"/>
              <a:chExt cx="474198" cy="351905"/>
            </a:xfrm>
            <a:solidFill>
              <a:schemeClr val="bg1"/>
            </a:solidFill>
          </p:grpSpPr>
          <p:sp>
            <p:nvSpPr>
              <p:cNvPr id="72" name="Freeform 66"/>
              <p:cNvSpPr>
                <a:spLocks noEditPoints="1"/>
              </p:cNvSpPr>
              <p:nvPr/>
            </p:nvSpPr>
            <p:spPr bwMode="auto">
              <a:xfrm>
                <a:off x="5139073" y="3156352"/>
                <a:ext cx="459224" cy="279527"/>
              </a:xfrm>
              <a:custGeom>
                <a:avLst/>
                <a:gdLst>
                  <a:gd name="T0" fmla="*/ 184 w 184"/>
                  <a:gd name="T1" fmla="*/ 0 h 112"/>
                  <a:gd name="T2" fmla="*/ 0 w 184"/>
                  <a:gd name="T3" fmla="*/ 0 h 112"/>
                  <a:gd name="T4" fmla="*/ 0 w 184"/>
                  <a:gd name="T5" fmla="*/ 112 h 112"/>
                  <a:gd name="T6" fmla="*/ 184 w 184"/>
                  <a:gd name="T7" fmla="*/ 112 h 112"/>
                  <a:gd name="T8" fmla="*/ 184 w 184"/>
                  <a:gd name="T9" fmla="*/ 0 h 112"/>
                  <a:gd name="T10" fmla="*/ 176 w 184"/>
                  <a:gd name="T11" fmla="*/ 102 h 112"/>
                  <a:gd name="T12" fmla="*/ 8 w 184"/>
                  <a:gd name="T13" fmla="*/ 102 h 112"/>
                  <a:gd name="T14" fmla="*/ 8 w 184"/>
                  <a:gd name="T15" fmla="*/ 8 h 112"/>
                  <a:gd name="T16" fmla="*/ 176 w 184"/>
                  <a:gd name="T17" fmla="*/ 8 h 112"/>
                  <a:gd name="T18" fmla="*/ 176 w 184"/>
                  <a:gd name="T19" fmla="*/ 10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12">
                    <a:moveTo>
                      <a:pt x="184" y="0"/>
                    </a:moveTo>
                    <a:lnTo>
                      <a:pt x="0" y="0"/>
                    </a:lnTo>
                    <a:lnTo>
                      <a:pt x="0" y="112"/>
                    </a:lnTo>
                    <a:lnTo>
                      <a:pt x="184" y="112"/>
                    </a:lnTo>
                    <a:lnTo>
                      <a:pt x="184" y="0"/>
                    </a:lnTo>
                    <a:close/>
                    <a:moveTo>
                      <a:pt x="176" y="102"/>
                    </a:moveTo>
                    <a:lnTo>
                      <a:pt x="8" y="102"/>
                    </a:lnTo>
                    <a:lnTo>
                      <a:pt x="8" y="8"/>
                    </a:lnTo>
                    <a:lnTo>
                      <a:pt x="176" y="8"/>
                    </a:lnTo>
                    <a:lnTo>
                      <a:pt x="176" y="102"/>
                    </a:lnTo>
                    <a:close/>
                  </a:path>
                </a:pathLst>
              </a:custGeom>
              <a:grpFill/>
              <a:ln>
                <a:noFill/>
              </a:ln>
            </p:spPr>
            <p:txBody>
              <a:bodyPr vert="horz" wrap="square" lIns="91412" tIns="45706" rIns="91412" bIns="45706" numCol="1" anchor="t" anchorCtr="0" compatLnSpc="1"/>
              <a:lstStyle/>
              <a:p>
                <a:endParaRPr lang="en-US" sz="1200"/>
              </a:p>
            </p:txBody>
          </p:sp>
          <p:sp>
            <p:nvSpPr>
              <p:cNvPr id="73" name="Freeform 67"/>
              <p:cNvSpPr/>
              <p:nvPr/>
            </p:nvSpPr>
            <p:spPr bwMode="auto">
              <a:xfrm>
                <a:off x="5129089" y="3448358"/>
                <a:ext cx="474198" cy="59899"/>
              </a:xfrm>
              <a:custGeom>
                <a:avLst/>
                <a:gdLst>
                  <a:gd name="T0" fmla="*/ 190 w 190"/>
                  <a:gd name="T1" fmla="*/ 16 h 24"/>
                  <a:gd name="T2" fmla="*/ 188 w 190"/>
                  <a:gd name="T3" fmla="*/ 0 h 24"/>
                  <a:gd name="T4" fmla="*/ 3 w 190"/>
                  <a:gd name="T5" fmla="*/ 0 h 24"/>
                  <a:gd name="T6" fmla="*/ 0 w 190"/>
                  <a:gd name="T7" fmla="*/ 16 h 24"/>
                  <a:gd name="T8" fmla="*/ 0 w 190"/>
                  <a:gd name="T9" fmla="*/ 16 h 24"/>
                  <a:gd name="T10" fmla="*/ 0 w 190"/>
                  <a:gd name="T11" fmla="*/ 24 h 24"/>
                  <a:gd name="T12" fmla="*/ 190 w 190"/>
                  <a:gd name="T13" fmla="*/ 24 h 24"/>
                  <a:gd name="T14" fmla="*/ 190 w 190"/>
                  <a:gd name="T15" fmla="*/ 16 h 24"/>
                  <a:gd name="T16" fmla="*/ 190 w 190"/>
                  <a:gd name="T1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24">
                    <a:moveTo>
                      <a:pt x="190" y="16"/>
                    </a:moveTo>
                    <a:lnTo>
                      <a:pt x="188" y="0"/>
                    </a:lnTo>
                    <a:lnTo>
                      <a:pt x="3" y="0"/>
                    </a:lnTo>
                    <a:lnTo>
                      <a:pt x="0" y="16"/>
                    </a:lnTo>
                    <a:lnTo>
                      <a:pt x="0" y="16"/>
                    </a:lnTo>
                    <a:lnTo>
                      <a:pt x="0" y="24"/>
                    </a:lnTo>
                    <a:lnTo>
                      <a:pt x="190" y="24"/>
                    </a:lnTo>
                    <a:lnTo>
                      <a:pt x="190" y="16"/>
                    </a:lnTo>
                    <a:lnTo>
                      <a:pt x="190" y="16"/>
                    </a:lnTo>
                    <a:close/>
                  </a:path>
                </a:pathLst>
              </a:custGeom>
              <a:grpFill/>
              <a:ln>
                <a:noFill/>
              </a:ln>
            </p:spPr>
            <p:txBody>
              <a:bodyPr vert="horz" wrap="square" lIns="91412" tIns="45706" rIns="91412" bIns="45706" numCol="1" anchor="t" anchorCtr="0" compatLnSpc="1"/>
              <a:lstStyle/>
              <a:p>
                <a:endParaRPr lang="en-US" sz="1200"/>
              </a:p>
            </p:txBody>
          </p:sp>
        </p:grpSp>
        <p:sp>
          <p:nvSpPr>
            <p:cNvPr id="84" name="Text Box 10"/>
            <p:cNvSpPr txBox="1">
              <a:spLocks noChangeArrowheads="1"/>
            </p:cNvSpPr>
            <p:nvPr/>
          </p:nvSpPr>
          <p:spPr bwMode="auto">
            <a:xfrm>
              <a:off x="7226778" y="2810979"/>
              <a:ext cx="586024" cy="307681"/>
            </a:xfrm>
            <a:prstGeom prst="rect">
              <a:avLst/>
            </a:prstGeom>
            <a:noFill/>
            <a:ln w="9525">
              <a:noFill/>
              <a:miter lim="800000"/>
            </a:ln>
          </p:spPr>
          <p:txBody>
            <a:bodyPr wrap="square" lIns="45706" tIns="22853" rIns="45706" bIns="22853">
              <a:spAutoFit/>
            </a:bodyPr>
            <a:lstStyle/>
            <a:p>
              <a:pPr algn="ctr" defTabSz="815975"/>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25%</a:t>
              </a:r>
            </a:p>
          </p:txBody>
        </p:sp>
        <p:cxnSp>
          <p:nvCxnSpPr>
            <p:cNvPr id="101" name="Straight Arrow Connector 58"/>
            <p:cNvCxnSpPr>
              <a:endCxn id="70" idx="2"/>
            </p:cNvCxnSpPr>
            <p:nvPr/>
          </p:nvCxnSpPr>
          <p:spPr>
            <a:xfrm flipV="1">
              <a:off x="7740692" y="2768547"/>
              <a:ext cx="484504" cy="183726"/>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组合 5"/>
          <p:cNvGrpSpPr/>
          <p:nvPr/>
        </p:nvGrpSpPr>
        <p:grpSpPr>
          <a:xfrm>
            <a:off x="5115803" y="3256360"/>
            <a:ext cx="1031903" cy="864745"/>
            <a:chOff x="7364886" y="4341813"/>
            <a:chExt cx="1376056" cy="1152994"/>
          </a:xfrm>
        </p:grpSpPr>
        <p:sp>
          <p:nvSpPr>
            <p:cNvPr id="60" name="Oval 7"/>
            <p:cNvSpPr/>
            <p:nvPr/>
          </p:nvSpPr>
          <p:spPr>
            <a:xfrm>
              <a:off x="7365388" y="4341813"/>
              <a:ext cx="586024" cy="567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5" name="Oval 26"/>
            <p:cNvSpPr/>
            <p:nvPr/>
          </p:nvSpPr>
          <p:spPr>
            <a:xfrm>
              <a:off x="8146715" y="4897170"/>
              <a:ext cx="594227" cy="597637"/>
            </a:xfrm>
            <a:prstGeom prst="ellipse">
              <a:avLst/>
            </a:prstGeom>
            <a:solidFill>
              <a:schemeClr val="accent4"/>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200">
                <a:solidFill>
                  <a:schemeClr val="bg1"/>
                </a:solidFill>
              </a:endParaRPr>
            </a:p>
          </p:txBody>
        </p:sp>
        <p:grpSp>
          <p:nvGrpSpPr>
            <p:cNvPr id="8" name="Group 34"/>
            <p:cNvGrpSpPr/>
            <p:nvPr/>
          </p:nvGrpSpPr>
          <p:grpSpPr>
            <a:xfrm>
              <a:off x="8268361" y="5040081"/>
              <a:ext cx="385440" cy="269394"/>
              <a:chOff x="7999238" y="1399322"/>
              <a:chExt cx="464215" cy="324452"/>
            </a:xfrm>
            <a:solidFill>
              <a:schemeClr val="bg1"/>
            </a:solidFill>
          </p:grpSpPr>
          <p:sp>
            <p:nvSpPr>
              <p:cNvPr id="81" name="Freeform 57"/>
              <p:cNvSpPr>
                <a:spLocks noEditPoints="1"/>
              </p:cNvSpPr>
              <p:nvPr/>
            </p:nvSpPr>
            <p:spPr bwMode="auto">
              <a:xfrm>
                <a:off x="7999238" y="1399322"/>
                <a:ext cx="331940" cy="324452"/>
              </a:xfrm>
              <a:custGeom>
                <a:avLst/>
                <a:gdLst>
                  <a:gd name="T0" fmla="*/ 86 w 100"/>
                  <a:gd name="T1" fmla="*/ 60 h 97"/>
                  <a:gd name="T2" fmla="*/ 100 w 100"/>
                  <a:gd name="T3" fmla="*/ 54 h 97"/>
                  <a:gd name="T4" fmla="*/ 100 w 100"/>
                  <a:gd name="T5" fmla="*/ 43 h 97"/>
                  <a:gd name="T6" fmla="*/ 86 w 100"/>
                  <a:gd name="T7" fmla="*/ 38 h 97"/>
                  <a:gd name="T8" fmla="*/ 83 w 100"/>
                  <a:gd name="T9" fmla="*/ 32 h 97"/>
                  <a:gd name="T10" fmla="*/ 89 w 100"/>
                  <a:gd name="T11" fmla="*/ 18 h 97"/>
                  <a:gd name="T12" fmla="*/ 81 w 100"/>
                  <a:gd name="T13" fmla="*/ 11 h 97"/>
                  <a:gd name="T14" fmla="*/ 67 w 100"/>
                  <a:gd name="T15" fmla="*/ 16 h 97"/>
                  <a:gd name="T16" fmla="*/ 61 w 100"/>
                  <a:gd name="T17" fmla="*/ 14 h 97"/>
                  <a:gd name="T18" fmla="*/ 55 w 100"/>
                  <a:gd name="T19" fmla="*/ 0 h 97"/>
                  <a:gd name="T20" fmla="*/ 44 w 100"/>
                  <a:gd name="T21" fmla="*/ 0 h 97"/>
                  <a:gd name="T22" fmla="*/ 39 w 100"/>
                  <a:gd name="T23" fmla="*/ 14 h 97"/>
                  <a:gd name="T24" fmla="*/ 33 w 100"/>
                  <a:gd name="T25" fmla="*/ 16 h 97"/>
                  <a:gd name="T26" fmla="*/ 19 w 100"/>
                  <a:gd name="T27" fmla="*/ 11 h 97"/>
                  <a:gd name="T28" fmla="*/ 11 w 100"/>
                  <a:gd name="T29" fmla="*/ 19 h 97"/>
                  <a:gd name="T30" fmla="*/ 17 w 100"/>
                  <a:gd name="T31" fmla="*/ 32 h 97"/>
                  <a:gd name="T32" fmla="*/ 14 w 100"/>
                  <a:gd name="T33" fmla="*/ 38 h 97"/>
                  <a:gd name="T34" fmla="*/ 0 w 100"/>
                  <a:gd name="T35" fmla="*/ 44 h 97"/>
                  <a:gd name="T36" fmla="*/ 0 w 100"/>
                  <a:gd name="T37" fmla="*/ 54 h 97"/>
                  <a:gd name="T38" fmla="*/ 14 w 100"/>
                  <a:gd name="T39" fmla="*/ 60 h 97"/>
                  <a:gd name="T40" fmla="*/ 17 w 100"/>
                  <a:gd name="T41" fmla="*/ 66 h 97"/>
                  <a:gd name="T42" fmla="*/ 11 w 100"/>
                  <a:gd name="T43" fmla="*/ 80 h 97"/>
                  <a:gd name="T44" fmla="*/ 19 w 100"/>
                  <a:gd name="T45" fmla="*/ 87 h 97"/>
                  <a:gd name="T46" fmla="*/ 33 w 100"/>
                  <a:gd name="T47" fmla="*/ 82 h 97"/>
                  <a:gd name="T48" fmla="*/ 39 w 100"/>
                  <a:gd name="T49" fmla="*/ 84 h 97"/>
                  <a:gd name="T50" fmla="*/ 45 w 100"/>
                  <a:gd name="T51" fmla="*/ 97 h 97"/>
                  <a:gd name="T52" fmla="*/ 56 w 100"/>
                  <a:gd name="T53" fmla="*/ 97 h 97"/>
                  <a:gd name="T54" fmla="*/ 61 w 100"/>
                  <a:gd name="T55" fmla="*/ 84 h 97"/>
                  <a:gd name="T56" fmla="*/ 67 w 100"/>
                  <a:gd name="T57" fmla="*/ 82 h 97"/>
                  <a:gd name="T58" fmla="*/ 81 w 100"/>
                  <a:gd name="T59" fmla="*/ 87 h 97"/>
                  <a:gd name="T60" fmla="*/ 89 w 100"/>
                  <a:gd name="T61" fmla="*/ 79 h 97"/>
                  <a:gd name="T62" fmla="*/ 83 w 100"/>
                  <a:gd name="T63" fmla="*/ 66 h 97"/>
                  <a:gd name="T64" fmla="*/ 86 w 100"/>
                  <a:gd name="T65" fmla="*/ 60 h 97"/>
                  <a:gd name="T66" fmla="*/ 50 w 100"/>
                  <a:gd name="T67" fmla="*/ 64 h 97"/>
                  <a:gd name="T68" fmla="*/ 34 w 100"/>
                  <a:gd name="T69" fmla="*/ 49 h 97"/>
                  <a:gd name="T70" fmla="*/ 50 w 100"/>
                  <a:gd name="T71" fmla="*/ 33 h 97"/>
                  <a:gd name="T72" fmla="*/ 66 w 100"/>
                  <a:gd name="T73" fmla="*/ 49 h 97"/>
                  <a:gd name="T74" fmla="*/ 50 w 100"/>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97">
                    <a:moveTo>
                      <a:pt x="86" y="60"/>
                    </a:moveTo>
                    <a:cubicBezTo>
                      <a:pt x="86" y="60"/>
                      <a:pt x="100" y="55"/>
                      <a:pt x="100" y="54"/>
                    </a:cubicBezTo>
                    <a:cubicBezTo>
                      <a:pt x="100" y="43"/>
                      <a:pt x="100" y="43"/>
                      <a:pt x="100" y="43"/>
                    </a:cubicBezTo>
                    <a:cubicBezTo>
                      <a:pt x="100" y="43"/>
                      <a:pt x="86" y="38"/>
                      <a:pt x="86" y="38"/>
                    </a:cubicBezTo>
                    <a:cubicBezTo>
                      <a:pt x="83" y="32"/>
                      <a:pt x="83" y="32"/>
                      <a:pt x="83" y="32"/>
                    </a:cubicBezTo>
                    <a:cubicBezTo>
                      <a:pt x="83" y="32"/>
                      <a:pt x="89" y="19"/>
                      <a:pt x="89" y="18"/>
                    </a:cubicBezTo>
                    <a:cubicBezTo>
                      <a:pt x="81" y="11"/>
                      <a:pt x="81" y="11"/>
                      <a:pt x="81" y="11"/>
                    </a:cubicBezTo>
                    <a:cubicBezTo>
                      <a:pt x="80" y="10"/>
                      <a:pt x="67" y="16"/>
                      <a:pt x="67" y="16"/>
                    </a:cubicBezTo>
                    <a:cubicBezTo>
                      <a:pt x="61" y="14"/>
                      <a:pt x="61" y="14"/>
                      <a:pt x="61" y="14"/>
                    </a:cubicBezTo>
                    <a:cubicBezTo>
                      <a:pt x="61" y="14"/>
                      <a:pt x="56" y="0"/>
                      <a:pt x="55" y="0"/>
                    </a:cubicBezTo>
                    <a:cubicBezTo>
                      <a:pt x="44" y="0"/>
                      <a:pt x="44" y="0"/>
                      <a:pt x="44" y="0"/>
                    </a:cubicBezTo>
                    <a:cubicBezTo>
                      <a:pt x="44" y="0"/>
                      <a:pt x="39" y="14"/>
                      <a:pt x="39" y="14"/>
                    </a:cubicBezTo>
                    <a:cubicBezTo>
                      <a:pt x="33" y="16"/>
                      <a:pt x="33" y="16"/>
                      <a:pt x="33" y="16"/>
                    </a:cubicBezTo>
                    <a:cubicBezTo>
                      <a:pt x="33" y="16"/>
                      <a:pt x="19" y="10"/>
                      <a:pt x="19" y="11"/>
                    </a:cubicBezTo>
                    <a:cubicBezTo>
                      <a:pt x="11" y="19"/>
                      <a:pt x="11" y="19"/>
                      <a:pt x="11" y="19"/>
                    </a:cubicBezTo>
                    <a:cubicBezTo>
                      <a:pt x="10" y="19"/>
                      <a:pt x="17" y="32"/>
                      <a:pt x="17" y="32"/>
                    </a:cubicBezTo>
                    <a:cubicBezTo>
                      <a:pt x="14" y="38"/>
                      <a:pt x="14" y="38"/>
                      <a:pt x="14" y="38"/>
                    </a:cubicBezTo>
                    <a:cubicBezTo>
                      <a:pt x="14" y="38"/>
                      <a:pt x="0" y="43"/>
                      <a:pt x="0" y="44"/>
                    </a:cubicBezTo>
                    <a:cubicBezTo>
                      <a:pt x="0" y="54"/>
                      <a:pt x="0" y="54"/>
                      <a:pt x="0" y="54"/>
                    </a:cubicBezTo>
                    <a:cubicBezTo>
                      <a:pt x="0" y="55"/>
                      <a:pt x="14" y="60"/>
                      <a:pt x="14" y="60"/>
                    </a:cubicBezTo>
                    <a:cubicBezTo>
                      <a:pt x="17" y="66"/>
                      <a:pt x="17" y="66"/>
                      <a:pt x="17" y="66"/>
                    </a:cubicBezTo>
                    <a:cubicBezTo>
                      <a:pt x="17" y="66"/>
                      <a:pt x="11" y="79"/>
                      <a:pt x="11" y="80"/>
                    </a:cubicBezTo>
                    <a:cubicBezTo>
                      <a:pt x="19" y="87"/>
                      <a:pt x="19" y="87"/>
                      <a:pt x="19" y="87"/>
                    </a:cubicBezTo>
                    <a:cubicBezTo>
                      <a:pt x="20" y="88"/>
                      <a:pt x="33" y="82"/>
                      <a:pt x="33" y="82"/>
                    </a:cubicBezTo>
                    <a:cubicBezTo>
                      <a:pt x="39" y="84"/>
                      <a:pt x="39" y="84"/>
                      <a:pt x="39" y="84"/>
                    </a:cubicBezTo>
                    <a:cubicBezTo>
                      <a:pt x="39" y="84"/>
                      <a:pt x="44" y="97"/>
                      <a:pt x="45" y="97"/>
                    </a:cubicBezTo>
                    <a:cubicBezTo>
                      <a:pt x="56" y="97"/>
                      <a:pt x="56" y="97"/>
                      <a:pt x="56" y="97"/>
                    </a:cubicBezTo>
                    <a:cubicBezTo>
                      <a:pt x="56" y="97"/>
                      <a:pt x="61" y="84"/>
                      <a:pt x="61" y="84"/>
                    </a:cubicBezTo>
                    <a:cubicBezTo>
                      <a:pt x="67" y="82"/>
                      <a:pt x="67" y="82"/>
                      <a:pt x="67" y="82"/>
                    </a:cubicBezTo>
                    <a:cubicBezTo>
                      <a:pt x="67" y="82"/>
                      <a:pt x="81" y="87"/>
                      <a:pt x="81" y="87"/>
                    </a:cubicBezTo>
                    <a:cubicBezTo>
                      <a:pt x="89" y="79"/>
                      <a:pt x="89" y="79"/>
                      <a:pt x="89" y="79"/>
                    </a:cubicBezTo>
                    <a:cubicBezTo>
                      <a:pt x="90" y="79"/>
                      <a:pt x="83" y="66"/>
                      <a:pt x="83" y="66"/>
                    </a:cubicBezTo>
                    <a:lnTo>
                      <a:pt x="86" y="60"/>
                    </a:lnTo>
                    <a:close/>
                    <a:moveTo>
                      <a:pt x="50" y="64"/>
                    </a:moveTo>
                    <a:cubicBezTo>
                      <a:pt x="41" y="64"/>
                      <a:pt x="34" y="57"/>
                      <a:pt x="34" y="49"/>
                    </a:cubicBezTo>
                    <a:cubicBezTo>
                      <a:pt x="34" y="40"/>
                      <a:pt x="41" y="33"/>
                      <a:pt x="50" y="33"/>
                    </a:cubicBezTo>
                    <a:cubicBezTo>
                      <a:pt x="59" y="33"/>
                      <a:pt x="66" y="40"/>
                      <a:pt x="66" y="49"/>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sz="1200"/>
              </a:p>
            </p:txBody>
          </p:sp>
          <p:sp>
            <p:nvSpPr>
              <p:cNvPr id="82" name="Freeform 58"/>
              <p:cNvSpPr>
                <a:spLocks noEditPoints="1"/>
              </p:cNvSpPr>
              <p:nvPr/>
            </p:nvSpPr>
            <p:spPr bwMode="auto">
              <a:xfrm>
                <a:off x="8308715" y="1564044"/>
                <a:ext cx="154738" cy="154738"/>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3 w 47"/>
                  <a:gd name="T17" fmla="*/ 6 h 47"/>
                  <a:gd name="T18" fmla="*/ 20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1 w 47"/>
                  <a:gd name="T31" fmla="*/ 21 h 47"/>
                  <a:gd name="T32" fmla="*/ 6 w 47"/>
                  <a:gd name="T33" fmla="*/ 25 h 47"/>
                  <a:gd name="T34" fmla="*/ 7 w 47"/>
                  <a:gd name="T35" fmla="*/ 28 h 47"/>
                  <a:gd name="T36" fmla="*/ 3 w 47"/>
                  <a:gd name="T37" fmla="*/ 34 h 47"/>
                  <a:gd name="T38" fmla="*/ 5 w 47"/>
                  <a:gd name="T39" fmla="*/ 38 h 47"/>
                  <a:gd name="T40" fmla="*/ 12 w 47"/>
                  <a:gd name="T41" fmla="*/ 37 h 47"/>
                  <a:gd name="T42" fmla="*/ 14 w 47"/>
                  <a:gd name="T43" fmla="*/ 39 h 47"/>
                  <a:gd name="T44" fmla="*/ 16 w 47"/>
                  <a:gd name="T45" fmla="*/ 46 h 47"/>
                  <a:gd name="T46" fmla="*/ 21 w 47"/>
                  <a:gd name="T47" fmla="*/ 47 h 47"/>
                  <a:gd name="T48" fmla="*/ 25 w 47"/>
                  <a:gd name="T49" fmla="*/ 41 h 47"/>
                  <a:gd name="T50" fmla="*/ 28 w 47"/>
                  <a:gd name="T51" fmla="*/ 41 h 47"/>
                  <a:gd name="T52" fmla="*/ 33 w 47"/>
                  <a:gd name="T53" fmla="*/ 45 h 47"/>
                  <a:gd name="T54" fmla="*/ 38 w 47"/>
                  <a:gd name="T55" fmla="*/ 42 h 47"/>
                  <a:gd name="T56" fmla="*/ 37 w 47"/>
                  <a:gd name="T57" fmla="*/ 35 h 47"/>
                  <a:gd name="T58" fmla="*/ 39 w 47"/>
                  <a:gd name="T59" fmla="*/ 33 h 47"/>
                  <a:gd name="T60" fmla="*/ 46 w 47"/>
                  <a:gd name="T61" fmla="*/ 31 h 47"/>
                  <a:gd name="T62" fmla="*/ 47 w 47"/>
                  <a:gd name="T63" fmla="*/ 26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3" y="6"/>
                      <a:pt x="23" y="6"/>
                    </a:cubicBezTo>
                    <a:cubicBezTo>
                      <a:pt x="20" y="6"/>
                      <a:pt x="20" y="6"/>
                      <a:pt x="20" y="6"/>
                    </a:cubicBezTo>
                    <a:cubicBezTo>
                      <a:pt x="20"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1" y="21"/>
                      <a:pt x="1" y="21"/>
                      <a:pt x="1" y="21"/>
                    </a:cubicBezTo>
                    <a:cubicBezTo>
                      <a:pt x="0" y="21"/>
                      <a:pt x="6" y="25"/>
                      <a:pt x="6" y="25"/>
                    </a:cubicBezTo>
                    <a:cubicBezTo>
                      <a:pt x="7" y="28"/>
                      <a:pt x="7" y="28"/>
                      <a:pt x="7" y="28"/>
                    </a:cubicBezTo>
                    <a:cubicBezTo>
                      <a:pt x="7" y="28"/>
                      <a:pt x="2" y="33"/>
                      <a:pt x="3" y="34"/>
                    </a:cubicBezTo>
                    <a:cubicBezTo>
                      <a:pt x="5" y="38"/>
                      <a:pt x="5" y="38"/>
                      <a:pt x="5" y="38"/>
                    </a:cubicBezTo>
                    <a:cubicBezTo>
                      <a:pt x="5" y="38"/>
                      <a:pt x="12" y="37"/>
                      <a:pt x="12" y="37"/>
                    </a:cubicBezTo>
                    <a:cubicBezTo>
                      <a:pt x="14" y="39"/>
                      <a:pt x="14" y="39"/>
                      <a:pt x="14" y="39"/>
                    </a:cubicBezTo>
                    <a:cubicBezTo>
                      <a:pt x="14" y="39"/>
                      <a:pt x="15" y="46"/>
                      <a:pt x="16" y="46"/>
                    </a:cubicBezTo>
                    <a:cubicBezTo>
                      <a:pt x="21" y="47"/>
                      <a:pt x="21" y="47"/>
                      <a:pt x="21" y="47"/>
                    </a:cubicBezTo>
                    <a:cubicBezTo>
                      <a:pt x="21" y="47"/>
                      <a:pt x="25" y="41"/>
                      <a:pt x="25" y="41"/>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6" y="31"/>
                    </a:cubicBezTo>
                    <a:cubicBezTo>
                      <a:pt x="47" y="26"/>
                      <a:pt x="47" y="26"/>
                      <a:pt x="47" y="26"/>
                    </a:cubicBezTo>
                    <a:cubicBezTo>
                      <a:pt x="47" y="26"/>
                      <a:pt x="41" y="22"/>
                      <a:pt x="41" y="22"/>
                    </a:cubicBezTo>
                    <a:close/>
                    <a:moveTo>
                      <a:pt x="31" y="25"/>
                    </a:moveTo>
                    <a:cubicBezTo>
                      <a:pt x="30" y="29"/>
                      <a:pt x="26" y="32"/>
                      <a:pt x="22" y="31"/>
                    </a:cubicBezTo>
                    <a:cubicBezTo>
                      <a:pt x="18" y="30"/>
                      <a:pt x="15" y="26"/>
                      <a:pt x="16" y="22"/>
                    </a:cubicBezTo>
                    <a:cubicBezTo>
                      <a:pt x="17" y="18"/>
                      <a:pt x="22"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sz="1200"/>
              </a:p>
            </p:txBody>
          </p:sp>
        </p:grpSp>
        <p:sp>
          <p:nvSpPr>
            <p:cNvPr id="86" name="Text Box 10"/>
            <p:cNvSpPr txBox="1">
              <a:spLocks noChangeArrowheads="1"/>
            </p:cNvSpPr>
            <p:nvPr/>
          </p:nvSpPr>
          <p:spPr bwMode="auto">
            <a:xfrm>
              <a:off x="7364886" y="4468590"/>
              <a:ext cx="586023" cy="307681"/>
            </a:xfrm>
            <a:prstGeom prst="rect">
              <a:avLst/>
            </a:prstGeom>
            <a:noFill/>
            <a:ln w="9525">
              <a:noFill/>
              <a:miter lim="800000"/>
            </a:ln>
          </p:spPr>
          <p:txBody>
            <a:bodyPr wrap="square" lIns="45706" tIns="22853" rIns="45706" bIns="22853">
              <a:spAutoFit/>
            </a:bodyPr>
            <a:lstStyle/>
            <a:p>
              <a:pPr algn="ctr" defTabSz="815975"/>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10%</a:t>
              </a:r>
            </a:p>
          </p:txBody>
        </p:sp>
        <p:cxnSp>
          <p:nvCxnSpPr>
            <p:cNvPr id="102" name="Straight Arrow Connector 60"/>
            <p:cNvCxnSpPr>
              <a:stCxn id="60" idx="5"/>
              <a:endCxn id="75" idx="1"/>
            </p:cNvCxnSpPr>
            <p:nvPr/>
          </p:nvCxnSpPr>
          <p:spPr>
            <a:xfrm>
              <a:off x="7865591" y="4825839"/>
              <a:ext cx="368147" cy="158853"/>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组合 4"/>
          <p:cNvGrpSpPr/>
          <p:nvPr/>
        </p:nvGrpSpPr>
        <p:grpSpPr>
          <a:xfrm>
            <a:off x="2728417" y="3702271"/>
            <a:ext cx="1767492" cy="550552"/>
            <a:chOff x="4181276" y="4936361"/>
            <a:chExt cx="2356974" cy="734069"/>
          </a:xfrm>
        </p:grpSpPr>
        <p:sp>
          <p:nvSpPr>
            <p:cNvPr id="59" name="Oval 6"/>
            <p:cNvSpPr/>
            <p:nvPr/>
          </p:nvSpPr>
          <p:spPr>
            <a:xfrm>
              <a:off x="5952226" y="4936361"/>
              <a:ext cx="586024" cy="567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8" name="Oval 15"/>
            <p:cNvSpPr/>
            <p:nvPr/>
          </p:nvSpPr>
          <p:spPr>
            <a:xfrm>
              <a:off x="4181276" y="5072793"/>
              <a:ext cx="594227" cy="597637"/>
            </a:xfrm>
            <a:prstGeom prst="ellipse">
              <a:avLst/>
            </a:prstGeom>
            <a:solidFill>
              <a:schemeClr val="accent3"/>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200">
                <a:solidFill>
                  <a:schemeClr val="bg1"/>
                </a:solidFill>
              </a:endParaRPr>
            </a:p>
          </p:txBody>
        </p:sp>
        <p:grpSp>
          <p:nvGrpSpPr>
            <p:cNvPr id="10" name="Group 30"/>
            <p:cNvGrpSpPr/>
            <p:nvPr/>
          </p:nvGrpSpPr>
          <p:grpSpPr>
            <a:xfrm>
              <a:off x="4315369" y="5231695"/>
              <a:ext cx="341924" cy="312911"/>
              <a:chOff x="6726389" y="1486674"/>
              <a:chExt cx="411805" cy="376863"/>
            </a:xfrm>
            <a:solidFill>
              <a:schemeClr val="bg1"/>
            </a:solidFill>
          </p:grpSpPr>
          <p:sp>
            <p:nvSpPr>
              <p:cNvPr id="77" name="Oval 52"/>
              <p:cNvSpPr>
                <a:spLocks noChangeArrowheads="1"/>
              </p:cNvSpPr>
              <p:nvPr/>
            </p:nvSpPr>
            <p:spPr bwMode="auto">
              <a:xfrm>
                <a:off x="6773808" y="1786168"/>
                <a:ext cx="44924" cy="424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sz="1200"/>
              </a:p>
            </p:txBody>
          </p:sp>
          <p:sp>
            <p:nvSpPr>
              <p:cNvPr id="78" name="Oval 53"/>
              <p:cNvSpPr>
                <a:spLocks noChangeArrowheads="1"/>
              </p:cNvSpPr>
              <p:nvPr/>
            </p:nvSpPr>
            <p:spPr bwMode="auto">
              <a:xfrm>
                <a:off x="6748851" y="1836083"/>
                <a:ext cx="24958" cy="2745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sz="1200"/>
              </a:p>
            </p:txBody>
          </p:sp>
          <p:sp>
            <p:nvSpPr>
              <p:cNvPr id="79" name="Freeform 54"/>
              <p:cNvSpPr/>
              <p:nvPr/>
            </p:nvSpPr>
            <p:spPr bwMode="auto">
              <a:xfrm>
                <a:off x="6726389" y="1486674"/>
                <a:ext cx="411805" cy="292007"/>
              </a:xfrm>
              <a:custGeom>
                <a:avLst/>
                <a:gdLst>
                  <a:gd name="T0" fmla="*/ 124 w 124"/>
                  <a:gd name="T1" fmla="*/ 34 h 88"/>
                  <a:gd name="T2" fmla="*/ 99 w 124"/>
                  <a:gd name="T3" fmla="*/ 9 h 88"/>
                  <a:gd name="T4" fmla="*/ 93 w 124"/>
                  <a:gd name="T5" fmla="*/ 10 h 88"/>
                  <a:gd name="T6" fmla="*/ 74 w 124"/>
                  <a:gd name="T7" fmla="*/ 0 h 88"/>
                  <a:gd name="T8" fmla="*/ 60 w 124"/>
                  <a:gd name="T9" fmla="*/ 5 h 88"/>
                  <a:gd name="T10" fmla="*/ 46 w 124"/>
                  <a:gd name="T11" fmla="*/ 0 h 88"/>
                  <a:gd name="T12" fmla="*/ 31 w 124"/>
                  <a:gd name="T13" fmla="*/ 5 h 88"/>
                  <a:gd name="T14" fmla="*/ 25 w 124"/>
                  <a:gd name="T15" fmla="*/ 5 h 88"/>
                  <a:gd name="T16" fmla="*/ 0 w 124"/>
                  <a:gd name="T17" fmla="*/ 30 h 88"/>
                  <a:gd name="T18" fmla="*/ 3 w 124"/>
                  <a:gd name="T19" fmla="*/ 43 h 88"/>
                  <a:gd name="T20" fmla="*/ 0 w 124"/>
                  <a:gd name="T21" fmla="*/ 55 h 88"/>
                  <a:gd name="T22" fmla="*/ 25 w 124"/>
                  <a:gd name="T23" fmla="*/ 80 h 88"/>
                  <a:gd name="T24" fmla="*/ 28 w 124"/>
                  <a:gd name="T25" fmla="*/ 80 h 88"/>
                  <a:gd name="T26" fmla="*/ 46 w 124"/>
                  <a:gd name="T27" fmla="*/ 88 h 88"/>
                  <a:gd name="T28" fmla="*/ 64 w 124"/>
                  <a:gd name="T29" fmla="*/ 80 h 88"/>
                  <a:gd name="T30" fmla="*/ 79 w 124"/>
                  <a:gd name="T31" fmla="*/ 85 h 88"/>
                  <a:gd name="T32" fmla="*/ 104 w 124"/>
                  <a:gd name="T33" fmla="*/ 60 h 88"/>
                  <a:gd name="T34" fmla="*/ 104 w 124"/>
                  <a:gd name="T35" fmla="*/ 59 h 88"/>
                  <a:gd name="T36" fmla="*/ 124 w 124"/>
                  <a:gd name="T37" fmla="*/ 3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88">
                    <a:moveTo>
                      <a:pt x="124" y="34"/>
                    </a:moveTo>
                    <a:cubicBezTo>
                      <a:pt x="124" y="21"/>
                      <a:pt x="113" y="9"/>
                      <a:pt x="99" y="9"/>
                    </a:cubicBezTo>
                    <a:cubicBezTo>
                      <a:pt x="97" y="9"/>
                      <a:pt x="95" y="10"/>
                      <a:pt x="93" y="10"/>
                    </a:cubicBezTo>
                    <a:cubicBezTo>
                      <a:pt x="89" y="4"/>
                      <a:pt x="82" y="0"/>
                      <a:pt x="74" y="0"/>
                    </a:cubicBezTo>
                    <a:cubicBezTo>
                      <a:pt x="69" y="0"/>
                      <a:pt x="64" y="2"/>
                      <a:pt x="60" y="5"/>
                    </a:cubicBezTo>
                    <a:cubicBezTo>
                      <a:pt x="56" y="2"/>
                      <a:pt x="51" y="0"/>
                      <a:pt x="46" y="0"/>
                    </a:cubicBezTo>
                    <a:cubicBezTo>
                      <a:pt x="40" y="0"/>
                      <a:pt x="35" y="2"/>
                      <a:pt x="31" y="5"/>
                    </a:cubicBezTo>
                    <a:cubicBezTo>
                      <a:pt x="29" y="5"/>
                      <a:pt x="27" y="5"/>
                      <a:pt x="25" y="5"/>
                    </a:cubicBezTo>
                    <a:cubicBezTo>
                      <a:pt x="11" y="5"/>
                      <a:pt x="0" y="16"/>
                      <a:pt x="0" y="30"/>
                    </a:cubicBezTo>
                    <a:cubicBezTo>
                      <a:pt x="0" y="35"/>
                      <a:pt x="1" y="39"/>
                      <a:pt x="3" y="43"/>
                    </a:cubicBezTo>
                    <a:cubicBezTo>
                      <a:pt x="1" y="46"/>
                      <a:pt x="0" y="51"/>
                      <a:pt x="0" y="55"/>
                    </a:cubicBezTo>
                    <a:cubicBezTo>
                      <a:pt x="0" y="69"/>
                      <a:pt x="11" y="80"/>
                      <a:pt x="25" y="80"/>
                    </a:cubicBezTo>
                    <a:cubicBezTo>
                      <a:pt x="26" y="80"/>
                      <a:pt x="27" y="80"/>
                      <a:pt x="28" y="80"/>
                    </a:cubicBezTo>
                    <a:cubicBezTo>
                      <a:pt x="32" y="85"/>
                      <a:pt x="39" y="88"/>
                      <a:pt x="46" y="88"/>
                    </a:cubicBezTo>
                    <a:cubicBezTo>
                      <a:pt x="53" y="88"/>
                      <a:pt x="59" y="85"/>
                      <a:pt x="64" y="80"/>
                    </a:cubicBezTo>
                    <a:cubicBezTo>
                      <a:pt x="68" y="83"/>
                      <a:pt x="73" y="85"/>
                      <a:pt x="79" y="85"/>
                    </a:cubicBezTo>
                    <a:cubicBezTo>
                      <a:pt x="92" y="85"/>
                      <a:pt x="104" y="74"/>
                      <a:pt x="104" y="60"/>
                    </a:cubicBezTo>
                    <a:cubicBezTo>
                      <a:pt x="104" y="60"/>
                      <a:pt x="104" y="59"/>
                      <a:pt x="104" y="59"/>
                    </a:cubicBezTo>
                    <a:cubicBezTo>
                      <a:pt x="115" y="57"/>
                      <a:pt x="124" y="47"/>
                      <a:pt x="12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sz="1200"/>
              </a:p>
            </p:txBody>
          </p:sp>
        </p:grpSp>
        <p:sp>
          <p:nvSpPr>
            <p:cNvPr id="85" name="Text Box 10"/>
            <p:cNvSpPr txBox="1">
              <a:spLocks noChangeArrowheads="1"/>
            </p:cNvSpPr>
            <p:nvPr/>
          </p:nvSpPr>
          <p:spPr bwMode="auto">
            <a:xfrm>
              <a:off x="5960851" y="5055494"/>
              <a:ext cx="573991" cy="307681"/>
            </a:xfrm>
            <a:prstGeom prst="rect">
              <a:avLst/>
            </a:prstGeom>
            <a:noFill/>
            <a:ln w="9525">
              <a:noFill/>
              <a:miter lim="800000"/>
            </a:ln>
          </p:spPr>
          <p:txBody>
            <a:bodyPr wrap="square" lIns="45706" tIns="22853" rIns="45706" bIns="22853">
              <a:spAutoFit/>
            </a:bodyPr>
            <a:lstStyle/>
            <a:p>
              <a:pPr algn="ctr" defTabSz="815975"/>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a:t>
              </a:r>
            </a:p>
          </p:txBody>
        </p:sp>
        <p:cxnSp>
          <p:nvCxnSpPr>
            <p:cNvPr id="103" name="Straight Arrow Connector 62"/>
            <p:cNvCxnSpPr>
              <a:stCxn id="59" idx="3"/>
              <a:endCxn id="68" idx="6"/>
            </p:cNvCxnSpPr>
            <p:nvPr/>
          </p:nvCxnSpPr>
          <p:spPr>
            <a:xfrm flipH="1" flipV="1">
              <a:off x="4775503" y="5371612"/>
              <a:ext cx="1262544" cy="48775"/>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500"/>
                                        <p:tgtEl>
                                          <p:spTgt spid="61"/>
                                        </p:tgtEl>
                                      </p:cBhvr>
                                    </p:animEffect>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500"/>
                                        <p:tgtEl>
                                          <p:spTgt spid="67"/>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fade">
                                      <p:cBhvr>
                                        <p:cTn id="30" dur="500"/>
                                        <p:tgtEl>
                                          <p:spTgt spid="74"/>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fade">
                                      <p:cBhvr>
                                        <p:cTn id="3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7" grpId="0"/>
      <p:bldP spid="69" grpId="0"/>
      <p:bldP spid="7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多彩年度工作总结"/>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heme/theme1.xml><?xml version="1.0" encoding="utf-8"?>
<a:theme xmlns:a="http://schemas.openxmlformats.org/drawingml/2006/main" name="Office 主题​​">
  <a:themeElements>
    <a:clrScheme name="自定义 1264">
      <a:dk1>
        <a:sysClr val="windowText" lastClr="000000"/>
      </a:dk1>
      <a:lt1>
        <a:sysClr val="window" lastClr="FFFFFF"/>
      </a:lt1>
      <a:dk2>
        <a:srgbClr val="004646"/>
      </a:dk2>
      <a:lt2>
        <a:srgbClr val="7F7F7F"/>
      </a:lt2>
      <a:accent1>
        <a:srgbClr val="4BC5B9"/>
      </a:accent1>
      <a:accent2>
        <a:srgbClr val="A5A5A5"/>
      </a:accent2>
      <a:accent3>
        <a:srgbClr val="4BC5B9"/>
      </a:accent3>
      <a:accent4>
        <a:srgbClr val="A5A5A5"/>
      </a:accent4>
      <a:accent5>
        <a:srgbClr val="4BC5B9"/>
      </a:accent5>
      <a:accent6>
        <a:srgbClr val="A5A5A5"/>
      </a:accent6>
      <a:hlink>
        <a:srgbClr val="D9BE02"/>
      </a:hlink>
      <a:folHlink>
        <a:srgbClr val="F900F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2064</Words>
  <Application>Microsoft Office PowerPoint</Application>
  <PresentationFormat>全屏显示(16:9)</PresentationFormat>
  <Paragraphs>314</Paragraphs>
  <Slides>24</Slides>
  <Notes>24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24</vt:i4>
      </vt:variant>
    </vt:vector>
  </HeadingPairs>
  <TitlesOfParts>
    <vt:vector size="37" baseType="lpstr">
      <vt:lpstr>Open Sans</vt:lpstr>
      <vt:lpstr>Roboto condensed</vt:lpstr>
      <vt:lpstr>方正大黑_GBK</vt:lpstr>
      <vt:lpstr>方正黑体_GBK</vt:lpstr>
      <vt:lpstr>华文新魏</vt:lpstr>
      <vt:lpstr>宋体</vt:lpstr>
      <vt:lpstr>微软雅黑</vt:lpstr>
      <vt:lpstr>Agency FB</vt:lpstr>
      <vt:lpstr>Arial</vt:lpstr>
      <vt:lpstr>Calibri</vt:lpstr>
      <vt:lpstr>Calibri Light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412</cp:revision>
  <dcterms:created xsi:type="dcterms:W3CDTF">2014-11-09T01:07:00Z</dcterms:created>
  <dcterms:modified xsi:type="dcterms:W3CDTF">2021-01-04T22:28:22Z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