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11481" r:id="rId2"/>
    <p:sldId id="11483" r:id="rId3"/>
    <p:sldId id="11484" r:id="rId4"/>
    <p:sldId id="8488" r:id="rId5"/>
    <p:sldId id="1307" r:id="rId6"/>
    <p:sldId id="622" r:id="rId7"/>
    <p:sldId id="276" r:id="rId8"/>
    <p:sldId id="11489" r:id="rId9"/>
    <p:sldId id="616" r:id="rId10"/>
    <p:sldId id="1308" r:id="rId11"/>
    <p:sldId id="282" r:id="rId12"/>
    <p:sldId id="3879" r:id="rId13"/>
    <p:sldId id="11490" r:id="rId14"/>
    <p:sldId id="264" r:id="rId15"/>
    <p:sldId id="1328" r:id="rId16"/>
    <p:sldId id="614" r:id="rId17"/>
    <p:sldId id="309" r:id="rId18"/>
    <p:sldId id="262" r:id="rId19"/>
    <p:sldId id="11491" r:id="rId20"/>
    <p:sldId id="307" r:id="rId21"/>
    <p:sldId id="615" r:id="rId22"/>
    <p:sldId id="621" r:id="rId23"/>
    <p:sldId id="610" r:id="rId24"/>
    <p:sldId id="11488"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80" y="114"/>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barChart>
        <c:barDir val="col"/>
        <c:grouping val="stacked"/>
        <c:varyColors val="0"/>
        <c:ser>
          <c:idx val="1"/>
          <c:order val="0"/>
          <c:tx>
            <c:strRef>
              <c:f>Sheet1!$B$1</c:f>
              <c:strCache>
                <c:ptCount val="1"/>
                <c:pt idx="0">
                  <c:v>台式机</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E332-4D6E-97CD-587EEA5716DE}"/>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2.4</c:v>
                </c:pt>
                <c:pt idx="1">
                  <c:v>4.4000000000000004</c:v>
                </c:pt>
                <c:pt idx="2">
                  <c:v>1.8</c:v>
                </c:pt>
                <c:pt idx="3">
                  <c:v>2.8</c:v>
                </c:pt>
                <c:pt idx="4">
                  <c:v>5</c:v>
                </c:pt>
                <c:pt idx="5">
                  <c:v>6.2</c:v>
                </c:pt>
                <c:pt idx="6">
                  <c:v>7.9</c:v>
                </c:pt>
                <c:pt idx="7">
                  <c:v>9.8000000000000007</c:v>
                </c:pt>
                <c:pt idx="8">
                  <c:v>11.5</c:v>
                </c:pt>
                <c:pt idx="9">
                  <c:v>12.9</c:v>
                </c:pt>
                <c:pt idx="10">
                  <c:v>13.5</c:v>
                </c:pt>
                <c:pt idx="11">
                  <c:v>17.399999999999999</c:v>
                </c:pt>
              </c:numCache>
            </c:numRef>
          </c:val>
          <c:extLst>
            <c:ext xmlns:c16="http://schemas.microsoft.com/office/drawing/2014/chart" uri="{C3380CC4-5D6E-409C-BE32-E72D297353CC}">
              <c16:uniqueId val="{00000002-E332-4D6E-97CD-587EEA5716DE}"/>
            </c:ext>
          </c:extLst>
        </c:ser>
        <c:dLbls>
          <c:showLegendKey val="0"/>
          <c:showVal val="0"/>
          <c:showCatName val="0"/>
          <c:showSerName val="0"/>
          <c:showPercent val="0"/>
          <c:showBubbleSize val="0"/>
        </c:dLbls>
        <c:gapWidth val="219"/>
        <c:overlap val="100"/>
        <c:axId val="243459680"/>
        <c:axId val="243460240"/>
      </c:barChart>
      <c:lineChart>
        <c:grouping val="standard"/>
        <c:varyColors val="0"/>
        <c:ser>
          <c:idx val="2"/>
          <c:order val="1"/>
          <c:tx>
            <c:strRef>
              <c:f>Sheet1!$C$1</c:f>
              <c:strCache>
                <c:ptCount val="1"/>
                <c:pt idx="0">
                  <c:v>笔记本电脑</c:v>
                </c:pt>
              </c:strCache>
            </c:strRef>
          </c:tx>
          <c:spPr>
            <a:ln w="12700" cap="rnd">
              <a:solidFill>
                <a:schemeClr val="tx1">
                  <a:lumMod val="75000"/>
                  <a:lumOff val="25000"/>
                </a:schemeClr>
              </a:solidFill>
              <a:round/>
            </a:ln>
            <a:effectLst/>
          </c:spPr>
          <c:marker>
            <c:symbol val="circle"/>
            <c:size val="5"/>
            <c:spPr>
              <a:solidFill>
                <a:schemeClr val="tx1">
                  <a:lumMod val="75000"/>
                  <a:lumOff val="25000"/>
                </a:schemeClr>
              </a:solidFill>
              <a:ln w="9525">
                <a:no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c:v>
                </c:pt>
                <c:pt idx="1">
                  <c:v>2</c:v>
                </c:pt>
                <c:pt idx="2">
                  <c:v>3</c:v>
                </c:pt>
                <c:pt idx="3">
                  <c:v>2.4</c:v>
                </c:pt>
                <c:pt idx="4">
                  <c:v>3.7</c:v>
                </c:pt>
                <c:pt idx="5">
                  <c:v>5.5</c:v>
                </c:pt>
                <c:pt idx="6">
                  <c:v>6.7</c:v>
                </c:pt>
                <c:pt idx="7">
                  <c:v>8.6999999999999993</c:v>
                </c:pt>
                <c:pt idx="8">
                  <c:v>10.9</c:v>
                </c:pt>
                <c:pt idx="9">
                  <c:v>13.7</c:v>
                </c:pt>
                <c:pt idx="10">
                  <c:v>14.9</c:v>
                </c:pt>
                <c:pt idx="11">
                  <c:v>19.5</c:v>
                </c:pt>
              </c:numCache>
            </c:numRef>
          </c:val>
          <c:smooth val="1"/>
          <c:extLst>
            <c:ext xmlns:c16="http://schemas.microsoft.com/office/drawing/2014/chart" uri="{C3380CC4-5D6E-409C-BE32-E72D297353CC}">
              <c16:uniqueId val="{00000003-E332-4D6E-97CD-587EEA5716DE}"/>
            </c:ext>
          </c:extLst>
        </c:ser>
        <c:dLbls>
          <c:showLegendKey val="0"/>
          <c:showVal val="0"/>
          <c:showCatName val="0"/>
          <c:showSerName val="0"/>
          <c:showPercent val="0"/>
          <c:showBubbleSize val="0"/>
        </c:dLbls>
        <c:marker val="1"/>
        <c:smooth val="0"/>
        <c:axId val="243459680"/>
        <c:axId val="243460240"/>
      </c:lineChart>
      <c:catAx>
        <c:axId val="243459680"/>
        <c:scaling>
          <c:orientation val="minMax"/>
        </c:scaling>
        <c:delete val="0"/>
        <c:axPos val="b"/>
        <c:numFmt formatCode="General" sourceLinked="1"/>
        <c:majorTickMark val="none"/>
        <c:minorTickMark val="none"/>
        <c:tickLblPos val="nextTo"/>
        <c:spPr>
          <a:noFill/>
          <a:ln w="6350" cap="flat" cmpd="sng" algn="ctr">
            <a:noFill/>
            <a:round/>
          </a:ln>
          <a:effectLst/>
        </c:spPr>
        <c:txPr>
          <a:bodyPr rot="-60000000" spcFirstLastPara="1" vertOverflow="ellipsis" vert="horz" wrap="square" anchor="ctr" anchorCtr="1"/>
          <a:lstStyle/>
          <a:p>
            <a:pPr>
              <a:defRPr lang="zh-CN" sz="1000" b="0" i="0" u="none" strike="noStrike" kern="1200" baseline="0">
                <a:solidFill>
                  <a:schemeClr val="tx1">
                    <a:lumMod val="75000"/>
                    <a:lumOff val="25000"/>
                  </a:schemeClr>
                </a:solidFill>
                <a:latin typeface="+mn-lt"/>
                <a:ea typeface="Roboto Thin" charset="0"/>
                <a:cs typeface="Roboto Thin" charset="0"/>
              </a:defRPr>
            </a:pPr>
            <a:endParaRPr lang="zh-CN"/>
          </a:p>
        </c:txPr>
        <c:crossAx val="243460240"/>
        <c:crosses val="autoZero"/>
        <c:auto val="1"/>
        <c:lblAlgn val="ctr"/>
        <c:lblOffset val="100"/>
        <c:noMultiLvlLbl val="0"/>
      </c:catAx>
      <c:valAx>
        <c:axId val="243460240"/>
        <c:scaling>
          <c:orientation val="minMax"/>
        </c:scaling>
        <c:delete val="1"/>
        <c:axPos val="l"/>
        <c:numFmt formatCode="General" sourceLinked="1"/>
        <c:majorTickMark val="out"/>
        <c:minorTickMark val="none"/>
        <c:tickLblPos val="nextTo"/>
        <c:crossAx val="243459680"/>
        <c:crosses val="autoZero"/>
        <c:crossBetween val="between"/>
      </c:valAx>
      <c:spPr>
        <a:noFill/>
        <a:ln>
          <a:noFill/>
        </a:ln>
        <a:effectLst/>
      </c:spPr>
    </c:plotArea>
    <c:legend>
      <c:legendPos val="r"/>
      <c:layout>
        <c:manualLayout>
          <c:xMode val="edge"/>
          <c:yMode val="edge"/>
          <c:x val="0"/>
          <c:y val="0.315064098563821"/>
          <c:w val="0.31272730257478398"/>
          <c:h val="0.11759697775516199"/>
        </c:manualLayout>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75000"/>
                  <a:lumOff val="25000"/>
                </a:schemeClr>
              </a:solidFill>
              <a:latin typeface="华文细黑" panose="02010600040101010101" pitchFamily="2" charset="-122"/>
              <a:ea typeface="华文细黑" panose="02010600040101010101" pitchFamily="2" charset="-122"/>
              <a:cs typeface="Roboto Thin" charset="0"/>
            </a:defRPr>
          </a:pPr>
          <a:endParaRPr lang="zh-CN"/>
        </a:p>
      </c:txPr>
    </c:legend>
    <c:plotVisOnly val="1"/>
    <c:dispBlanksAs val="gap"/>
    <c:showDLblsOverMax val="0"/>
  </c:chart>
  <c:spPr>
    <a:noFill/>
    <a:ln>
      <a:noFill/>
    </a:ln>
    <a:effectLst/>
  </c:spPr>
  <c:txPr>
    <a:bodyPr/>
    <a:lstStyle/>
    <a:p>
      <a:pPr>
        <a:defRPr lang="zh-CN" sz="1200" b="0" i="0">
          <a:solidFill>
            <a:schemeClr val="tx1">
              <a:lumMod val="75000"/>
              <a:lumOff val="25000"/>
            </a:schemeClr>
          </a:solidFill>
          <a:latin typeface="Roboto Thin" charset="0"/>
          <a:ea typeface="Roboto Thin" charset="0"/>
          <a:cs typeface="Roboto Thin"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6A365-70F4-4FBE-BF01-0426DF0FE53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3457B-B196-4FE1-82DF-295760F0A7F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D6ED5A-DBE5-453F-8F8A-6438E2CA496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E589B5-A323-444B-9143-B068A09F193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p:sp>
      <p:sp>
        <p:nvSpPr>
          <p:cNvPr id="5123"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4" name="日期占位符 3"/>
          <p:cNvSpPr>
            <a:spLocks noGrp="1"/>
          </p:cNvSpPr>
          <p:nvPr>
            <p:ph type="dt" sz="quarter" idx="1"/>
          </p:nvPr>
        </p:nvSpPr>
        <p:spPr>
          <a:noFill/>
        </p:spPr>
        <p:txBody>
          <a:bodyPr/>
          <a:lstStyle/>
          <a:p>
            <a:fld id="{1887236F-BA0F-4DB3-9FBF-39742B178D69}" type="datetime1">
              <a:rPr lang="zh-CN" altLang="en-US" smtClean="0"/>
              <a:t>2021/1/5</a:t>
            </a:fld>
            <a:endParaRPr lang="zh-CN" altLang="en-US" sz="1200" dirty="0">
              <a:ea typeface="Noto Sans S Chinese Light" panose="020B0300000000000000" pitchFamily="34" charset="-122"/>
            </a:endParaRPr>
          </a:p>
        </p:txBody>
      </p:sp>
      <p:sp>
        <p:nvSpPr>
          <p:cNvPr id="5125" name="灯片编号占位符 4"/>
          <p:cNvSpPr>
            <a:spLocks noGrp="1"/>
          </p:cNvSpPr>
          <p:nvPr>
            <p:ph type="sldNum" sz="quarter" idx="5"/>
          </p:nvPr>
        </p:nvSpPr>
        <p:spPr>
          <a:noFill/>
        </p:spPr>
        <p:txBody>
          <a:bodyPr/>
          <a:lstStyle/>
          <a:p>
            <a:fld id="{894E19A6-F486-427D-B328-08875D650458}" type="slidenum">
              <a:rPr lang="zh-CN" altLang="en-US" smtClean="0"/>
              <a:t>17</a:t>
            </a:fld>
            <a:endParaRPr lang="zh-CN" altLang="en-US" sz="1200" dirty="0">
              <a:ea typeface="Noto Sans S Chinese Light" panose="020B0300000000000000"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E589B5-A323-444B-9143-B068A09F193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p:sp>
      <p:sp>
        <p:nvSpPr>
          <p:cNvPr id="5123"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4" name="日期占位符 3"/>
          <p:cNvSpPr>
            <a:spLocks noGrp="1"/>
          </p:cNvSpPr>
          <p:nvPr>
            <p:ph type="dt" sz="quarter" idx="1"/>
          </p:nvPr>
        </p:nvSpPr>
        <p:spPr>
          <a:noFill/>
        </p:spPr>
        <p:txBody>
          <a:bodyPr/>
          <a:lstStyle/>
          <a:p>
            <a:fld id="{1887236F-BA0F-4DB3-9FBF-39742B178D69}" type="datetime1">
              <a:rPr lang="zh-CN" altLang="en-US" smtClean="0"/>
              <a:t>2021/1/5</a:t>
            </a:fld>
            <a:endParaRPr lang="zh-CN" altLang="en-US" sz="1200" dirty="0">
              <a:ea typeface="Noto Sans S Chinese Light" panose="020B0300000000000000" pitchFamily="34" charset="-122"/>
            </a:endParaRPr>
          </a:p>
        </p:txBody>
      </p:sp>
      <p:sp>
        <p:nvSpPr>
          <p:cNvPr id="5125" name="灯片编号占位符 4"/>
          <p:cNvSpPr>
            <a:spLocks noGrp="1"/>
          </p:cNvSpPr>
          <p:nvPr>
            <p:ph type="sldNum" sz="quarter" idx="5"/>
          </p:nvPr>
        </p:nvSpPr>
        <p:spPr>
          <a:noFill/>
        </p:spPr>
        <p:txBody>
          <a:bodyPr/>
          <a:lstStyle/>
          <a:p>
            <a:fld id="{894E19A6-F486-427D-B328-08875D650458}" type="slidenum">
              <a:rPr lang="zh-CN" altLang="en-US" smtClean="0"/>
              <a:t>20</a:t>
            </a:fld>
            <a:endParaRPr lang="zh-CN" altLang="en-US" sz="1200" dirty="0">
              <a:ea typeface="Noto Sans S Chinese Light" panose="020B0300000000000000"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E90E-5776-4F8A-ACD8-F3C897C8876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0657FD-FD5B-4189-AD86-7CA89C009CF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E589B5-A323-444B-9143-B068A09F193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3457B-B196-4FE1-82DF-295760F0A7F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67A178-8DD7-4812-AF74-19C06D851A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69031-468F-4B61-B0B5-DB4D0FD51E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67A178-8DD7-4812-AF74-19C06D851A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69031-468F-4B61-B0B5-DB4D0FD51E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67A178-8DD7-4812-AF74-19C06D851A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69031-468F-4B61-B0B5-DB4D0FD51E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9" y="273851"/>
            <a:ext cx="10972464" cy="1144120"/>
          </a:xfrm>
          <a:prstGeom prst="rect">
            <a:avLst/>
          </a:prstGeom>
        </p:spPr>
        <p:txBody>
          <a:bodyPr/>
          <a:lstStyle>
            <a:lvl1pPr>
              <a:defRPr>
                <a:latin typeface="Noto Sans S Chinese Light" panose="020B0300000000000000" pitchFamily="34" charset="-122"/>
                <a:ea typeface="Noto Sans S Chinese Light" panose="020B0300000000000000" pitchFamily="34"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Noto Sans S Chinese Light" panose="020B0300000000000000" pitchFamily="34" charset="-122"/>
              <a:ea typeface="Noto Sans S Chinese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67A178-8DD7-4812-AF74-19C06D851A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69031-468F-4B61-B0B5-DB4D0FD51E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067A178-8DD7-4812-AF74-19C06D851A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69031-468F-4B61-B0B5-DB4D0FD51E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67A178-8DD7-4812-AF74-19C06D851AE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69031-468F-4B61-B0B5-DB4D0FD51E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67A178-8DD7-4812-AF74-19C06D851AE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69031-468F-4B61-B0B5-DB4D0FD51E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67A178-8DD7-4812-AF74-19C06D851AE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F269031-468F-4B61-B0B5-DB4D0FD51E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67A178-8DD7-4812-AF74-19C06D851AE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F269031-468F-4B61-B0B5-DB4D0FD51EEE}" type="slidenum">
              <a:rPr lang="zh-CN" altLang="en-US" smtClean="0"/>
              <a:t>‹#›</a:t>
            </a:fld>
            <a:endParaRPr lang="zh-CN" altLang="en-US"/>
          </a:p>
        </p:txBody>
      </p:sp>
      <p:grpSp>
        <p:nvGrpSpPr>
          <p:cNvPr id="5" name="组合 4"/>
          <p:cNvGrpSpPr/>
          <p:nvPr userDrawn="1"/>
        </p:nvGrpSpPr>
        <p:grpSpPr>
          <a:xfrm>
            <a:off x="-38514" y="-8112"/>
            <a:ext cx="13681090" cy="6866112"/>
            <a:chOff x="-38514" y="-8112"/>
            <a:chExt cx="13681090" cy="6866112"/>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4" y="0"/>
              <a:ext cx="6858000" cy="68580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23090" y="-8112"/>
              <a:ext cx="6819486" cy="6858000"/>
            </a:xfrm>
            <a:prstGeom prst="rect">
              <a:avLst/>
            </a:prstGeom>
          </p:spPr>
        </p:pic>
      </p:grpSp>
      <p:sp>
        <p:nvSpPr>
          <p:cNvPr id="8" name="矩形 7"/>
          <p:cNvSpPr/>
          <p:nvPr userDrawn="1"/>
        </p:nvSpPr>
        <p:spPr>
          <a:xfrm>
            <a:off x="322731" y="680720"/>
            <a:ext cx="11577916" cy="58040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userDrawn="1"/>
        </p:nvSpPr>
        <p:spPr>
          <a:xfrm>
            <a:off x="504116" y="812801"/>
            <a:ext cx="11240844" cy="550266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5929125" y="886729"/>
            <a:ext cx="365124" cy="11577915"/>
          </a:xfrm>
          <a:prstGeom prst="rect">
            <a:avLst/>
          </a:prstGeom>
        </p:spPr>
      </p:pic>
      <p:sp>
        <p:nvSpPr>
          <p:cNvPr id="11" name="文本框 10"/>
          <p:cNvSpPr txBox="1"/>
          <p:nvPr userDrawn="1"/>
        </p:nvSpPr>
        <p:spPr>
          <a:xfrm>
            <a:off x="322729" y="294640"/>
            <a:ext cx="2227431" cy="369332"/>
          </a:xfrm>
          <a:prstGeom prst="rect">
            <a:avLst/>
          </a:prstGeom>
          <a:noFill/>
        </p:spPr>
        <p:txBody>
          <a:bodyPr wrap="square" rtlCol="0">
            <a:spAutoFit/>
          </a:bodyPr>
          <a:lstStyle/>
          <a:p>
            <a:pPr algn="dist"/>
            <a:r>
              <a:rPr lang="zh-CN" altLang="en-US" dirty="0">
                <a:solidFill>
                  <a:schemeClr val="tx1">
                    <a:lumMod val="65000"/>
                    <a:lumOff val="35000"/>
                  </a:schemeClr>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067A178-8DD7-4812-AF74-19C06D851AE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69031-468F-4B61-B0B5-DB4D0FD51E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067A178-8DD7-4812-AF74-19C06D851AE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69031-468F-4B61-B0B5-DB4D0FD51E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7A178-8DD7-4812-AF74-19C06D851AE8}"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69031-468F-4B61-B0B5-DB4D0FD51EE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200" advTm="2000">
        <p14:prism/>
      </p:transition>
    </mc:Choice>
    <mc:Fallback xmlns="">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notesSlide" Target="../notesSlides/notesSlide18.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8514" y="-8112"/>
            <a:ext cx="13681090" cy="6866112"/>
            <a:chOff x="-38514" y="-8112"/>
            <a:chExt cx="13681090" cy="6866112"/>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4" y="0"/>
              <a:ext cx="6858000" cy="685800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23090" y="-8112"/>
              <a:ext cx="6819486" cy="6858000"/>
            </a:xfrm>
            <a:prstGeom prst="rect">
              <a:avLst/>
            </a:prstGeom>
          </p:spPr>
        </p:pic>
      </p:grpSp>
      <p:sp>
        <p:nvSpPr>
          <p:cNvPr id="4" name="矩形 3"/>
          <p:cNvSpPr/>
          <p:nvPr/>
        </p:nvSpPr>
        <p:spPr>
          <a:xfrm>
            <a:off x="1095270" y="1215851"/>
            <a:ext cx="10339754" cy="439112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143"/>
          <p:cNvSpPr txBox="1"/>
          <p:nvPr/>
        </p:nvSpPr>
        <p:spPr>
          <a:xfrm>
            <a:off x="2248663" y="2206550"/>
            <a:ext cx="8017400" cy="923330"/>
          </a:xfrm>
          <a:prstGeom prst="rect">
            <a:avLst/>
          </a:prstGeom>
          <a:noFill/>
        </p:spPr>
        <p:txBody>
          <a:bodyPr wrap="square" rtlCol="0">
            <a:spAutoFit/>
          </a:bodyPr>
          <a:lstStyle/>
          <a:p>
            <a:pPr algn="dist"/>
            <a:r>
              <a:rPr lang="zh-CN" altLang="en-US" sz="5400" b="1" spc="600" dirty="0">
                <a:ln w="6350">
                  <a:noFill/>
                </a:ln>
                <a:solidFill>
                  <a:schemeClr val="tx1">
                    <a:lumMod val="95000"/>
                    <a:lumOff val="5000"/>
                  </a:schemeClr>
                </a:solidFill>
                <a:cs typeface="+mn-ea"/>
                <a:sym typeface="+mn-lt"/>
              </a:rPr>
              <a:t>单击此处添加您的标题</a:t>
            </a:r>
            <a:endParaRPr lang="en-US" altLang="zh-CN" sz="5400" b="1" spc="600" dirty="0">
              <a:ln w="6350">
                <a:noFill/>
              </a:ln>
              <a:solidFill>
                <a:schemeClr val="tx1">
                  <a:lumMod val="95000"/>
                  <a:lumOff val="5000"/>
                </a:schemeClr>
              </a:solidFill>
              <a:cs typeface="+mn-ea"/>
              <a:sym typeface="+mn-lt"/>
            </a:endParaRPr>
          </a:p>
        </p:txBody>
      </p:sp>
      <p:grpSp>
        <p:nvGrpSpPr>
          <p:cNvPr id="8" name="组合 7"/>
          <p:cNvGrpSpPr/>
          <p:nvPr/>
        </p:nvGrpSpPr>
        <p:grpSpPr>
          <a:xfrm>
            <a:off x="6787685" y="3546267"/>
            <a:ext cx="292463" cy="292463"/>
            <a:chOff x="801291" y="3535885"/>
            <a:chExt cx="219347" cy="219347"/>
          </a:xfrm>
        </p:grpSpPr>
        <p:sp>
          <p:nvSpPr>
            <p:cNvPr id="9" name="Oval 10"/>
            <p:cNvSpPr>
              <a:spLocks noChangeArrowheads="1"/>
            </p:cNvSpPr>
            <p:nvPr/>
          </p:nvSpPr>
          <p:spPr bwMode="auto">
            <a:xfrm>
              <a:off x="801291" y="3535885"/>
              <a:ext cx="219347" cy="219347"/>
            </a:xfrm>
            <a:prstGeom prst="ellipse">
              <a:avLst/>
            </a:prstGeom>
            <a:solidFill>
              <a:schemeClr val="tx2"/>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065" dirty="0">
                <a:solidFill>
                  <a:schemeClr val="tx1">
                    <a:lumMod val="95000"/>
                    <a:lumOff val="5000"/>
                  </a:schemeClr>
                </a:solidFill>
                <a:cs typeface="+mn-ea"/>
                <a:sym typeface="+mn-lt"/>
              </a:endParaRPr>
            </a:p>
          </p:txBody>
        </p:sp>
        <p:grpSp>
          <p:nvGrpSpPr>
            <p:cNvPr id="10" name="组合 9"/>
            <p:cNvGrpSpPr/>
            <p:nvPr/>
          </p:nvGrpSpPr>
          <p:grpSpPr>
            <a:xfrm>
              <a:off x="860980" y="3583766"/>
              <a:ext cx="100336" cy="114060"/>
              <a:chOff x="860980" y="3583766"/>
              <a:chExt cx="100336" cy="114060"/>
            </a:xfrm>
          </p:grpSpPr>
          <p:sp>
            <p:nvSpPr>
              <p:cNvPr id="11"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sp>
            <p:nvSpPr>
              <p:cNvPr id="12"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grpSp>
      </p:grpSp>
      <p:sp>
        <p:nvSpPr>
          <p:cNvPr id="19" name="矩形 18"/>
          <p:cNvSpPr/>
          <p:nvPr/>
        </p:nvSpPr>
        <p:spPr>
          <a:xfrm>
            <a:off x="7079963" y="3516167"/>
            <a:ext cx="150368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chemeClr val="tx1">
                    <a:lumMod val="95000"/>
                    <a:lumOff val="5000"/>
                  </a:schemeClr>
                </a:solidFill>
                <a:cs typeface="+mn-ea"/>
                <a:sym typeface="+mn-lt"/>
              </a:rPr>
              <a:t>汇报人：</a:t>
            </a:r>
            <a:r>
              <a:rPr lang="en-US" altLang="zh-CN" sz="1600">
                <a:solidFill>
                  <a:schemeClr val="tx1">
                    <a:lumMod val="95000"/>
                    <a:lumOff val="5000"/>
                  </a:schemeClr>
                </a:solidFill>
                <a:cs typeface="+mn-ea"/>
                <a:sym typeface="+mn-lt"/>
              </a:rPr>
              <a:t>xiazaii</a:t>
            </a:r>
            <a:endParaRPr lang="zh-CN" altLang="en-US" sz="1600" dirty="0">
              <a:solidFill>
                <a:schemeClr val="tx1">
                  <a:lumMod val="95000"/>
                  <a:lumOff val="5000"/>
                </a:schemeClr>
              </a:solidFill>
              <a:cs typeface="+mn-ea"/>
              <a:sym typeface="+mn-lt"/>
            </a:endParaRPr>
          </a:p>
        </p:txBody>
      </p:sp>
      <p:sp>
        <p:nvSpPr>
          <p:cNvPr id="20" name="文本占位符 2"/>
          <p:cNvSpPr txBox="1"/>
          <p:nvPr/>
        </p:nvSpPr>
        <p:spPr>
          <a:xfrm>
            <a:off x="2248667" y="4051143"/>
            <a:ext cx="8017396" cy="502895"/>
          </a:xfrm>
          <a:prstGeom prst="rect">
            <a:avLst/>
          </a:prstGeom>
          <a:noFill/>
        </p:spPr>
        <p:txBody>
          <a:bodyPr vert="horz" wrap="square" lIns="121920" tIns="60960" rIns="121920" bIns="6096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buNone/>
            </a:pPr>
            <a:r>
              <a:rPr lang="en-US" sz="1000" b="0" dirty="0" err="1">
                <a:solidFill>
                  <a:schemeClr val="tx1">
                    <a:lumMod val="95000"/>
                    <a:lumOff val="5000"/>
                  </a:schemeClr>
                </a:solidFill>
                <a:effectLst/>
                <a:sym typeface="+mn-lt"/>
              </a:rPr>
              <a:t>CSASAADAstudio</a:t>
            </a:r>
            <a:r>
              <a:rPr lang="en-US" sz="1000" b="0" dirty="0">
                <a:solidFill>
                  <a:schemeClr val="tx1">
                    <a:lumMod val="95000"/>
                    <a:lumOff val="5000"/>
                  </a:schemeClr>
                </a:solidFill>
                <a:effectLst/>
                <a:sym typeface="+mn-lt"/>
              </a:rPr>
              <a:t> sales template, a more beautiful template please magic </a:t>
            </a:r>
            <a:r>
              <a:rPr lang="en-US" sz="1000" b="0" dirty="0" err="1">
                <a:solidFill>
                  <a:schemeClr val="tx1">
                    <a:lumMod val="95000"/>
                    <a:lumOff val="5000"/>
                  </a:schemeClr>
                </a:solidFill>
                <a:effectLst/>
                <a:sym typeface="+mn-lt"/>
              </a:rPr>
              <a:t>rainMagic</a:t>
            </a:r>
            <a:r>
              <a:rPr lang="en-US" sz="1000" b="0" dirty="0">
                <a:solidFill>
                  <a:schemeClr val="tx1">
                    <a:lumMod val="95000"/>
                    <a:lumOff val="5000"/>
                  </a:schemeClr>
                </a:solidFill>
                <a:effectLst/>
                <a:sym typeface="+mn-lt"/>
              </a:rPr>
              <a:t> rain studio sales template, a </a:t>
            </a:r>
            <a:r>
              <a:rPr lang="en-US" sz="1000" b="0" dirty="0" err="1">
                <a:solidFill>
                  <a:schemeClr val="tx1">
                    <a:lumMod val="95000"/>
                    <a:lumOff val="5000"/>
                  </a:schemeClr>
                </a:solidFill>
                <a:effectLst/>
                <a:sym typeface="+mn-lt"/>
              </a:rPr>
              <a:t>moreMagic</a:t>
            </a:r>
            <a:r>
              <a:rPr lang="en-US" sz="1000" b="0" dirty="0">
                <a:solidFill>
                  <a:schemeClr val="tx1">
                    <a:lumMod val="95000"/>
                    <a:lumOff val="5000"/>
                  </a:schemeClr>
                </a:solidFill>
                <a:effectLst/>
                <a:sym typeface="+mn-lt"/>
              </a:rPr>
              <a:t> rain studio sales template, a more beautiful template please magic</a:t>
            </a:r>
          </a:p>
        </p:txBody>
      </p:sp>
      <p:sp>
        <p:nvSpPr>
          <p:cNvPr id="21" name="矩形 20"/>
          <p:cNvSpPr/>
          <p:nvPr/>
        </p:nvSpPr>
        <p:spPr>
          <a:xfrm>
            <a:off x="2284523" y="3231462"/>
            <a:ext cx="3956502" cy="769441"/>
          </a:xfrm>
          <a:prstGeom prst="rect">
            <a:avLst/>
          </a:prstGeom>
        </p:spPr>
        <p:txBody>
          <a:bodyPr wrap="square">
            <a:spAutoFit/>
          </a:bodyPr>
          <a:lstStyle/>
          <a:p>
            <a:pPr algn="dist"/>
            <a:r>
              <a:rPr lang="en-US" altLang="zh-CN" sz="4400" dirty="0">
                <a:solidFill>
                  <a:schemeClr val="tx1">
                    <a:lumMod val="95000"/>
                    <a:lumOff val="5000"/>
                  </a:schemeClr>
                </a:solidFill>
                <a:cs typeface="+mn-ea"/>
                <a:sym typeface="+mn-lt"/>
              </a:rPr>
              <a:t>POWERPOINT</a:t>
            </a:r>
            <a:endParaRPr lang="zh-CN" altLang="en-US" sz="4400" dirty="0">
              <a:solidFill>
                <a:schemeClr val="tx1">
                  <a:lumMod val="95000"/>
                  <a:lumOff val="5000"/>
                </a:schemeClr>
              </a:solidFill>
              <a:cs typeface="+mn-ea"/>
              <a:sym typeface="+mn-lt"/>
            </a:endParaRPr>
          </a:p>
        </p:txBody>
      </p:sp>
      <p:sp>
        <p:nvSpPr>
          <p:cNvPr id="23" name="矩形 22"/>
          <p:cNvSpPr/>
          <p:nvPr/>
        </p:nvSpPr>
        <p:spPr>
          <a:xfrm>
            <a:off x="1247670" y="1381698"/>
            <a:ext cx="10007518" cy="4037467"/>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5827063" y="899213"/>
            <a:ext cx="914067" cy="10301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anim calcmode="lin" valueType="num">
                                      <p:cBhvr>
                                        <p:cTn id="1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1"/>
                                        </p:tgtEl>
                                      </p:cBhvr>
                                    </p:animEffect>
                                  </p:childTnLst>
                                </p:cTn>
                              </p:par>
                            </p:childTnLst>
                          </p:cTn>
                        </p:par>
                        <p:par>
                          <p:cTn id="17" fill="hold">
                            <p:stCondLst>
                              <p:cond delay="949"/>
                            </p:stCondLst>
                            <p:childTnLst>
                              <p:par>
                                <p:cTn id="18" presetID="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449"/>
                            </p:stCondLst>
                            <p:childTnLst>
                              <p:par>
                                <p:cTn id="23" presetID="2" presetClass="entr" presetSubtype="2"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1949"/>
                            </p:stCondLst>
                            <p:childTnLst>
                              <p:par>
                                <p:cTn id="28" presetID="2" presetClass="entr" presetSubtype="2"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animBg="1"/>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5599" y="1803400"/>
            <a:ext cx="400110" cy="1016000"/>
          </a:xfrm>
          <a:prstGeom prst="rect">
            <a:avLst/>
          </a:prstGeom>
          <a:noFill/>
        </p:spPr>
        <p:txBody>
          <a:bodyPr vert="wordArtVert" rtlCol="0">
            <a:spAutoFit/>
          </a:bodyPr>
          <a:lstStyle/>
          <a:p>
            <a:r>
              <a:rPr lang="en-US" altLang="zh-CN" sz="135" dirty="0">
                <a:latin typeface="Noto Sans S Chinese Light" panose="020B0300000000000000" pitchFamily="34" charset="-122"/>
                <a:ea typeface="Noto Sans S Chinese Light" panose="020B0300000000000000" pitchFamily="34" charset="-122"/>
              </a:rPr>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35" dirty="0">
              <a:latin typeface="Noto Sans S Chinese Light" panose="020B0300000000000000" pitchFamily="34" charset="-122"/>
              <a:ea typeface="Noto Sans S Chinese Light" panose="020B0300000000000000" pitchFamily="34" charset="-122"/>
            </a:endParaRPr>
          </a:p>
        </p:txBody>
      </p:sp>
      <p:grpSp>
        <p:nvGrpSpPr>
          <p:cNvPr id="5" name="组合 4"/>
          <p:cNvGrpSpPr/>
          <p:nvPr/>
        </p:nvGrpSpPr>
        <p:grpSpPr>
          <a:xfrm>
            <a:off x="4538755" y="2044701"/>
            <a:ext cx="3701195" cy="3701195"/>
            <a:chOff x="4189485" y="1893763"/>
            <a:chExt cx="3825268" cy="3825269"/>
          </a:xfrm>
        </p:grpSpPr>
        <p:sp>
          <p:nvSpPr>
            <p:cNvPr id="6" name="Freeform 5"/>
            <p:cNvSpPr/>
            <p:nvPr/>
          </p:nvSpPr>
          <p:spPr bwMode="auto">
            <a:xfrm>
              <a:off x="4189485" y="3471992"/>
              <a:ext cx="2238883" cy="2247040"/>
            </a:xfrm>
            <a:custGeom>
              <a:avLst/>
              <a:gdLst>
                <a:gd name="T0" fmla="*/ 0 w 285"/>
                <a:gd name="T1" fmla="*/ 83 h 286"/>
                <a:gd name="T2" fmla="*/ 0 w 285"/>
                <a:gd name="T3" fmla="*/ 0 h 286"/>
                <a:gd name="T4" fmla="*/ 285 w 285"/>
                <a:gd name="T5" fmla="*/ 286 h 286"/>
                <a:gd name="T6" fmla="*/ 202 w 285"/>
                <a:gd name="T7" fmla="*/ 286 h 286"/>
                <a:gd name="T8" fmla="*/ 0 w 285"/>
                <a:gd name="T9" fmla="*/ 83 h 286"/>
              </a:gdLst>
              <a:ahLst/>
              <a:cxnLst>
                <a:cxn ang="0">
                  <a:pos x="T0" y="T1"/>
                </a:cxn>
                <a:cxn ang="0">
                  <a:pos x="T2" y="T3"/>
                </a:cxn>
                <a:cxn ang="0">
                  <a:pos x="T4" y="T5"/>
                </a:cxn>
                <a:cxn ang="0">
                  <a:pos x="T6" y="T7"/>
                </a:cxn>
                <a:cxn ang="0">
                  <a:pos x="T8" y="T9"/>
                </a:cxn>
              </a:cxnLst>
              <a:rect l="0" t="0" r="r" b="b"/>
              <a:pathLst>
                <a:path w="285" h="286">
                  <a:moveTo>
                    <a:pt x="0" y="83"/>
                  </a:moveTo>
                  <a:cubicBezTo>
                    <a:pt x="0" y="0"/>
                    <a:pt x="0" y="0"/>
                    <a:pt x="0" y="0"/>
                  </a:cubicBezTo>
                  <a:cubicBezTo>
                    <a:pt x="157" y="0"/>
                    <a:pt x="285" y="128"/>
                    <a:pt x="285" y="286"/>
                  </a:cubicBezTo>
                  <a:cubicBezTo>
                    <a:pt x="202" y="286"/>
                    <a:pt x="202" y="286"/>
                    <a:pt x="202" y="286"/>
                  </a:cubicBezTo>
                  <a:cubicBezTo>
                    <a:pt x="202" y="174"/>
                    <a:pt x="111" y="83"/>
                    <a:pt x="0" y="83"/>
                  </a:cubicBezTo>
                  <a:close/>
                </a:path>
              </a:pathLst>
            </a:custGeom>
            <a:solidFill>
              <a:schemeClr val="accent1">
                <a:alpha val="80000"/>
              </a:schemeClr>
            </a:solidFill>
            <a:ln>
              <a:noFill/>
            </a:ln>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7" name="Freeform 6"/>
            <p:cNvSpPr/>
            <p:nvPr/>
          </p:nvSpPr>
          <p:spPr bwMode="auto">
            <a:xfrm>
              <a:off x="4189485" y="1893763"/>
              <a:ext cx="2238883" cy="2238883"/>
            </a:xfrm>
            <a:custGeom>
              <a:avLst/>
              <a:gdLst>
                <a:gd name="T0" fmla="*/ 0 w 285"/>
                <a:gd name="T1" fmla="*/ 202 h 285"/>
                <a:gd name="T2" fmla="*/ 0 w 285"/>
                <a:gd name="T3" fmla="*/ 285 h 285"/>
                <a:gd name="T4" fmla="*/ 285 w 285"/>
                <a:gd name="T5" fmla="*/ 0 h 285"/>
                <a:gd name="T6" fmla="*/ 202 w 285"/>
                <a:gd name="T7" fmla="*/ 0 h 285"/>
                <a:gd name="T8" fmla="*/ 0 w 285"/>
                <a:gd name="T9" fmla="*/ 202 h 285"/>
              </a:gdLst>
              <a:ahLst/>
              <a:cxnLst>
                <a:cxn ang="0">
                  <a:pos x="T0" y="T1"/>
                </a:cxn>
                <a:cxn ang="0">
                  <a:pos x="T2" y="T3"/>
                </a:cxn>
                <a:cxn ang="0">
                  <a:pos x="T4" y="T5"/>
                </a:cxn>
                <a:cxn ang="0">
                  <a:pos x="T6" y="T7"/>
                </a:cxn>
                <a:cxn ang="0">
                  <a:pos x="T8" y="T9"/>
                </a:cxn>
              </a:cxnLst>
              <a:rect l="0" t="0" r="r" b="b"/>
              <a:pathLst>
                <a:path w="285" h="285">
                  <a:moveTo>
                    <a:pt x="0" y="202"/>
                  </a:moveTo>
                  <a:cubicBezTo>
                    <a:pt x="0" y="285"/>
                    <a:pt x="0" y="285"/>
                    <a:pt x="0" y="285"/>
                  </a:cubicBezTo>
                  <a:cubicBezTo>
                    <a:pt x="157" y="285"/>
                    <a:pt x="285" y="157"/>
                    <a:pt x="285" y="0"/>
                  </a:cubicBezTo>
                  <a:cubicBezTo>
                    <a:pt x="202" y="0"/>
                    <a:pt x="202" y="0"/>
                    <a:pt x="202" y="0"/>
                  </a:cubicBezTo>
                  <a:cubicBezTo>
                    <a:pt x="202" y="111"/>
                    <a:pt x="111" y="202"/>
                    <a:pt x="0" y="202"/>
                  </a:cubicBezTo>
                  <a:close/>
                </a:path>
              </a:pathLst>
            </a:custGeom>
            <a:solidFill>
              <a:schemeClr val="accent1">
                <a:alpha val="80000"/>
              </a:schemeClr>
            </a:solidFill>
            <a:ln>
              <a:noFill/>
            </a:ln>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8" name="Freeform 7"/>
            <p:cNvSpPr/>
            <p:nvPr/>
          </p:nvSpPr>
          <p:spPr bwMode="auto">
            <a:xfrm>
              <a:off x="5775870" y="3471992"/>
              <a:ext cx="2238883" cy="2247040"/>
            </a:xfrm>
            <a:custGeom>
              <a:avLst/>
              <a:gdLst>
                <a:gd name="T0" fmla="*/ 285 w 285"/>
                <a:gd name="T1" fmla="*/ 83 h 286"/>
                <a:gd name="T2" fmla="*/ 285 w 285"/>
                <a:gd name="T3" fmla="*/ 0 h 286"/>
                <a:gd name="T4" fmla="*/ 0 w 285"/>
                <a:gd name="T5" fmla="*/ 286 h 286"/>
                <a:gd name="T6" fmla="*/ 83 w 285"/>
                <a:gd name="T7" fmla="*/ 286 h 286"/>
                <a:gd name="T8" fmla="*/ 285 w 285"/>
                <a:gd name="T9" fmla="*/ 83 h 286"/>
              </a:gdLst>
              <a:ahLst/>
              <a:cxnLst>
                <a:cxn ang="0">
                  <a:pos x="T0" y="T1"/>
                </a:cxn>
                <a:cxn ang="0">
                  <a:pos x="T2" y="T3"/>
                </a:cxn>
                <a:cxn ang="0">
                  <a:pos x="T4" y="T5"/>
                </a:cxn>
                <a:cxn ang="0">
                  <a:pos x="T6" y="T7"/>
                </a:cxn>
                <a:cxn ang="0">
                  <a:pos x="T8" y="T9"/>
                </a:cxn>
              </a:cxnLst>
              <a:rect l="0" t="0" r="r" b="b"/>
              <a:pathLst>
                <a:path w="285" h="286">
                  <a:moveTo>
                    <a:pt x="285" y="83"/>
                  </a:moveTo>
                  <a:cubicBezTo>
                    <a:pt x="285" y="0"/>
                    <a:pt x="285" y="0"/>
                    <a:pt x="285" y="0"/>
                  </a:cubicBezTo>
                  <a:cubicBezTo>
                    <a:pt x="128" y="0"/>
                    <a:pt x="0" y="128"/>
                    <a:pt x="0" y="286"/>
                  </a:cubicBezTo>
                  <a:cubicBezTo>
                    <a:pt x="83" y="286"/>
                    <a:pt x="83" y="286"/>
                    <a:pt x="83" y="286"/>
                  </a:cubicBezTo>
                  <a:cubicBezTo>
                    <a:pt x="83" y="174"/>
                    <a:pt x="174" y="83"/>
                    <a:pt x="285" y="83"/>
                  </a:cubicBezTo>
                  <a:close/>
                </a:path>
              </a:pathLst>
            </a:custGeom>
            <a:solidFill>
              <a:schemeClr val="accent1">
                <a:alpha val="80000"/>
              </a:schemeClr>
            </a:solidFill>
            <a:ln>
              <a:noFill/>
            </a:ln>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9" name="Freeform 8"/>
            <p:cNvSpPr/>
            <p:nvPr/>
          </p:nvSpPr>
          <p:spPr bwMode="auto">
            <a:xfrm>
              <a:off x="5775870" y="1893763"/>
              <a:ext cx="2238883" cy="2238883"/>
            </a:xfrm>
            <a:custGeom>
              <a:avLst/>
              <a:gdLst>
                <a:gd name="T0" fmla="*/ 285 w 285"/>
                <a:gd name="T1" fmla="*/ 202 h 285"/>
                <a:gd name="T2" fmla="*/ 285 w 285"/>
                <a:gd name="T3" fmla="*/ 285 h 285"/>
                <a:gd name="T4" fmla="*/ 0 w 285"/>
                <a:gd name="T5" fmla="*/ 0 h 285"/>
                <a:gd name="T6" fmla="*/ 83 w 285"/>
                <a:gd name="T7" fmla="*/ 0 h 285"/>
                <a:gd name="T8" fmla="*/ 285 w 285"/>
                <a:gd name="T9" fmla="*/ 202 h 285"/>
              </a:gdLst>
              <a:ahLst/>
              <a:cxnLst>
                <a:cxn ang="0">
                  <a:pos x="T0" y="T1"/>
                </a:cxn>
                <a:cxn ang="0">
                  <a:pos x="T2" y="T3"/>
                </a:cxn>
                <a:cxn ang="0">
                  <a:pos x="T4" y="T5"/>
                </a:cxn>
                <a:cxn ang="0">
                  <a:pos x="T6" y="T7"/>
                </a:cxn>
                <a:cxn ang="0">
                  <a:pos x="T8" y="T9"/>
                </a:cxn>
              </a:cxnLst>
              <a:rect l="0" t="0" r="r" b="b"/>
              <a:pathLst>
                <a:path w="285" h="285">
                  <a:moveTo>
                    <a:pt x="285" y="202"/>
                  </a:moveTo>
                  <a:cubicBezTo>
                    <a:pt x="285" y="285"/>
                    <a:pt x="285" y="285"/>
                    <a:pt x="285" y="285"/>
                  </a:cubicBezTo>
                  <a:cubicBezTo>
                    <a:pt x="128" y="285"/>
                    <a:pt x="0" y="157"/>
                    <a:pt x="0" y="0"/>
                  </a:cubicBezTo>
                  <a:cubicBezTo>
                    <a:pt x="83" y="0"/>
                    <a:pt x="83" y="0"/>
                    <a:pt x="83" y="0"/>
                  </a:cubicBezTo>
                  <a:cubicBezTo>
                    <a:pt x="83" y="111"/>
                    <a:pt x="174" y="202"/>
                    <a:pt x="285" y="202"/>
                  </a:cubicBezTo>
                  <a:close/>
                </a:path>
              </a:pathLst>
            </a:custGeom>
            <a:solidFill>
              <a:schemeClr val="accent1">
                <a:alpha val="80000"/>
              </a:schemeClr>
            </a:solidFill>
            <a:ln>
              <a:noFill/>
            </a:ln>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grpSp>
      <p:sp>
        <p:nvSpPr>
          <p:cNvPr id="10" name="矩形 9"/>
          <p:cNvSpPr/>
          <p:nvPr/>
        </p:nvSpPr>
        <p:spPr>
          <a:xfrm>
            <a:off x="7720641" y="2104394"/>
            <a:ext cx="3399305" cy="754053"/>
          </a:xfrm>
          <a:prstGeom prst="rect">
            <a:avLst/>
          </a:prstGeom>
        </p:spPr>
        <p:txBody>
          <a:bodyPr wrap="square">
            <a:spAutoFit/>
          </a:bodyPr>
          <a:lstStyle/>
          <a:p>
            <a:pPr>
              <a:spcBef>
                <a:spcPts val="1200"/>
              </a:spcBef>
            </a:pPr>
            <a:r>
              <a:rPr lang="zh-CN" altLang="en-US"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en-US" altLang="zh-CN"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a:p>
            <a:pPr>
              <a:spcBef>
                <a:spcPts val="600"/>
              </a:spcBef>
            </a:pPr>
            <a:r>
              <a:rPr lang="zh-CN" altLang="en-US"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输入替换内容编辑文字输入替换内容编辑文字输入替换内容编辑文字输入替换内容编辑文字</a:t>
            </a:r>
            <a:endParaRPr lang="en-US" altLang="zh-CN"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endParaRPr>
          </a:p>
        </p:txBody>
      </p:sp>
      <p:sp>
        <p:nvSpPr>
          <p:cNvPr id="11" name="矩形 10"/>
          <p:cNvSpPr/>
          <p:nvPr/>
        </p:nvSpPr>
        <p:spPr>
          <a:xfrm>
            <a:off x="7720641" y="4755151"/>
            <a:ext cx="3399305" cy="754053"/>
          </a:xfrm>
          <a:prstGeom prst="rect">
            <a:avLst/>
          </a:prstGeom>
        </p:spPr>
        <p:txBody>
          <a:bodyPr wrap="square">
            <a:spAutoFit/>
          </a:bodyPr>
          <a:lstStyle/>
          <a:p>
            <a:pPr>
              <a:spcBef>
                <a:spcPts val="1200"/>
              </a:spcBef>
            </a:pPr>
            <a:r>
              <a:rPr lang="zh-CN" altLang="en-US"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en-US" altLang="zh-CN"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a:p>
            <a:pPr>
              <a:spcBef>
                <a:spcPts val="600"/>
              </a:spcBef>
            </a:pPr>
            <a:r>
              <a:rPr lang="zh-CN" altLang="en-US"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输入替换内容编辑文字输入替换内容编辑文字输入替换内容编辑文字输入替换内容编辑文字</a:t>
            </a:r>
            <a:endParaRPr lang="en-US" altLang="zh-CN"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endParaRPr>
          </a:p>
        </p:txBody>
      </p:sp>
      <p:sp>
        <p:nvSpPr>
          <p:cNvPr id="12" name="矩形 11"/>
          <p:cNvSpPr/>
          <p:nvPr/>
        </p:nvSpPr>
        <p:spPr>
          <a:xfrm>
            <a:off x="1650125" y="2104394"/>
            <a:ext cx="3407940" cy="754053"/>
          </a:xfrm>
          <a:prstGeom prst="rect">
            <a:avLst/>
          </a:prstGeom>
        </p:spPr>
        <p:txBody>
          <a:bodyPr wrap="square">
            <a:spAutoFit/>
          </a:bodyPr>
          <a:lstStyle/>
          <a:p>
            <a:pPr algn="r">
              <a:spcBef>
                <a:spcPts val="1200"/>
              </a:spcBef>
            </a:pPr>
            <a:r>
              <a:rPr lang="zh-CN" altLang="en-US"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en-US" altLang="zh-CN"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a:p>
            <a:pPr algn="r">
              <a:spcBef>
                <a:spcPts val="600"/>
              </a:spcBef>
            </a:pPr>
            <a:r>
              <a:rPr lang="zh-CN" altLang="en-US"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输入替换内容编辑文字输入替换内容编辑文字输入替换内容编辑文字输入替换内容编辑文字</a:t>
            </a:r>
            <a:endParaRPr lang="en-US" altLang="zh-CN"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endParaRPr>
          </a:p>
        </p:txBody>
      </p:sp>
      <p:sp>
        <p:nvSpPr>
          <p:cNvPr id="13" name="矩形 12"/>
          <p:cNvSpPr/>
          <p:nvPr/>
        </p:nvSpPr>
        <p:spPr>
          <a:xfrm>
            <a:off x="1650125" y="4755151"/>
            <a:ext cx="3407940" cy="754053"/>
          </a:xfrm>
          <a:prstGeom prst="rect">
            <a:avLst/>
          </a:prstGeom>
        </p:spPr>
        <p:txBody>
          <a:bodyPr wrap="square">
            <a:spAutoFit/>
          </a:bodyPr>
          <a:lstStyle/>
          <a:p>
            <a:pPr algn="r">
              <a:spcBef>
                <a:spcPts val="1200"/>
              </a:spcBef>
            </a:pPr>
            <a:r>
              <a:rPr lang="zh-CN" altLang="en-US"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en-US" altLang="zh-CN"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a:p>
            <a:pPr algn="r">
              <a:spcBef>
                <a:spcPts val="600"/>
              </a:spcBef>
            </a:pPr>
            <a:r>
              <a:rPr lang="zh-CN" altLang="en-US"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输入替换内容编辑文字输入替换内容编辑文字输入替换内容编辑文字输入替换内容编辑文字</a:t>
            </a:r>
            <a:endParaRPr lang="en-US" altLang="zh-CN"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8" decel="10000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0-#ppt_w/2"/>
                                          </p:val>
                                        </p:tav>
                                        <p:tav tm="100000">
                                          <p:val>
                                            <p:strVal val="#ppt_x"/>
                                          </p:val>
                                        </p:tav>
                                      </p:tavLst>
                                    </p:anim>
                                    <p:anim calcmode="lin" valueType="num">
                                      <p:cBhvr additive="base">
                                        <p:cTn id="19" dur="10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1+#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1+#ppt_w/2"/>
                                          </p:val>
                                        </p:tav>
                                        <p:tav tm="100000">
                                          <p:val>
                                            <p:strVal val="#ppt_x"/>
                                          </p:val>
                                        </p:tav>
                                      </p:tavLst>
                                    </p:anim>
                                    <p:anim calcmode="lin" valueType="num">
                                      <p:cBhvr additive="base">
                                        <p:cTn id="2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21503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90947" y="2377193"/>
            <a:ext cx="10410108" cy="2522715"/>
            <a:chOff x="890946" y="2377193"/>
            <a:chExt cx="10410108" cy="2522714"/>
          </a:xfrm>
        </p:grpSpPr>
        <p:grpSp>
          <p:nvGrpSpPr>
            <p:cNvPr id="7" name="îŝľiḓe"/>
            <p:cNvGrpSpPr/>
            <p:nvPr/>
          </p:nvGrpSpPr>
          <p:grpSpPr>
            <a:xfrm>
              <a:off x="3573083" y="2377193"/>
              <a:ext cx="2363696" cy="2522714"/>
              <a:chOff x="3319223" y="2099082"/>
              <a:chExt cx="2363696" cy="2522714"/>
            </a:xfrm>
          </p:grpSpPr>
          <p:grpSp>
            <p:nvGrpSpPr>
              <p:cNvPr id="32" name="iṣļíḓé"/>
              <p:cNvGrpSpPr/>
              <p:nvPr/>
            </p:nvGrpSpPr>
            <p:grpSpPr>
              <a:xfrm>
                <a:off x="3824523" y="2099082"/>
                <a:ext cx="1858396" cy="1165376"/>
                <a:chOff x="3815863" y="2060851"/>
                <a:chExt cx="1858396" cy="1165376"/>
              </a:xfrm>
            </p:grpSpPr>
            <p:sp>
              <p:nvSpPr>
                <p:cNvPr id="36" name="îṩlíḋè"/>
                <p:cNvSpPr/>
                <p:nvPr/>
              </p:nvSpPr>
              <p:spPr bwMode="auto">
                <a:xfrm>
                  <a:off x="3815863" y="2060851"/>
                  <a:ext cx="1165373" cy="1165376"/>
                </a:xfrm>
                <a:custGeom>
                  <a:avLst/>
                  <a:gdLst>
                    <a:gd name="T0" fmla="+- 0 11026 981"/>
                    <a:gd name="T1" fmla="*/ T0 w 20090"/>
                    <a:gd name="T2" fmla="*/ 10297 h 20595"/>
                    <a:gd name="T3" fmla="+- 0 11026 981"/>
                    <a:gd name="T4" fmla="*/ T3 w 20090"/>
                    <a:gd name="T5" fmla="*/ 10297 h 20595"/>
                    <a:gd name="T6" fmla="+- 0 11026 981"/>
                    <a:gd name="T7" fmla="*/ T6 w 20090"/>
                    <a:gd name="T8" fmla="*/ 10297 h 20595"/>
                    <a:gd name="T9" fmla="+- 0 11026 981"/>
                    <a:gd name="T10" fmla="*/ T9 w 20090"/>
                    <a:gd name="T11" fmla="*/ 10297 h 20595"/>
                  </a:gdLst>
                  <a:ahLst/>
                  <a:cxnLst>
                    <a:cxn ang="0">
                      <a:pos x="T1" y="T2"/>
                    </a:cxn>
                    <a:cxn ang="0">
                      <a:pos x="T4" y="T5"/>
                    </a:cxn>
                    <a:cxn ang="0">
                      <a:pos x="T7" y="T8"/>
                    </a:cxn>
                    <a:cxn ang="0">
                      <a:pos x="T10" y="T11"/>
                    </a:cxn>
                  </a:cxnLst>
                  <a:rect l="0" t="0" r="r" b="b"/>
                  <a:pathLst>
                    <a:path w="20090" h="20595">
                      <a:moveTo>
                        <a:pt x="10048" y="0"/>
                      </a:moveTo>
                      <a:cubicBezTo>
                        <a:pt x="7476" y="0"/>
                        <a:pt x="4905" y="1002"/>
                        <a:pt x="2943" y="3012"/>
                      </a:cubicBezTo>
                      <a:cubicBezTo>
                        <a:pt x="-981" y="7034"/>
                        <a:pt x="-981" y="13557"/>
                        <a:pt x="2943" y="17578"/>
                      </a:cubicBezTo>
                      <a:cubicBezTo>
                        <a:pt x="6867" y="21599"/>
                        <a:pt x="13229" y="21599"/>
                        <a:pt x="17153" y="17578"/>
                      </a:cubicBezTo>
                      <a:cubicBezTo>
                        <a:pt x="19748" y="14919"/>
                        <a:pt x="20618" y="11168"/>
                        <a:pt x="19782" y="7768"/>
                      </a:cubicBezTo>
                      <a:cubicBezTo>
                        <a:pt x="18191" y="8614"/>
                        <a:pt x="16192" y="8372"/>
                        <a:pt x="14857" y="7004"/>
                      </a:cubicBezTo>
                      <a:cubicBezTo>
                        <a:pt x="13287" y="5395"/>
                        <a:pt x="13228" y="2841"/>
                        <a:pt x="14647" y="1140"/>
                      </a:cubicBezTo>
                      <a:cubicBezTo>
                        <a:pt x="13208" y="380"/>
                        <a:pt x="11629" y="0"/>
                        <a:pt x="10048" y="0"/>
                      </a:cubicBezTo>
                      <a:close/>
                    </a:path>
                  </a:pathLst>
                </a:custGeom>
                <a:solidFill>
                  <a:schemeClr val="bg1">
                    <a:lumMod val="95000"/>
                  </a:schemeClr>
                </a:solidFill>
                <a:ln>
                  <a:noFill/>
                </a:ln>
                <a:effectLst>
                  <a:outerShdw dir="18900000" sy="23000" kx="-1200000" algn="bl" rotWithShape="0">
                    <a:schemeClr val="tx1">
                      <a:alpha val="10000"/>
                    </a:schemeClr>
                  </a:outerShdw>
                </a:effectLst>
              </p:spPr>
              <p:txBody>
                <a:bodyPr wrap="square" lIns="91440" tIns="45720" rIns="91440" bIns="45720" anchor="ctr">
                  <a:normAutofit/>
                </a:bodyPr>
                <a:lstStyle/>
                <a:p>
                  <a:pPr algn="ctr"/>
                  <a:endParaRPr dirty="0">
                    <a:latin typeface="Noto Sans S Chinese Light" panose="020B0300000000000000" pitchFamily="34" charset="-122"/>
                  </a:endParaRPr>
                </a:p>
              </p:txBody>
            </p:sp>
            <p:sp>
              <p:nvSpPr>
                <p:cNvPr id="37" name="íśľïďê"/>
                <p:cNvSpPr/>
                <p:nvPr/>
              </p:nvSpPr>
              <p:spPr bwMode="auto">
                <a:xfrm>
                  <a:off x="4623971" y="2129475"/>
                  <a:ext cx="1050288" cy="338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r>
                    <a:rPr lang="en-US" altLang="zh-CN" sz="1600" b="1" dirty="0">
                      <a:latin typeface="Noto Sans S Chinese Light" panose="020B0300000000000000" pitchFamily="34" charset="-122"/>
                      <a:ea typeface="Noto Sans S Chinese Light" panose="020B0300000000000000" pitchFamily="34" charset="-122"/>
                    </a:rPr>
                    <a:t>Keyword</a:t>
                  </a:r>
                  <a:endParaRPr lang="zh-CN" altLang="en-US" sz="1600" b="1" dirty="0">
                    <a:latin typeface="Noto Sans S Chinese Light" panose="020B0300000000000000" pitchFamily="34" charset="-122"/>
                    <a:ea typeface="Noto Sans S Chinese Light" panose="020B0300000000000000" pitchFamily="34" charset="-122"/>
                  </a:endParaRPr>
                </a:p>
              </p:txBody>
            </p:sp>
            <p:sp>
              <p:nvSpPr>
                <p:cNvPr id="38" name="îṡļiḑê"/>
                <p:cNvSpPr/>
                <p:nvPr/>
              </p:nvSpPr>
              <p:spPr bwMode="auto">
                <a:xfrm>
                  <a:off x="4223988" y="2421175"/>
                  <a:ext cx="349124" cy="444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9" y="13966"/>
                      </a:moveTo>
                      <a:cubicBezTo>
                        <a:pt x="13339" y="14096"/>
                        <a:pt x="13959" y="14194"/>
                        <a:pt x="13959" y="14876"/>
                      </a:cubicBezTo>
                      <a:cubicBezTo>
                        <a:pt x="13959" y="15655"/>
                        <a:pt x="13174" y="16143"/>
                        <a:pt x="11399" y="16338"/>
                      </a:cubicBezTo>
                      <a:cubicBezTo>
                        <a:pt x="11399" y="16338"/>
                        <a:pt x="11399" y="13966"/>
                        <a:pt x="11399" y="13966"/>
                      </a:cubicBezTo>
                      <a:close/>
                      <a:moveTo>
                        <a:pt x="9994" y="9452"/>
                      </a:moveTo>
                      <a:lnTo>
                        <a:pt x="9994" y="11660"/>
                      </a:lnTo>
                      <a:cubicBezTo>
                        <a:pt x="8342" y="11530"/>
                        <a:pt x="7516" y="11433"/>
                        <a:pt x="7516" y="10653"/>
                      </a:cubicBezTo>
                      <a:cubicBezTo>
                        <a:pt x="7516" y="10458"/>
                        <a:pt x="7599" y="10264"/>
                        <a:pt x="7847" y="10069"/>
                      </a:cubicBezTo>
                      <a:cubicBezTo>
                        <a:pt x="8302" y="9646"/>
                        <a:pt x="9003" y="9516"/>
                        <a:pt x="9994" y="9452"/>
                      </a:cubicBezTo>
                      <a:close/>
                      <a:moveTo>
                        <a:pt x="14910" y="10978"/>
                      </a:moveTo>
                      <a:lnTo>
                        <a:pt x="15157" y="11076"/>
                      </a:lnTo>
                      <a:lnTo>
                        <a:pt x="16643" y="8737"/>
                      </a:lnTo>
                      <a:lnTo>
                        <a:pt x="16437" y="8607"/>
                      </a:lnTo>
                      <a:cubicBezTo>
                        <a:pt x="16231" y="8737"/>
                        <a:pt x="16107" y="8802"/>
                        <a:pt x="15983" y="8802"/>
                      </a:cubicBezTo>
                      <a:cubicBezTo>
                        <a:pt x="15859" y="8802"/>
                        <a:pt x="15736" y="8802"/>
                        <a:pt x="15571" y="8704"/>
                      </a:cubicBezTo>
                      <a:cubicBezTo>
                        <a:pt x="13546" y="8087"/>
                        <a:pt x="12597" y="7795"/>
                        <a:pt x="11399" y="7795"/>
                      </a:cubicBezTo>
                      <a:lnTo>
                        <a:pt x="11399" y="7340"/>
                      </a:lnTo>
                      <a:cubicBezTo>
                        <a:pt x="11399" y="7113"/>
                        <a:pt x="11564" y="6950"/>
                        <a:pt x="12059" y="6853"/>
                      </a:cubicBezTo>
                      <a:lnTo>
                        <a:pt x="12059" y="6626"/>
                      </a:lnTo>
                      <a:lnTo>
                        <a:pt x="9458" y="6626"/>
                      </a:lnTo>
                      <a:lnTo>
                        <a:pt x="9458" y="6853"/>
                      </a:lnTo>
                      <a:cubicBezTo>
                        <a:pt x="9912" y="6950"/>
                        <a:pt x="9994" y="7145"/>
                        <a:pt x="9994" y="7340"/>
                      </a:cubicBezTo>
                      <a:lnTo>
                        <a:pt x="9994" y="7730"/>
                      </a:lnTo>
                      <a:cubicBezTo>
                        <a:pt x="6815" y="7827"/>
                        <a:pt x="4956" y="9029"/>
                        <a:pt x="4956" y="10913"/>
                      </a:cubicBezTo>
                      <a:cubicBezTo>
                        <a:pt x="4956" y="12830"/>
                        <a:pt x="6277" y="13512"/>
                        <a:pt x="9994" y="13772"/>
                      </a:cubicBezTo>
                      <a:lnTo>
                        <a:pt x="9994" y="16273"/>
                      </a:lnTo>
                      <a:cubicBezTo>
                        <a:pt x="7434" y="16078"/>
                        <a:pt x="6154" y="15298"/>
                        <a:pt x="6154" y="14616"/>
                      </a:cubicBezTo>
                      <a:lnTo>
                        <a:pt x="5905" y="14519"/>
                      </a:lnTo>
                      <a:lnTo>
                        <a:pt x="4543" y="16955"/>
                      </a:lnTo>
                      <a:lnTo>
                        <a:pt x="4749" y="17052"/>
                      </a:lnTo>
                      <a:cubicBezTo>
                        <a:pt x="4956" y="16955"/>
                        <a:pt x="5038" y="16922"/>
                        <a:pt x="5163" y="16922"/>
                      </a:cubicBezTo>
                      <a:cubicBezTo>
                        <a:pt x="5203" y="16922"/>
                        <a:pt x="5369" y="16922"/>
                        <a:pt x="5451" y="16987"/>
                      </a:cubicBezTo>
                      <a:cubicBezTo>
                        <a:pt x="7021" y="17604"/>
                        <a:pt x="8548" y="17962"/>
                        <a:pt x="9994" y="18027"/>
                      </a:cubicBezTo>
                      <a:lnTo>
                        <a:pt x="9994" y="18514"/>
                      </a:lnTo>
                      <a:cubicBezTo>
                        <a:pt x="9994" y="18774"/>
                        <a:pt x="9912" y="18936"/>
                        <a:pt x="9458" y="19033"/>
                      </a:cubicBezTo>
                      <a:lnTo>
                        <a:pt x="9458" y="19261"/>
                      </a:lnTo>
                      <a:lnTo>
                        <a:pt x="12059" y="19261"/>
                      </a:lnTo>
                      <a:lnTo>
                        <a:pt x="12059" y="19033"/>
                      </a:lnTo>
                      <a:cubicBezTo>
                        <a:pt x="11564" y="18936"/>
                        <a:pt x="11399" y="18806"/>
                        <a:pt x="11399" y="18514"/>
                      </a:cubicBezTo>
                      <a:lnTo>
                        <a:pt x="11399" y="18027"/>
                      </a:lnTo>
                      <a:cubicBezTo>
                        <a:pt x="14579" y="17897"/>
                        <a:pt x="16643" y="16630"/>
                        <a:pt x="16643" y="14746"/>
                      </a:cubicBezTo>
                      <a:cubicBezTo>
                        <a:pt x="16643" y="12927"/>
                        <a:pt x="14910" y="11985"/>
                        <a:pt x="11729" y="11758"/>
                      </a:cubicBezTo>
                      <a:lnTo>
                        <a:pt x="11399" y="11758"/>
                      </a:lnTo>
                      <a:lnTo>
                        <a:pt x="11399" y="9484"/>
                      </a:lnTo>
                      <a:cubicBezTo>
                        <a:pt x="12142" y="9516"/>
                        <a:pt x="12927" y="9679"/>
                        <a:pt x="13711" y="10004"/>
                      </a:cubicBezTo>
                      <a:cubicBezTo>
                        <a:pt x="14703" y="10426"/>
                        <a:pt x="14910" y="10621"/>
                        <a:pt x="14910" y="10978"/>
                      </a:cubicBezTo>
                      <a:close/>
                      <a:moveTo>
                        <a:pt x="21599" y="13089"/>
                      </a:moveTo>
                      <a:cubicBezTo>
                        <a:pt x="21599" y="17799"/>
                        <a:pt x="16768" y="21600"/>
                        <a:pt x="10820" y="21600"/>
                      </a:cubicBezTo>
                      <a:cubicBezTo>
                        <a:pt x="4832" y="21600"/>
                        <a:pt x="0" y="17799"/>
                        <a:pt x="0" y="13089"/>
                      </a:cubicBezTo>
                      <a:cubicBezTo>
                        <a:pt x="0" y="9581"/>
                        <a:pt x="2685" y="6593"/>
                        <a:pt x="6525" y="5294"/>
                      </a:cubicBezTo>
                      <a:lnTo>
                        <a:pt x="3841" y="649"/>
                      </a:lnTo>
                      <a:cubicBezTo>
                        <a:pt x="3841" y="194"/>
                        <a:pt x="4212" y="0"/>
                        <a:pt x="4749" y="0"/>
                      </a:cubicBezTo>
                      <a:lnTo>
                        <a:pt x="16850" y="0"/>
                      </a:lnTo>
                      <a:cubicBezTo>
                        <a:pt x="17388" y="0"/>
                        <a:pt x="17759" y="162"/>
                        <a:pt x="17759" y="649"/>
                      </a:cubicBezTo>
                      <a:lnTo>
                        <a:pt x="15075" y="5294"/>
                      </a:lnTo>
                      <a:cubicBezTo>
                        <a:pt x="18915" y="6593"/>
                        <a:pt x="21599" y="9581"/>
                        <a:pt x="21599" y="13089"/>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dirty="0">
                    <a:latin typeface="Noto Sans S Chinese Light" panose="020B0300000000000000" pitchFamily="34" charset="-122"/>
                  </a:endParaRPr>
                </a:p>
              </p:txBody>
            </p:sp>
          </p:grpSp>
          <p:grpSp>
            <p:nvGrpSpPr>
              <p:cNvPr id="33" name="îşḷîḑè"/>
              <p:cNvGrpSpPr/>
              <p:nvPr/>
            </p:nvGrpSpPr>
            <p:grpSpPr>
              <a:xfrm>
                <a:off x="3319223" y="3518373"/>
                <a:ext cx="2289575" cy="1103423"/>
                <a:chOff x="4951212" y="2877289"/>
                <a:chExt cx="2289575" cy="1103423"/>
              </a:xfrm>
            </p:grpSpPr>
            <p:sp>
              <p:nvSpPr>
                <p:cNvPr id="34" name="iṣľidê"/>
                <p:cNvSpPr txBox="1"/>
                <p:nvPr/>
              </p:nvSpPr>
              <p:spPr>
                <a:xfrm flipH="1">
                  <a:off x="4951212" y="3385120"/>
                  <a:ext cx="2289573" cy="595592"/>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a:t>
                  </a:r>
                  <a:r>
                    <a:rPr lang="en-US" altLang="zh-CN" sz="1100" dirty="0">
                      <a:latin typeface="Noto Sans S Chinese Light" panose="020B0300000000000000" pitchFamily="34" charset="-122"/>
                      <a:ea typeface="Noto Sans S Chinese Light" panose="020B0300000000000000" pitchFamily="34" charset="-122"/>
                    </a:rPr>
                    <a:t>.....</a:t>
                  </a:r>
                  <a:endParaRPr lang="zh-CN" altLang="en-US" sz="1100" dirty="0">
                    <a:latin typeface="Noto Sans S Chinese Light" panose="020B0300000000000000" pitchFamily="34" charset="-122"/>
                    <a:ea typeface="Noto Sans S Chinese Light" panose="020B0300000000000000" pitchFamily="34" charset="-122"/>
                  </a:endParaRPr>
                </a:p>
              </p:txBody>
            </p:sp>
            <p:sp>
              <p:nvSpPr>
                <p:cNvPr id="35" name="ïśľîḑé"/>
                <p:cNvSpPr/>
                <p:nvPr/>
              </p:nvSpPr>
              <p:spPr>
                <a:xfrm flipH="1">
                  <a:off x="4951214" y="2877289"/>
                  <a:ext cx="2289573"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latin typeface="Noto Sans S Chinese Light" panose="020B0300000000000000" pitchFamily="34" charset="-122"/>
                      <a:ea typeface="Noto Sans S Chinese Light" panose="020B0300000000000000" pitchFamily="34" charset="-122"/>
                    </a:rPr>
                    <a:t>输入标题</a:t>
                  </a:r>
                </a:p>
              </p:txBody>
            </p:sp>
          </p:grpSp>
        </p:grpSp>
        <p:grpSp>
          <p:nvGrpSpPr>
            <p:cNvPr id="8" name="išliďé"/>
            <p:cNvGrpSpPr/>
            <p:nvPr/>
          </p:nvGrpSpPr>
          <p:grpSpPr>
            <a:xfrm>
              <a:off x="6255220" y="2377193"/>
              <a:ext cx="2363696" cy="2522714"/>
              <a:chOff x="6021102" y="2099082"/>
              <a:chExt cx="2363696" cy="2522714"/>
            </a:xfrm>
          </p:grpSpPr>
          <p:grpSp>
            <p:nvGrpSpPr>
              <p:cNvPr id="25" name="îṩḷïďê"/>
              <p:cNvGrpSpPr/>
              <p:nvPr/>
            </p:nvGrpSpPr>
            <p:grpSpPr>
              <a:xfrm>
                <a:off x="6526402" y="2099082"/>
                <a:ext cx="1858396" cy="1165376"/>
                <a:chOff x="6517742" y="2060851"/>
                <a:chExt cx="1858396" cy="1165376"/>
              </a:xfrm>
            </p:grpSpPr>
            <p:sp>
              <p:nvSpPr>
                <p:cNvPr id="29" name="îṡļíḍe"/>
                <p:cNvSpPr/>
                <p:nvPr/>
              </p:nvSpPr>
              <p:spPr bwMode="auto">
                <a:xfrm>
                  <a:off x="6517742" y="2060851"/>
                  <a:ext cx="1165373" cy="1165376"/>
                </a:xfrm>
                <a:custGeom>
                  <a:avLst/>
                  <a:gdLst>
                    <a:gd name="T0" fmla="+- 0 11026 981"/>
                    <a:gd name="T1" fmla="*/ T0 w 20090"/>
                    <a:gd name="T2" fmla="*/ 10297 h 20595"/>
                    <a:gd name="T3" fmla="+- 0 11026 981"/>
                    <a:gd name="T4" fmla="*/ T3 w 20090"/>
                    <a:gd name="T5" fmla="*/ 10297 h 20595"/>
                    <a:gd name="T6" fmla="+- 0 11026 981"/>
                    <a:gd name="T7" fmla="*/ T6 w 20090"/>
                    <a:gd name="T8" fmla="*/ 10297 h 20595"/>
                    <a:gd name="T9" fmla="+- 0 11026 981"/>
                    <a:gd name="T10" fmla="*/ T9 w 20090"/>
                    <a:gd name="T11" fmla="*/ 10297 h 20595"/>
                  </a:gdLst>
                  <a:ahLst/>
                  <a:cxnLst>
                    <a:cxn ang="0">
                      <a:pos x="T1" y="T2"/>
                    </a:cxn>
                    <a:cxn ang="0">
                      <a:pos x="T4" y="T5"/>
                    </a:cxn>
                    <a:cxn ang="0">
                      <a:pos x="T7" y="T8"/>
                    </a:cxn>
                    <a:cxn ang="0">
                      <a:pos x="T10" y="T11"/>
                    </a:cxn>
                  </a:cxnLst>
                  <a:rect l="0" t="0" r="r" b="b"/>
                  <a:pathLst>
                    <a:path w="20090" h="20595">
                      <a:moveTo>
                        <a:pt x="10048" y="0"/>
                      </a:moveTo>
                      <a:cubicBezTo>
                        <a:pt x="7476" y="0"/>
                        <a:pt x="4905" y="1002"/>
                        <a:pt x="2943" y="3012"/>
                      </a:cubicBezTo>
                      <a:cubicBezTo>
                        <a:pt x="-981" y="7034"/>
                        <a:pt x="-981" y="13557"/>
                        <a:pt x="2943" y="17578"/>
                      </a:cubicBezTo>
                      <a:cubicBezTo>
                        <a:pt x="6867" y="21599"/>
                        <a:pt x="13229" y="21599"/>
                        <a:pt x="17153" y="17578"/>
                      </a:cubicBezTo>
                      <a:cubicBezTo>
                        <a:pt x="19748" y="14919"/>
                        <a:pt x="20618" y="11168"/>
                        <a:pt x="19782" y="7768"/>
                      </a:cubicBezTo>
                      <a:cubicBezTo>
                        <a:pt x="18191" y="8614"/>
                        <a:pt x="16192" y="8372"/>
                        <a:pt x="14857" y="7004"/>
                      </a:cubicBezTo>
                      <a:cubicBezTo>
                        <a:pt x="13287" y="5395"/>
                        <a:pt x="13228" y="2841"/>
                        <a:pt x="14647" y="1140"/>
                      </a:cubicBezTo>
                      <a:cubicBezTo>
                        <a:pt x="13208" y="380"/>
                        <a:pt x="11629" y="0"/>
                        <a:pt x="10048" y="0"/>
                      </a:cubicBezTo>
                      <a:close/>
                    </a:path>
                  </a:pathLst>
                </a:custGeom>
                <a:solidFill>
                  <a:schemeClr val="bg1">
                    <a:lumMod val="95000"/>
                  </a:schemeClr>
                </a:solidFill>
                <a:ln>
                  <a:noFill/>
                </a:ln>
                <a:effectLst>
                  <a:outerShdw dir="18900000" sy="23000" kx="-1200000" algn="bl" rotWithShape="0">
                    <a:schemeClr val="tx1">
                      <a:alpha val="10000"/>
                    </a:schemeClr>
                  </a:outerShdw>
                </a:effectLst>
              </p:spPr>
              <p:txBody>
                <a:bodyPr wrap="square" lIns="91440" tIns="45720" rIns="91440" bIns="45720" anchor="ctr">
                  <a:normAutofit/>
                </a:bodyPr>
                <a:lstStyle/>
                <a:p>
                  <a:pPr algn="ctr"/>
                  <a:endParaRPr dirty="0">
                    <a:latin typeface="Noto Sans S Chinese Light" panose="020B0300000000000000" pitchFamily="34" charset="-122"/>
                  </a:endParaRPr>
                </a:p>
              </p:txBody>
            </p:sp>
            <p:sp>
              <p:nvSpPr>
                <p:cNvPr id="30" name="iS1îḍé"/>
                <p:cNvSpPr/>
                <p:nvPr/>
              </p:nvSpPr>
              <p:spPr bwMode="auto">
                <a:xfrm>
                  <a:off x="7325850" y="2129475"/>
                  <a:ext cx="1050288" cy="338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r>
                    <a:rPr lang="en-US" altLang="zh-CN" sz="1600" b="1" dirty="0">
                      <a:latin typeface="Noto Sans S Chinese Light" panose="020B0300000000000000" pitchFamily="34" charset="-122"/>
                      <a:ea typeface="Noto Sans S Chinese Light" panose="020B0300000000000000" pitchFamily="34" charset="-122"/>
                    </a:rPr>
                    <a:t>Keyword</a:t>
                  </a:r>
                  <a:endParaRPr lang="zh-CN" altLang="en-US" sz="1600" b="1" dirty="0">
                    <a:latin typeface="Noto Sans S Chinese Light" panose="020B0300000000000000" pitchFamily="34" charset="-122"/>
                    <a:ea typeface="Noto Sans S Chinese Light" panose="020B0300000000000000" pitchFamily="34" charset="-122"/>
                  </a:endParaRPr>
                </a:p>
              </p:txBody>
            </p:sp>
            <p:sp>
              <p:nvSpPr>
                <p:cNvPr id="31" name="îšḷîḍè"/>
                <p:cNvSpPr/>
                <p:nvPr/>
              </p:nvSpPr>
              <p:spPr bwMode="auto">
                <a:xfrm>
                  <a:off x="6885047" y="2443196"/>
                  <a:ext cx="430762" cy="4006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188" y="12491"/>
                      </a:moveTo>
                      <a:lnTo>
                        <a:pt x="19188" y="9719"/>
                      </a:lnTo>
                      <a:lnTo>
                        <a:pt x="16141" y="9719"/>
                      </a:lnTo>
                      <a:lnTo>
                        <a:pt x="16141" y="12491"/>
                      </a:lnTo>
                      <a:cubicBezTo>
                        <a:pt x="16141" y="12491"/>
                        <a:pt x="19188" y="12491"/>
                        <a:pt x="19188" y="12491"/>
                      </a:cubicBezTo>
                      <a:close/>
                      <a:moveTo>
                        <a:pt x="19188" y="6551"/>
                      </a:moveTo>
                      <a:lnTo>
                        <a:pt x="16141" y="6299"/>
                      </a:lnTo>
                      <a:lnTo>
                        <a:pt x="16141" y="8891"/>
                      </a:lnTo>
                      <a:lnTo>
                        <a:pt x="19188" y="8891"/>
                      </a:lnTo>
                      <a:cubicBezTo>
                        <a:pt x="19188" y="8891"/>
                        <a:pt x="19188" y="6551"/>
                        <a:pt x="19188" y="6551"/>
                      </a:cubicBezTo>
                      <a:close/>
                      <a:moveTo>
                        <a:pt x="18217" y="16775"/>
                      </a:moveTo>
                      <a:cubicBezTo>
                        <a:pt x="17011" y="16775"/>
                        <a:pt x="16007" y="17855"/>
                        <a:pt x="16007" y="19188"/>
                      </a:cubicBezTo>
                      <a:cubicBezTo>
                        <a:pt x="16007" y="20519"/>
                        <a:pt x="17011" y="21599"/>
                        <a:pt x="18217" y="21599"/>
                      </a:cubicBezTo>
                      <a:cubicBezTo>
                        <a:pt x="19456" y="21599"/>
                        <a:pt x="20460" y="20519"/>
                        <a:pt x="20460" y="19188"/>
                      </a:cubicBezTo>
                      <a:cubicBezTo>
                        <a:pt x="20427" y="17855"/>
                        <a:pt x="19456" y="16775"/>
                        <a:pt x="18217" y="16775"/>
                      </a:cubicBezTo>
                      <a:close/>
                      <a:moveTo>
                        <a:pt x="11720" y="9719"/>
                      </a:moveTo>
                      <a:lnTo>
                        <a:pt x="11720" y="12491"/>
                      </a:lnTo>
                      <a:lnTo>
                        <a:pt x="15069" y="12491"/>
                      </a:lnTo>
                      <a:lnTo>
                        <a:pt x="15069" y="9719"/>
                      </a:lnTo>
                      <a:cubicBezTo>
                        <a:pt x="15069" y="9719"/>
                        <a:pt x="11720" y="9719"/>
                        <a:pt x="11720" y="9719"/>
                      </a:cubicBezTo>
                      <a:close/>
                      <a:moveTo>
                        <a:pt x="15069" y="8891"/>
                      </a:moveTo>
                      <a:lnTo>
                        <a:pt x="15069" y="6228"/>
                      </a:lnTo>
                      <a:lnTo>
                        <a:pt x="11720" y="5975"/>
                      </a:lnTo>
                      <a:lnTo>
                        <a:pt x="11720" y="8891"/>
                      </a:lnTo>
                      <a:cubicBezTo>
                        <a:pt x="11720" y="8891"/>
                        <a:pt x="15069" y="8891"/>
                        <a:pt x="15069" y="8891"/>
                      </a:cubicBezTo>
                      <a:close/>
                      <a:moveTo>
                        <a:pt x="8438" y="12491"/>
                      </a:moveTo>
                      <a:lnTo>
                        <a:pt x="10649" y="12491"/>
                      </a:lnTo>
                      <a:lnTo>
                        <a:pt x="10649" y="9719"/>
                      </a:lnTo>
                      <a:lnTo>
                        <a:pt x="7635" y="9719"/>
                      </a:lnTo>
                      <a:cubicBezTo>
                        <a:pt x="7635" y="9719"/>
                        <a:pt x="8438" y="12491"/>
                        <a:pt x="8438" y="12491"/>
                      </a:cubicBezTo>
                      <a:close/>
                      <a:moveTo>
                        <a:pt x="6362" y="5616"/>
                      </a:moveTo>
                      <a:lnTo>
                        <a:pt x="7367" y="8891"/>
                      </a:lnTo>
                      <a:lnTo>
                        <a:pt x="10649" y="8891"/>
                      </a:lnTo>
                      <a:lnTo>
                        <a:pt x="10649" y="5904"/>
                      </a:lnTo>
                      <a:cubicBezTo>
                        <a:pt x="10649" y="5904"/>
                        <a:pt x="6362" y="5616"/>
                        <a:pt x="6362" y="5616"/>
                      </a:cubicBezTo>
                      <a:close/>
                      <a:moveTo>
                        <a:pt x="7367" y="16775"/>
                      </a:moveTo>
                      <a:cubicBezTo>
                        <a:pt x="6127" y="16775"/>
                        <a:pt x="5124" y="17855"/>
                        <a:pt x="5124" y="19188"/>
                      </a:cubicBezTo>
                      <a:cubicBezTo>
                        <a:pt x="5124" y="20519"/>
                        <a:pt x="6127" y="21599"/>
                        <a:pt x="7367" y="21599"/>
                      </a:cubicBezTo>
                      <a:cubicBezTo>
                        <a:pt x="8606" y="21599"/>
                        <a:pt x="9610" y="20519"/>
                        <a:pt x="9610" y="19188"/>
                      </a:cubicBezTo>
                      <a:cubicBezTo>
                        <a:pt x="9610" y="17855"/>
                        <a:pt x="8606" y="16775"/>
                        <a:pt x="7367" y="16775"/>
                      </a:cubicBezTo>
                      <a:close/>
                      <a:moveTo>
                        <a:pt x="21599" y="5508"/>
                      </a:moveTo>
                      <a:lnTo>
                        <a:pt x="21599" y="13607"/>
                      </a:lnTo>
                      <a:cubicBezTo>
                        <a:pt x="21599" y="14436"/>
                        <a:pt x="20996" y="15083"/>
                        <a:pt x="20226" y="15083"/>
                      </a:cubicBezTo>
                      <a:lnTo>
                        <a:pt x="7434" y="15083"/>
                      </a:lnTo>
                      <a:cubicBezTo>
                        <a:pt x="6797" y="15083"/>
                        <a:pt x="6228" y="14543"/>
                        <a:pt x="6127" y="13860"/>
                      </a:cubicBezTo>
                      <a:lnTo>
                        <a:pt x="3750" y="4715"/>
                      </a:lnTo>
                      <a:cubicBezTo>
                        <a:pt x="3750" y="4715"/>
                        <a:pt x="3348" y="3060"/>
                        <a:pt x="2645" y="2843"/>
                      </a:cubicBezTo>
                      <a:cubicBezTo>
                        <a:pt x="1540" y="2519"/>
                        <a:pt x="0" y="3168"/>
                        <a:pt x="0" y="1259"/>
                      </a:cubicBezTo>
                      <a:cubicBezTo>
                        <a:pt x="0" y="36"/>
                        <a:pt x="1037" y="36"/>
                        <a:pt x="1037" y="36"/>
                      </a:cubicBezTo>
                      <a:cubicBezTo>
                        <a:pt x="1071" y="36"/>
                        <a:pt x="1272" y="0"/>
                        <a:pt x="1540" y="0"/>
                      </a:cubicBezTo>
                      <a:cubicBezTo>
                        <a:pt x="3147" y="0"/>
                        <a:pt x="5056" y="647"/>
                        <a:pt x="5793" y="2951"/>
                      </a:cubicBezTo>
                      <a:lnTo>
                        <a:pt x="20293" y="4068"/>
                      </a:lnTo>
                      <a:cubicBezTo>
                        <a:pt x="21030" y="4103"/>
                        <a:pt x="21599" y="4715"/>
                        <a:pt x="21599" y="5508"/>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dirty="0">
                    <a:latin typeface="Noto Sans S Chinese Light" panose="020B0300000000000000" pitchFamily="34" charset="-122"/>
                  </a:endParaRPr>
                </a:p>
              </p:txBody>
            </p:sp>
          </p:grpSp>
          <p:grpSp>
            <p:nvGrpSpPr>
              <p:cNvPr id="26" name="ïşļiḑé"/>
              <p:cNvGrpSpPr/>
              <p:nvPr/>
            </p:nvGrpSpPr>
            <p:grpSpPr>
              <a:xfrm>
                <a:off x="6021102" y="3518373"/>
                <a:ext cx="2289575" cy="1103423"/>
                <a:chOff x="4951212" y="2877289"/>
                <a:chExt cx="2289575" cy="1103423"/>
              </a:xfrm>
            </p:grpSpPr>
            <p:sp>
              <p:nvSpPr>
                <p:cNvPr id="27" name="ïŝlîḍê"/>
                <p:cNvSpPr txBox="1"/>
                <p:nvPr/>
              </p:nvSpPr>
              <p:spPr>
                <a:xfrm flipH="1">
                  <a:off x="4951212" y="3385120"/>
                  <a:ext cx="2289573" cy="595592"/>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a:t>
                  </a:r>
                  <a:r>
                    <a:rPr lang="en-US" altLang="zh-CN" sz="1100" dirty="0">
                      <a:latin typeface="Noto Sans S Chinese Light" panose="020B0300000000000000" pitchFamily="34" charset="-122"/>
                      <a:ea typeface="Noto Sans S Chinese Light" panose="020B0300000000000000" pitchFamily="34" charset="-122"/>
                    </a:rPr>
                    <a:t>.....</a:t>
                  </a:r>
                  <a:endParaRPr lang="zh-CN" altLang="en-US" sz="1100" dirty="0">
                    <a:latin typeface="Noto Sans S Chinese Light" panose="020B0300000000000000" pitchFamily="34" charset="-122"/>
                    <a:ea typeface="Noto Sans S Chinese Light" panose="020B0300000000000000" pitchFamily="34" charset="-122"/>
                  </a:endParaRPr>
                </a:p>
              </p:txBody>
            </p:sp>
            <p:sp>
              <p:nvSpPr>
                <p:cNvPr id="28" name="îṣľiḑe"/>
                <p:cNvSpPr/>
                <p:nvPr/>
              </p:nvSpPr>
              <p:spPr>
                <a:xfrm flipH="1">
                  <a:off x="4951214" y="2877289"/>
                  <a:ext cx="2289573"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latin typeface="Noto Sans S Chinese Light" panose="020B0300000000000000" pitchFamily="34" charset="-122"/>
                      <a:ea typeface="Noto Sans S Chinese Light" panose="020B0300000000000000" pitchFamily="34" charset="-122"/>
                    </a:rPr>
                    <a:t>输入标题</a:t>
                  </a:r>
                </a:p>
              </p:txBody>
            </p:sp>
          </p:grpSp>
        </p:grpSp>
        <p:grpSp>
          <p:nvGrpSpPr>
            <p:cNvPr id="9" name="î$ḷîḑe"/>
            <p:cNvGrpSpPr/>
            <p:nvPr/>
          </p:nvGrpSpPr>
          <p:grpSpPr>
            <a:xfrm>
              <a:off x="8937358" y="2377193"/>
              <a:ext cx="2363696" cy="2522714"/>
              <a:chOff x="8722777" y="2099082"/>
              <a:chExt cx="2363696" cy="2522714"/>
            </a:xfrm>
          </p:grpSpPr>
          <p:grpSp>
            <p:nvGrpSpPr>
              <p:cNvPr id="18" name="iślîḓe"/>
              <p:cNvGrpSpPr/>
              <p:nvPr/>
            </p:nvGrpSpPr>
            <p:grpSpPr>
              <a:xfrm>
                <a:off x="9228077" y="2099082"/>
                <a:ext cx="1858396" cy="1165376"/>
                <a:chOff x="9219620" y="2060851"/>
                <a:chExt cx="1858396" cy="1165376"/>
              </a:xfrm>
            </p:grpSpPr>
            <p:sp>
              <p:nvSpPr>
                <p:cNvPr id="22" name="ïŝḷïḋé"/>
                <p:cNvSpPr/>
                <p:nvPr/>
              </p:nvSpPr>
              <p:spPr bwMode="auto">
                <a:xfrm>
                  <a:off x="9219620" y="2060851"/>
                  <a:ext cx="1164561" cy="1165376"/>
                </a:xfrm>
                <a:custGeom>
                  <a:avLst/>
                  <a:gdLst>
                    <a:gd name="T0" fmla="+- 0 11026 981"/>
                    <a:gd name="T1" fmla="*/ T0 w 20090"/>
                    <a:gd name="T2" fmla="*/ 10297 h 20595"/>
                    <a:gd name="T3" fmla="+- 0 11026 981"/>
                    <a:gd name="T4" fmla="*/ T3 w 20090"/>
                    <a:gd name="T5" fmla="*/ 10297 h 20595"/>
                    <a:gd name="T6" fmla="+- 0 11026 981"/>
                    <a:gd name="T7" fmla="*/ T6 w 20090"/>
                    <a:gd name="T8" fmla="*/ 10297 h 20595"/>
                    <a:gd name="T9" fmla="+- 0 11026 981"/>
                    <a:gd name="T10" fmla="*/ T9 w 20090"/>
                    <a:gd name="T11" fmla="*/ 10297 h 20595"/>
                  </a:gdLst>
                  <a:ahLst/>
                  <a:cxnLst>
                    <a:cxn ang="0">
                      <a:pos x="T1" y="T2"/>
                    </a:cxn>
                    <a:cxn ang="0">
                      <a:pos x="T4" y="T5"/>
                    </a:cxn>
                    <a:cxn ang="0">
                      <a:pos x="T7" y="T8"/>
                    </a:cxn>
                    <a:cxn ang="0">
                      <a:pos x="T10" y="T11"/>
                    </a:cxn>
                  </a:cxnLst>
                  <a:rect l="0" t="0" r="r" b="b"/>
                  <a:pathLst>
                    <a:path w="20090" h="20595">
                      <a:moveTo>
                        <a:pt x="10048" y="0"/>
                      </a:moveTo>
                      <a:cubicBezTo>
                        <a:pt x="7476" y="0"/>
                        <a:pt x="4905" y="1002"/>
                        <a:pt x="2943" y="3012"/>
                      </a:cubicBezTo>
                      <a:cubicBezTo>
                        <a:pt x="-981" y="7034"/>
                        <a:pt x="-981" y="13557"/>
                        <a:pt x="2943" y="17578"/>
                      </a:cubicBezTo>
                      <a:cubicBezTo>
                        <a:pt x="6867" y="21599"/>
                        <a:pt x="13229" y="21599"/>
                        <a:pt x="17153" y="17578"/>
                      </a:cubicBezTo>
                      <a:cubicBezTo>
                        <a:pt x="19748" y="14919"/>
                        <a:pt x="20618" y="11168"/>
                        <a:pt x="19782" y="7768"/>
                      </a:cubicBezTo>
                      <a:cubicBezTo>
                        <a:pt x="18191" y="8614"/>
                        <a:pt x="16192" y="8372"/>
                        <a:pt x="14857" y="7004"/>
                      </a:cubicBezTo>
                      <a:cubicBezTo>
                        <a:pt x="13287" y="5395"/>
                        <a:pt x="13228" y="2841"/>
                        <a:pt x="14647" y="1140"/>
                      </a:cubicBezTo>
                      <a:cubicBezTo>
                        <a:pt x="13208" y="380"/>
                        <a:pt x="11629" y="0"/>
                        <a:pt x="10048" y="0"/>
                      </a:cubicBezTo>
                      <a:close/>
                    </a:path>
                  </a:pathLst>
                </a:custGeom>
                <a:solidFill>
                  <a:schemeClr val="bg1">
                    <a:lumMod val="95000"/>
                  </a:schemeClr>
                </a:solidFill>
                <a:ln>
                  <a:noFill/>
                </a:ln>
                <a:effectLst>
                  <a:outerShdw dir="18900000" sy="23000" kx="-1200000" algn="bl" rotWithShape="0">
                    <a:schemeClr val="tx1">
                      <a:alpha val="10000"/>
                    </a:schemeClr>
                  </a:outerShdw>
                </a:effectLst>
              </p:spPr>
              <p:txBody>
                <a:bodyPr wrap="square" lIns="91440" tIns="45720" rIns="91440" bIns="45720" anchor="ctr">
                  <a:normAutofit/>
                </a:bodyPr>
                <a:lstStyle/>
                <a:p>
                  <a:pPr algn="ctr"/>
                  <a:endParaRPr dirty="0">
                    <a:latin typeface="Noto Sans S Chinese Light" panose="020B0300000000000000" pitchFamily="34" charset="-122"/>
                  </a:endParaRPr>
                </a:p>
              </p:txBody>
            </p:sp>
            <p:sp>
              <p:nvSpPr>
                <p:cNvPr id="23" name="í$ḻíďé"/>
                <p:cNvSpPr/>
                <p:nvPr/>
              </p:nvSpPr>
              <p:spPr bwMode="auto">
                <a:xfrm>
                  <a:off x="10027728" y="2129475"/>
                  <a:ext cx="1050288" cy="338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r>
                    <a:rPr lang="en-US" altLang="zh-CN" sz="1600" b="1" dirty="0">
                      <a:latin typeface="Noto Sans S Chinese Light" panose="020B0300000000000000" pitchFamily="34" charset="-122"/>
                      <a:ea typeface="Noto Sans S Chinese Light" panose="020B0300000000000000" pitchFamily="34" charset="-122"/>
                    </a:rPr>
                    <a:t>Keyword</a:t>
                  </a:r>
                  <a:endParaRPr lang="zh-CN" altLang="en-US" sz="1600" b="1" dirty="0">
                    <a:latin typeface="Noto Sans S Chinese Light" panose="020B0300000000000000" pitchFamily="34" charset="-122"/>
                    <a:ea typeface="Noto Sans S Chinese Light" panose="020B0300000000000000" pitchFamily="34" charset="-122"/>
                  </a:endParaRPr>
                </a:p>
              </p:txBody>
            </p:sp>
            <p:sp>
              <p:nvSpPr>
                <p:cNvPr id="24" name="îṩlîḍe"/>
                <p:cNvSpPr/>
                <p:nvPr/>
              </p:nvSpPr>
              <p:spPr bwMode="auto">
                <a:xfrm>
                  <a:off x="9583833" y="2385188"/>
                  <a:ext cx="436136" cy="516702"/>
                </a:xfrm>
                <a:custGeom>
                  <a:avLst/>
                  <a:gdLst>
                    <a:gd name="T0" fmla="+- 0 10878 157"/>
                    <a:gd name="T1" fmla="*/ T0 w 21443"/>
                    <a:gd name="T2" fmla="+- 0 10790 113"/>
                    <a:gd name="T3" fmla="*/ 10790 h 21354"/>
                    <a:gd name="T4" fmla="+- 0 10878 157"/>
                    <a:gd name="T5" fmla="*/ T4 w 21443"/>
                    <a:gd name="T6" fmla="+- 0 10790 113"/>
                    <a:gd name="T7" fmla="*/ 10790 h 21354"/>
                    <a:gd name="T8" fmla="+- 0 10878 157"/>
                    <a:gd name="T9" fmla="*/ T8 w 21443"/>
                    <a:gd name="T10" fmla="+- 0 10790 113"/>
                    <a:gd name="T11" fmla="*/ 10790 h 21354"/>
                    <a:gd name="T12" fmla="+- 0 10878 157"/>
                    <a:gd name="T13" fmla="*/ T12 w 21443"/>
                    <a:gd name="T14" fmla="+- 0 10790 113"/>
                    <a:gd name="T15" fmla="*/ 10790 h 21354"/>
                  </a:gdLst>
                  <a:ahLst/>
                  <a:cxnLst>
                    <a:cxn ang="0">
                      <a:pos x="T1" y="T3"/>
                    </a:cxn>
                    <a:cxn ang="0">
                      <a:pos x="T5" y="T7"/>
                    </a:cxn>
                    <a:cxn ang="0">
                      <a:pos x="T9" y="T11"/>
                    </a:cxn>
                    <a:cxn ang="0">
                      <a:pos x="T13" y="T15"/>
                    </a:cxn>
                  </a:cxnLst>
                  <a:rect l="0" t="0" r="r" b="b"/>
                  <a:pathLst>
                    <a:path w="21443" h="21354">
                      <a:moveTo>
                        <a:pt x="14943" y="4112"/>
                      </a:moveTo>
                      <a:cubicBezTo>
                        <a:pt x="14943" y="4251"/>
                        <a:pt x="14910" y="4333"/>
                        <a:pt x="14877" y="4444"/>
                      </a:cubicBezTo>
                      <a:cubicBezTo>
                        <a:pt x="14844" y="4582"/>
                        <a:pt x="14877" y="4665"/>
                        <a:pt x="14812" y="4831"/>
                      </a:cubicBezTo>
                      <a:cubicBezTo>
                        <a:pt x="15402" y="4500"/>
                        <a:pt x="16026" y="4472"/>
                        <a:pt x="16814" y="4416"/>
                      </a:cubicBezTo>
                      <a:cubicBezTo>
                        <a:pt x="17602" y="4333"/>
                        <a:pt x="18521" y="4223"/>
                        <a:pt x="19506" y="3837"/>
                      </a:cubicBezTo>
                      <a:cubicBezTo>
                        <a:pt x="20425" y="3505"/>
                        <a:pt x="20885" y="3007"/>
                        <a:pt x="20917" y="2455"/>
                      </a:cubicBezTo>
                      <a:cubicBezTo>
                        <a:pt x="20917" y="1820"/>
                        <a:pt x="20360" y="1157"/>
                        <a:pt x="19539" y="770"/>
                      </a:cubicBezTo>
                      <a:cubicBezTo>
                        <a:pt x="19506" y="743"/>
                        <a:pt x="19440" y="715"/>
                        <a:pt x="19375" y="687"/>
                      </a:cubicBezTo>
                      <a:cubicBezTo>
                        <a:pt x="18587" y="356"/>
                        <a:pt x="17799" y="356"/>
                        <a:pt x="17208" y="743"/>
                      </a:cubicBezTo>
                      <a:cubicBezTo>
                        <a:pt x="15370" y="1930"/>
                        <a:pt x="15107" y="3284"/>
                        <a:pt x="14943" y="4112"/>
                      </a:cubicBezTo>
                      <a:close/>
                      <a:moveTo>
                        <a:pt x="14648" y="8863"/>
                      </a:moveTo>
                      <a:cubicBezTo>
                        <a:pt x="15173" y="8118"/>
                        <a:pt x="15008" y="7206"/>
                        <a:pt x="14385" y="6599"/>
                      </a:cubicBezTo>
                      <a:lnTo>
                        <a:pt x="13269" y="6018"/>
                      </a:lnTo>
                      <a:cubicBezTo>
                        <a:pt x="12284" y="5742"/>
                        <a:pt x="11168" y="6101"/>
                        <a:pt x="10610" y="6902"/>
                      </a:cubicBezTo>
                      <a:cubicBezTo>
                        <a:pt x="9986" y="7841"/>
                        <a:pt x="10347" y="9030"/>
                        <a:pt x="11463" y="9582"/>
                      </a:cubicBezTo>
                      <a:cubicBezTo>
                        <a:pt x="12580" y="10106"/>
                        <a:pt x="14024" y="9803"/>
                        <a:pt x="14648" y="8863"/>
                      </a:cubicBezTo>
                      <a:close/>
                      <a:moveTo>
                        <a:pt x="17208" y="11598"/>
                      </a:moveTo>
                      <a:lnTo>
                        <a:pt x="10839" y="20879"/>
                      </a:lnTo>
                      <a:cubicBezTo>
                        <a:pt x="10544" y="21321"/>
                        <a:pt x="9887" y="21487"/>
                        <a:pt x="9395" y="21238"/>
                      </a:cubicBezTo>
                      <a:lnTo>
                        <a:pt x="564" y="16929"/>
                      </a:lnTo>
                      <a:cubicBezTo>
                        <a:pt x="39" y="16680"/>
                        <a:pt x="-157" y="16128"/>
                        <a:pt x="138" y="15686"/>
                      </a:cubicBezTo>
                      <a:lnTo>
                        <a:pt x="6506" y="6405"/>
                      </a:lnTo>
                      <a:lnTo>
                        <a:pt x="11693" y="3670"/>
                      </a:lnTo>
                      <a:lnTo>
                        <a:pt x="14188" y="4858"/>
                      </a:lnTo>
                      <a:cubicBezTo>
                        <a:pt x="14352" y="4472"/>
                        <a:pt x="14319" y="4444"/>
                        <a:pt x="14418" y="4058"/>
                      </a:cubicBezTo>
                      <a:cubicBezTo>
                        <a:pt x="14648" y="3201"/>
                        <a:pt x="14877" y="1682"/>
                        <a:pt x="16913" y="384"/>
                      </a:cubicBezTo>
                      <a:cubicBezTo>
                        <a:pt x="17602" y="-113"/>
                        <a:pt x="18653" y="-113"/>
                        <a:pt x="19604" y="301"/>
                      </a:cubicBezTo>
                      <a:cubicBezTo>
                        <a:pt x="20129" y="494"/>
                        <a:pt x="20590" y="826"/>
                        <a:pt x="20917" y="1185"/>
                      </a:cubicBezTo>
                      <a:cubicBezTo>
                        <a:pt x="21246" y="1599"/>
                        <a:pt x="21410" y="2041"/>
                        <a:pt x="21442" y="2455"/>
                      </a:cubicBezTo>
                      <a:cubicBezTo>
                        <a:pt x="21410" y="2980"/>
                        <a:pt x="21115" y="3698"/>
                        <a:pt x="19735" y="4251"/>
                      </a:cubicBezTo>
                      <a:cubicBezTo>
                        <a:pt x="18653" y="4665"/>
                        <a:pt x="17733" y="4775"/>
                        <a:pt x="16880" y="4858"/>
                      </a:cubicBezTo>
                      <a:cubicBezTo>
                        <a:pt x="16125" y="4942"/>
                        <a:pt x="15533" y="4996"/>
                        <a:pt x="15041" y="5273"/>
                      </a:cubicBezTo>
                      <a:lnTo>
                        <a:pt x="17471" y="6460"/>
                      </a:lnTo>
                      <a:cubicBezTo>
                        <a:pt x="17471" y="6460"/>
                        <a:pt x="17208" y="11598"/>
                        <a:pt x="17208" y="11598"/>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dirty="0">
                    <a:latin typeface="Noto Sans S Chinese Light" panose="020B0300000000000000" pitchFamily="34" charset="-122"/>
                  </a:endParaRPr>
                </a:p>
              </p:txBody>
            </p:sp>
          </p:grpSp>
          <p:grpSp>
            <p:nvGrpSpPr>
              <p:cNvPr id="19" name="ïṥlîďè"/>
              <p:cNvGrpSpPr/>
              <p:nvPr/>
            </p:nvGrpSpPr>
            <p:grpSpPr>
              <a:xfrm>
                <a:off x="8722777" y="3518373"/>
                <a:ext cx="2289575" cy="1103423"/>
                <a:chOff x="4951212" y="2877289"/>
                <a:chExt cx="2289575" cy="1103423"/>
              </a:xfrm>
            </p:grpSpPr>
            <p:sp>
              <p:nvSpPr>
                <p:cNvPr id="20" name="iSḻiḓê"/>
                <p:cNvSpPr txBox="1"/>
                <p:nvPr/>
              </p:nvSpPr>
              <p:spPr>
                <a:xfrm flipH="1">
                  <a:off x="4951212" y="3385120"/>
                  <a:ext cx="2289573" cy="595592"/>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a:t>
                  </a:r>
                  <a:r>
                    <a:rPr lang="en-US" altLang="zh-CN" sz="1100" dirty="0">
                      <a:latin typeface="Noto Sans S Chinese Light" panose="020B0300000000000000" pitchFamily="34" charset="-122"/>
                      <a:ea typeface="Noto Sans S Chinese Light" panose="020B0300000000000000" pitchFamily="34" charset="-122"/>
                    </a:rPr>
                    <a:t>.....</a:t>
                  </a:r>
                  <a:endParaRPr lang="zh-CN" altLang="en-US" sz="1100" dirty="0">
                    <a:latin typeface="Noto Sans S Chinese Light" panose="020B0300000000000000" pitchFamily="34" charset="-122"/>
                    <a:ea typeface="Noto Sans S Chinese Light" panose="020B0300000000000000" pitchFamily="34" charset="-122"/>
                  </a:endParaRPr>
                </a:p>
              </p:txBody>
            </p:sp>
            <p:sp>
              <p:nvSpPr>
                <p:cNvPr id="21" name="îşḻîḓê"/>
                <p:cNvSpPr/>
                <p:nvPr/>
              </p:nvSpPr>
              <p:spPr>
                <a:xfrm flipH="1">
                  <a:off x="4951214" y="2877289"/>
                  <a:ext cx="2289573"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latin typeface="Noto Sans S Chinese Light" panose="020B0300000000000000" pitchFamily="34" charset="-122"/>
                      <a:ea typeface="Noto Sans S Chinese Light" panose="020B0300000000000000" pitchFamily="34" charset="-122"/>
                    </a:rPr>
                    <a:t>输入标题</a:t>
                  </a:r>
                </a:p>
              </p:txBody>
            </p:sp>
          </p:grpSp>
        </p:grpSp>
        <p:grpSp>
          <p:nvGrpSpPr>
            <p:cNvPr id="10" name="iṩḻïḑe"/>
            <p:cNvGrpSpPr/>
            <p:nvPr/>
          </p:nvGrpSpPr>
          <p:grpSpPr>
            <a:xfrm>
              <a:off x="890946" y="2377193"/>
              <a:ext cx="2363696" cy="2522714"/>
              <a:chOff x="676365" y="2099082"/>
              <a:chExt cx="2363696" cy="2522714"/>
            </a:xfrm>
          </p:grpSpPr>
          <p:grpSp>
            <p:nvGrpSpPr>
              <p:cNvPr id="11" name="íśḷîḑê"/>
              <p:cNvGrpSpPr/>
              <p:nvPr/>
            </p:nvGrpSpPr>
            <p:grpSpPr>
              <a:xfrm>
                <a:off x="1181665" y="2099082"/>
                <a:ext cx="1858396" cy="1165376"/>
                <a:chOff x="1113984" y="2060851"/>
                <a:chExt cx="1858396" cy="1165376"/>
              </a:xfrm>
            </p:grpSpPr>
            <p:sp>
              <p:nvSpPr>
                <p:cNvPr id="15" name="îṧľiḓé"/>
                <p:cNvSpPr/>
                <p:nvPr/>
              </p:nvSpPr>
              <p:spPr bwMode="auto">
                <a:xfrm>
                  <a:off x="1113984" y="2060851"/>
                  <a:ext cx="1165373" cy="1165376"/>
                </a:xfrm>
                <a:custGeom>
                  <a:avLst/>
                  <a:gdLst>
                    <a:gd name="T0" fmla="+- 0 11026 981"/>
                    <a:gd name="T1" fmla="*/ T0 w 20090"/>
                    <a:gd name="T2" fmla="*/ 10297 h 20595"/>
                    <a:gd name="T3" fmla="+- 0 11026 981"/>
                    <a:gd name="T4" fmla="*/ T3 w 20090"/>
                    <a:gd name="T5" fmla="*/ 10297 h 20595"/>
                    <a:gd name="T6" fmla="+- 0 11026 981"/>
                    <a:gd name="T7" fmla="*/ T6 w 20090"/>
                    <a:gd name="T8" fmla="*/ 10297 h 20595"/>
                    <a:gd name="T9" fmla="+- 0 11026 981"/>
                    <a:gd name="T10" fmla="*/ T9 w 20090"/>
                    <a:gd name="T11" fmla="*/ 10297 h 20595"/>
                  </a:gdLst>
                  <a:ahLst/>
                  <a:cxnLst>
                    <a:cxn ang="0">
                      <a:pos x="T1" y="T2"/>
                    </a:cxn>
                    <a:cxn ang="0">
                      <a:pos x="T4" y="T5"/>
                    </a:cxn>
                    <a:cxn ang="0">
                      <a:pos x="T7" y="T8"/>
                    </a:cxn>
                    <a:cxn ang="0">
                      <a:pos x="T10" y="T11"/>
                    </a:cxn>
                  </a:cxnLst>
                  <a:rect l="0" t="0" r="r" b="b"/>
                  <a:pathLst>
                    <a:path w="20090" h="20595">
                      <a:moveTo>
                        <a:pt x="10048" y="0"/>
                      </a:moveTo>
                      <a:cubicBezTo>
                        <a:pt x="7476" y="0"/>
                        <a:pt x="4905" y="1002"/>
                        <a:pt x="2943" y="3012"/>
                      </a:cubicBezTo>
                      <a:cubicBezTo>
                        <a:pt x="-981" y="7034"/>
                        <a:pt x="-981" y="13557"/>
                        <a:pt x="2943" y="17578"/>
                      </a:cubicBezTo>
                      <a:cubicBezTo>
                        <a:pt x="6867" y="21599"/>
                        <a:pt x="13229" y="21599"/>
                        <a:pt x="17153" y="17578"/>
                      </a:cubicBezTo>
                      <a:cubicBezTo>
                        <a:pt x="19748" y="14919"/>
                        <a:pt x="20618" y="11168"/>
                        <a:pt x="19782" y="7768"/>
                      </a:cubicBezTo>
                      <a:cubicBezTo>
                        <a:pt x="18191" y="8614"/>
                        <a:pt x="16192" y="8372"/>
                        <a:pt x="14857" y="7004"/>
                      </a:cubicBezTo>
                      <a:cubicBezTo>
                        <a:pt x="13287" y="5395"/>
                        <a:pt x="13228" y="2841"/>
                        <a:pt x="14647" y="1140"/>
                      </a:cubicBezTo>
                      <a:cubicBezTo>
                        <a:pt x="13208" y="380"/>
                        <a:pt x="11629" y="0"/>
                        <a:pt x="10048" y="0"/>
                      </a:cubicBezTo>
                      <a:close/>
                    </a:path>
                  </a:pathLst>
                </a:custGeom>
                <a:solidFill>
                  <a:schemeClr val="accent1"/>
                </a:solidFill>
                <a:ln>
                  <a:noFill/>
                </a:ln>
                <a:effectLst>
                  <a:outerShdw dir="18900000" sy="23000" kx="-1200000" algn="bl" rotWithShape="0">
                    <a:schemeClr val="tx1">
                      <a:alpha val="10000"/>
                    </a:schemeClr>
                  </a:outerShdw>
                </a:effectLst>
              </p:spPr>
              <p:txBody>
                <a:bodyPr wrap="square" lIns="91440" tIns="45720" rIns="91440" bIns="45720" anchor="ctr">
                  <a:normAutofit/>
                </a:bodyPr>
                <a:lstStyle/>
                <a:p>
                  <a:pPr algn="ctr"/>
                  <a:endParaRPr dirty="0">
                    <a:latin typeface="Noto Sans S Chinese Light" panose="020B0300000000000000" pitchFamily="34" charset="-122"/>
                  </a:endParaRPr>
                </a:p>
              </p:txBody>
            </p:sp>
            <p:sp>
              <p:nvSpPr>
                <p:cNvPr id="16" name="ïṧļiḍe"/>
                <p:cNvSpPr/>
                <p:nvPr/>
              </p:nvSpPr>
              <p:spPr bwMode="auto">
                <a:xfrm>
                  <a:off x="1922092" y="2129475"/>
                  <a:ext cx="1050288" cy="338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r>
                    <a:rPr lang="en-US" altLang="zh-CN" sz="1600" b="1" dirty="0">
                      <a:latin typeface="Noto Sans S Chinese Light" panose="020B0300000000000000" pitchFamily="34" charset="-122"/>
                      <a:ea typeface="Noto Sans S Chinese Light" panose="020B0300000000000000" pitchFamily="34" charset="-122"/>
                    </a:rPr>
                    <a:t>Keyword</a:t>
                  </a:r>
                  <a:endParaRPr lang="zh-CN" altLang="en-US" sz="1600" b="1" dirty="0">
                    <a:latin typeface="Noto Sans S Chinese Light" panose="020B0300000000000000" pitchFamily="34" charset="-122"/>
                    <a:ea typeface="Noto Sans S Chinese Light" panose="020B0300000000000000" pitchFamily="34" charset="-122"/>
                  </a:endParaRPr>
                </a:p>
              </p:txBody>
            </p:sp>
            <p:sp>
              <p:nvSpPr>
                <p:cNvPr id="17" name="íṩḷîḓê"/>
                <p:cNvSpPr/>
                <p:nvPr/>
              </p:nvSpPr>
              <p:spPr bwMode="auto">
                <a:xfrm>
                  <a:off x="1459804" y="2477572"/>
                  <a:ext cx="473734" cy="331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303"/>
                      </a:moveTo>
                      <a:lnTo>
                        <a:pt x="21599" y="19991"/>
                      </a:lnTo>
                      <a:lnTo>
                        <a:pt x="15324" y="10736"/>
                      </a:lnTo>
                      <a:cubicBezTo>
                        <a:pt x="15324" y="10736"/>
                        <a:pt x="21599" y="2303"/>
                        <a:pt x="21599" y="2303"/>
                      </a:cubicBezTo>
                      <a:close/>
                      <a:moveTo>
                        <a:pt x="20046" y="0"/>
                      </a:moveTo>
                      <a:lnTo>
                        <a:pt x="10784" y="12560"/>
                      </a:lnTo>
                      <a:lnTo>
                        <a:pt x="1523" y="0"/>
                      </a:lnTo>
                      <a:cubicBezTo>
                        <a:pt x="1523" y="0"/>
                        <a:pt x="20046" y="0"/>
                        <a:pt x="20046" y="0"/>
                      </a:cubicBezTo>
                      <a:close/>
                      <a:moveTo>
                        <a:pt x="20412" y="21600"/>
                      </a:moveTo>
                      <a:lnTo>
                        <a:pt x="1188" y="21600"/>
                      </a:lnTo>
                      <a:lnTo>
                        <a:pt x="7494" y="12430"/>
                      </a:lnTo>
                      <a:lnTo>
                        <a:pt x="10784" y="16862"/>
                      </a:lnTo>
                      <a:lnTo>
                        <a:pt x="14136" y="12342"/>
                      </a:lnTo>
                      <a:cubicBezTo>
                        <a:pt x="14136" y="12342"/>
                        <a:pt x="20412" y="21600"/>
                        <a:pt x="20412" y="21600"/>
                      </a:cubicBezTo>
                      <a:close/>
                      <a:moveTo>
                        <a:pt x="0" y="2303"/>
                      </a:moveTo>
                      <a:lnTo>
                        <a:pt x="6306" y="10778"/>
                      </a:lnTo>
                      <a:lnTo>
                        <a:pt x="0" y="19991"/>
                      </a:lnTo>
                      <a:cubicBezTo>
                        <a:pt x="0" y="19991"/>
                        <a:pt x="0" y="2303"/>
                        <a:pt x="0" y="2303"/>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fontScale="92500" lnSpcReduction="10000"/>
                </a:bodyPr>
                <a:lstStyle/>
                <a:p>
                  <a:pPr algn="ctr"/>
                  <a:endParaRPr dirty="0">
                    <a:latin typeface="Noto Sans S Chinese Light" panose="020B0300000000000000" pitchFamily="34" charset="-122"/>
                  </a:endParaRPr>
                </a:p>
              </p:txBody>
            </p:sp>
          </p:grpSp>
          <p:grpSp>
            <p:nvGrpSpPr>
              <p:cNvPr id="12" name="iṡľiďè"/>
              <p:cNvGrpSpPr/>
              <p:nvPr/>
            </p:nvGrpSpPr>
            <p:grpSpPr>
              <a:xfrm>
                <a:off x="676365" y="3518373"/>
                <a:ext cx="2289575" cy="1103423"/>
                <a:chOff x="4951212" y="2877289"/>
                <a:chExt cx="2289575" cy="1103423"/>
              </a:xfrm>
            </p:grpSpPr>
            <p:sp>
              <p:nvSpPr>
                <p:cNvPr id="13" name="ïSlídé"/>
                <p:cNvSpPr txBox="1"/>
                <p:nvPr/>
              </p:nvSpPr>
              <p:spPr>
                <a:xfrm flipH="1">
                  <a:off x="4951212" y="3385120"/>
                  <a:ext cx="2289573" cy="595592"/>
                </a:xfrm>
                <a:prstGeom prst="rect">
                  <a:avLst/>
                </a:prstGeom>
                <a:noFill/>
              </p:spPr>
              <p:txBody>
                <a:bodyPr wrap="square" lIns="91440" tIns="45720" rIns="91440" bIns="4572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a:t>
                  </a:r>
                  <a:r>
                    <a:rPr lang="en-US" altLang="zh-CN" sz="1100" dirty="0">
                      <a:latin typeface="Noto Sans S Chinese Light" panose="020B0300000000000000" pitchFamily="34" charset="-122"/>
                      <a:ea typeface="Noto Sans S Chinese Light" panose="020B0300000000000000" pitchFamily="34" charset="-122"/>
                    </a:rPr>
                    <a:t>.....</a:t>
                  </a:r>
                  <a:endParaRPr lang="zh-CN" altLang="en-US" sz="1100" dirty="0">
                    <a:latin typeface="Noto Sans S Chinese Light" panose="020B0300000000000000" pitchFamily="34" charset="-122"/>
                    <a:ea typeface="Noto Sans S Chinese Light" panose="020B0300000000000000" pitchFamily="34" charset="-122"/>
                  </a:endParaRPr>
                </a:p>
              </p:txBody>
            </p:sp>
            <p:sp>
              <p:nvSpPr>
                <p:cNvPr id="14" name="išḻïḋè"/>
                <p:cNvSpPr/>
                <p:nvPr/>
              </p:nvSpPr>
              <p:spPr>
                <a:xfrm flipH="1">
                  <a:off x="4951214" y="2877289"/>
                  <a:ext cx="2289573"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dirty="0">
                      <a:latin typeface="Noto Sans S Chinese Light" panose="020B0300000000000000" pitchFamily="34" charset="-122"/>
                      <a:ea typeface="Noto Sans S Chinese Light" panose="020B0300000000000000" pitchFamily="34" charset="-122"/>
                    </a:rPr>
                    <a:t>输入标题</a:t>
                  </a:r>
                </a:p>
              </p:txBody>
            </p:sp>
          </p:gr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AC12D6-6874-44D7-A628-78DA8109D10F}" type="slidenum">
              <a:rPr lang="en-US" sz="1100" smtClean="0">
                <a:latin typeface="Noto Sans S Chinese Regular" panose="020B0500000000000000" pitchFamily="34" charset="-122"/>
                <a:ea typeface="Noto Sans S Chinese Regular" panose="020B0500000000000000" pitchFamily="34" charset="-122"/>
              </a:rPr>
              <a:t>12</a:t>
            </a:fld>
            <a:endParaRPr lang="en-US" sz="1100">
              <a:latin typeface="Noto Sans S Chinese Regular" panose="020B0500000000000000" pitchFamily="34" charset="-122"/>
              <a:ea typeface="Noto Sans S Chinese Regular" panose="020B0500000000000000" pitchFamily="34" charset="-122"/>
            </a:endParaRPr>
          </a:p>
        </p:txBody>
      </p:sp>
      <p:grpSp>
        <p:nvGrpSpPr>
          <p:cNvPr id="65" name="Group 64"/>
          <p:cNvGrpSpPr/>
          <p:nvPr/>
        </p:nvGrpSpPr>
        <p:grpSpPr>
          <a:xfrm>
            <a:off x="4467278" y="1490129"/>
            <a:ext cx="3500109" cy="5105400"/>
            <a:chOff x="6872948" y="1261025"/>
            <a:chExt cx="3728095" cy="5437950"/>
          </a:xfrm>
        </p:grpSpPr>
        <p:sp>
          <p:nvSpPr>
            <p:cNvPr id="5" name="Freeform 6"/>
            <p:cNvSpPr/>
            <p:nvPr/>
          </p:nvSpPr>
          <p:spPr bwMode="auto">
            <a:xfrm>
              <a:off x="8263434" y="4586881"/>
              <a:ext cx="230034" cy="888009"/>
            </a:xfrm>
            <a:custGeom>
              <a:avLst/>
              <a:gdLst>
                <a:gd name="T0" fmla="*/ 76 w 76"/>
                <a:gd name="T1" fmla="*/ 292 h 292"/>
                <a:gd name="T2" fmla="*/ 53 w 76"/>
                <a:gd name="T3" fmla="*/ 292 h 292"/>
                <a:gd name="T4" fmla="*/ 0 w 76"/>
                <a:gd name="T5" fmla="*/ 10 h 292"/>
                <a:gd name="T6" fmla="*/ 21 w 76"/>
                <a:gd name="T7" fmla="*/ 0 h 292"/>
                <a:gd name="T8" fmla="*/ 76 w 76"/>
                <a:gd name="T9" fmla="*/ 292 h 292"/>
              </a:gdLst>
              <a:ahLst/>
              <a:cxnLst>
                <a:cxn ang="0">
                  <a:pos x="T0" y="T1"/>
                </a:cxn>
                <a:cxn ang="0">
                  <a:pos x="T2" y="T3"/>
                </a:cxn>
                <a:cxn ang="0">
                  <a:pos x="T4" y="T5"/>
                </a:cxn>
                <a:cxn ang="0">
                  <a:pos x="T6" y="T7"/>
                </a:cxn>
                <a:cxn ang="0">
                  <a:pos x="T8" y="T9"/>
                </a:cxn>
              </a:cxnLst>
              <a:rect l="0" t="0" r="r" b="b"/>
              <a:pathLst>
                <a:path w="76" h="292">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6" name="Freeform 7"/>
            <p:cNvSpPr/>
            <p:nvPr/>
          </p:nvSpPr>
          <p:spPr bwMode="auto">
            <a:xfrm>
              <a:off x="8715792" y="4559894"/>
              <a:ext cx="231319" cy="888009"/>
            </a:xfrm>
            <a:custGeom>
              <a:avLst/>
              <a:gdLst>
                <a:gd name="T0" fmla="*/ 24 w 76"/>
                <a:gd name="T1" fmla="*/ 292 h 292"/>
                <a:gd name="T2" fmla="*/ 0 w 76"/>
                <a:gd name="T3" fmla="*/ 292 h 292"/>
                <a:gd name="T4" fmla="*/ 55 w 76"/>
                <a:gd name="T5" fmla="*/ 0 h 292"/>
                <a:gd name="T6" fmla="*/ 76 w 76"/>
                <a:gd name="T7" fmla="*/ 11 h 292"/>
                <a:gd name="T8" fmla="*/ 66 w 76"/>
                <a:gd name="T9" fmla="*/ 6 h 292"/>
                <a:gd name="T10" fmla="*/ 76 w 76"/>
                <a:gd name="T11" fmla="*/ 11 h 292"/>
                <a:gd name="T12" fmla="*/ 24 w 76"/>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76" h="292">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7" name="Freeform 8"/>
            <p:cNvSpPr/>
            <p:nvPr/>
          </p:nvSpPr>
          <p:spPr bwMode="auto">
            <a:xfrm>
              <a:off x="7633732" y="1744225"/>
              <a:ext cx="514043" cy="514043"/>
            </a:xfrm>
            <a:custGeom>
              <a:avLst/>
              <a:gdLst>
                <a:gd name="T0" fmla="*/ 21 w 169"/>
                <a:gd name="T1" fmla="*/ 46 h 169"/>
                <a:gd name="T2" fmla="*/ 46 w 169"/>
                <a:gd name="T3" fmla="*/ 148 h 169"/>
                <a:gd name="T4" fmla="*/ 148 w 169"/>
                <a:gd name="T5" fmla="*/ 123 h 169"/>
                <a:gd name="T6" fmla="*/ 123 w 169"/>
                <a:gd name="T7" fmla="*/ 21 h 169"/>
                <a:gd name="T8" fmla="*/ 21 w 169"/>
                <a:gd name="T9" fmla="*/ 46 h 169"/>
              </a:gdLst>
              <a:ahLst/>
              <a:cxnLst>
                <a:cxn ang="0">
                  <a:pos x="T0" y="T1"/>
                </a:cxn>
                <a:cxn ang="0">
                  <a:pos x="T2" y="T3"/>
                </a:cxn>
                <a:cxn ang="0">
                  <a:pos x="T4" y="T5"/>
                </a:cxn>
                <a:cxn ang="0">
                  <a:pos x="T6" y="T7"/>
                </a:cxn>
                <a:cxn ang="0">
                  <a:pos x="T8" y="T9"/>
                </a:cxn>
              </a:cxnLst>
              <a:rect l="0" t="0" r="r" b="b"/>
              <a:pathLst>
                <a:path w="169" h="169">
                  <a:moveTo>
                    <a:pt x="21" y="46"/>
                  </a:moveTo>
                  <a:cubicBezTo>
                    <a:pt x="0" y="81"/>
                    <a:pt x="11" y="127"/>
                    <a:pt x="46" y="148"/>
                  </a:cubicBezTo>
                  <a:cubicBezTo>
                    <a:pt x="81" y="169"/>
                    <a:pt x="127" y="158"/>
                    <a:pt x="148" y="123"/>
                  </a:cubicBezTo>
                  <a:cubicBezTo>
                    <a:pt x="169" y="88"/>
                    <a:pt x="158" y="43"/>
                    <a:pt x="123" y="21"/>
                  </a:cubicBezTo>
                  <a:cubicBezTo>
                    <a:pt x="88" y="0"/>
                    <a:pt x="43" y="11"/>
                    <a:pt x="21" y="46"/>
                  </a:cubicBezTo>
                </a:path>
              </a:pathLst>
            </a:custGeom>
            <a:solidFill>
              <a:schemeClr val="accent4"/>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8" name="Freeform 9"/>
            <p:cNvSpPr>
              <a:spLocks noEditPoints="1"/>
            </p:cNvSpPr>
            <p:nvPr/>
          </p:nvSpPr>
          <p:spPr bwMode="auto">
            <a:xfrm>
              <a:off x="7509077" y="1619570"/>
              <a:ext cx="765924" cy="763353"/>
            </a:xfrm>
            <a:custGeom>
              <a:avLst/>
              <a:gdLst>
                <a:gd name="T0" fmla="*/ 45 w 252"/>
                <a:gd name="T1" fmla="*/ 64 h 251"/>
                <a:gd name="T2" fmla="*/ 20 w 252"/>
                <a:gd name="T3" fmla="*/ 56 h 251"/>
                <a:gd name="T4" fmla="*/ 29 w 252"/>
                <a:gd name="T5" fmla="*/ 94 h 251"/>
                <a:gd name="T6" fmla="*/ 24 w 252"/>
                <a:gd name="T7" fmla="*/ 110 h 251"/>
                <a:gd name="T8" fmla="*/ 0 w 252"/>
                <a:gd name="T9" fmla="*/ 141 h 251"/>
                <a:gd name="T10" fmla="*/ 30 w 252"/>
                <a:gd name="T11" fmla="*/ 161 h 251"/>
                <a:gd name="T12" fmla="*/ 10 w 252"/>
                <a:gd name="T13" fmla="*/ 177 h 251"/>
                <a:gd name="T14" fmla="*/ 47 w 252"/>
                <a:gd name="T15" fmla="*/ 191 h 251"/>
                <a:gd name="T16" fmla="*/ 59 w 252"/>
                <a:gd name="T17" fmla="*/ 203 h 251"/>
                <a:gd name="T18" fmla="*/ 71 w 252"/>
                <a:gd name="T19" fmla="*/ 239 h 251"/>
                <a:gd name="T20" fmla="*/ 109 w 252"/>
                <a:gd name="T21" fmla="*/ 226 h 251"/>
                <a:gd name="T22" fmla="*/ 113 w 252"/>
                <a:gd name="T23" fmla="*/ 251 h 251"/>
                <a:gd name="T24" fmla="*/ 144 w 252"/>
                <a:gd name="T25" fmla="*/ 226 h 251"/>
                <a:gd name="T26" fmla="*/ 168 w 252"/>
                <a:gd name="T27" fmla="*/ 219 h 251"/>
                <a:gd name="T28" fmla="*/ 206 w 252"/>
                <a:gd name="T29" fmla="*/ 223 h 251"/>
                <a:gd name="T30" fmla="*/ 196 w 252"/>
                <a:gd name="T31" fmla="*/ 199 h 251"/>
                <a:gd name="T32" fmla="*/ 207 w 252"/>
                <a:gd name="T33" fmla="*/ 188 h 251"/>
                <a:gd name="T34" fmla="*/ 243 w 252"/>
                <a:gd name="T35" fmla="*/ 172 h 251"/>
                <a:gd name="T36" fmla="*/ 223 w 252"/>
                <a:gd name="T37" fmla="*/ 156 h 251"/>
                <a:gd name="T38" fmla="*/ 227 w 252"/>
                <a:gd name="T39" fmla="*/ 141 h 251"/>
                <a:gd name="T40" fmla="*/ 251 w 252"/>
                <a:gd name="T41" fmla="*/ 110 h 251"/>
                <a:gd name="T42" fmla="*/ 226 w 252"/>
                <a:gd name="T43" fmla="*/ 106 h 251"/>
                <a:gd name="T44" fmla="*/ 222 w 252"/>
                <a:gd name="T45" fmla="*/ 90 h 251"/>
                <a:gd name="T46" fmla="*/ 228 w 252"/>
                <a:gd name="T47" fmla="*/ 52 h 251"/>
                <a:gd name="T48" fmla="*/ 202 w 252"/>
                <a:gd name="T49" fmla="*/ 59 h 251"/>
                <a:gd name="T50" fmla="*/ 190 w 252"/>
                <a:gd name="T51" fmla="*/ 46 h 251"/>
                <a:gd name="T52" fmla="*/ 179 w 252"/>
                <a:gd name="T53" fmla="*/ 14 h 251"/>
                <a:gd name="T54" fmla="*/ 163 w 252"/>
                <a:gd name="T55" fmla="*/ 32 h 251"/>
                <a:gd name="T56" fmla="*/ 142 w 252"/>
                <a:gd name="T57" fmla="*/ 24 h 251"/>
                <a:gd name="T58" fmla="*/ 113 w 252"/>
                <a:gd name="T59" fmla="*/ 0 h 251"/>
                <a:gd name="T60" fmla="*/ 108 w 252"/>
                <a:gd name="T61" fmla="*/ 25 h 251"/>
                <a:gd name="T62" fmla="*/ 84 w 252"/>
                <a:gd name="T63" fmla="*/ 32 h 251"/>
                <a:gd name="T64" fmla="*/ 46 w 252"/>
                <a:gd name="T65" fmla="*/ 28 h 251"/>
                <a:gd name="T66" fmla="*/ 56 w 252"/>
                <a:gd name="T67" fmla="*/ 52 h 251"/>
                <a:gd name="T68" fmla="*/ 198 w 252"/>
                <a:gd name="T69" fmla="*/ 170 h 251"/>
                <a:gd name="T70" fmla="*/ 53 w 252"/>
                <a:gd name="T71" fmla="*/ 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51">
                  <a:moveTo>
                    <a:pt x="56" y="52"/>
                  </a:moveTo>
                  <a:cubicBezTo>
                    <a:pt x="52" y="55"/>
                    <a:pt x="48" y="59"/>
                    <a:pt x="45" y="64"/>
                  </a:cubicBezTo>
                  <a:cubicBezTo>
                    <a:pt x="44" y="63"/>
                    <a:pt x="44" y="63"/>
                    <a:pt x="44" y="63"/>
                  </a:cubicBezTo>
                  <a:cubicBezTo>
                    <a:pt x="20" y="56"/>
                    <a:pt x="20" y="56"/>
                    <a:pt x="20" y="56"/>
                  </a:cubicBezTo>
                  <a:cubicBezTo>
                    <a:pt x="9" y="79"/>
                    <a:pt x="9" y="79"/>
                    <a:pt x="9" y="79"/>
                  </a:cubicBezTo>
                  <a:cubicBezTo>
                    <a:pt x="29" y="94"/>
                    <a:pt x="29" y="94"/>
                    <a:pt x="29" y="94"/>
                  </a:cubicBezTo>
                  <a:cubicBezTo>
                    <a:pt x="27" y="100"/>
                    <a:pt x="25" y="105"/>
                    <a:pt x="25" y="110"/>
                  </a:cubicBezTo>
                  <a:cubicBezTo>
                    <a:pt x="24" y="110"/>
                    <a:pt x="24" y="110"/>
                    <a:pt x="24" y="110"/>
                  </a:cubicBezTo>
                  <a:cubicBezTo>
                    <a:pt x="0" y="115"/>
                    <a:pt x="0" y="115"/>
                    <a:pt x="0" y="115"/>
                  </a:cubicBezTo>
                  <a:cubicBezTo>
                    <a:pt x="0" y="141"/>
                    <a:pt x="0" y="141"/>
                    <a:pt x="0" y="141"/>
                  </a:cubicBezTo>
                  <a:cubicBezTo>
                    <a:pt x="25" y="145"/>
                    <a:pt x="25" y="145"/>
                    <a:pt x="25" y="145"/>
                  </a:cubicBezTo>
                  <a:cubicBezTo>
                    <a:pt x="27" y="150"/>
                    <a:pt x="28" y="156"/>
                    <a:pt x="30" y="161"/>
                  </a:cubicBezTo>
                  <a:cubicBezTo>
                    <a:pt x="29" y="161"/>
                    <a:pt x="29" y="161"/>
                    <a:pt x="29" y="161"/>
                  </a:cubicBezTo>
                  <a:cubicBezTo>
                    <a:pt x="10" y="177"/>
                    <a:pt x="10" y="177"/>
                    <a:pt x="10" y="177"/>
                  </a:cubicBezTo>
                  <a:cubicBezTo>
                    <a:pt x="23" y="199"/>
                    <a:pt x="23" y="199"/>
                    <a:pt x="23" y="199"/>
                  </a:cubicBezTo>
                  <a:cubicBezTo>
                    <a:pt x="47" y="191"/>
                    <a:pt x="47" y="191"/>
                    <a:pt x="47" y="191"/>
                  </a:cubicBezTo>
                  <a:cubicBezTo>
                    <a:pt x="51" y="195"/>
                    <a:pt x="52" y="198"/>
                    <a:pt x="59" y="203"/>
                  </a:cubicBezTo>
                  <a:cubicBezTo>
                    <a:pt x="59" y="203"/>
                    <a:pt x="59" y="203"/>
                    <a:pt x="59" y="203"/>
                  </a:cubicBezTo>
                  <a:cubicBezTo>
                    <a:pt x="50" y="226"/>
                    <a:pt x="50" y="226"/>
                    <a:pt x="50" y="226"/>
                  </a:cubicBezTo>
                  <a:cubicBezTo>
                    <a:pt x="71" y="239"/>
                    <a:pt x="71" y="239"/>
                    <a:pt x="71" y="239"/>
                  </a:cubicBezTo>
                  <a:cubicBezTo>
                    <a:pt x="88" y="220"/>
                    <a:pt x="88" y="220"/>
                    <a:pt x="88" y="220"/>
                  </a:cubicBezTo>
                  <a:cubicBezTo>
                    <a:pt x="95" y="223"/>
                    <a:pt x="102" y="225"/>
                    <a:pt x="109" y="226"/>
                  </a:cubicBezTo>
                  <a:cubicBezTo>
                    <a:pt x="109" y="227"/>
                    <a:pt x="109" y="227"/>
                    <a:pt x="109" y="227"/>
                  </a:cubicBezTo>
                  <a:cubicBezTo>
                    <a:pt x="113" y="251"/>
                    <a:pt x="113" y="251"/>
                    <a:pt x="113" y="251"/>
                  </a:cubicBezTo>
                  <a:cubicBezTo>
                    <a:pt x="139" y="251"/>
                    <a:pt x="139" y="251"/>
                    <a:pt x="139" y="251"/>
                  </a:cubicBezTo>
                  <a:cubicBezTo>
                    <a:pt x="144" y="226"/>
                    <a:pt x="144" y="226"/>
                    <a:pt x="144" y="226"/>
                  </a:cubicBezTo>
                  <a:cubicBezTo>
                    <a:pt x="152" y="225"/>
                    <a:pt x="160" y="222"/>
                    <a:pt x="167" y="219"/>
                  </a:cubicBezTo>
                  <a:cubicBezTo>
                    <a:pt x="168" y="219"/>
                    <a:pt x="168" y="219"/>
                    <a:pt x="168" y="219"/>
                  </a:cubicBezTo>
                  <a:cubicBezTo>
                    <a:pt x="185" y="237"/>
                    <a:pt x="185" y="237"/>
                    <a:pt x="185" y="237"/>
                  </a:cubicBezTo>
                  <a:cubicBezTo>
                    <a:pt x="206" y="223"/>
                    <a:pt x="206" y="223"/>
                    <a:pt x="206" y="223"/>
                  </a:cubicBezTo>
                  <a:cubicBezTo>
                    <a:pt x="196" y="199"/>
                    <a:pt x="196" y="199"/>
                    <a:pt x="196" y="199"/>
                  </a:cubicBezTo>
                  <a:cubicBezTo>
                    <a:pt x="196" y="199"/>
                    <a:pt x="196" y="199"/>
                    <a:pt x="196" y="199"/>
                  </a:cubicBezTo>
                  <a:cubicBezTo>
                    <a:pt x="200" y="196"/>
                    <a:pt x="204" y="192"/>
                    <a:pt x="207" y="187"/>
                  </a:cubicBezTo>
                  <a:cubicBezTo>
                    <a:pt x="207" y="188"/>
                    <a:pt x="207" y="188"/>
                    <a:pt x="207" y="188"/>
                  </a:cubicBezTo>
                  <a:cubicBezTo>
                    <a:pt x="231" y="195"/>
                    <a:pt x="231" y="195"/>
                    <a:pt x="231" y="195"/>
                  </a:cubicBezTo>
                  <a:cubicBezTo>
                    <a:pt x="243" y="172"/>
                    <a:pt x="243" y="172"/>
                    <a:pt x="243" y="172"/>
                  </a:cubicBezTo>
                  <a:cubicBezTo>
                    <a:pt x="223" y="157"/>
                    <a:pt x="223" y="157"/>
                    <a:pt x="223" y="157"/>
                  </a:cubicBezTo>
                  <a:cubicBezTo>
                    <a:pt x="223" y="156"/>
                    <a:pt x="223" y="156"/>
                    <a:pt x="223" y="156"/>
                  </a:cubicBezTo>
                  <a:cubicBezTo>
                    <a:pt x="224" y="151"/>
                    <a:pt x="226" y="146"/>
                    <a:pt x="226" y="141"/>
                  </a:cubicBezTo>
                  <a:cubicBezTo>
                    <a:pt x="227" y="141"/>
                    <a:pt x="227" y="141"/>
                    <a:pt x="227" y="141"/>
                  </a:cubicBezTo>
                  <a:cubicBezTo>
                    <a:pt x="252" y="136"/>
                    <a:pt x="252" y="136"/>
                    <a:pt x="252" y="136"/>
                  </a:cubicBezTo>
                  <a:cubicBezTo>
                    <a:pt x="251" y="110"/>
                    <a:pt x="251" y="110"/>
                    <a:pt x="251" y="110"/>
                  </a:cubicBezTo>
                  <a:cubicBezTo>
                    <a:pt x="226" y="106"/>
                    <a:pt x="226" y="106"/>
                    <a:pt x="226" y="106"/>
                  </a:cubicBezTo>
                  <a:cubicBezTo>
                    <a:pt x="226" y="106"/>
                    <a:pt x="226" y="106"/>
                    <a:pt x="226" y="106"/>
                  </a:cubicBezTo>
                  <a:cubicBezTo>
                    <a:pt x="224" y="101"/>
                    <a:pt x="223" y="95"/>
                    <a:pt x="221" y="90"/>
                  </a:cubicBezTo>
                  <a:cubicBezTo>
                    <a:pt x="222" y="90"/>
                    <a:pt x="222" y="90"/>
                    <a:pt x="222" y="90"/>
                  </a:cubicBezTo>
                  <a:cubicBezTo>
                    <a:pt x="241" y="74"/>
                    <a:pt x="241" y="74"/>
                    <a:pt x="241" y="74"/>
                  </a:cubicBezTo>
                  <a:cubicBezTo>
                    <a:pt x="228" y="52"/>
                    <a:pt x="228" y="52"/>
                    <a:pt x="228" y="52"/>
                  </a:cubicBezTo>
                  <a:cubicBezTo>
                    <a:pt x="204" y="60"/>
                    <a:pt x="204" y="60"/>
                    <a:pt x="204" y="60"/>
                  </a:cubicBezTo>
                  <a:cubicBezTo>
                    <a:pt x="202" y="59"/>
                    <a:pt x="202" y="59"/>
                    <a:pt x="202" y="59"/>
                  </a:cubicBezTo>
                  <a:cubicBezTo>
                    <a:pt x="199" y="55"/>
                    <a:pt x="196" y="52"/>
                    <a:pt x="189" y="47"/>
                  </a:cubicBezTo>
                  <a:cubicBezTo>
                    <a:pt x="190" y="46"/>
                    <a:pt x="190" y="46"/>
                    <a:pt x="190" y="46"/>
                  </a:cubicBezTo>
                  <a:cubicBezTo>
                    <a:pt x="200" y="28"/>
                    <a:pt x="200" y="28"/>
                    <a:pt x="200" y="28"/>
                  </a:cubicBezTo>
                  <a:cubicBezTo>
                    <a:pt x="179" y="14"/>
                    <a:pt x="179" y="14"/>
                    <a:pt x="179" y="14"/>
                  </a:cubicBezTo>
                  <a:cubicBezTo>
                    <a:pt x="162" y="32"/>
                    <a:pt x="162" y="32"/>
                    <a:pt x="162" y="32"/>
                  </a:cubicBezTo>
                  <a:cubicBezTo>
                    <a:pt x="163" y="32"/>
                    <a:pt x="163" y="32"/>
                    <a:pt x="163" y="32"/>
                  </a:cubicBezTo>
                  <a:cubicBezTo>
                    <a:pt x="156" y="29"/>
                    <a:pt x="149" y="27"/>
                    <a:pt x="142" y="25"/>
                  </a:cubicBezTo>
                  <a:cubicBezTo>
                    <a:pt x="142" y="24"/>
                    <a:pt x="142" y="24"/>
                    <a:pt x="142" y="24"/>
                  </a:cubicBezTo>
                  <a:cubicBezTo>
                    <a:pt x="138" y="0"/>
                    <a:pt x="138" y="0"/>
                    <a:pt x="138" y="0"/>
                  </a:cubicBezTo>
                  <a:cubicBezTo>
                    <a:pt x="113" y="0"/>
                    <a:pt x="113" y="0"/>
                    <a:pt x="113" y="0"/>
                  </a:cubicBezTo>
                  <a:cubicBezTo>
                    <a:pt x="108" y="25"/>
                    <a:pt x="108" y="25"/>
                    <a:pt x="108" y="25"/>
                  </a:cubicBezTo>
                  <a:cubicBezTo>
                    <a:pt x="108" y="25"/>
                    <a:pt x="108" y="25"/>
                    <a:pt x="108" y="25"/>
                  </a:cubicBezTo>
                  <a:cubicBezTo>
                    <a:pt x="100" y="27"/>
                    <a:pt x="92" y="29"/>
                    <a:pt x="84" y="32"/>
                  </a:cubicBezTo>
                  <a:cubicBezTo>
                    <a:pt x="84" y="32"/>
                    <a:pt x="84" y="32"/>
                    <a:pt x="84" y="32"/>
                  </a:cubicBezTo>
                  <a:cubicBezTo>
                    <a:pt x="67" y="14"/>
                    <a:pt x="67" y="14"/>
                    <a:pt x="67" y="14"/>
                  </a:cubicBezTo>
                  <a:cubicBezTo>
                    <a:pt x="46" y="28"/>
                    <a:pt x="46" y="28"/>
                    <a:pt x="46" y="28"/>
                  </a:cubicBezTo>
                  <a:cubicBezTo>
                    <a:pt x="55" y="52"/>
                    <a:pt x="55" y="52"/>
                    <a:pt x="55" y="52"/>
                  </a:cubicBezTo>
                  <a:lnTo>
                    <a:pt x="56" y="52"/>
                  </a:lnTo>
                  <a:close/>
                  <a:moveTo>
                    <a:pt x="169" y="53"/>
                  </a:moveTo>
                  <a:cubicBezTo>
                    <a:pt x="209" y="78"/>
                    <a:pt x="222" y="130"/>
                    <a:pt x="198" y="170"/>
                  </a:cubicBezTo>
                  <a:cubicBezTo>
                    <a:pt x="174" y="210"/>
                    <a:pt x="122" y="222"/>
                    <a:pt x="82" y="198"/>
                  </a:cubicBezTo>
                  <a:cubicBezTo>
                    <a:pt x="42" y="174"/>
                    <a:pt x="29" y="122"/>
                    <a:pt x="53" y="82"/>
                  </a:cubicBezTo>
                  <a:cubicBezTo>
                    <a:pt x="77" y="42"/>
                    <a:pt x="129" y="29"/>
                    <a:pt x="169" y="53"/>
                  </a:cubicBezTo>
                  <a:close/>
                </a:path>
              </a:pathLst>
            </a:custGeom>
            <a:solidFill>
              <a:schemeClr val="accent4"/>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9" name="Freeform 10"/>
            <p:cNvSpPr/>
            <p:nvPr/>
          </p:nvSpPr>
          <p:spPr bwMode="auto">
            <a:xfrm>
              <a:off x="8648966" y="1811050"/>
              <a:ext cx="1252979" cy="1252979"/>
            </a:xfrm>
            <a:custGeom>
              <a:avLst/>
              <a:gdLst>
                <a:gd name="T0" fmla="*/ 52 w 412"/>
                <a:gd name="T1" fmla="*/ 112 h 412"/>
                <a:gd name="T2" fmla="*/ 112 w 412"/>
                <a:gd name="T3" fmla="*/ 361 h 412"/>
                <a:gd name="T4" fmla="*/ 360 w 412"/>
                <a:gd name="T5" fmla="*/ 300 h 412"/>
                <a:gd name="T6" fmla="*/ 300 w 412"/>
                <a:gd name="T7" fmla="*/ 52 h 412"/>
                <a:gd name="T8" fmla="*/ 52 w 412"/>
                <a:gd name="T9" fmla="*/ 112 h 412"/>
              </a:gdLst>
              <a:ahLst/>
              <a:cxnLst>
                <a:cxn ang="0">
                  <a:pos x="T0" y="T1"/>
                </a:cxn>
                <a:cxn ang="0">
                  <a:pos x="T2" y="T3"/>
                </a:cxn>
                <a:cxn ang="0">
                  <a:pos x="T4" y="T5"/>
                </a:cxn>
                <a:cxn ang="0">
                  <a:pos x="T6" y="T7"/>
                </a:cxn>
                <a:cxn ang="0">
                  <a:pos x="T8" y="T9"/>
                </a:cxn>
              </a:cxnLst>
              <a:rect l="0" t="0" r="r" b="b"/>
              <a:pathLst>
                <a:path w="412" h="412">
                  <a:moveTo>
                    <a:pt x="52" y="112"/>
                  </a:moveTo>
                  <a:cubicBezTo>
                    <a:pt x="0" y="198"/>
                    <a:pt x="27" y="309"/>
                    <a:pt x="112" y="361"/>
                  </a:cubicBezTo>
                  <a:cubicBezTo>
                    <a:pt x="197" y="412"/>
                    <a:pt x="308" y="385"/>
                    <a:pt x="360" y="300"/>
                  </a:cubicBezTo>
                  <a:cubicBezTo>
                    <a:pt x="412" y="215"/>
                    <a:pt x="385" y="104"/>
                    <a:pt x="300" y="52"/>
                  </a:cubicBezTo>
                  <a:cubicBezTo>
                    <a:pt x="214" y="0"/>
                    <a:pt x="103" y="27"/>
                    <a:pt x="52" y="112"/>
                  </a:cubicBezTo>
                  <a:close/>
                </a:path>
              </a:pathLst>
            </a:custGeom>
            <a:solidFill>
              <a:schemeClr val="accent3"/>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10" name="Freeform 11"/>
            <p:cNvSpPr>
              <a:spLocks noEditPoints="1"/>
            </p:cNvSpPr>
            <p:nvPr/>
          </p:nvSpPr>
          <p:spPr bwMode="auto">
            <a:xfrm>
              <a:off x="8341826" y="1503910"/>
              <a:ext cx="1869831" cy="1863405"/>
            </a:xfrm>
            <a:custGeom>
              <a:avLst/>
              <a:gdLst>
                <a:gd name="T0" fmla="*/ 109 w 615"/>
                <a:gd name="T1" fmla="*/ 156 h 613"/>
                <a:gd name="T2" fmla="*/ 50 w 615"/>
                <a:gd name="T3" fmla="*/ 137 h 613"/>
                <a:gd name="T4" fmla="*/ 70 w 615"/>
                <a:gd name="T5" fmla="*/ 231 h 613"/>
                <a:gd name="T6" fmla="*/ 59 w 615"/>
                <a:gd name="T7" fmla="*/ 270 h 613"/>
                <a:gd name="T8" fmla="*/ 1 w 615"/>
                <a:gd name="T9" fmla="*/ 344 h 613"/>
                <a:gd name="T10" fmla="*/ 73 w 615"/>
                <a:gd name="T11" fmla="*/ 393 h 613"/>
                <a:gd name="T12" fmla="*/ 26 w 615"/>
                <a:gd name="T13" fmla="*/ 432 h 613"/>
                <a:gd name="T14" fmla="*/ 116 w 615"/>
                <a:gd name="T15" fmla="*/ 466 h 613"/>
                <a:gd name="T16" fmla="*/ 144 w 615"/>
                <a:gd name="T17" fmla="*/ 496 h 613"/>
                <a:gd name="T18" fmla="*/ 175 w 615"/>
                <a:gd name="T19" fmla="*/ 583 h 613"/>
                <a:gd name="T20" fmla="*/ 267 w 615"/>
                <a:gd name="T21" fmla="*/ 553 h 613"/>
                <a:gd name="T22" fmla="*/ 277 w 615"/>
                <a:gd name="T23" fmla="*/ 613 h 613"/>
                <a:gd name="T24" fmla="*/ 351 w 615"/>
                <a:gd name="T25" fmla="*/ 552 h 613"/>
                <a:gd name="T26" fmla="*/ 409 w 615"/>
                <a:gd name="T27" fmla="*/ 536 h 613"/>
                <a:gd name="T28" fmla="*/ 503 w 615"/>
                <a:gd name="T29" fmla="*/ 545 h 613"/>
                <a:gd name="T30" fmla="*/ 479 w 615"/>
                <a:gd name="T31" fmla="*/ 487 h 613"/>
                <a:gd name="T32" fmla="*/ 507 w 615"/>
                <a:gd name="T33" fmla="*/ 458 h 613"/>
                <a:gd name="T34" fmla="*/ 593 w 615"/>
                <a:gd name="T35" fmla="*/ 421 h 613"/>
                <a:gd name="T36" fmla="*/ 544 w 615"/>
                <a:gd name="T37" fmla="*/ 382 h 613"/>
                <a:gd name="T38" fmla="*/ 555 w 615"/>
                <a:gd name="T39" fmla="*/ 344 h 613"/>
                <a:gd name="T40" fmla="*/ 613 w 615"/>
                <a:gd name="T41" fmla="*/ 270 h 613"/>
                <a:gd name="T42" fmla="*/ 551 w 615"/>
                <a:gd name="T43" fmla="*/ 259 h 613"/>
                <a:gd name="T44" fmla="*/ 542 w 615"/>
                <a:gd name="T45" fmla="*/ 220 h 613"/>
                <a:gd name="T46" fmla="*/ 558 w 615"/>
                <a:gd name="T47" fmla="*/ 127 h 613"/>
                <a:gd name="T48" fmla="*/ 494 w 615"/>
                <a:gd name="T49" fmla="*/ 145 h 613"/>
                <a:gd name="T50" fmla="*/ 464 w 615"/>
                <a:gd name="T51" fmla="*/ 113 h 613"/>
                <a:gd name="T52" fmla="*/ 437 w 615"/>
                <a:gd name="T53" fmla="*/ 35 h 613"/>
                <a:gd name="T54" fmla="*/ 397 w 615"/>
                <a:gd name="T55" fmla="*/ 77 h 613"/>
                <a:gd name="T56" fmla="*/ 348 w 615"/>
                <a:gd name="T57" fmla="*/ 60 h 613"/>
                <a:gd name="T58" fmla="*/ 275 w 615"/>
                <a:gd name="T59" fmla="*/ 0 h 613"/>
                <a:gd name="T60" fmla="*/ 264 w 615"/>
                <a:gd name="T61" fmla="*/ 62 h 613"/>
                <a:gd name="T62" fmla="*/ 205 w 615"/>
                <a:gd name="T63" fmla="*/ 78 h 613"/>
                <a:gd name="T64" fmla="*/ 112 w 615"/>
                <a:gd name="T65" fmla="*/ 69 h 613"/>
                <a:gd name="T66" fmla="*/ 414 w 615"/>
                <a:gd name="T67" fmla="*/ 131 h 613"/>
                <a:gd name="T68" fmla="*/ 200 w 615"/>
                <a:gd name="T69" fmla="*/ 484 h 613"/>
                <a:gd name="T70" fmla="*/ 414 w 615"/>
                <a:gd name="T71" fmla="*/ 13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5" h="613">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solidFill>
              <a:schemeClr val="accent3"/>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11" name="Freeform 12"/>
            <p:cNvSpPr/>
            <p:nvPr/>
          </p:nvSpPr>
          <p:spPr bwMode="auto">
            <a:xfrm>
              <a:off x="8059102" y="3486830"/>
              <a:ext cx="1119328" cy="1115473"/>
            </a:xfrm>
            <a:custGeom>
              <a:avLst/>
              <a:gdLst>
                <a:gd name="T0" fmla="*/ 46 w 368"/>
                <a:gd name="T1" fmla="*/ 100 h 367"/>
                <a:gd name="T2" fmla="*/ 101 w 368"/>
                <a:gd name="T3" fmla="*/ 321 h 367"/>
                <a:gd name="T4" fmla="*/ 322 w 368"/>
                <a:gd name="T5" fmla="*/ 267 h 367"/>
                <a:gd name="T6" fmla="*/ 267 w 368"/>
                <a:gd name="T7" fmla="*/ 46 h 367"/>
                <a:gd name="T8" fmla="*/ 46 w 368"/>
                <a:gd name="T9" fmla="*/ 100 h 367"/>
              </a:gdLst>
              <a:ahLst/>
              <a:cxnLst>
                <a:cxn ang="0">
                  <a:pos x="T0" y="T1"/>
                </a:cxn>
                <a:cxn ang="0">
                  <a:pos x="T2" y="T3"/>
                </a:cxn>
                <a:cxn ang="0">
                  <a:pos x="T4" y="T5"/>
                </a:cxn>
                <a:cxn ang="0">
                  <a:pos x="T6" y="T7"/>
                </a:cxn>
                <a:cxn ang="0">
                  <a:pos x="T8" y="T9"/>
                </a:cxn>
              </a:cxnLst>
              <a:rect l="0" t="0" r="r" b="b"/>
              <a:pathLst>
                <a:path w="368" h="367">
                  <a:moveTo>
                    <a:pt x="46" y="100"/>
                  </a:moveTo>
                  <a:cubicBezTo>
                    <a:pt x="0" y="176"/>
                    <a:pt x="25" y="275"/>
                    <a:pt x="101" y="321"/>
                  </a:cubicBezTo>
                  <a:cubicBezTo>
                    <a:pt x="176" y="367"/>
                    <a:pt x="275" y="343"/>
                    <a:pt x="322" y="267"/>
                  </a:cubicBezTo>
                  <a:cubicBezTo>
                    <a:pt x="368" y="191"/>
                    <a:pt x="343" y="92"/>
                    <a:pt x="267" y="46"/>
                  </a:cubicBezTo>
                  <a:cubicBezTo>
                    <a:pt x="192" y="0"/>
                    <a:pt x="93" y="24"/>
                    <a:pt x="46" y="100"/>
                  </a:cubicBezTo>
                  <a:close/>
                </a:path>
              </a:pathLst>
            </a:custGeom>
            <a:solidFill>
              <a:schemeClr val="accent1"/>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12" name="Freeform 13"/>
            <p:cNvSpPr>
              <a:spLocks noEditPoints="1"/>
            </p:cNvSpPr>
            <p:nvPr/>
          </p:nvSpPr>
          <p:spPr bwMode="auto">
            <a:xfrm>
              <a:off x="7787944" y="3213102"/>
              <a:ext cx="1664213" cy="1662928"/>
            </a:xfrm>
            <a:custGeom>
              <a:avLst/>
              <a:gdLst>
                <a:gd name="T0" fmla="*/ 97 w 547"/>
                <a:gd name="T1" fmla="*/ 139 h 547"/>
                <a:gd name="T2" fmla="*/ 44 w 547"/>
                <a:gd name="T3" fmla="*/ 122 h 547"/>
                <a:gd name="T4" fmla="*/ 62 w 547"/>
                <a:gd name="T5" fmla="*/ 206 h 547"/>
                <a:gd name="T6" fmla="*/ 52 w 547"/>
                <a:gd name="T7" fmla="*/ 240 h 547"/>
                <a:gd name="T8" fmla="*/ 1 w 547"/>
                <a:gd name="T9" fmla="*/ 306 h 547"/>
                <a:gd name="T10" fmla="*/ 65 w 547"/>
                <a:gd name="T11" fmla="*/ 350 h 547"/>
                <a:gd name="T12" fmla="*/ 23 w 547"/>
                <a:gd name="T13" fmla="*/ 385 h 547"/>
                <a:gd name="T14" fmla="*/ 103 w 547"/>
                <a:gd name="T15" fmla="*/ 416 h 547"/>
                <a:gd name="T16" fmla="*/ 128 w 547"/>
                <a:gd name="T17" fmla="*/ 442 h 547"/>
                <a:gd name="T18" fmla="*/ 155 w 547"/>
                <a:gd name="T19" fmla="*/ 520 h 547"/>
                <a:gd name="T20" fmla="*/ 237 w 547"/>
                <a:gd name="T21" fmla="*/ 492 h 547"/>
                <a:gd name="T22" fmla="*/ 247 w 547"/>
                <a:gd name="T23" fmla="*/ 547 h 547"/>
                <a:gd name="T24" fmla="*/ 312 w 547"/>
                <a:gd name="T25" fmla="*/ 492 h 547"/>
                <a:gd name="T26" fmla="*/ 364 w 547"/>
                <a:gd name="T27" fmla="*/ 477 h 547"/>
                <a:gd name="T28" fmla="*/ 448 w 547"/>
                <a:gd name="T29" fmla="*/ 486 h 547"/>
                <a:gd name="T30" fmla="*/ 426 w 547"/>
                <a:gd name="T31" fmla="*/ 434 h 547"/>
                <a:gd name="T32" fmla="*/ 451 w 547"/>
                <a:gd name="T33" fmla="*/ 408 h 547"/>
                <a:gd name="T34" fmla="*/ 528 w 547"/>
                <a:gd name="T35" fmla="*/ 376 h 547"/>
                <a:gd name="T36" fmla="*/ 484 w 547"/>
                <a:gd name="T37" fmla="*/ 341 h 547"/>
                <a:gd name="T38" fmla="*/ 494 w 547"/>
                <a:gd name="T39" fmla="*/ 306 h 547"/>
                <a:gd name="T40" fmla="*/ 546 w 547"/>
                <a:gd name="T41" fmla="*/ 240 h 547"/>
                <a:gd name="T42" fmla="*/ 491 w 547"/>
                <a:gd name="T43" fmla="*/ 231 h 547"/>
                <a:gd name="T44" fmla="*/ 483 w 547"/>
                <a:gd name="T45" fmla="*/ 196 h 547"/>
                <a:gd name="T46" fmla="*/ 497 w 547"/>
                <a:gd name="T47" fmla="*/ 113 h 547"/>
                <a:gd name="T48" fmla="*/ 440 w 547"/>
                <a:gd name="T49" fmla="*/ 130 h 547"/>
                <a:gd name="T50" fmla="*/ 413 w 547"/>
                <a:gd name="T51" fmla="*/ 101 h 547"/>
                <a:gd name="T52" fmla="*/ 389 w 547"/>
                <a:gd name="T53" fmla="*/ 32 h 547"/>
                <a:gd name="T54" fmla="*/ 353 w 547"/>
                <a:gd name="T55" fmla="*/ 69 h 547"/>
                <a:gd name="T56" fmla="*/ 310 w 547"/>
                <a:gd name="T57" fmla="*/ 53 h 547"/>
                <a:gd name="T58" fmla="*/ 245 w 547"/>
                <a:gd name="T59" fmla="*/ 0 h 547"/>
                <a:gd name="T60" fmla="*/ 235 w 547"/>
                <a:gd name="T61" fmla="*/ 55 h 547"/>
                <a:gd name="T62" fmla="*/ 182 w 547"/>
                <a:gd name="T63" fmla="*/ 69 h 547"/>
                <a:gd name="T64" fmla="*/ 99 w 547"/>
                <a:gd name="T65" fmla="*/ 61 h 547"/>
                <a:gd name="T66" fmla="*/ 121 w 547"/>
                <a:gd name="T67" fmla="*/ 113 h 547"/>
                <a:gd name="T68" fmla="*/ 430 w 547"/>
                <a:gd name="T69" fmla="*/ 369 h 547"/>
                <a:gd name="T70" fmla="*/ 116 w 547"/>
                <a:gd name="T71" fmla="*/ 1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solidFill>
              <a:schemeClr val="accent1"/>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13" name="Freeform 14"/>
            <p:cNvSpPr/>
            <p:nvPr/>
          </p:nvSpPr>
          <p:spPr bwMode="auto">
            <a:xfrm>
              <a:off x="9677051" y="3367315"/>
              <a:ext cx="661830" cy="666970"/>
            </a:xfrm>
            <a:custGeom>
              <a:avLst/>
              <a:gdLst>
                <a:gd name="T0" fmla="*/ 28 w 218"/>
                <a:gd name="T1" fmla="*/ 60 h 219"/>
                <a:gd name="T2" fmla="*/ 60 w 218"/>
                <a:gd name="T3" fmla="*/ 191 h 219"/>
                <a:gd name="T4" fmla="*/ 191 w 218"/>
                <a:gd name="T5" fmla="*/ 159 h 219"/>
                <a:gd name="T6" fmla="*/ 159 w 218"/>
                <a:gd name="T7" fmla="*/ 28 h 219"/>
                <a:gd name="T8" fmla="*/ 28 w 218"/>
                <a:gd name="T9" fmla="*/ 60 h 219"/>
              </a:gdLst>
              <a:ahLst/>
              <a:cxnLst>
                <a:cxn ang="0">
                  <a:pos x="T0" y="T1"/>
                </a:cxn>
                <a:cxn ang="0">
                  <a:pos x="T2" y="T3"/>
                </a:cxn>
                <a:cxn ang="0">
                  <a:pos x="T4" y="T5"/>
                </a:cxn>
                <a:cxn ang="0">
                  <a:pos x="T6" y="T7"/>
                </a:cxn>
                <a:cxn ang="0">
                  <a:pos x="T8" y="T9"/>
                </a:cxn>
              </a:cxnLst>
              <a:rect l="0" t="0" r="r" b="b"/>
              <a:pathLst>
                <a:path w="218" h="219">
                  <a:moveTo>
                    <a:pt x="28" y="60"/>
                  </a:moveTo>
                  <a:cubicBezTo>
                    <a:pt x="0" y="105"/>
                    <a:pt x="15" y="164"/>
                    <a:pt x="60" y="191"/>
                  </a:cubicBezTo>
                  <a:cubicBezTo>
                    <a:pt x="105" y="219"/>
                    <a:pt x="164" y="204"/>
                    <a:pt x="191" y="159"/>
                  </a:cubicBezTo>
                  <a:cubicBezTo>
                    <a:pt x="218" y="114"/>
                    <a:pt x="204" y="55"/>
                    <a:pt x="159" y="28"/>
                  </a:cubicBezTo>
                  <a:cubicBezTo>
                    <a:pt x="114" y="0"/>
                    <a:pt x="55" y="15"/>
                    <a:pt x="28" y="60"/>
                  </a:cubicBezTo>
                </a:path>
              </a:pathLst>
            </a:custGeom>
            <a:solidFill>
              <a:schemeClr val="accent2"/>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14" name="Freeform 15"/>
            <p:cNvSpPr>
              <a:spLocks noEditPoints="1"/>
            </p:cNvSpPr>
            <p:nvPr/>
          </p:nvSpPr>
          <p:spPr bwMode="auto">
            <a:xfrm>
              <a:off x="9515128" y="3206677"/>
              <a:ext cx="988247" cy="988247"/>
            </a:xfrm>
            <a:custGeom>
              <a:avLst/>
              <a:gdLst>
                <a:gd name="T0" fmla="*/ 57 w 325"/>
                <a:gd name="T1" fmla="*/ 82 h 325"/>
                <a:gd name="T2" fmla="*/ 26 w 325"/>
                <a:gd name="T3" fmla="*/ 72 h 325"/>
                <a:gd name="T4" fmla="*/ 37 w 325"/>
                <a:gd name="T5" fmla="*/ 122 h 325"/>
                <a:gd name="T6" fmla="*/ 31 w 325"/>
                <a:gd name="T7" fmla="*/ 143 h 325"/>
                <a:gd name="T8" fmla="*/ 0 w 325"/>
                <a:gd name="T9" fmla="*/ 182 h 325"/>
                <a:gd name="T10" fmla="*/ 38 w 325"/>
                <a:gd name="T11" fmla="*/ 208 h 325"/>
                <a:gd name="T12" fmla="*/ 13 w 325"/>
                <a:gd name="T13" fmla="*/ 229 h 325"/>
                <a:gd name="T14" fmla="*/ 61 w 325"/>
                <a:gd name="T15" fmla="*/ 247 h 325"/>
                <a:gd name="T16" fmla="*/ 76 w 325"/>
                <a:gd name="T17" fmla="*/ 263 h 325"/>
                <a:gd name="T18" fmla="*/ 92 w 325"/>
                <a:gd name="T19" fmla="*/ 309 h 325"/>
                <a:gd name="T20" fmla="*/ 141 w 325"/>
                <a:gd name="T21" fmla="*/ 292 h 325"/>
                <a:gd name="T22" fmla="*/ 147 w 325"/>
                <a:gd name="T23" fmla="*/ 325 h 325"/>
                <a:gd name="T24" fmla="*/ 186 w 325"/>
                <a:gd name="T25" fmla="*/ 292 h 325"/>
                <a:gd name="T26" fmla="*/ 217 w 325"/>
                <a:gd name="T27" fmla="*/ 283 h 325"/>
                <a:gd name="T28" fmla="*/ 266 w 325"/>
                <a:gd name="T29" fmla="*/ 288 h 325"/>
                <a:gd name="T30" fmla="*/ 253 w 325"/>
                <a:gd name="T31" fmla="*/ 258 h 325"/>
                <a:gd name="T32" fmla="*/ 268 w 325"/>
                <a:gd name="T33" fmla="*/ 242 h 325"/>
                <a:gd name="T34" fmla="*/ 314 w 325"/>
                <a:gd name="T35" fmla="*/ 223 h 325"/>
                <a:gd name="T36" fmla="*/ 288 w 325"/>
                <a:gd name="T37" fmla="*/ 202 h 325"/>
                <a:gd name="T38" fmla="*/ 294 w 325"/>
                <a:gd name="T39" fmla="*/ 182 h 325"/>
                <a:gd name="T40" fmla="*/ 325 w 325"/>
                <a:gd name="T41" fmla="*/ 143 h 325"/>
                <a:gd name="T42" fmla="*/ 292 w 325"/>
                <a:gd name="T43" fmla="*/ 137 h 325"/>
                <a:gd name="T44" fmla="*/ 287 w 325"/>
                <a:gd name="T45" fmla="*/ 116 h 325"/>
                <a:gd name="T46" fmla="*/ 295 w 325"/>
                <a:gd name="T47" fmla="*/ 67 h 325"/>
                <a:gd name="T48" fmla="*/ 262 w 325"/>
                <a:gd name="T49" fmla="*/ 77 h 325"/>
                <a:gd name="T50" fmla="*/ 246 w 325"/>
                <a:gd name="T51" fmla="*/ 59 h 325"/>
                <a:gd name="T52" fmla="*/ 231 w 325"/>
                <a:gd name="T53" fmla="*/ 18 h 325"/>
                <a:gd name="T54" fmla="*/ 210 w 325"/>
                <a:gd name="T55" fmla="*/ 41 h 325"/>
                <a:gd name="T56" fmla="*/ 184 w 325"/>
                <a:gd name="T57" fmla="*/ 31 h 325"/>
                <a:gd name="T58" fmla="*/ 146 w 325"/>
                <a:gd name="T59" fmla="*/ 0 h 325"/>
                <a:gd name="T60" fmla="*/ 139 w 325"/>
                <a:gd name="T61" fmla="*/ 33 h 325"/>
                <a:gd name="T62" fmla="*/ 108 w 325"/>
                <a:gd name="T63" fmla="*/ 41 h 325"/>
                <a:gd name="T64" fmla="*/ 59 w 325"/>
                <a:gd name="T65" fmla="*/ 36 h 325"/>
                <a:gd name="T66" fmla="*/ 72 w 325"/>
                <a:gd name="T67" fmla="*/ 67 h 325"/>
                <a:gd name="T68" fmla="*/ 256 w 325"/>
                <a:gd name="T69" fmla="*/ 219 h 325"/>
                <a:gd name="T70" fmla="*/ 69 w 325"/>
                <a:gd name="T71" fmla="*/ 10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solidFill>
              <a:schemeClr val="accent2"/>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15" name="Freeform 16"/>
            <p:cNvSpPr/>
            <p:nvPr/>
          </p:nvSpPr>
          <p:spPr bwMode="auto">
            <a:xfrm>
              <a:off x="7126114" y="3091017"/>
              <a:ext cx="379106" cy="334127"/>
            </a:xfrm>
            <a:custGeom>
              <a:avLst/>
              <a:gdLst>
                <a:gd name="T0" fmla="*/ 113 w 125"/>
                <a:gd name="T1" fmla="*/ 62 h 110"/>
                <a:gd name="T2" fmla="*/ 117 w 125"/>
                <a:gd name="T3" fmla="*/ 97 h 110"/>
                <a:gd name="T4" fmla="*/ 82 w 125"/>
                <a:gd name="T5" fmla="*/ 102 h 110"/>
                <a:gd name="T6" fmla="*/ 13 w 125"/>
                <a:gd name="T7" fmla="*/ 49 h 110"/>
                <a:gd name="T8" fmla="*/ 9 w 125"/>
                <a:gd name="T9" fmla="*/ 14 h 110"/>
                <a:gd name="T10" fmla="*/ 44 w 125"/>
                <a:gd name="T11" fmla="*/ 9 h 110"/>
                <a:gd name="T12" fmla="*/ 113 w 125"/>
                <a:gd name="T13" fmla="*/ 62 h 110"/>
              </a:gdLst>
              <a:ahLst/>
              <a:cxnLst>
                <a:cxn ang="0">
                  <a:pos x="T0" y="T1"/>
                </a:cxn>
                <a:cxn ang="0">
                  <a:pos x="T2" y="T3"/>
                </a:cxn>
                <a:cxn ang="0">
                  <a:pos x="T4" y="T5"/>
                </a:cxn>
                <a:cxn ang="0">
                  <a:pos x="T6" y="T7"/>
                </a:cxn>
                <a:cxn ang="0">
                  <a:pos x="T8" y="T9"/>
                </a:cxn>
                <a:cxn ang="0">
                  <a:pos x="T10" y="T11"/>
                </a:cxn>
                <a:cxn ang="0">
                  <a:pos x="T12" y="T13"/>
                </a:cxn>
              </a:cxnLst>
              <a:rect l="0" t="0" r="r" b="b"/>
              <a:pathLst>
                <a:path w="125" h="110">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solidFill>
              <a:schemeClr val="accent3"/>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16" name="Freeform 17"/>
            <p:cNvSpPr/>
            <p:nvPr/>
          </p:nvSpPr>
          <p:spPr bwMode="auto">
            <a:xfrm>
              <a:off x="6872948" y="3827383"/>
              <a:ext cx="426656" cy="218468"/>
            </a:xfrm>
            <a:custGeom>
              <a:avLst/>
              <a:gdLst>
                <a:gd name="T0" fmla="*/ 117 w 140"/>
                <a:gd name="T1" fmla="*/ 20 h 72"/>
                <a:gd name="T2" fmla="*/ 137 w 140"/>
                <a:gd name="T3" fmla="*/ 49 h 72"/>
                <a:gd name="T4" fmla="*/ 108 w 140"/>
                <a:gd name="T5" fmla="*/ 69 h 72"/>
                <a:gd name="T6" fmla="*/ 22 w 140"/>
                <a:gd name="T7" fmla="*/ 52 h 72"/>
                <a:gd name="T8" fmla="*/ 3 w 140"/>
                <a:gd name="T9" fmla="*/ 23 h 72"/>
                <a:gd name="T10" fmla="*/ 32 w 140"/>
                <a:gd name="T11" fmla="*/ 3 h 72"/>
                <a:gd name="T12" fmla="*/ 117 w 140"/>
                <a:gd name="T13" fmla="*/ 20 h 72"/>
              </a:gdLst>
              <a:ahLst/>
              <a:cxnLst>
                <a:cxn ang="0">
                  <a:pos x="T0" y="T1"/>
                </a:cxn>
                <a:cxn ang="0">
                  <a:pos x="T2" y="T3"/>
                </a:cxn>
                <a:cxn ang="0">
                  <a:pos x="T4" y="T5"/>
                </a:cxn>
                <a:cxn ang="0">
                  <a:pos x="T6" y="T7"/>
                </a:cxn>
                <a:cxn ang="0">
                  <a:pos x="T8" y="T9"/>
                </a:cxn>
                <a:cxn ang="0">
                  <a:pos x="T10" y="T11"/>
                </a:cxn>
                <a:cxn ang="0">
                  <a:pos x="T12" y="T13"/>
                </a:cxn>
              </a:cxnLst>
              <a:rect l="0" t="0" r="r" b="b"/>
              <a:pathLst>
                <a:path w="140" h="72">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solidFill>
              <a:schemeClr val="accent2"/>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17" name="Freeform 18"/>
            <p:cNvSpPr/>
            <p:nvPr/>
          </p:nvSpPr>
          <p:spPr bwMode="auto">
            <a:xfrm>
              <a:off x="7059289" y="4532907"/>
              <a:ext cx="422800" cy="240315"/>
            </a:xfrm>
            <a:custGeom>
              <a:avLst/>
              <a:gdLst>
                <a:gd name="T0" fmla="*/ 105 w 139"/>
                <a:gd name="T1" fmla="*/ 4 h 79"/>
                <a:gd name="T2" fmla="*/ 136 w 139"/>
                <a:gd name="T3" fmla="*/ 22 h 79"/>
                <a:gd name="T4" fmla="*/ 118 w 139"/>
                <a:gd name="T5" fmla="*/ 52 h 79"/>
                <a:gd name="T6" fmla="*/ 34 w 139"/>
                <a:gd name="T7" fmla="*/ 75 h 79"/>
                <a:gd name="T8" fmla="*/ 4 w 139"/>
                <a:gd name="T9" fmla="*/ 57 h 79"/>
                <a:gd name="T10" fmla="*/ 21 w 139"/>
                <a:gd name="T11" fmla="*/ 26 h 79"/>
                <a:gd name="T12" fmla="*/ 105 w 139"/>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39" h="7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solidFill>
              <a:schemeClr val="accent1"/>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18" name="Freeform 19"/>
            <p:cNvSpPr/>
            <p:nvPr/>
          </p:nvSpPr>
          <p:spPr bwMode="auto">
            <a:xfrm>
              <a:off x="9846685" y="4532907"/>
              <a:ext cx="425371" cy="240315"/>
            </a:xfrm>
            <a:custGeom>
              <a:avLst/>
              <a:gdLst>
                <a:gd name="T0" fmla="*/ 35 w 140"/>
                <a:gd name="T1" fmla="*/ 4 h 79"/>
                <a:gd name="T2" fmla="*/ 4 w 140"/>
                <a:gd name="T3" fmla="*/ 22 h 79"/>
                <a:gd name="T4" fmla="*/ 21 w 140"/>
                <a:gd name="T5" fmla="*/ 52 h 79"/>
                <a:gd name="T6" fmla="*/ 105 w 140"/>
                <a:gd name="T7" fmla="*/ 75 h 79"/>
                <a:gd name="T8" fmla="*/ 136 w 140"/>
                <a:gd name="T9" fmla="*/ 57 h 79"/>
                <a:gd name="T10" fmla="*/ 119 w 140"/>
                <a:gd name="T11" fmla="*/ 26 h 79"/>
                <a:gd name="T12" fmla="*/ 35 w 140"/>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40" h="79">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solidFill>
              <a:schemeClr val="accent4"/>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19" name="Freeform 20"/>
            <p:cNvSpPr/>
            <p:nvPr/>
          </p:nvSpPr>
          <p:spPr bwMode="auto">
            <a:xfrm>
              <a:off x="7442251" y="2848132"/>
              <a:ext cx="2335039" cy="2748843"/>
            </a:xfrm>
            <a:custGeom>
              <a:avLst/>
              <a:gdLst>
                <a:gd name="T0" fmla="*/ 702 w 768"/>
                <a:gd name="T1" fmla="*/ 412 h 904"/>
                <a:gd name="T2" fmla="*/ 611 w 768"/>
                <a:gd name="T3" fmla="*/ 601 h 904"/>
                <a:gd name="T4" fmla="*/ 611 w 768"/>
                <a:gd name="T5" fmla="*/ 602 h 904"/>
                <a:gd name="T6" fmla="*/ 609 w 768"/>
                <a:gd name="T7" fmla="*/ 604 h 904"/>
                <a:gd name="T8" fmla="*/ 606 w 768"/>
                <a:gd name="T9" fmla="*/ 606 h 904"/>
                <a:gd name="T10" fmla="*/ 606 w 768"/>
                <a:gd name="T11" fmla="*/ 607 h 904"/>
                <a:gd name="T12" fmla="*/ 536 w 768"/>
                <a:gd name="T13" fmla="*/ 735 h 904"/>
                <a:gd name="T14" fmla="*/ 523 w 768"/>
                <a:gd name="T15" fmla="*/ 827 h 904"/>
                <a:gd name="T16" fmla="*/ 523 w 768"/>
                <a:gd name="T17" fmla="*/ 833 h 904"/>
                <a:gd name="T18" fmla="*/ 521 w 768"/>
                <a:gd name="T19" fmla="*/ 837 h 904"/>
                <a:gd name="T20" fmla="*/ 504 w 768"/>
                <a:gd name="T21" fmla="*/ 844 h 904"/>
                <a:gd name="T22" fmla="*/ 274 w 768"/>
                <a:gd name="T23" fmla="*/ 844 h 904"/>
                <a:gd name="T24" fmla="*/ 257 w 768"/>
                <a:gd name="T25" fmla="*/ 837 h 904"/>
                <a:gd name="T26" fmla="*/ 255 w 768"/>
                <a:gd name="T27" fmla="*/ 832 h 904"/>
                <a:gd name="T28" fmla="*/ 256 w 768"/>
                <a:gd name="T29" fmla="*/ 827 h 904"/>
                <a:gd name="T30" fmla="*/ 243 w 768"/>
                <a:gd name="T31" fmla="*/ 737 h 904"/>
                <a:gd name="T32" fmla="*/ 185 w 768"/>
                <a:gd name="T33" fmla="*/ 622 h 904"/>
                <a:gd name="T34" fmla="*/ 170 w 768"/>
                <a:gd name="T35" fmla="*/ 604 h 904"/>
                <a:gd name="T36" fmla="*/ 136 w 768"/>
                <a:gd name="T37" fmla="*/ 571 h 904"/>
                <a:gd name="T38" fmla="*/ 109 w 768"/>
                <a:gd name="T39" fmla="*/ 530 h 904"/>
                <a:gd name="T40" fmla="*/ 75 w 768"/>
                <a:gd name="T41" fmla="*/ 436 h 904"/>
                <a:gd name="T42" fmla="*/ 70 w 768"/>
                <a:gd name="T43" fmla="*/ 378 h 904"/>
                <a:gd name="T44" fmla="*/ 342 w 768"/>
                <a:gd name="T45" fmla="*/ 65 h 904"/>
                <a:gd name="T46" fmla="*/ 305 w 768"/>
                <a:gd name="T47" fmla="*/ 0 h 904"/>
                <a:gd name="T48" fmla="*/ 0 w 768"/>
                <a:gd name="T49" fmla="*/ 378 h 904"/>
                <a:gd name="T50" fmla="*/ 132 w 768"/>
                <a:gd name="T51" fmla="*/ 669 h 904"/>
                <a:gd name="T52" fmla="*/ 186 w 768"/>
                <a:gd name="T53" fmla="*/ 825 h 904"/>
                <a:gd name="T54" fmla="*/ 204 w 768"/>
                <a:gd name="T55" fmla="*/ 883 h 904"/>
                <a:gd name="T56" fmla="*/ 226 w 768"/>
                <a:gd name="T57" fmla="*/ 902 h 904"/>
                <a:gd name="T58" fmla="*/ 380 w 768"/>
                <a:gd name="T59" fmla="*/ 903 h 904"/>
                <a:gd name="T60" fmla="*/ 547 w 768"/>
                <a:gd name="T61" fmla="*/ 904 h 904"/>
                <a:gd name="T62" fmla="*/ 575 w 768"/>
                <a:gd name="T63" fmla="*/ 883 h 904"/>
                <a:gd name="T64" fmla="*/ 593 w 768"/>
                <a:gd name="T65" fmla="*/ 825 h 904"/>
                <a:gd name="T66" fmla="*/ 658 w 768"/>
                <a:gd name="T67" fmla="*/ 654 h 904"/>
                <a:gd name="T68" fmla="*/ 662 w 768"/>
                <a:gd name="T69" fmla="*/ 650 h 904"/>
                <a:gd name="T70" fmla="*/ 768 w 768"/>
                <a:gd name="T71" fmla="*/ 442 h 904"/>
                <a:gd name="T72" fmla="*/ 702 w 768"/>
                <a:gd name="T73" fmla="*/ 41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904">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20" name="Freeform 33"/>
            <p:cNvSpPr/>
            <p:nvPr/>
          </p:nvSpPr>
          <p:spPr bwMode="auto">
            <a:xfrm>
              <a:off x="7448677" y="2303247"/>
              <a:ext cx="704238" cy="298145"/>
            </a:xfrm>
            <a:custGeom>
              <a:avLst/>
              <a:gdLst>
                <a:gd name="T0" fmla="*/ 232 w 232"/>
                <a:gd name="T1" fmla="*/ 44 h 98"/>
                <a:gd name="T2" fmla="*/ 225 w 232"/>
                <a:gd name="T3" fmla="*/ 34 h 98"/>
                <a:gd name="T4" fmla="*/ 10 w 232"/>
                <a:gd name="T5" fmla="*/ 0 h 98"/>
                <a:gd name="T6" fmla="*/ 0 w 232"/>
                <a:gd name="T7" fmla="*/ 7 h 98"/>
                <a:gd name="T8" fmla="*/ 232 w 232"/>
                <a:gd name="T9" fmla="*/ 44 h 98"/>
              </a:gdLst>
              <a:ahLst/>
              <a:cxnLst>
                <a:cxn ang="0">
                  <a:pos x="T0" y="T1"/>
                </a:cxn>
                <a:cxn ang="0">
                  <a:pos x="T2" y="T3"/>
                </a:cxn>
                <a:cxn ang="0">
                  <a:pos x="T4" y="T5"/>
                </a:cxn>
                <a:cxn ang="0">
                  <a:pos x="T6" y="T7"/>
                </a:cxn>
                <a:cxn ang="0">
                  <a:pos x="T8" y="T9"/>
                </a:cxn>
              </a:cxnLst>
              <a:rect l="0" t="0" r="r" b="b"/>
              <a:pathLst>
                <a:path w="232" h="98">
                  <a:moveTo>
                    <a:pt x="232" y="44"/>
                  </a:moveTo>
                  <a:cubicBezTo>
                    <a:pt x="225" y="34"/>
                    <a:pt x="225" y="34"/>
                    <a:pt x="225" y="34"/>
                  </a:cubicBezTo>
                  <a:cubicBezTo>
                    <a:pt x="157" y="84"/>
                    <a:pt x="60" y="69"/>
                    <a:pt x="10" y="0"/>
                  </a:cubicBezTo>
                  <a:cubicBezTo>
                    <a:pt x="0" y="7"/>
                    <a:pt x="0" y="7"/>
                    <a:pt x="0" y="7"/>
                  </a:cubicBezTo>
                  <a:cubicBezTo>
                    <a:pt x="54" y="81"/>
                    <a:pt x="158" y="98"/>
                    <a:pt x="232" y="44"/>
                  </a:cubicBezTo>
                  <a:close/>
                </a:path>
              </a:pathLst>
            </a:custGeom>
            <a:solidFill>
              <a:schemeClr val="accent4"/>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21" name="Freeform 34"/>
            <p:cNvSpPr/>
            <p:nvPr/>
          </p:nvSpPr>
          <p:spPr bwMode="auto">
            <a:xfrm>
              <a:off x="7438396" y="2287826"/>
              <a:ext cx="57830" cy="57830"/>
            </a:xfrm>
            <a:custGeom>
              <a:avLst/>
              <a:gdLst>
                <a:gd name="T0" fmla="*/ 45 w 45"/>
                <a:gd name="T1" fmla="*/ 12 h 45"/>
                <a:gd name="T2" fmla="*/ 3 w 45"/>
                <a:gd name="T3" fmla="*/ 0 h 45"/>
                <a:gd name="T4" fmla="*/ 0 w 45"/>
                <a:gd name="T5" fmla="*/ 45 h 45"/>
                <a:gd name="T6" fmla="*/ 45 w 45"/>
                <a:gd name="T7" fmla="*/ 12 h 45"/>
              </a:gdLst>
              <a:ahLst/>
              <a:cxnLst>
                <a:cxn ang="0">
                  <a:pos x="T0" y="T1"/>
                </a:cxn>
                <a:cxn ang="0">
                  <a:pos x="T2" y="T3"/>
                </a:cxn>
                <a:cxn ang="0">
                  <a:pos x="T4" y="T5"/>
                </a:cxn>
                <a:cxn ang="0">
                  <a:pos x="T6" y="T7"/>
                </a:cxn>
              </a:cxnLst>
              <a:rect l="0" t="0" r="r" b="b"/>
              <a:pathLst>
                <a:path w="45" h="45">
                  <a:moveTo>
                    <a:pt x="45" y="12"/>
                  </a:moveTo>
                  <a:lnTo>
                    <a:pt x="3" y="0"/>
                  </a:lnTo>
                  <a:lnTo>
                    <a:pt x="0" y="45"/>
                  </a:lnTo>
                  <a:lnTo>
                    <a:pt x="45" y="12"/>
                  </a:lnTo>
                  <a:close/>
                </a:path>
              </a:pathLst>
            </a:custGeom>
            <a:solidFill>
              <a:schemeClr val="accent4"/>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22" name="Freeform 35"/>
            <p:cNvSpPr/>
            <p:nvPr/>
          </p:nvSpPr>
          <p:spPr bwMode="auto">
            <a:xfrm>
              <a:off x="9980336" y="3921196"/>
              <a:ext cx="602715" cy="449787"/>
            </a:xfrm>
            <a:custGeom>
              <a:avLst/>
              <a:gdLst>
                <a:gd name="T0" fmla="*/ 0 w 198"/>
                <a:gd name="T1" fmla="*/ 129 h 148"/>
                <a:gd name="T2" fmla="*/ 3 w 198"/>
                <a:gd name="T3" fmla="*/ 117 h 148"/>
                <a:gd name="T4" fmla="*/ 186 w 198"/>
                <a:gd name="T5" fmla="*/ 0 h 148"/>
                <a:gd name="T6" fmla="*/ 198 w 198"/>
                <a:gd name="T7" fmla="*/ 2 h 148"/>
                <a:gd name="T8" fmla="*/ 0 w 198"/>
                <a:gd name="T9" fmla="*/ 129 h 148"/>
              </a:gdLst>
              <a:ahLst/>
              <a:cxnLst>
                <a:cxn ang="0">
                  <a:pos x="T0" y="T1"/>
                </a:cxn>
                <a:cxn ang="0">
                  <a:pos x="T2" y="T3"/>
                </a:cxn>
                <a:cxn ang="0">
                  <a:pos x="T4" y="T5"/>
                </a:cxn>
                <a:cxn ang="0">
                  <a:pos x="T6" y="T7"/>
                </a:cxn>
                <a:cxn ang="0">
                  <a:pos x="T8" y="T9"/>
                </a:cxn>
              </a:cxnLst>
              <a:rect l="0" t="0" r="r" b="b"/>
              <a:pathLst>
                <a:path w="198" h="148">
                  <a:moveTo>
                    <a:pt x="0" y="129"/>
                  </a:moveTo>
                  <a:cubicBezTo>
                    <a:pt x="3" y="117"/>
                    <a:pt x="3" y="117"/>
                    <a:pt x="3" y="117"/>
                  </a:cubicBezTo>
                  <a:cubicBezTo>
                    <a:pt x="86" y="135"/>
                    <a:pt x="168" y="83"/>
                    <a:pt x="186" y="0"/>
                  </a:cubicBezTo>
                  <a:cubicBezTo>
                    <a:pt x="198" y="2"/>
                    <a:pt x="198" y="2"/>
                    <a:pt x="198" y="2"/>
                  </a:cubicBezTo>
                  <a:cubicBezTo>
                    <a:pt x="178" y="92"/>
                    <a:pt x="90" y="148"/>
                    <a:pt x="0" y="129"/>
                  </a:cubicBezTo>
                  <a:close/>
                </a:path>
              </a:pathLst>
            </a:custGeom>
            <a:solidFill>
              <a:schemeClr val="accent2"/>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23" name="Freeform 36"/>
            <p:cNvSpPr/>
            <p:nvPr/>
          </p:nvSpPr>
          <p:spPr bwMode="auto">
            <a:xfrm>
              <a:off x="10530362" y="3890354"/>
              <a:ext cx="70681" cy="52689"/>
            </a:xfrm>
            <a:custGeom>
              <a:avLst/>
              <a:gdLst>
                <a:gd name="T0" fmla="*/ 0 w 55"/>
                <a:gd name="T1" fmla="*/ 29 h 41"/>
                <a:gd name="T2" fmla="*/ 34 w 55"/>
                <a:gd name="T3" fmla="*/ 0 h 41"/>
                <a:gd name="T4" fmla="*/ 55 w 55"/>
                <a:gd name="T5" fmla="*/ 41 h 41"/>
                <a:gd name="T6" fmla="*/ 0 w 55"/>
                <a:gd name="T7" fmla="*/ 29 h 41"/>
              </a:gdLst>
              <a:ahLst/>
              <a:cxnLst>
                <a:cxn ang="0">
                  <a:pos x="T0" y="T1"/>
                </a:cxn>
                <a:cxn ang="0">
                  <a:pos x="T2" y="T3"/>
                </a:cxn>
                <a:cxn ang="0">
                  <a:pos x="T4" y="T5"/>
                </a:cxn>
                <a:cxn ang="0">
                  <a:pos x="T6" y="T7"/>
                </a:cxn>
              </a:cxnLst>
              <a:rect l="0" t="0" r="r" b="b"/>
              <a:pathLst>
                <a:path w="55" h="41">
                  <a:moveTo>
                    <a:pt x="0" y="29"/>
                  </a:moveTo>
                  <a:lnTo>
                    <a:pt x="34" y="0"/>
                  </a:lnTo>
                  <a:lnTo>
                    <a:pt x="55" y="41"/>
                  </a:lnTo>
                  <a:lnTo>
                    <a:pt x="0" y="2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24" name="Oval 37"/>
            <p:cNvSpPr>
              <a:spLocks noChangeArrowheads="1"/>
            </p:cNvSpPr>
            <p:nvPr/>
          </p:nvSpPr>
          <p:spPr bwMode="auto">
            <a:xfrm>
              <a:off x="10156396" y="4137094"/>
              <a:ext cx="244171" cy="242885"/>
            </a:xfrm>
            <a:prstGeom prst="ellipse">
              <a:avLst/>
            </a:prstGeom>
            <a:solidFill>
              <a:schemeClr val="accent2"/>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25" name="Freeform 40"/>
            <p:cNvSpPr/>
            <p:nvPr/>
          </p:nvSpPr>
          <p:spPr bwMode="auto">
            <a:xfrm>
              <a:off x="7578472" y="2370072"/>
              <a:ext cx="277583" cy="280153"/>
            </a:xfrm>
            <a:custGeom>
              <a:avLst/>
              <a:gdLst>
                <a:gd name="T0" fmla="*/ 10 w 91"/>
                <a:gd name="T1" fmla="*/ 65 h 92"/>
                <a:gd name="T2" fmla="*/ 64 w 91"/>
                <a:gd name="T3" fmla="*/ 81 h 92"/>
                <a:gd name="T4" fmla="*/ 81 w 91"/>
                <a:gd name="T5" fmla="*/ 27 h 92"/>
                <a:gd name="T6" fmla="*/ 27 w 91"/>
                <a:gd name="T7" fmla="*/ 10 h 92"/>
                <a:gd name="T8" fmla="*/ 10 w 91"/>
                <a:gd name="T9" fmla="*/ 65 h 92"/>
              </a:gdLst>
              <a:ahLst/>
              <a:cxnLst>
                <a:cxn ang="0">
                  <a:pos x="T0" y="T1"/>
                </a:cxn>
                <a:cxn ang="0">
                  <a:pos x="T2" y="T3"/>
                </a:cxn>
                <a:cxn ang="0">
                  <a:pos x="T4" y="T5"/>
                </a:cxn>
                <a:cxn ang="0">
                  <a:pos x="T6" y="T7"/>
                </a:cxn>
                <a:cxn ang="0">
                  <a:pos x="T8" y="T9"/>
                </a:cxn>
              </a:cxnLst>
              <a:rect l="0" t="0" r="r" b="b"/>
              <a:pathLst>
                <a:path w="91" h="92">
                  <a:moveTo>
                    <a:pt x="10" y="65"/>
                  </a:moveTo>
                  <a:cubicBezTo>
                    <a:pt x="20" y="84"/>
                    <a:pt x="45" y="92"/>
                    <a:pt x="64" y="81"/>
                  </a:cubicBezTo>
                  <a:cubicBezTo>
                    <a:pt x="84" y="71"/>
                    <a:pt x="91" y="47"/>
                    <a:pt x="81" y="27"/>
                  </a:cubicBezTo>
                  <a:cubicBezTo>
                    <a:pt x="70" y="8"/>
                    <a:pt x="46" y="0"/>
                    <a:pt x="27" y="10"/>
                  </a:cubicBezTo>
                  <a:cubicBezTo>
                    <a:pt x="7" y="21"/>
                    <a:pt x="0" y="45"/>
                    <a:pt x="10" y="65"/>
                  </a:cubicBezTo>
                  <a:close/>
                </a:path>
              </a:pathLst>
            </a:custGeom>
            <a:solidFill>
              <a:schemeClr val="accent4"/>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26" name="Freeform 41"/>
            <p:cNvSpPr/>
            <p:nvPr/>
          </p:nvSpPr>
          <p:spPr bwMode="auto">
            <a:xfrm>
              <a:off x="9278669" y="1314999"/>
              <a:ext cx="1100051" cy="1101336"/>
            </a:xfrm>
            <a:custGeom>
              <a:avLst/>
              <a:gdLst>
                <a:gd name="T0" fmla="*/ 362 w 362"/>
                <a:gd name="T1" fmla="*/ 362 h 362"/>
                <a:gd name="T2" fmla="*/ 346 w 362"/>
                <a:gd name="T3" fmla="*/ 362 h 362"/>
                <a:gd name="T4" fmla="*/ 0 w 362"/>
                <a:gd name="T5" fmla="*/ 16 h 362"/>
                <a:gd name="T6" fmla="*/ 0 w 362"/>
                <a:gd name="T7" fmla="*/ 0 h 362"/>
                <a:gd name="T8" fmla="*/ 362 w 362"/>
                <a:gd name="T9" fmla="*/ 362 h 362"/>
              </a:gdLst>
              <a:ahLst/>
              <a:cxnLst>
                <a:cxn ang="0">
                  <a:pos x="T0" y="T1"/>
                </a:cxn>
                <a:cxn ang="0">
                  <a:pos x="T2" y="T3"/>
                </a:cxn>
                <a:cxn ang="0">
                  <a:pos x="T4" y="T5"/>
                </a:cxn>
                <a:cxn ang="0">
                  <a:pos x="T6" y="T7"/>
                </a:cxn>
                <a:cxn ang="0">
                  <a:pos x="T8" y="T9"/>
                </a:cxn>
              </a:cxnLst>
              <a:rect l="0" t="0" r="r" b="b"/>
              <a:pathLst>
                <a:path w="362" h="362">
                  <a:moveTo>
                    <a:pt x="362" y="362"/>
                  </a:moveTo>
                  <a:cubicBezTo>
                    <a:pt x="346" y="362"/>
                    <a:pt x="346" y="362"/>
                    <a:pt x="346" y="362"/>
                  </a:cubicBezTo>
                  <a:cubicBezTo>
                    <a:pt x="346" y="171"/>
                    <a:pt x="191" y="16"/>
                    <a:pt x="0" y="16"/>
                  </a:cubicBezTo>
                  <a:cubicBezTo>
                    <a:pt x="0" y="0"/>
                    <a:pt x="0" y="0"/>
                    <a:pt x="0" y="0"/>
                  </a:cubicBezTo>
                  <a:cubicBezTo>
                    <a:pt x="200" y="0"/>
                    <a:pt x="362" y="162"/>
                    <a:pt x="362" y="362"/>
                  </a:cubicBezTo>
                  <a:close/>
                </a:path>
              </a:pathLst>
            </a:custGeom>
            <a:solidFill>
              <a:schemeClr val="accent3"/>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27" name="Freeform 42"/>
            <p:cNvSpPr/>
            <p:nvPr/>
          </p:nvSpPr>
          <p:spPr bwMode="auto">
            <a:xfrm>
              <a:off x="9216984" y="1261025"/>
              <a:ext cx="100239" cy="154213"/>
            </a:xfrm>
            <a:custGeom>
              <a:avLst/>
              <a:gdLst>
                <a:gd name="T0" fmla="*/ 78 w 78"/>
                <a:gd name="T1" fmla="*/ 0 h 120"/>
                <a:gd name="T2" fmla="*/ 0 w 78"/>
                <a:gd name="T3" fmla="*/ 56 h 120"/>
                <a:gd name="T4" fmla="*/ 74 w 78"/>
                <a:gd name="T5" fmla="*/ 120 h 120"/>
                <a:gd name="T6" fmla="*/ 78 w 78"/>
                <a:gd name="T7" fmla="*/ 0 h 120"/>
              </a:gdLst>
              <a:ahLst/>
              <a:cxnLst>
                <a:cxn ang="0">
                  <a:pos x="T0" y="T1"/>
                </a:cxn>
                <a:cxn ang="0">
                  <a:pos x="T2" y="T3"/>
                </a:cxn>
                <a:cxn ang="0">
                  <a:pos x="T4" y="T5"/>
                </a:cxn>
                <a:cxn ang="0">
                  <a:pos x="T6" y="T7"/>
                </a:cxn>
              </a:cxnLst>
              <a:rect l="0" t="0" r="r" b="b"/>
              <a:pathLst>
                <a:path w="78" h="120">
                  <a:moveTo>
                    <a:pt x="78" y="0"/>
                  </a:moveTo>
                  <a:lnTo>
                    <a:pt x="0" y="56"/>
                  </a:lnTo>
                  <a:lnTo>
                    <a:pt x="74" y="120"/>
                  </a:lnTo>
                  <a:lnTo>
                    <a:pt x="78" y="0"/>
                  </a:lnTo>
                  <a:close/>
                </a:path>
              </a:pathLst>
            </a:custGeom>
            <a:solidFill>
              <a:schemeClr val="accent3"/>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28" name="Oval 43"/>
            <p:cNvSpPr>
              <a:spLocks noChangeArrowheads="1"/>
            </p:cNvSpPr>
            <p:nvPr/>
          </p:nvSpPr>
          <p:spPr bwMode="auto">
            <a:xfrm>
              <a:off x="9886524" y="1501340"/>
              <a:ext cx="355974" cy="358545"/>
            </a:xfrm>
            <a:prstGeom prst="ellipse">
              <a:avLst/>
            </a:prstGeom>
            <a:solidFill>
              <a:schemeClr val="accent3"/>
            </a:solidFill>
            <a:ln>
              <a:noFill/>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29" name="TextBox 28"/>
            <p:cNvSpPr txBox="1"/>
            <p:nvPr/>
          </p:nvSpPr>
          <p:spPr>
            <a:xfrm>
              <a:off x="10096471" y="4126875"/>
              <a:ext cx="364022" cy="270455"/>
            </a:xfrm>
            <a:prstGeom prst="rect">
              <a:avLst/>
            </a:prstGeom>
            <a:noFill/>
          </p:spPr>
          <p:txBody>
            <a:bodyPr wrap="none" rtlCol="0">
              <a:spAutoFit/>
            </a:bodyPr>
            <a:lstStyle/>
            <a:p>
              <a:pPr algn="ctr"/>
              <a:r>
                <a:rPr lang="en-US" sz="1050" b="1">
                  <a:solidFill>
                    <a:schemeClr val="bg1"/>
                  </a:solidFill>
                  <a:latin typeface="Noto Sans S Chinese Regular" panose="020B0500000000000000" pitchFamily="34" charset="-122"/>
                  <a:ea typeface="Noto Sans S Chinese Regular" panose="020B0500000000000000" pitchFamily="34" charset="-122"/>
                </a:rPr>
                <a:t>02</a:t>
              </a:r>
            </a:p>
          </p:txBody>
        </p:sp>
        <p:sp>
          <p:nvSpPr>
            <p:cNvPr id="30" name="TextBox 29"/>
            <p:cNvSpPr txBox="1"/>
            <p:nvPr/>
          </p:nvSpPr>
          <p:spPr>
            <a:xfrm>
              <a:off x="9865407" y="1521285"/>
              <a:ext cx="387925" cy="295042"/>
            </a:xfrm>
            <a:prstGeom prst="rect">
              <a:avLst/>
            </a:prstGeom>
            <a:noFill/>
          </p:spPr>
          <p:txBody>
            <a:bodyPr wrap="none" rtlCol="0">
              <a:spAutoFit/>
            </a:bodyPr>
            <a:lstStyle/>
            <a:p>
              <a:pPr algn="ctr"/>
              <a:r>
                <a:rPr lang="en-US" sz="1200" b="1">
                  <a:solidFill>
                    <a:schemeClr val="bg1"/>
                  </a:solidFill>
                  <a:latin typeface="Noto Sans S Chinese Regular" panose="020B0500000000000000" pitchFamily="34" charset="-122"/>
                  <a:ea typeface="Noto Sans S Chinese Regular" panose="020B0500000000000000" pitchFamily="34" charset="-122"/>
                </a:rPr>
                <a:t>03</a:t>
              </a:r>
            </a:p>
          </p:txBody>
        </p:sp>
        <p:sp>
          <p:nvSpPr>
            <p:cNvPr id="31" name="TextBox 30"/>
            <p:cNvSpPr txBox="1"/>
            <p:nvPr/>
          </p:nvSpPr>
          <p:spPr>
            <a:xfrm>
              <a:off x="7535253" y="2372568"/>
              <a:ext cx="364022" cy="270455"/>
            </a:xfrm>
            <a:prstGeom prst="rect">
              <a:avLst/>
            </a:prstGeom>
            <a:noFill/>
          </p:spPr>
          <p:txBody>
            <a:bodyPr wrap="none" rtlCol="0">
              <a:spAutoFit/>
            </a:bodyPr>
            <a:lstStyle/>
            <a:p>
              <a:pPr algn="ctr"/>
              <a:r>
                <a:rPr lang="en-US" sz="1050" b="1">
                  <a:solidFill>
                    <a:schemeClr val="bg1"/>
                  </a:solidFill>
                  <a:latin typeface="Noto Sans S Chinese Regular" panose="020B0500000000000000" pitchFamily="34" charset="-122"/>
                  <a:ea typeface="Noto Sans S Chinese Regular" panose="020B0500000000000000" pitchFamily="34" charset="-122"/>
                </a:rPr>
                <a:t>04</a:t>
              </a:r>
            </a:p>
          </p:txBody>
        </p:sp>
        <p:sp>
          <p:nvSpPr>
            <p:cNvPr id="32" name="AutoShape 115"/>
            <p:cNvSpPr>
              <a:spLocks noChangeAspect="1"/>
            </p:cNvSpPr>
            <p:nvPr/>
          </p:nvSpPr>
          <p:spPr bwMode="auto">
            <a:xfrm>
              <a:off x="8370754" y="3796486"/>
              <a:ext cx="496025" cy="496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50789" tIns="50789" rIns="50789" bIns="50789" anchor="ctr"/>
            <a:lstStyle/>
            <a:p>
              <a:pPr defTabSz="457200">
                <a:defRPr/>
              </a:pPr>
              <a:endParaRPr lang="es-ES" sz="3200" dirty="0">
                <a:solidFill>
                  <a:srgbClr val="44CEB9"/>
                </a:solidFill>
                <a:effectLst>
                  <a:outerShdw blurRad="38100" dist="38100" dir="2700000" algn="tl">
                    <a:srgbClr val="000000"/>
                  </a:outerShdw>
                </a:effectLst>
                <a:latin typeface="Noto Sans S Chinese Regular" panose="020B0500000000000000" pitchFamily="34" charset="-122"/>
                <a:ea typeface="Noto Sans S Chinese Regular" panose="020B0500000000000000" pitchFamily="34" charset="-122"/>
                <a:cs typeface="Gill Sans" charset="0"/>
                <a:sym typeface="Gill Sans" charset="0"/>
              </a:endParaRPr>
            </a:p>
          </p:txBody>
        </p:sp>
        <p:sp>
          <p:nvSpPr>
            <p:cNvPr id="33" name="Freeform 290"/>
            <p:cNvSpPr>
              <a:spLocks noChangeAspect="1" noChangeArrowheads="1"/>
            </p:cNvSpPr>
            <p:nvPr/>
          </p:nvSpPr>
          <p:spPr bwMode="auto">
            <a:xfrm>
              <a:off x="7755574" y="1904644"/>
              <a:ext cx="276540" cy="214190"/>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sz="2000" dirty="0">
                <a:latin typeface="Noto Sans S Chinese Regular" panose="020B0500000000000000" pitchFamily="34" charset="-122"/>
                <a:ea typeface="Noto Sans S Chinese Regular" panose="020B0500000000000000" pitchFamily="34" charset="-122"/>
              </a:endParaRPr>
            </a:p>
          </p:txBody>
        </p:sp>
        <p:grpSp>
          <p:nvGrpSpPr>
            <p:cNvPr id="34" name="Group 4700"/>
            <p:cNvGrpSpPr>
              <a:grpSpLocks noChangeAspect="1"/>
            </p:cNvGrpSpPr>
            <p:nvPr/>
          </p:nvGrpSpPr>
          <p:grpSpPr bwMode="auto">
            <a:xfrm>
              <a:off x="8973178" y="2120702"/>
              <a:ext cx="619319" cy="619480"/>
              <a:chOff x="3062288" y="3998912"/>
              <a:chExt cx="412750" cy="412750"/>
            </a:xfrm>
            <a:solidFill>
              <a:schemeClr val="bg1"/>
            </a:solidFill>
          </p:grpSpPr>
          <p:sp>
            <p:nvSpPr>
              <p:cNvPr id="36"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p:spPr>
            <p:txBody>
              <a:bodyPr wrap="none" anchor="ctr"/>
              <a:lstStyle/>
              <a:p>
                <a:pPr>
                  <a:defRPr/>
                </a:pPr>
                <a:endParaRPr lang="en-US" sz="2000" dirty="0">
                  <a:latin typeface="Noto Sans S Chinese Regular" panose="020B0500000000000000" pitchFamily="34" charset="-122"/>
                  <a:ea typeface="Noto Sans S Chinese Regular" panose="020B0500000000000000" pitchFamily="34" charset="-122"/>
                </a:endParaRPr>
              </a:p>
            </p:txBody>
          </p:sp>
          <p:sp>
            <p:nvSpPr>
              <p:cNvPr id="37"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p:spPr>
            <p:txBody>
              <a:bodyPr wrap="none" anchor="ctr"/>
              <a:lstStyle/>
              <a:p>
                <a:pPr>
                  <a:defRPr/>
                </a:pPr>
                <a:endParaRPr lang="en-US" sz="2000" dirty="0">
                  <a:latin typeface="Noto Sans S Chinese Regular" panose="020B0500000000000000" pitchFamily="34" charset="-122"/>
                  <a:ea typeface="Noto Sans S Chinese Regular" panose="020B0500000000000000" pitchFamily="34" charset="-122"/>
                </a:endParaRPr>
              </a:p>
            </p:txBody>
          </p:sp>
          <p:sp>
            <p:nvSpPr>
              <p:cNvPr id="38"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p:spPr>
            <p:txBody>
              <a:bodyPr wrap="none" anchor="ctr"/>
              <a:lstStyle/>
              <a:p>
                <a:pPr>
                  <a:defRPr/>
                </a:pPr>
                <a:endParaRPr lang="en-US" sz="2000" dirty="0">
                  <a:latin typeface="Noto Sans S Chinese Regular" panose="020B0500000000000000" pitchFamily="34" charset="-122"/>
                  <a:ea typeface="Noto Sans S Chinese Regular" panose="020B0500000000000000" pitchFamily="34" charset="-122"/>
                </a:endParaRPr>
              </a:p>
            </p:txBody>
          </p:sp>
          <p:sp>
            <p:nvSpPr>
              <p:cNvPr id="39"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p:spPr>
            <p:txBody>
              <a:bodyPr wrap="none" anchor="ctr"/>
              <a:lstStyle/>
              <a:p>
                <a:pPr>
                  <a:defRPr/>
                </a:pPr>
                <a:endParaRPr lang="en-US" sz="2000" dirty="0">
                  <a:latin typeface="Noto Sans S Chinese Regular" panose="020B0500000000000000" pitchFamily="34" charset="-122"/>
                  <a:ea typeface="Noto Sans S Chinese Regular" panose="020B0500000000000000" pitchFamily="34" charset="-122"/>
                </a:endParaRPr>
              </a:p>
            </p:txBody>
          </p:sp>
        </p:grpSp>
        <p:sp>
          <p:nvSpPr>
            <p:cNvPr id="35" name="Freeform 325"/>
            <p:cNvSpPr>
              <a:spLocks noChangeAspect="1" noChangeArrowheads="1"/>
            </p:cNvSpPr>
            <p:nvPr/>
          </p:nvSpPr>
          <p:spPr bwMode="auto">
            <a:xfrm>
              <a:off x="9873466" y="3519717"/>
              <a:ext cx="269000" cy="362166"/>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p:spPr>
          <p:txBody>
            <a:bodyPr wrap="none" lIns="243785" tIns="121892" rIns="243785" bIns="121892" anchor="ctr"/>
            <a:lstStyle/>
            <a:p>
              <a:pPr>
                <a:defRPr/>
              </a:pPr>
              <a:endParaRPr lang="en-US" sz="2000" dirty="0">
                <a:latin typeface="Noto Sans S Chinese Regular" panose="020B0500000000000000" pitchFamily="34" charset="-122"/>
                <a:ea typeface="Noto Sans S Chinese Regular" panose="020B0500000000000000" pitchFamily="34" charset="-122"/>
              </a:endParaRPr>
            </a:p>
          </p:txBody>
        </p:sp>
        <p:grpSp>
          <p:nvGrpSpPr>
            <p:cNvPr id="42" name="Group 41"/>
            <p:cNvGrpSpPr/>
            <p:nvPr/>
          </p:nvGrpSpPr>
          <p:grpSpPr>
            <a:xfrm>
              <a:off x="8071408" y="5674165"/>
              <a:ext cx="1094715" cy="1024810"/>
              <a:chOff x="4640262" y="2296293"/>
              <a:chExt cx="1094715" cy="1024810"/>
            </a:xfrm>
            <a:solidFill>
              <a:schemeClr val="tx1">
                <a:lumMod val="65000"/>
                <a:lumOff val="35000"/>
              </a:schemeClr>
            </a:solidFill>
          </p:grpSpPr>
          <p:sp>
            <p:nvSpPr>
              <p:cNvPr id="40" name="Freeform 52"/>
              <p:cNvSpPr/>
              <p:nvPr/>
            </p:nvSpPr>
            <p:spPr bwMode="auto">
              <a:xfrm>
                <a:off x="4640262" y="2296293"/>
                <a:ext cx="1094715" cy="511465"/>
              </a:xfrm>
              <a:custGeom>
                <a:avLst/>
                <a:gdLst>
                  <a:gd name="T0" fmla="*/ 22 w 244"/>
                  <a:gd name="T1" fmla="*/ 0 h 114"/>
                  <a:gd name="T2" fmla="*/ 223 w 244"/>
                  <a:gd name="T3" fmla="*/ 0 h 114"/>
                  <a:gd name="T4" fmla="*/ 228 w 244"/>
                  <a:gd name="T5" fmla="*/ 1 h 114"/>
                  <a:gd name="T6" fmla="*/ 233 w 244"/>
                  <a:gd name="T7" fmla="*/ 2 h 114"/>
                  <a:gd name="T8" fmla="*/ 237 w 244"/>
                  <a:gd name="T9" fmla="*/ 6 h 114"/>
                  <a:gd name="T10" fmla="*/ 240 w 244"/>
                  <a:gd name="T11" fmla="*/ 10 h 114"/>
                  <a:gd name="T12" fmla="*/ 242 w 244"/>
                  <a:gd name="T13" fmla="*/ 14 h 114"/>
                  <a:gd name="T14" fmla="*/ 244 w 244"/>
                  <a:gd name="T15" fmla="*/ 19 h 114"/>
                  <a:gd name="T16" fmla="*/ 244 w 244"/>
                  <a:gd name="T17" fmla="*/ 30 h 114"/>
                  <a:gd name="T18" fmla="*/ 238 w 244"/>
                  <a:gd name="T19" fmla="*/ 39 h 114"/>
                  <a:gd name="T20" fmla="*/ 229 w 244"/>
                  <a:gd name="T21" fmla="*/ 46 h 114"/>
                  <a:gd name="T22" fmla="*/ 29 w 244"/>
                  <a:gd name="T23" fmla="*/ 111 h 114"/>
                  <a:gd name="T24" fmla="*/ 25 w 244"/>
                  <a:gd name="T25" fmla="*/ 112 h 114"/>
                  <a:gd name="T26" fmla="*/ 22 w 244"/>
                  <a:gd name="T27" fmla="*/ 114 h 114"/>
                  <a:gd name="T28" fmla="*/ 17 w 244"/>
                  <a:gd name="T29" fmla="*/ 114 h 114"/>
                  <a:gd name="T30" fmla="*/ 13 w 244"/>
                  <a:gd name="T31" fmla="*/ 112 h 114"/>
                  <a:gd name="T32" fmla="*/ 9 w 244"/>
                  <a:gd name="T33" fmla="*/ 111 h 114"/>
                  <a:gd name="T34" fmla="*/ 7 w 244"/>
                  <a:gd name="T35" fmla="*/ 108 h 114"/>
                  <a:gd name="T36" fmla="*/ 4 w 244"/>
                  <a:gd name="T37" fmla="*/ 106 h 114"/>
                  <a:gd name="T38" fmla="*/ 2 w 244"/>
                  <a:gd name="T39" fmla="*/ 102 h 114"/>
                  <a:gd name="T40" fmla="*/ 2 w 244"/>
                  <a:gd name="T41" fmla="*/ 91 h 114"/>
                  <a:gd name="T42" fmla="*/ 7 w 244"/>
                  <a:gd name="T43" fmla="*/ 85 h 114"/>
                  <a:gd name="T44" fmla="*/ 16 w 244"/>
                  <a:gd name="T45" fmla="*/ 80 h 114"/>
                  <a:gd name="T46" fmla="*/ 89 w 244"/>
                  <a:gd name="T47" fmla="*/ 67 h 114"/>
                  <a:gd name="T48" fmla="*/ 22 w 244"/>
                  <a:gd name="T49" fmla="*/ 67 h 114"/>
                  <a:gd name="T50" fmla="*/ 13 w 244"/>
                  <a:gd name="T51" fmla="*/ 63 h 114"/>
                  <a:gd name="T52" fmla="*/ 7 w 244"/>
                  <a:gd name="T53" fmla="*/ 53 h 114"/>
                  <a:gd name="T54" fmla="*/ 3 w 244"/>
                  <a:gd name="T55" fmla="*/ 43 h 114"/>
                  <a:gd name="T56" fmla="*/ 0 w 244"/>
                  <a:gd name="T57" fmla="*/ 33 h 114"/>
                  <a:gd name="T58" fmla="*/ 3 w 244"/>
                  <a:gd name="T59" fmla="*/ 23 h 114"/>
                  <a:gd name="T60" fmla="*/ 7 w 244"/>
                  <a:gd name="T61" fmla="*/ 12 h 114"/>
                  <a:gd name="T62" fmla="*/ 13 w 244"/>
                  <a:gd name="T63" fmla="*/ 4 h 114"/>
                  <a:gd name="T64" fmla="*/ 22 w 244"/>
                  <a:gd name="T6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 h="114">
                    <a:moveTo>
                      <a:pt x="22" y="0"/>
                    </a:moveTo>
                    <a:lnTo>
                      <a:pt x="223" y="0"/>
                    </a:lnTo>
                    <a:lnTo>
                      <a:pt x="228" y="1"/>
                    </a:lnTo>
                    <a:lnTo>
                      <a:pt x="233" y="2"/>
                    </a:lnTo>
                    <a:lnTo>
                      <a:pt x="237" y="6"/>
                    </a:lnTo>
                    <a:lnTo>
                      <a:pt x="240" y="10"/>
                    </a:lnTo>
                    <a:lnTo>
                      <a:pt x="242" y="14"/>
                    </a:lnTo>
                    <a:lnTo>
                      <a:pt x="244" y="19"/>
                    </a:lnTo>
                    <a:lnTo>
                      <a:pt x="244" y="30"/>
                    </a:lnTo>
                    <a:lnTo>
                      <a:pt x="238" y="39"/>
                    </a:lnTo>
                    <a:lnTo>
                      <a:pt x="229" y="46"/>
                    </a:lnTo>
                    <a:lnTo>
                      <a:pt x="29" y="111"/>
                    </a:lnTo>
                    <a:lnTo>
                      <a:pt x="25" y="112"/>
                    </a:lnTo>
                    <a:lnTo>
                      <a:pt x="22" y="114"/>
                    </a:lnTo>
                    <a:lnTo>
                      <a:pt x="17" y="114"/>
                    </a:lnTo>
                    <a:lnTo>
                      <a:pt x="13" y="112"/>
                    </a:lnTo>
                    <a:lnTo>
                      <a:pt x="9" y="111"/>
                    </a:lnTo>
                    <a:lnTo>
                      <a:pt x="7" y="108"/>
                    </a:lnTo>
                    <a:lnTo>
                      <a:pt x="4" y="106"/>
                    </a:lnTo>
                    <a:lnTo>
                      <a:pt x="2" y="102"/>
                    </a:lnTo>
                    <a:lnTo>
                      <a:pt x="2" y="91"/>
                    </a:lnTo>
                    <a:lnTo>
                      <a:pt x="7" y="85"/>
                    </a:lnTo>
                    <a:lnTo>
                      <a:pt x="16" y="80"/>
                    </a:lnTo>
                    <a:lnTo>
                      <a:pt x="89" y="67"/>
                    </a:lnTo>
                    <a:lnTo>
                      <a:pt x="22" y="67"/>
                    </a:lnTo>
                    <a:lnTo>
                      <a:pt x="13" y="63"/>
                    </a:lnTo>
                    <a:lnTo>
                      <a:pt x="7" y="53"/>
                    </a:lnTo>
                    <a:lnTo>
                      <a:pt x="3" y="43"/>
                    </a:lnTo>
                    <a:lnTo>
                      <a:pt x="0" y="33"/>
                    </a:lnTo>
                    <a:lnTo>
                      <a:pt x="3" y="23"/>
                    </a:lnTo>
                    <a:lnTo>
                      <a:pt x="7" y="12"/>
                    </a:lnTo>
                    <a:lnTo>
                      <a:pt x="13" y="4"/>
                    </a:lnTo>
                    <a:lnTo>
                      <a:pt x="22" y="0"/>
                    </a:lnTo>
                    <a:close/>
                  </a:path>
                </a:pathLst>
              </a:custGeom>
              <a:grpFill/>
              <a:ln w="0">
                <a:noFill/>
                <a:prstDash val="solid"/>
                <a:round/>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sp>
            <p:nvSpPr>
              <p:cNvPr id="41" name="Freeform 53"/>
              <p:cNvSpPr/>
              <p:nvPr/>
            </p:nvSpPr>
            <p:spPr bwMode="auto">
              <a:xfrm>
                <a:off x="4644748" y="2585311"/>
                <a:ext cx="1085742" cy="735792"/>
              </a:xfrm>
              <a:custGeom>
                <a:avLst/>
                <a:gdLst>
                  <a:gd name="T0" fmla="*/ 214 w 242"/>
                  <a:gd name="T1" fmla="*/ 0 h 164"/>
                  <a:gd name="T2" fmla="*/ 226 w 242"/>
                  <a:gd name="T3" fmla="*/ 0 h 164"/>
                  <a:gd name="T4" fmla="*/ 235 w 242"/>
                  <a:gd name="T5" fmla="*/ 5 h 164"/>
                  <a:gd name="T6" fmla="*/ 240 w 242"/>
                  <a:gd name="T7" fmla="*/ 16 h 164"/>
                  <a:gd name="T8" fmla="*/ 242 w 242"/>
                  <a:gd name="T9" fmla="*/ 25 h 164"/>
                  <a:gd name="T10" fmla="*/ 239 w 242"/>
                  <a:gd name="T11" fmla="*/ 34 h 164"/>
                  <a:gd name="T12" fmla="*/ 235 w 242"/>
                  <a:gd name="T13" fmla="*/ 42 h 164"/>
                  <a:gd name="T14" fmla="*/ 227 w 242"/>
                  <a:gd name="T15" fmla="*/ 47 h 164"/>
                  <a:gd name="T16" fmla="*/ 154 w 242"/>
                  <a:gd name="T17" fmla="*/ 80 h 164"/>
                  <a:gd name="T18" fmla="*/ 221 w 242"/>
                  <a:gd name="T19" fmla="*/ 80 h 164"/>
                  <a:gd name="T20" fmla="*/ 229 w 242"/>
                  <a:gd name="T21" fmla="*/ 81 h 164"/>
                  <a:gd name="T22" fmla="*/ 235 w 242"/>
                  <a:gd name="T23" fmla="*/ 84 h 164"/>
                  <a:gd name="T24" fmla="*/ 240 w 242"/>
                  <a:gd name="T25" fmla="*/ 89 h 164"/>
                  <a:gd name="T26" fmla="*/ 242 w 242"/>
                  <a:gd name="T27" fmla="*/ 97 h 164"/>
                  <a:gd name="T28" fmla="*/ 240 w 242"/>
                  <a:gd name="T29" fmla="*/ 105 h 164"/>
                  <a:gd name="T30" fmla="*/ 235 w 242"/>
                  <a:gd name="T31" fmla="*/ 109 h 164"/>
                  <a:gd name="T32" fmla="*/ 229 w 242"/>
                  <a:gd name="T33" fmla="*/ 113 h 164"/>
                  <a:gd name="T34" fmla="*/ 221 w 242"/>
                  <a:gd name="T35" fmla="*/ 113 h 164"/>
                  <a:gd name="T36" fmla="*/ 202 w 242"/>
                  <a:gd name="T37" fmla="*/ 113 h 164"/>
                  <a:gd name="T38" fmla="*/ 170 w 242"/>
                  <a:gd name="T39" fmla="*/ 164 h 164"/>
                  <a:gd name="T40" fmla="*/ 70 w 242"/>
                  <a:gd name="T41" fmla="*/ 164 h 164"/>
                  <a:gd name="T42" fmla="*/ 39 w 242"/>
                  <a:gd name="T43" fmla="*/ 113 h 164"/>
                  <a:gd name="T44" fmla="*/ 20 w 242"/>
                  <a:gd name="T45" fmla="*/ 113 h 164"/>
                  <a:gd name="T46" fmla="*/ 10 w 242"/>
                  <a:gd name="T47" fmla="*/ 110 h 164"/>
                  <a:gd name="T48" fmla="*/ 3 w 242"/>
                  <a:gd name="T49" fmla="*/ 101 h 164"/>
                  <a:gd name="T50" fmla="*/ 0 w 242"/>
                  <a:gd name="T51" fmla="*/ 92 h 164"/>
                  <a:gd name="T52" fmla="*/ 0 w 242"/>
                  <a:gd name="T53" fmla="*/ 80 h 164"/>
                  <a:gd name="T54" fmla="*/ 5 w 242"/>
                  <a:gd name="T55" fmla="*/ 70 h 164"/>
                  <a:gd name="T56" fmla="*/ 14 w 242"/>
                  <a:gd name="T57" fmla="*/ 63 h 164"/>
                  <a:gd name="T58" fmla="*/ 214 w 242"/>
                  <a:gd name="T5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2" h="164">
                    <a:moveTo>
                      <a:pt x="214" y="0"/>
                    </a:moveTo>
                    <a:lnTo>
                      <a:pt x="226" y="0"/>
                    </a:lnTo>
                    <a:lnTo>
                      <a:pt x="235" y="5"/>
                    </a:lnTo>
                    <a:lnTo>
                      <a:pt x="240" y="16"/>
                    </a:lnTo>
                    <a:lnTo>
                      <a:pt x="242" y="25"/>
                    </a:lnTo>
                    <a:lnTo>
                      <a:pt x="239" y="34"/>
                    </a:lnTo>
                    <a:lnTo>
                      <a:pt x="235" y="42"/>
                    </a:lnTo>
                    <a:lnTo>
                      <a:pt x="227" y="47"/>
                    </a:lnTo>
                    <a:lnTo>
                      <a:pt x="154" y="80"/>
                    </a:lnTo>
                    <a:lnTo>
                      <a:pt x="221" y="80"/>
                    </a:lnTo>
                    <a:lnTo>
                      <a:pt x="229" y="81"/>
                    </a:lnTo>
                    <a:lnTo>
                      <a:pt x="235" y="84"/>
                    </a:lnTo>
                    <a:lnTo>
                      <a:pt x="240" y="89"/>
                    </a:lnTo>
                    <a:lnTo>
                      <a:pt x="242" y="97"/>
                    </a:lnTo>
                    <a:lnTo>
                      <a:pt x="240" y="105"/>
                    </a:lnTo>
                    <a:lnTo>
                      <a:pt x="235" y="109"/>
                    </a:lnTo>
                    <a:lnTo>
                      <a:pt x="229" y="113"/>
                    </a:lnTo>
                    <a:lnTo>
                      <a:pt x="221" y="113"/>
                    </a:lnTo>
                    <a:lnTo>
                      <a:pt x="202" y="113"/>
                    </a:lnTo>
                    <a:lnTo>
                      <a:pt x="170" y="164"/>
                    </a:lnTo>
                    <a:lnTo>
                      <a:pt x="70" y="164"/>
                    </a:lnTo>
                    <a:lnTo>
                      <a:pt x="39" y="113"/>
                    </a:lnTo>
                    <a:lnTo>
                      <a:pt x="20" y="113"/>
                    </a:lnTo>
                    <a:lnTo>
                      <a:pt x="10" y="110"/>
                    </a:lnTo>
                    <a:lnTo>
                      <a:pt x="3" y="101"/>
                    </a:lnTo>
                    <a:lnTo>
                      <a:pt x="0" y="92"/>
                    </a:lnTo>
                    <a:lnTo>
                      <a:pt x="0" y="80"/>
                    </a:lnTo>
                    <a:lnTo>
                      <a:pt x="5" y="70"/>
                    </a:lnTo>
                    <a:lnTo>
                      <a:pt x="14" y="63"/>
                    </a:lnTo>
                    <a:lnTo>
                      <a:pt x="214" y="0"/>
                    </a:lnTo>
                    <a:close/>
                  </a:path>
                </a:pathLst>
              </a:custGeom>
              <a:grpFill/>
              <a:ln w="0">
                <a:noFill/>
                <a:prstDash val="solid"/>
                <a:round/>
              </a:ln>
            </p:spPr>
            <p:txBody>
              <a:bodyPr vert="horz" wrap="square" lIns="91440" tIns="45720" rIns="91440" bIns="45720" numCol="1" anchor="t" anchorCtr="0" compatLnSpc="1"/>
              <a:lstStyle/>
              <a:p>
                <a:endParaRPr lang="en-US" sz="1600">
                  <a:latin typeface="Noto Sans S Chinese Regular" panose="020B0500000000000000" pitchFamily="34" charset="-122"/>
                  <a:ea typeface="Noto Sans S Chinese Regular" panose="020B0500000000000000" pitchFamily="34" charset="-122"/>
                </a:endParaRPr>
              </a:p>
            </p:txBody>
          </p:sp>
        </p:grpSp>
      </p:grpSp>
      <p:grpSp>
        <p:nvGrpSpPr>
          <p:cNvPr id="72" name="Group 71"/>
          <p:cNvGrpSpPr/>
          <p:nvPr/>
        </p:nvGrpSpPr>
        <p:grpSpPr>
          <a:xfrm>
            <a:off x="994602" y="2342113"/>
            <a:ext cx="277647" cy="276819"/>
            <a:chOff x="2138511" y="2464802"/>
            <a:chExt cx="354012" cy="352956"/>
          </a:xfrm>
          <a:solidFill>
            <a:schemeClr val="accent1"/>
          </a:solidFill>
        </p:grpSpPr>
        <p:sp>
          <p:nvSpPr>
            <p:cNvPr id="73" name="Oval 72"/>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sp>
          <p:nvSpPr>
            <p:cNvPr id="74" name="Freeform 7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grpSp>
      <p:grpSp>
        <p:nvGrpSpPr>
          <p:cNvPr id="75" name="Group 74"/>
          <p:cNvGrpSpPr/>
          <p:nvPr/>
        </p:nvGrpSpPr>
        <p:grpSpPr>
          <a:xfrm>
            <a:off x="994602" y="3759671"/>
            <a:ext cx="277647" cy="276819"/>
            <a:chOff x="2138511" y="2464802"/>
            <a:chExt cx="354012" cy="352956"/>
          </a:xfrm>
          <a:solidFill>
            <a:schemeClr val="accent3"/>
          </a:solidFill>
        </p:grpSpPr>
        <p:sp>
          <p:nvSpPr>
            <p:cNvPr id="76" name="Oval 75"/>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sp>
          <p:nvSpPr>
            <p:cNvPr id="77" name="Freeform 7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grpSp>
      <p:grpSp>
        <p:nvGrpSpPr>
          <p:cNvPr id="78" name="Group 77"/>
          <p:cNvGrpSpPr/>
          <p:nvPr/>
        </p:nvGrpSpPr>
        <p:grpSpPr>
          <a:xfrm>
            <a:off x="994602" y="5180259"/>
            <a:ext cx="277647" cy="276819"/>
            <a:chOff x="2138511" y="2464802"/>
            <a:chExt cx="354012" cy="352956"/>
          </a:xfrm>
          <a:solidFill>
            <a:schemeClr val="accent5"/>
          </a:solidFill>
        </p:grpSpPr>
        <p:sp>
          <p:nvSpPr>
            <p:cNvPr id="79" name="Oval 78"/>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sp>
          <p:nvSpPr>
            <p:cNvPr id="80" name="Freeform 7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grpSp>
      <p:grpSp>
        <p:nvGrpSpPr>
          <p:cNvPr id="87" name="Group 86"/>
          <p:cNvGrpSpPr/>
          <p:nvPr/>
        </p:nvGrpSpPr>
        <p:grpSpPr>
          <a:xfrm>
            <a:off x="8976338" y="2284061"/>
            <a:ext cx="277647" cy="276819"/>
            <a:chOff x="2138511" y="2464802"/>
            <a:chExt cx="354012" cy="352956"/>
          </a:xfrm>
          <a:solidFill>
            <a:schemeClr val="accent2"/>
          </a:solidFill>
        </p:grpSpPr>
        <p:sp>
          <p:nvSpPr>
            <p:cNvPr id="88" name="Oval 8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sp>
          <p:nvSpPr>
            <p:cNvPr id="89" name="Freeform 8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grpSp>
      <p:grpSp>
        <p:nvGrpSpPr>
          <p:cNvPr id="90" name="Group 89"/>
          <p:cNvGrpSpPr/>
          <p:nvPr/>
        </p:nvGrpSpPr>
        <p:grpSpPr>
          <a:xfrm>
            <a:off x="8977241" y="3754407"/>
            <a:ext cx="277647" cy="276819"/>
            <a:chOff x="2138511" y="2464802"/>
            <a:chExt cx="354012" cy="352956"/>
          </a:xfrm>
          <a:solidFill>
            <a:schemeClr val="accent4"/>
          </a:solidFill>
        </p:grpSpPr>
        <p:sp>
          <p:nvSpPr>
            <p:cNvPr id="91" name="Oval 90"/>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sp>
          <p:nvSpPr>
            <p:cNvPr id="92" name="Freeform 9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grpSp>
      <p:grpSp>
        <p:nvGrpSpPr>
          <p:cNvPr id="93" name="Group 92"/>
          <p:cNvGrpSpPr/>
          <p:nvPr/>
        </p:nvGrpSpPr>
        <p:grpSpPr>
          <a:xfrm>
            <a:off x="8977241" y="5183952"/>
            <a:ext cx="277647" cy="276819"/>
            <a:chOff x="2138511" y="2464802"/>
            <a:chExt cx="354012" cy="352956"/>
          </a:xfrm>
          <a:solidFill>
            <a:schemeClr val="accent6"/>
          </a:solidFill>
        </p:grpSpPr>
        <p:sp>
          <p:nvSpPr>
            <p:cNvPr id="94" name="Oval 93"/>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sp>
          <p:nvSpPr>
            <p:cNvPr id="95" name="Freeform 9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sz="1600">
                <a:latin typeface="Noto Sans S Chinese Regular" panose="020B0500000000000000" pitchFamily="34" charset="-122"/>
                <a:ea typeface="Noto Sans S Chinese Regular" panose="020B0500000000000000" pitchFamily="34" charset="-122"/>
              </a:endParaRPr>
            </a:p>
          </p:txBody>
        </p:sp>
      </p:grpSp>
      <p:sp>
        <p:nvSpPr>
          <p:cNvPr id="101" name="Rectangle 29"/>
          <p:cNvSpPr/>
          <p:nvPr/>
        </p:nvSpPr>
        <p:spPr>
          <a:xfrm>
            <a:off x="1534111" y="2326122"/>
            <a:ext cx="2009488" cy="646331"/>
          </a:xfrm>
          <a:prstGeom prst="rect">
            <a:avLst/>
          </a:prstGeom>
        </p:spPr>
        <p:txBody>
          <a:bodyPr wrap="square">
            <a:spAutoFit/>
          </a:bodyPr>
          <a:lstStyle/>
          <a:p>
            <a:pPr>
              <a:lnSpc>
                <a:spcPct val="150000"/>
              </a:lnSpc>
              <a:spcBef>
                <a:spcPts val="0"/>
              </a:spcBef>
              <a:spcAft>
                <a:spcPts val="0"/>
              </a:spcAft>
              <a:buNone/>
            </a:pPr>
            <a:r>
              <a:rPr lang="zh-CN" altLang="en-US" sz="1200" dirty="0">
                <a:solidFill>
                  <a:schemeClr val="tx1">
                    <a:lumMod val="75000"/>
                  </a:schemeClr>
                </a:solidFill>
                <a:latin typeface="Noto Sans S Chinese Regular" panose="020B0500000000000000" pitchFamily="34" charset="-122"/>
                <a:ea typeface="Noto Sans S Chinese Regular" panose="020B0500000000000000" pitchFamily="34" charset="-122"/>
              </a:rPr>
              <a:t>输入替换内容编辑文字输入替换内容编辑文字</a:t>
            </a:r>
            <a:endParaRPr lang="en-US" altLang="zh-CN" sz="12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Arial" panose="020B0604020202020204" pitchFamily="34" charset="0"/>
            </a:endParaRPr>
          </a:p>
        </p:txBody>
      </p:sp>
      <p:sp>
        <p:nvSpPr>
          <p:cNvPr id="102" name="Rectangle 30"/>
          <p:cNvSpPr/>
          <p:nvPr/>
        </p:nvSpPr>
        <p:spPr>
          <a:xfrm>
            <a:off x="1534111" y="1985797"/>
            <a:ext cx="1092141" cy="338554"/>
          </a:xfrm>
          <a:prstGeom prst="rect">
            <a:avLst/>
          </a:prstGeom>
        </p:spPr>
        <p:txBody>
          <a:bodyPr wrap="square">
            <a:spAutoFit/>
          </a:bodyPr>
          <a:lstStyle/>
          <a:p>
            <a:r>
              <a:rPr lang="zh-CN" alt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rPr>
              <a:t>输入标题</a:t>
            </a:r>
            <a:endParaRPr 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endParaRPr>
          </a:p>
        </p:txBody>
      </p:sp>
      <p:sp>
        <p:nvSpPr>
          <p:cNvPr id="103" name="Rectangle 29"/>
          <p:cNvSpPr/>
          <p:nvPr/>
        </p:nvSpPr>
        <p:spPr>
          <a:xfrm>
            <a:off x="1534111" y="3677563"/>
            <a:ext cx="2009488" cy="646331"/>
          </a:xfrm>
          <a:prstGeom prst="rect">
            <a:avLst/>
          </a:prstGeom>
        </p:spPr>
        <p:txBody>
          <a:bodyPr wrap="square">
            <a:spAutoFit/>
          </a:bodyPr>
          <a:lstStyle/>
          <a:p>
            <a:pPr>
              <a:lnSpc>
                <a:spcPct val="150000"/>
              </a:lnSpc>
              <a:spcBef>
                <a:spcPts val="0"/>
              </a:spcBef>
              <a:spcAft>
                <a:spcPts val="0"/>
              </a:spcAft>
              <a:buNone/>
            </a:pPr>
            <a:r>
              <a:rPr lang="zh-CN" altLang="en-US" sz="1200" dirty="0">
                <a:solidFill>
                  <a:schemeClr val="tx1">
                    <a:lumMod val="75000"/>
                  </a:schemeClr>
                </a:solidFill>
                <a:latin typeface="Noto Sans S Chinese Regular" panose="020B0500000000000000" pitchFamily="34" charset="-122"/>
                <a:ea typeface="Noto Sans S Chinese Regular" panose="020B0500000000000000" pitchFamily="34" charset="-122"/>
              </a:rPr>
              <a:t>输入替换内容编辑文字输入替换内容编辑文字</a:t>
            </a:r>
            <a:endParaRPr lang="en-US" altLang="zh-CN" sz="12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Arial" panose="020B0604020202020204" pitchFamily="34" charset="0"/>
            </a:endParaRPr>
          </a:p>
        </p:txBody>
      </p:sp>
      <p:sp>
        <p:nvSpPr>
          <p:cNvPr id="104" name="Rectangle 30"/>
          <p:cNvSpPr/>
          <p:nvPr/>
        </p:nvSpPr>
        <p:spPr>
          <a:xfrm>
            <a:off x="1534111" y="3337238"/>
            <a:ext cx="1092141" cy="338554"/>
          </a:xfrm>
          <a:prstGeom prst="rect">
            <a:avLst/>
          </a:prstGeom>
        </p:spPr>
        <p:txBody>
          <a:bodyPr wrap="square">
            <a:spAutoFit/>
          </a:bodyPr>
          <a:lstStyle/>
          <a:p>
            <a:r>
              <a:rPr lang="zh-CN" alt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rPr>
              <a:t>输入标题</a:t>
            </a:r>
            <a:endParaRPr 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endParaRPr>
          </a:p>
        </p:txBody>
      </p:sp>
      <p:sp>
        <p:nvSpPr>
          <p:cNvPr id="105" name="Rectangle 29"/>
          <p:cNvSpPr/>
          <p:nvPr/>
        </p:nvSpPr>
        <p:spPr>
          <a:xfrm>
            <a:off x="1534111" y="5112863"/>
            <a:ext cx="2009488" cy="646331"/>
          </a:xfrm>
          <a:prstGeom prst="rect">
            <a:avLst/>
          </a:prstGeom>
        </p:spPr>
        <p:txBody>
          <a:bodyPr wrap="square">
            <a:spAutoFit/>
          </a:bodyPr>
          <a:lstStyle/>
          <a:p>
            <a:pPr>
              <a:lnSpc>
                <a:spcPct val="150000"/>
              </a:lnSpc>
              <a:spcBef>
                <a:spcPts val="0"/>
              </a:spcBef>
              <a:spcAft>
                <a:spcPts val="0"/>
              </a:spcAft>
              <a:buNone/>
            </a:pPr>
            <a:r>
              <a:rPr lang="zh-CN" altLang="en-US" sz="1200" dirty="0">
                <a:solidFill>
                  <a:schemeClr val="tx1">
                    <a:lumMod val="75000"/>
                  </a:schemeClr>
                </a:solidFill>
                <a:latin typeface="Noto Sans S Chinese Regular" panose="020B0500000000000000" pitchFamily="34" charset="-122"/>
                <a:ea typeface="Noto Sans S Chinese Regular" panose="020B0500000000000000" pitchFamily="34" charset="-122"/>
              </a:rPr>
              <a:t>输入替换内容编辑文字输入替换内容编辑文字</a:t>
            </a:r>
            <a:endParaRPr lang="en-US" altLang="zh-CN" sz="12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Arial" panose="020B0604020202020204" pitchFamily="34" charset="0"/>
            </a:endParaRPr>
          </a:p>
        </p:txBody>
      </p:sp>
      <p:sp>
        <p:nvSpPr>
          <p:cNvPr id="106" name="Rectangle 30"/>
          <p:cNvSpPr/>
          <p:nvPr/>
        </p:nvSpPr>
        <p:spPr>
          <a:xfrm>
            <a:off x="1534111" y="4772538"/>
            <a:ext cx="1092141" cy="338554"/>
          </a:xfrm>
          <a:prstGeom prst="rect">
            <a:avLst/>
          </a:prstGeom>
        </p:spPr>
        <p:txBody>
          <a:bodyPr wrap="square">
            <a:spAutoFit/>
          </a:bodyPr>
          <a:lstStyle/>
          <a:p>
            <a:r>
              <a:rPr lang="zh-CN" alt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rPr>
              <a:t>输入标题</a:t>
            </a:r>
            <a:endParaRPr 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endParaRPr>
          </a:p>
        </p:txBody>
      </p:sp>
      <p:sp>
        <p:nvSpPr>
          <p:cNvPr id="107" name="Rectangle 29"/>
          <p:cNvSpPr/>
          <p:nvPr/>
        </p:nvSpPr>
        <p:spPr>
          <a:xfrm>
            <a:off x="9344540" y="2329956"/>
            <a:ext cx="2009488" cy="646331"/>
          </a:xfrm>
          <a:prstGeom prst="rect">
            <a:avLst/>
          </a:prstGeom>
        </p:spPr>
        <p:txBody>
          <a:bodyPr wrap="square">
            <a:spAutoFit/>
          </a:bodyPr>
          <a:lstStyle/>
          <a:p>
            <a:pPr>
              <a:lnSpc>
                <a:spcPct val="150000"/>
              </a:lnSpc>
              <a:spcBef>
                <a:spcPts val="0"/>
              </a:spcBef>
              <a:spcAft>
                <a:spcPts val="0"/>
              </a:spcAft>
              <a:buNone/>
            </a:pPr>
            <a:r>
              <a:rPr lang="zh-CN" altLang="en-US" sz="1200" dirty="0">
                <a:solidFill>
                  <a:schemeClr val="tx1">
                    <a:lumMod val="75000"/>
                  </a:schemeClr>
                </a:solidFill>
                <a:latin typeface="Noto Sans S Chinese Regular" panose="020B0500000000000000" pitchFamily="34" charset="-122"/>
                <a:ea typeface="Noto Sans S Chinese Regular" panose="020B0500000000000000" pitchFamily="34" charset="-122"/>
              </a:rPr>
              <a:t>输入替换内容编辑文字输入替换内容编辑文字</a:t>
            </a:r>
            <a:endParaRPr lang="en-US" altLang="zh-CN" sz="12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Arial" panose="020B0604020202020204" pitchFamily="34" charset="0"/>
            </a:endParaRPr>
          </a:p>
        </p:txBody>
      </p:sp>
      <p:sp>
        <p:nvSpPr>
          <p:cNvPr id="108" name="Rectangle 30"/>
          <p:cNvSpPr/>
          <p:nvPr/>
        </p:nvSpPr>
        <p:spPr>
          <a:xfrm>
            <a:off x="9344540" y="1989631"/>
            <a:ext cx="1092141" cy="338554"/>
          </a:xfrm>
          <a:prstGeom prst="rect">
            <a:avLst/>
          </a:prstGeom>
        </p:spPr>
        <p:txBody>
          <a:bodyPr wrap="square">
            <a:spAutoFit/>
          </a:bodyPr>
          <a:lstStyle/>
          <a:p>
            <a:r>
              <a:rPr lang="zh-CN" alt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rPr>
              <a:t>输入标题</a:t>
            </a:r>
            <a:endParaRPr 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endParaRPr>
          </a:p>
        </p:txBody>
      </p:sp>
      <p:sp>
        <p:nvSpPr>
          <p:cNvPr id="109" name="Rectangle 29"/>
          <p:cNvSpPr/>
          <p:nvPr/>
        </p:nvSpPr>
        <p:spPr>
          <a:xfrm>
            <a:off x="9344540" y="3681397"/>
            <a:ext cx="2009488" cy="646331"/>
          </a:xfrm>
          <a:prstGeom prst="rect">
            <a:avLst/>
          </a:prstGeom>
        </p:spPr>
        <p:txBody>
          <a:bodyPr wrap="square">
            <a:spAutoFit/>
          </a:bodyPr>
          <a:lstStyle/>
          <a:p>
            <a:pPr>
              <a:lnSpc>
                <a:spcPct val="150000"/>
              </a:lnSpc>
              <a:spcBef>
                <a:spcPts val="0"/>
              </a:spcBef>
              <a:spcAft>
                <a:spcPts val="0"/>
              </a:spcAft>
              <a:buNone/>
            </a:pPr>
            <a:r>
              <a:rPr lang="zh-CN" altLang="en-US" sz="1200" dirty="0">
                <a:solidFill>
                  <a:schemeClr val="tx1">
                    <a:lumMod val="75000"/>
                  </a:schemeClr>
                </a:solidFill>
                <a:latin typeface="Noto Sans S Chinese Regular" panose="020B0500000000000000" pitchFamily="34" charset="-122"/>
                <a:ea typeface="Noto Sans S Chinese Regular" panose="020B0500000000000000" pitchFamily="34" charset="-122"/>
              </a:rPr>
              <a:t>输入替换内容编辑文字输入替换内容编辑文字</a:t>
            </a:r>
            <a:endParaRPr lang="en-US" altLang="zh-CN" sz="12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Arial" panose="020B0604020202020204" pitchFamily="34" charset="0"/>
            </a:endParaRPr>
          </a:p>
        </p:txBody>
      </p:sp>
      <p:sp>
        <p:nvSpPr>
          <p:cNvPr id="110" name="Rectangle 30"/>
          <p:cNvSpPr/>
          <p:nvPr/>
        </p:nvSpPr>
        <p:spPr>
          <a:xfrm>
            <a:off x="9344540" y="3341072"/>
            <a:ext cx="1092141" cy="338554"/>
          </a:xfrm>
          <a:prstGeom prst="rect">
            <a:avLst/>
          </a:prstGeom>
        </p:spPr>
        <p:txBody>
          <a:bodyPr wrap="square">
            <a:spAutoFit/>
          </a:bodyPr>
          <a:lstStyle/>
          <a:p>
            <a:r>
              <a:rPr lang="zh-CN" alt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rPr>
              <a:t>输入标题</a:t>
            </a:r>
            <a:endParaRPr 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endParaRPr>
          </a:p>
        </p:txBody>
      </p:sp>
      <p:sp>
        <p:nvSpPr>
          <p:cNvPr id="111" name="Rectangle 29"/>
          <p:cNvSpPr/>
          <p:nvPr/>
        </p:nvSpPr>
        <p:spPr>
          <a:xfrm>
            <a:off x="9344540" y="5116697"/>
            <a:ext cx="2009488" cy="646331"/>
          </a:xfrm>
          <a:prstGeom prst="rect">
            <a:avLst/>
          </a:prstGeom>
        </p:spPr>
        <p:txBody>
          <a:bodyPr wrap="square">
            <a:spAutoFit/>
          </a:bodyPr>
          <a:lstStyle/>
          <a:p>
            <a:pPr>
              <a:lnSpc>
                <a:spcPct val="150000"/>
              </a:lnSpc>
              <a:spcBef>
                <a:spcPts val="0"/>
              </a:spcBef>
              <a:spcAft>
                <a:spcPts val="0"/>
              </a:spcAft>
              <a:buNone/>
            </a:pPr>
            <a:r>
              <a:rPr lang="zh-CN" altLang="en-US" sz="1200" dirty="0">
                <a:solidFill>
                  <a:schemeClr val="tx1">
                    <a:lumMod val="75000"/>
                  </a:schemeClr>
                </a:solidFill>
                <a:latin typeface="Noto Sans S Chinese Regular" panose="020B0500000000000000" pitchFamily="34" charset="-122"/>
                <a:ea typeface="Noto Sans S Chinese Regular" panose="020B0500000000000000" pitchFamily="34" charset="-122"/>
              </a:rPr>
              <a:t>输入替换内容编辑文字输入替换内容编辑文字</a:t>
            </a:r>
            <a:endParaRPr lang="en-US" altLang="zh-CN" sz="12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Arial" panose="020B0604020202020204" pitchFamily="34" charset="0"/>
              <a:sym typeface="Arial" panose="020B0604020202020204" pitchFamily="34" charset="0"/>
            </a:endParaRPr>
          </a:p>
        </p:txBody>
      </p:sp>
      <p:sp>
        <p:nvSpPr>
          <p:cNvPr id="112" name="Rectangle 30"/>
          <p:cNvSpPr/>
          <p:nvPr/>
        </p:nvSpPr>
        <p:spPr>
          <a:xfrm>
            <a:off x="9344540" y="4776372"/>
            <a:ext cx="1092141" cy="338554"/>
          </a:xfrm>
          <a:prstGeom prst="rect">
            <a:avLst/>
          </a:prstGeom>
        </p:spPr>
        <p:txBody>
          <a:bodyPr wrap="square">
            <a:spAutoFit/>
          </a:bodyPr>
          <a:lstStyle/>
          <a:p>
            <a:r>
              <a:rPr lang="zh-CN" alt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rPr>
              <a:t>输入标题</a:t>
            </a:r>
            <a:endParaRPr lang="en-US" sz="1600" b="1" dirty="0">
              <a:solidFill>
                <a:schemeClr val="tx1">
                  <a:lumMod val="75000"/>
                </a:schemeClr>
              </a:solidFill>
              <a:latin typeface="Noto Sans S Chinese Regular" panose="020B0500000000000000" pitchFamily="34" charset="-122"/>
              <a:ea typeface="Noto Sans S Chinese Regular" panose="020B0500000000000000"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1000"/>
                                        <p:tgtEl>
                                          <p:spTgt spid="101"/>
                                        </p:tgtEl>
                                      </p:cBhvr>
                                    </p:animEffect>
                                    <p:anim calcmode="lin" valueType="num">
                                      <p:cBhvr>
                                        <p:cTn id="37" dur="1000" fill="hold"/>
                                        <p:tgtEl>
                                          <p:spTgt spid="101"/>
                                        </p:tgtEl>
                                        <p:attrNameLst>
                                          <p:attrName>ppt_x</p:attrName>
                                        </p:attrNameLst>
                                      </p:cBhvr>
                                      <p:tavLst>
                                        <p:tav tm="0">
                                          <p:val>
                                            <p:strVal val="#ppt_x"/>
                                          </p:val>
                                        </p:tav>
                                        <p:tav tm="100000">
                                          <p:val>
                                            <p:strVal val="#ppt_x"/>
                                          </p:val>
                                        </p:tav>
                                      </p:tavLst>
                                    </p:anim>
                                    <p:anim calcmode="lin" valueType="num">
                                      <p:cBhvr>
                                        <p:cTn id="38" dur="1000" fill="hold"/>
                                        <p:tgtEl>
                                          <p:spTgt spid="10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1000"/>
                                        <p:tgtEl>
                                          <p:spTgt spid="102"/>
                                        </p:tgtEl>
                                      </p:cBhvr>
                                    </p:animEffect>
                                    <p:anim calcmode="lin" valueType="num">
                                      <p:cBhvr>
                                        <p:cTn id="42" dur="1000" fill="hold"/>
                                        <p:tgtEl>
                                          <p:spTgt spid="102"/>
                                        </p:tgtEl>
                                        <p:attrNameLst>
                                          <p:attrName>ppt_x</p:attrName>
                                        </p:attrNameLst>
                                      </p:cBhvr>
                                      <p:tavLst>
                                        <p:tav tm="0">
                                          <p:val>
                                            <p:strVal val="#ppt_x"/>
                                          </p:val>
                                        </p:tav>
                                        <p:tav tm="100000">
                                          <p:val>
                                            <p:strVal val="#ppt_x"/>
                                          </p:val>
                                        </p:tav>
                                      </p:tavLst>
                                    </p:anim>
                                    <p:anim calcmode="lin" valueType="num">
                                      <p:cBhvr>
                                        <p:cTn id="43"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fade">
                                      <p:cBhvr>
                                        <p:cTn id="48" dur="1000"/>
                                        <p:tgtEl>
                                          <p:spTgt spid="103"/>
                                        </p:tgtEl>
                                      </p:cBhvr>
                                    </p:animEffect>
                                    <p:anim calcmode="lin" valueType="num">
                                      <p:cBhvr>
                                        <p:cTn id="49" dur="1000" fill="hold"/>
                                        <p:tgtEl>
                                          <p:spTgt spid="103"/>
                                        </p:tgtEl>
                                        <p:attrNameLst>
                                          <p:attrName>ppt_x</p:attrName>
                                        </p:attrNameLst>
                                      </p:cBhvr>
                                      <p:tavLst>
                                        <p:tav tm="0">
                                          <p:val>
                                            <p:strVal val="#ppt_x"/>
                                          </p:val>
                                        </p:tav>
                                        <p:tav tm="100000">
                                          <p:val>
                                            <p:strVal val="#ppt_x"/>
                                          </p:val>
                                        </p:tav>
                                      </p:tavLst>
                                    </p:anim>
                                    <p:anim calcmode="lin" valueType="num">
                                      <p:cBhvr>
                                        <p:cTn id="50" dur="1000" fill="hold"/>
                                        <p:tgtEl>
                                          <p:spTgt spid="10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1000"/>
                                        <p:tgtEl>
                                          <p:spTgt spid="104"/>
                                        </p:tgtEl>
                                      </p:cBhvr>
                                    </p:animEffect>
                                    <p:anim calcmode="lin" valueType="num">
                                      <p:cBhvr>
                                        <p:cTn id="54" dur="1000" fill="hold"/>
                                        <p:tgtEl>
                                          <p:spTgt spid="104"/>
                                        </p:tgtEl>
                                        <p:attrNameLst>
                                          <p:attrName>ppt_x</p:attrName>
                                        </p:attrNameLst>
                                      </p:cBhvr>
                                      <p:tavLst>
                                        <p:tav tm="0">
                                          <p:val>
                                            <p:strVal val="#ppt_x"/>
                                          </p:val>
                                        </p:tav>
                                        <p:tav tm="100000">
                                          <p:val>
                                            <p:strVal val="#ppt_x"/>
                                          </p:val>
                                        </p:tav>
                                      </p:tavLst>
                                    </p:anim>
                                    <p:anim calcmode="lin" valueType="num">
                                      <p:cBhvr>
                                        <p:cTn id="5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1000"/>
                                        <p:tgtEl>
                                          <p:spTgt spid="106"/>
                                        </p:tgtEl>
                                      </p:cBhvr>
                                    </p:animEffect>
                                    <p:anim calcmode="lin" valueType="num">
                                      <p:cBhvr>
                                        <p:cTn id="66" dur="1000" fill="hold"/>
                                        <p:tgtEl>
                                          <p:spTgt spid="106"/>
                                        </p:tgtEl>
                                        <p:attrNameLst>
                                          <p:attrName>ppt_x</p:attrName>
                                        </p:attrNameLst>
                                      </p:cBhvr>
                                      <p:tavLst>
                                        <p:tav tm="0">
                                          <p:val>
                                            <p:strVal val="#ppt_x"/>
                                          </p:val>
                                        </p:tav>
                                        <p:tav tm="100000">
                                          <p:val>
                                            <p:strVal val="#ppt_x"/>
                                          </p:val>
                                        </p:tav>
                                      </p:tavLst>
                                    </p:anim>
                                    <p:anim calcmode="lin" valueType="num">
                                      <p:cBhvr>
                                        <p:cTn id="67"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1000"/>
                                        <p:tgtEl>
                                          <p:spTgt spid="107"/>
                                        </p:tgtEl>
                                      </p:cBhvr>
                                    </p:animEffect>
                                    <p:anim calcmode="lin" valueType="num">
                                      <p:cBhvr>
                                        <p:cTn id="73" dur="1000" fill="hold"/>
                                        <p:tgtEl>
                                          <p:spTgt spid="107"/>
                                        </p:tgtEl>
                                        <p:attrNameLst>
                                          <p:attrName>ppt_x</p:attrName>
                                        </p:attrNameLst>
                                      </p:cBhvr>
                                      <p:tavLst>
                                        <p:tav tm="0">
                                          <p:val>
                                            <p:strVal val="#ppt_x"/>
                                          </p:val>
                                        </p:tav>
                                        <p:tav tm="100000">
                                          <p:val>
                                            <p:strVal val="#ppt_x"/>
                                          </p:val>
                                        </p:tav>
                                      </p:tavLst>
                                    </p:anim>
                                    <p:anim calcmode="lin" valueType="num">
                                      <p:cBhvr>
                                        <p:cTn id="74" dur="1000" fill="hold"/>
                                        <p:tgtEl>
                                          <p:spTgt spid="10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1000"/>
                                        <p:tgtEl>
                                          <p:spTgt spid="109"/>
                                        </p:tgtEl>
                                      </p:cBhvr>
                                    </p:animEffect>
                                    <p:anim calcmode="lin" valueType="num">
                                      <p:cBhvr>
                                        <p:cTn id="85" dur="1000" fill="hold"/>
                                        <p:tgtEl>
                                          <p:spTgt spid="109"/>
                                        </p:tgtEl>
                                        <p:attrNameLst>
                                          <p:attrName>ppt_x</p:attrName>
                                        </p:attrNameLst>
                                      </p:cBhvr>
                                      <p:tavLst>
                                        <p:tav tm="0">
                                          <p:val>
                                            <p:strVal val="#ppt_x"/>
                                          </p:val>
                                        </p:tav>
                                        <p:tav tm="100000">
                                          <p:val>
                                            <p:strVal val="#ppt_x"/>
                                          </p:val>
                                        </p:tav>
                                      </p:tavLst>
                                    </p:anim>
                                    <p:anim calcmode="lin" valueType="num">
                                      <p:cBhvr>
                                        <p:cTn id="86" dur="1000" fill="hold"/>
                                        <p:tgtEl>
                                          <p:spTgt spid="10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fade">
                                      <p:cBhvr>
                                        <p:cTn id="89" dur="1000"/>
                                        <p:tgtEl>
                                          <p:spTgt spid="110"/>
                                        </p:tgtEl>
                                      </p:cBhvr>
                                    </p:animEffect>
                                    <p:anim calcmode="lin" valueType="num">
                                      <p:cBhvr>
                                        <p:cTn id="90" dur="1000" fill="hold"/>
                                        <p:tgtEl>
                                          <p:spTgt spid="110"/>
                                        </p:tgtEl>
                                        <p:attrNameLst>
                                          <p:attrName>ppt_x</p:attrName>
                                        </p:attrNameLst>
                                      </p:cBhvr>
                                      <p:tavLst>
                                        <p:tav tm="0">
                                          <p:val>
                                            <p:strVal val="#ppt_x"/>
                                          </p:val>
                                        </p:tav>
                                        <p:tav tm="100000">
                                          <p:val>
                                            <p:strVal val="#ppt_x"/>
                                          </p:val>
                                        </p:tav>
                                      </p:tavLst>
                                    </p:anim>
                                    <p:anim calcmode="lin" valueType="num">
                                      <p:cBhvr>
                                        <p:cTn id="91"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11"/>
                                        </p:tgtEl>
                                        <p:attrNameLst>
                                          <p:attrName>style.visibility</p:attrName>
                                        </p:attrNameLst>
                                      </p:cBhvr>
                                      <p:to>
                                        <p:strVal val="visible"/>
                                      </p:to>
                                    </p:set>
                                    <p:animEffect transition="in" filter="fade">
                                      <p:cBhvr>
                                        <p:cTn id="96" dur="1000"/>
                                        <p:tgtEl>
                                          <p:spTgt spid="111"/>
                                        </p:tgtEl>
                                      </p:cBhvr>
                                    </p:animEffect>
                                    <p:anim calcmode="lin" valueType="num">
                                      <p:cBhvr>
                                        <p:cTn id="97" dur="1000" fill="hold"/>
                                        <p:tgtEl>
                                          <p:spTgt spid="111"/>
                                        </p:tgtEl>
                                        <p:attrNameLst>
                                          <p:attrName>ppt_x</p:attrName>
                                        </p:attrNameLst>
                                      </p:cBhvr>
                                      <p:tavLst>
                                        <p:tav tm="0">
                                          <p:val>
                                            <p:strVal val="#ppt_x"/>
                                          </p:val>
                                        </p:tav>
                                        <p:tav tm="100000">
                                          <p:val>
                                            <p:strVal val="#ppt_x"/>
                                          </p:val>
                                        </p:tav>
                                      </p:tavLst>
                                    </p:anim>
                                    <p:anim calcmode="lin" valueType="num">
                                      <p:cBhvr>
                                        <p:cTn id="98" dur="1000" fill="hold"/>
                                        <p:tgtEl>
                                          <p:spTgt spid="11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2"/>
                                        </p:tgtEl>
                                        <p:attrNameLst>
                                          <p:attrName>style.visibility</p:attrName>
                                        </p:attrNameLst>
                                      </p:cBhvr>
                                      <p:to>
                                        <p:strVal val="visible"/>
                                      </p:to>
                                    </p:set>
                                    <p:animEffect transition="in" filter="fade">
                                      <p:cBhvr>
                                        <p:cTn id="101" dur="1000"/>
                                        <p:tgtEl>
                                          <p:spTgt spid="112"/>
                                        </p:tgtEl>
                                      </p:cBhvr>
                                    </p:animEffect>
                                    <p:anim calcmode="lin" valueType="num">
                                      <p:cBhvr>
                                        <p:cTn id="102" dur="1000" fill="hold"/>
                                        <p:tgtEl>
                                          <p:spTgt spid="112"/>
                                        </p:tgtEl>
                                        <p:attrNameLst>
                                          <p:attrName>ppt_x</p:attrName>
                                        </p:attrNameLst>
                                      </p:cBhvr>
                                      <p:tavLst>
                                        <p:tav tm="0">
                                          <p:val>
                                            <p:strVal val="#ppt_x"/>
                                          </p:val>
                                        </p:tav>
                                        <p:tav tm="100000">
                                          <p:val>
                                            <p:strVal val="#ppt_x"/>
                                          </p:val>
                                        </p:tav>
                                      </p:tavLst>
                                    </p:anim>
                                    <p:anim calcmode="lin" valueType="num">
                                      <p:cBhvr>
                                        <p:cTn id="103"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8514" y="-8112"/>
            <a:ext cx="13670930" cy="6866112"/>
            <a:chOff x="-38514" y="-8112"/>
            <a:chExt cx="13670930" cy="6866112"/>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4" y="0"/>
              <a:ext cx="6858000" cy="685800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12930" y="-8112"/>
              <a:ext cx="6819486" cy="6858000"/>
            </a:xfrm>
            <a:prstGeom prst="rect">
              <a:avLst/>
            </a:prstGeom>
          </p:spPr>
        </p:pic>
      </p:grpSp>
      <p:sp>
        <p:nvSpPr>
          <p:cNvPr id="4" name="矩形 3"/>
          <p:cNvSpPr/>
          <p:nvPr/>
        </p:nvSpPr>
        <p:spPr>
          <a:xfrm>
            <a:off x="-172720" y="2936240"/>
            <a:ext cx="12364720" cy="358514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62560" y="3129280"/>
            <a:ext cx="11795760" cy="320428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5827063" y="1803453"/>
            <a:ext cx="914067" cy="10301852"/>
          </a:xfrm>
          <a:prstGeom prst="rect">
            <a:avLst/>
          </a:prstGeom>
        </p:spPr>
      </p:pic>
      <p:sp>
        <p:nvSpPr>
          <p:cNvPr id="17" name="Text Placeholder 3"/>
          <p:cNvSpPr txBox="1"/>
          <p:nvPr/>
        </p:nvSpPr>
        <p:spPr>
          <a:xfrm>
            <a:off x="4213343" y="3515788"/>
            <a:ext cx="1208664" cy="135421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800" b="0" dirty="0">
                <a:solidFill>
                  <a:schemeClr val="accent1"/>
                </a:solidFill>
                <a:cs typeface="+mn-ea"/>
                <a:sym typeface="+mn-lt"/>
              </a:rPr>
              <a:t>03</a:t>
            </a:r>
          </a:p>
        </p:txBody>
      </p:sp>
      <p:sp>
        <p:nvSpPr>
          <p:cNvPr id="18" name="文本框 17"/>
          <p:cNvSpPr txBox="1"/>
          <p:nvPr/>
        </p:nvSpPr>
        <p:spPr>
          <a:xfrm>
            <a:off x="5478620" y="3907152"/>
            <a:ext cx="4203860" cy="804453"/>
          </a:xfrm>
          <a:prstGeom prst="rect">
            <a:avLst/>
          </a:prstGeom>
          <a:noFill/>
        </p:spPr>
        <p:txBody>
          <a:bodyPr wrap="square" lIns="68580" tIns="34291" rIns="68580" bIns="34291" rtlCol="0">
            <a:spAutoFit/>
          </a:bodyPr>
          <a:lstStyle/>
          <a:p>
            <a:pPr algn="dist">
              <a:lnSpc>
                <a:spcPct val="130000"/>
              </a:lnSpc>
            </a:pPr>
            <a:r>
              <a:rPr lang="zh-CN" altLang="en-US" sz="4000" dirty="0">
                <a:solidFill>
                  <a:schemeClr val="tx1">
                    <a:lumMod val="75000"/>
                    <a:lumOff val="25000"/>
                  </a:schemeClr>
                </a:solidFill>
                <a:cs typeface="+mn-ea"/>
                <a:sym typeface="+mn-lt"/>
              </a:rPr>
              <a:t>单击此处添加标题</a:t>
            </a:r>
          </a:p>
        </p:txBody>
      </p:sp>
      <p:cxnSp>
        <p:nvCxnSpPr>
          <p:cNvPr id="26" name="Straight Connector 13"/>
          <p:cNvCxnSpPr/>
          <p:nvPr/>
        </p:nvCxnSpPr>
        <p:spPr>
          <a:xfrm flipH="1">
            <a:off x="2745529" y="4999779"/>
            <a:ext cx="6936951" cy="0"/>
          </a:xfrm>
          <a:prstGeom prst="line">
            <a:avLst/>
          </a:prstGeom>
          <a:ln w="19050" cap="sq">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625692" y="5145827"/>
            <a:ext cx="7178708" cy="592022"/>
          </a:xfrm>
          <a:prstGeom prst="rect">
            <a:avLst/>
          </a:prstGeom>
          <a:noFill/>
        </p:spPr>
        <p:txBody>
          <a:bodyPr wrap="square" rtlCol="0">
            <a:spAutoFit/>
          </a:bodyPr>
          <a:lstStyle/>
          <a:p>
            <a:pPr algn="just">
              <a:lnSpc>
                <a:spcPct val="120000"/>
              </a:lnSpc>
            </a:pPr>
            <a:r>
              <a:rPr lang="en-US" altLang="zh-CN" sz="1400" dirty="0">
                <a:solidFill>
                  <a:schemeClr val="tx1">
                    <a:lumMod val="75000"/>
                    <a:lumOff val="25000"/>
                  </a:schemeClr>
                </a:solidFill>
                <a:cs typeface="+mn-ea"/>
                <a:sym typeface="+mn-lt"/>
              </a:rPr>
              <a:t>Please replace text, click add relevant headline, modify the text content, also can copy your content to this directly.</a:t>
            </a:r>
            <a:endParaRPr lang="en-GB" altLang="zh-CN" sz="1400" dirty="0">
              <a:solidFill>
                <a:schemeClr val="tx1">
                  <a:lumMod val="75000"/>
                  <a:lumOff val="25000"/>
                </a:schemeClr>
              </a:solidFill>
              <a:cs typeface="+mn-ea"/>
              <a:sym typeface="+mn-lt"/>
            </a:endParaRPr>
          </a:p>
        </p:txBody>
      </p:sp>
      <p:sp>
        <p:nvSpPr>
          <p:cNvPr id="28" name="文本框 27"/>
          <p:cNvSpPr txBox="1"/>
          <p:nvPr/>
        </p:nvSpPr>
        <p:spPr>
          <a:xfrm>
            <a:off x="2678703" y="3907463"/>
            <a:ext cx="1531036" cy="804453"/>
          </a:xfrm>
          <a:prstGeom prst="rect">
            <a:avLst/>
          </a:prstGeom>
          <a:noFill/>
        </p:spPr>
        <p:txBody>
          <a:bodyPr wrap="square" lIns="68580" tIns="34291" rIns="68580" bIns="34291" rtlCol="0">
            <a:spAutoFit/>
          </a:bodyPr>
          <a:lstStyle/>
          <a:p>
            <a:pPr>
              <a:lnSpc>
                <a:spcPct val="130000"/>
              </a:lnSpc>
            </a:pPr>
            <a:r>
              <a:rPr lang="en-US" altLang="zh-CN" sz="4000" dirty="0">
                <a:solidFill>
                  <a:schemeClr val="tx1">
                    <a:lumMod val="75000"/>
                    <a:lumOff val="25000"/>
                  </a:schemeClr>
                </a:solidFill>
                <a:cs typeface="+mn-ea"/>
                <a:sym typeface="+mn-lt"/>
              </a:rPr>
              <a:t>PART</a:t>
            </a:r>
            <a:endParaRPr lang="zh-CN" altLang="en-US" sz="4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18"/>
                                        </p:tgtEl>
                                      </p:cBhvr>
                                    </p:animEffect>
                                    <p:animScale>
                                      <p:cBhvr>
                                        <p:cTn id="25" dur="250" autoRev="1" fill="hold"/>
                                        <p:tgtEl>
                                          <p:spTgt spid="18"/>
                                        </p:tgtEl>
                                      </p:cBhvr>
                                      <p:by x="105000" y="105000"/>
                                    </p:animScale>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27" grpId="0"/>
      <p:bldP spid="28" grpId="0"/>
      <p:bldP spid="2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16397" y="1640834"/>
            <a:ext cx="7432731" cy="4168721"/>
            <a:chOff x="991741" y="1403868"/>
            <a:chExt cx="7935416" cy="4450657"/>
          </a:xfrm>
        </p:grpSpPr>
        <p:grpSp>
          <p:nvGrpSpPr>
            <p:cNvPr id="52" name="千图PPT彼岸天：ID 8661124库_组合 51"/>
            <p:cNvGrpSpPr/>
            <p:nvPr>
              <p:custDataLst>
                <p:tags r:id="rId1"/>
              </p:custDataLst>
            </p:nvPr>
          </p:nvGrpSpPr>
          <p:grpSpPr>
            <a:xfrm>
              <a:off x="2021805" y="2007266"/>
              <a:ext cx="5875288" cy="2817195"/>
              <a:chOff x="2021805" y="2007266"/>
              <a:chExt cx="5875288" cy="2817195"/>
            </a:xfrm>
          </p:grpSpPr>
          <p:cxnSp>
            <p:nvCxnSpPr>
              <p:cNvPr id="4" name="Straight Connector 30"/>
              <p:cNvCxnSpPr>
                <a:stCxn id="28" idx="5"/>
                <a:endCxn id="32" idx="1"/>
              </p:cNvCxnSpPr>
              <p:nvPr/>
            </p:nvCxnSpPr>
            <p:spPr>
              <a:xfrm>
                <a:off x="2021805" y="2433932"/>
                <a:ext cx="647557" cy="87667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31"/>
              <p:cNvCxnSpPr>
                <a:stCxn id="32" idx="7"/>
                <a:endCxn id="40" idx="2"/>
              </p:cNvCxnSpPr>
              <p:nvPr/>
            </p:nvCxnSpPr>
            <p:spPr>
              <a:xfrm flipV="1">
                <a:off x="3522695" y="2007266"/>
                <a:ext cx="2584823" cy="13033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32"/>
              <p:cNvCxnSpPr>
                <a:stCxn id="40" idx="5"/>
                <a:endCxn id="44" idx="1"/>
              </p:cNvCxnSpPr>
              <p:nvPr/>
            </p:nvCxnSpPr>
            <p:spPr>
              <a:xfrm>
                <a:off x="7137582" y="2433932"/>
                <a:ext cx="759511" cy="87667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33"/>
              <p:cNvCxnSpPr>
                <a:stCxn id="44" idx="2"/>
                <a:endCxn id="36" idx="7"/>
              </p:cNvCxnSpPr>
              <p:nvPr/>
            </p:nvCxnSpPr>
            <p:spPr>
              <a:xfrm flipH="1">
                <a:off x="5636692" y="3737277"/>
                <a:ext cx="2083670" cy="108718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 name="Group 39"/>
            <p:cNvGrpSpPr/>
            <p:nvPr/>
          </p:nvGrpSpPr>
          <p:grpSpPr>
            <a:xfrm>
              <a:off x="991741" y="1403868"/>
              <a:ext cx="1206795" cy="1206795"/>
              <a:chOff x="991741" y="1403868"/>
              <a:chExt cx="1206795" cy="1206795"/>
            </a:xfrm>
          </p:grpSpPr>
          <p:sp>
            <p:nvSpPr>
              <p:cNvPr id="28" name="Oval 6"/>
              <p:cNvSpPr/>
              <p:nvPr/>
            </p:nvSpPr>
            <p:spPr>
              <a:xfrm>
                <a:off x="991741" y="1403868"/>
                <a:ext cx="1206795" cy="120679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29" name="Oval 7"/>
              <p:cNvSpPr/>
              <p:nvPr/>
            </p:nvSpPr>
            <p:spPr>
              <a:xfrm>
                <a:off x="1093589" y="1505716"/>
                <a:ext cx="1003098" cy="1003098"/>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30" name="Oval 8"/>
              <p:cNvSpPr/>
              <p:nvPr/>
            </p:nvSpPr>
            <p:spPr>
              <a:xfrm>
                <a:off x="1210633" y="1622760"/>
                <a:ext cx="769009" cy="7690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31" name="Freeform: Shape 38"/>
              <p:cNvSpPr>
                <a:spLocks noChangeAspect="1"/>
              </p:cNvSpPr>
              <p:nvPr/>
            </p:nvSpPr>
            <p:spPr bwMode="auto">
              <a:xfrm>
                <a:off x="1404688" y="1816737"/>
                <a:ext cx="380897" cy="381053"/>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bg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grpSp>
          <p:nvGrpSpPr>
            <p:cNvPr id="11" name="Group 40"/>
            <p:cNvGrpSpPr/>
            <p:nvPr/>
          </p:nvGrpSpPr>
          <p:grpSpPr>
            <a:xfrm>
              <a:off x="2492631" y="3133879"/>
              <a:ext cx="1206795" cy="1206795"/>
              <a:chOff x="2492631" y="3133879"/>
              <a:chExt cx="1206795" cy="1206795"/>
            </a:xfrm>
          </p:grpSpPr>
          <p:sp>
            <p:nvSpPr>
              <p:cNvPr id="32" name="Oval 11"/>
              <p:cNvSpPr/>
              <p:nvPr/>
            </p:nvSpPr>
            <p:spPr>
              <a:xfrm>
                <a:off x="2492631" y="3133879"/>
                <a:ext cx="1206795" cy="1206795"/>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33" name="Oval 12"/>
              <p:cNvSpPr/>
              <p:nvPr/>
            </p:nvSpPr>
            <p:spPr>
              <a:xfrm>
                <a:off x="2594479" y="3235727"/>
                <a:ext cx="1003098" cy="1003098"/>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34" name="Oval 13"/>
              <p:cNvSpPr/>
              <p:nvPr/>
            </p:nvSpPr>
            <p:spPr>
              <a:xfrm>
                <a:off x="2711523" y="3352771"/>
                <a:ext cx="769009" cy="769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35" name="Freeform: Shape 37"/>
              <p:cNvSpPr>
                <a:spLocks noChangeAspect="1"/>
              </p:cNvSpPr>
              <p:nvPr/>
            </p:nvSpPr>
            <p:spPr bwMode="auto">
              <a:xfrm>
                <a:off x="2905500" y="3547276"/>
                <a:ext cx="381053" cy="379997"/>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bg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grpSp>
          <p:nvGrpSpPr>
            <p:cNvPr id="10" name="Group 43"/>
            <p:cNvGrpSpPr/>
            <p:nvPr/>
          </p:nvGrpSpPr>
          <p:grpSpPr>
            <a:xfrm>
              <a:off x="4606628" y="4647730"/>
              <a:ext cx="1206795" cy="1206795"/>
              <a:chOff x="4606628" y="4647730"/>
              <a:chExt cx="1206795" cy="1206795"/>
            </a:xfrm>
          </p:grpSpPr>
          <p:sp>
            <p:nvSpPr>
              <p:cNvPr id="36" name="Oval 16"/>
              <p:cNvSpPr/>
              <p:nvPr/>
            </p:nvSpPr>
            <p:spPr>
              <a:xfrm>
                <a:off x="4606628" y="4647730"/>
                <a:ext cx="1206795" cy="120679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37" name="Oval 17"/>
              <p:cNvSpPr/>
              <p:nvPr/>
            </p:nvSpPr>
            <p:spPr>
              <a:xfrm>
                <a:off x="4708476" y="4749578"/>
                <a:ext cx="1003098" cy="1003098"/>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38" name="Oval 18"/>
              <p:cNvSpPr/>
              <p:nvPr/>
            </p:nvSpPr>
            <p:spPr>
              <a:xfrm>
                <a:off x="4825520" y="4866622"/>
                <a:ext cx="769009" cy="7690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39" name="Freeform: Shape 36"/>
              <p:cNvSpPr>
                <a:spLocks noChangeAspect="1"/>
              </p:cNvSpPr>
              <p:nvPr/>
            </p:nvSpPr>
            <p:spPr bwMode="auto">
              <a:xfrm>
                <a:off x="5068011" y="5060599"/>
                <a:ext cx="284026" cy="381053"/>
              </a:xfrm>
              <a:custGeom>
                <a:avLst/>
                <a:gdLst>
                  <a:gd name="T0" fmla="*/ 0 w 1224"/>
                  <a:gd name="T1" fmla="*/ 0 h 1643"/>
                  <a:gd name="T2" fmla="*/ 0 w 1224"/>
                  <a:gd name="T3" fmla="*/ 1643 h 1643"/>
                  <a:gd name="T4" fmla="*/ 1224 w 1224"/>
                  <a:gd name="T5" fmla="*/ 1643 h 1643"/>
                  <a:gd name="T6" fmla="*/ 1224 w 1224"/>
                  <a:gd name="T7" fmla="*/ 0 h 1643"/>
                  <a:gd name="T8" fmla="*/ 0 w 1224"/>
                  <a:gd name="T9" fmla="*/ 0 h 1643"/>
                  <a:gd name="T10" fmla="*/ 1126 w 1224"/>
                  <a:gd name="T11" fmla="*/ 1515 h 1643"/>
                  <a:gd name="T12" fmla="*/ 98 w 1224"/>
                  <a:gd name="T13" fmla="*/ 1515 h 1643"/>
                  <a:gd name="T14" fmla="*/ 98 w 1224"/>
                  <a:gd name="T15" fmla="*/ 935 h 1643"/>
                  <a:gd name="T16" fmla="*/ 1126 w 1224"/>
                  <a:gd name="T17" fmla="*/ 935 h 1643"/>
                  <a:gd name="T18" fmla="*/ 1126 w 1224"/>
                  <a:gd name="T19" fmla="*/ 1515 h 1643"/>
                  <a:gd name="T20" fmla="*/ 1126 w 1224"/>
                  <a:gd name="T21" fmla="*/ 838 h 1643"/>
                  <a:gd name="T22" fmla="*/ 98 w 1224"/>
                  <a:gd name="T23" fmla="*/ 838 h 1643"/>
                  <a:gd name="T24" fmla="*/ 98 w 1224"/>
                  <a:gd name="T25" fmla="*/ 258 h 1643"/>
                  <a:gd name="T26" fmla="*/ 1126 w 1224"/>
                  <a:gd name="T27" fmla="*/ 258 h 1643"/>
                  <a:gd name="T28" fmla="*/ 1126 w 1224"/>
                  <a:gd name="T29" fmla="*/ 838 h 1643"/>
                  <a:gd name="T30" fmla="*/ 1113 w 1224"/>
                  <a:gd name="T31" fmla="*/ 164 h 1643"/>
                  <a:gd name="T32" fmla="*/ 1080 w 1224"/>
                  <a:gd name="T33" fmla="*/ 178 h 1643"/>
                  <a:gd name="T34" fmla="*/ 1045 w 1224"/>
                  <a:gd name="T35" fmla="*/ 164 h 1643"/>
                  <a:gd name="T36" fmla="*/ 1031 w 1224"/>
                  <a:gd name="T37" fmla="*/ 129 h 1643"/>
                  <a:gd name="T38" fmla="*/ 1045 w 1224"/>
                  <a:gd name="T39" fmla="*/ 96 h 1643"/>
                  <a:gd name="T40" fmla="*/ 1080 w 1224"/>
                  <a:gd name="T41" fmla="*/ 82 h 1643"/>
                  <a:gd name="T42" fmla="*/ 1113 w 1224"/>
                  <a:gd name="T43" fmla="*/ 96 h 1643"/>
                  <a:gd name="T44" fmla="*/ 1126 w 1224"/>
                  <a:gd name="T45" fmla="*/ 129 h 1643"/>
                  <a:gd name="T46" fmla="*/ 1113 w 1224"/>
                  <a:gd name="T47" fmla="*/ 164 h 1643"/>
                  <a:gd name="T48" fmla="*/ 1063 w 1224"/>
                  <a:gd name="T49" fmla="*/ 323 h 1643"/>
                  <a:gd name="T50" fmla="*/ 161 w 1224"/>
                  <a:gd name="T51" fmla="*/ 323 h 1643"/>
                  <a:gd name="T52" fmla="*/ 161 w 1224"/>
                  <a:gd name="T53" fmla="*/ 775 h 1643"/>
                  <a:gd name="T54" fmla="*/ 1063 w 1224"/>
                  <a:gd name="T55" fmla="*/ 775 h 1643"/>
                  <a:gd name="T56" fmla="*/ 1063 w 1224"/>
                  <a:gd name="T57" fmla="*/ 323 h 1643"/>
                  <a:gd name="T58" fmla="*/ 773 w 1224"/>
                  <a:gd name="T59" fmla="*/ 581 h 1643"/>
                  <a:gd name="T60" fmla="*/ 763 w 1224"/>
                  <a:gd name="T61" fmla="*/ 604 h 1643"/>
                  <a:gd name="T62" fmla="*/ 740 w 1224"/>
                  <a:gd name="T63" fmla="*/ 614 h 1643"/>
                  <a:gd name="T64" fmla="*/ 484 w 1224"/>
                  <a:gd name="T65" fmla="*/ 614 h 1643"/>
                  <a:gd name="T66" fmla="*/ 461 w 1224"/>
                  <a:gd name="T67" fmla="*/ 604 h 1643"/>
                  <a:gd name="T68" fmla="*/ 451 w 1224"/>
                  <a:gd name="T69" fmla="*/ 581 h 1643"/>
                  <a:gd name="T70" fmla="*/ 451 w 1224"/>
                  <a:gd name="T71" fmla="*/ 451 h 1643"/>
                  <a:gd name="T72" fmla="*/ 461 w 1224"/>
                  <a:gd name="T73" fmla="*/ 428 h 1643"/>
                  <a:gd name="T74" fmla="*/ 484 w 1224"/>
                  <a:gd name="T75" fmla="*/ 419 h 1643"/>
                  <a:gd name="T76" fmla="*/ 740 w 1224"/>
                  <a:gd name="T77" fmla="*/ 419 h 1643"/>
                  <a:gd name="T78" fmla="*/ 763 w 1224"/>
                  <a:gd name="T79" fmla="*/ 428 h 1643"/>
                  <a:gd name="T80" fmla="*/ 773 w 1224"/>
                  <a:gd name="T81" fmla="*/ 451 h 1643"/>
                  <a:gd name="T82" fmla="*/ 773 w 1224"/>
                  <a:gd name="T83" fmla="*/ 581 h 1643"/>
                  <a:gd name="T84" fmla="*/ 1063 w 1224"/>
                  <a:gd name="T85" fmla="*/ 1000 h 1643"/>
                  <a:gd name="T86" fmla="*/ 161 w 1224"/>
                  <a:gd name="T87" fmla="*/ 1000 h 1643"/>
                  <a:gd name="T88" fmla="*/ 161 w 1224"/>
                  <a:gd name="T89" fmla="*/ 1450 h 1643"/>
                  <a:gd name="T90" fmla="*/ 1063 w 1224"/>
                  <a:gd name="T91" fmla="*/ 1450 h 1643"/>
                  <a:gd name="T92" fmla="*/ 1063 w 1224"/>
                  <a:gd name="T93" fmla="*/ 1000 h 1643"/>
                  <a:gd name="T94" fmla="*/ 773 w 1224"/>
                  <a:gd name="T95" fmla="*/ 1257 h 1643"/>
                  <a:gd name="T96" fmla="*/ 763 w 1224"/>
                  <a:gd name="T97" fmla="*/ 1279 h 1643"/>
                  <a:gd name="T98" fmla="*/ 740 w 1224"/>
                  <a:gd name="T99" fmla="*/ 1289 h 1643"/>
                  <a:gd name="T100" fmla="*/ 484 w 1224"/>
                  <a:gd name="T101" fmla="*/ 1289 h 1643"/>
                  <a:gd name="T102" fmla="*/ 461 w 1224"/>
                  <a:gd name="T103" fmla="*/ 1279 h 1643"/>
                  <a:gd name="T104" fmla="*/ 451 w 1224"/>
                  <a:gd name="T105" fmla="*/ 1257 h 1643"/>
                  <a:gd name="T106" fmla="*/ 451 w 1224"/>
                  <a:gd name="T107" fmla="*/ 1128 h 1643"/>
                  <a:gd name="T108" fmla="*/ 461 w 1224"/>
                  <a:gd name="T109" fmla="*/ 1105 h 1643"/>
                  <a:gd name="T110" fmla="*/ 484 w 1224"/>
                  <a:gd name="T111" fmla="*/ 1096 h 1643"/>
                  <a:gd name="T112" fmla="*/ 740 w 1224"/>
                  <a:gd name="T113" fmla="*/ 1096 h 1643"/>
                  <a:gd name="T114" fmla="*/ 763 w 1224"/>
                  <a:gd name="T115" fmla="*/ 1105 h 1643"/>
                  <a:gd name="T116" fmla="*/ 773 w 1224"/>
                  <a:gd name="T117" fmla="*/ 1128 h 1643"/>
                  <a:gd name="T118" fmla="*/ 773 w 1224"/>
                  <a:gd name="T119" fmla="*/ 1257 h 1643"/>
                  <a:gd name="T120" fmla="*/ 773 w 1224"/>
                  <a:gd name="T121" fmla="*/ 1257 h 1643"/>
                  <a:gd name="T122" fmla="*/ 773 w 1224"/>
                  <a:gd name="T123" fmla="*/ 1257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4" h="1643">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solidFill>
                <a:schemeClr val="bg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grpSp>
          <p:nvGrpSpPr>
            <p:cNvPr id="9" name="Group 41"/>
            <p:cNvGrpSpPr/>
            <p:nvPr/>
          </p:nvGrpSpPr>
          <p:grpSpPr>
            <a:xfrm>
              <a:off x="6107518" y="1403868"/>
              <a:ext cx="1206795" cy="1206795"/>
              <a:chOff x="6107518" y="1403868"/>
              <a:chExt cx="1206795" cy="1206795"/>
            </a:xfrm>
          </p:grpSpPr>
          <p:sp>
            <p:nvSpPr>
              <p:cNvPr id="40" name="Oval 21"/>
              <p:cNvSpPr/>
              <p:nvPr/>
            </p:nvSpPr>
            <p:spPr>
              <a:xfrm>
                <a:off x="6107518" y="1403868"/>
                <a:ext cx="1206795" cy="1206795"/>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41" name="Oval 22"/>
              <p:cNvSpPr/>
              <p:nvPr/>
            </p:nvSpPr>
            <p:spPr>
              <a:xfrm>
                <a:off x="6209366" y="1505716"/>
                <a:ext cx="1003098" cy="1003098"/>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42" name="Oval 23"/>
              <p:cNvSpPr/>
              <p:nvPr/>
            </p:nvSpPr>
            <p:spPr>
              <a:xfrm>
                <a:off x="6326410" y="1622760"/>
                <a:ext cx="769009" cy="7690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43" name="Freeform: Shape 35"/>
              <p:cNvSpPr>
                <a:spLocks noChangeAspect="1"/>
              </p:cNvSpPr>
              <p:nvPr/>
            </p:nvSpPr>
            <p:spPr bwMode="auto">
              <a:xfrm>
                <a:off x="6542477" y="1816737"/>
                <a:ext cx="336873" cy="381053"/>
              </a:xfrm>
              <a:custGeom>
                <a:avLst/>
                <a:gdLst>
                  <a:gd name="connsiteX0" fmla="*/ 32079 w 449102"/>
                  <a:gd name="connsiteY0" fmla="*/ 355245 h 508000"/>
                  <a:gd name="connsiteX1" fmla="*/ 32079 w 449102"/>
                  <a:gd name="connsiteY1" fmla="*/ 387217 h 508000"/>
                  <a:gd name="connsiteX2" fmla="*/ 60593 w 449102"/>
                  <a:gd name="connsiteY2" fmla="*/ 387217 h 508000"/>
                  <a:gd name="connsiteX3" fmla="*/ 32079 w 449102"/>
                  <a:gd name="connsiteY3" fmla="*/ 355245 h 508000"/>
                  <a:gd name="connsiteX4" fmla="*/ 231680 w 449102"/>
                  <a:gd name="connsiteY4" fmla="*/ 248672 h 508000"/>
                  <a:gd name="connsiteX5" fmla="*/ 213858 w 449102"/>
                  <a:gd name="connsiteY5" fmla="*/ 266434 h 508000"/>
                  <a:gd name="connsiteX6" fmla="*/ 213858 w 449102"/>
                  <a:gd name="connsiteY6" fmla="*/ 284196 h 508000"/>
                  <a:gd name="connsiteX7" fmla="*/ 352866 w 449102"/>
                  <a:gd name="connsiteY7" fmla="*/ 284196 h 508000"/>
                  <a:gd name="connsiteX8" fmla="*/ 370688 w 449102"/>
                  <a:gd name="connsiteY8" fmla="*/ 266434 h 508000"/>
                  <a:gd name="connsiteX9" fmla="*/ 370688 w 449102"/>
                  <a:gd name="connsiteY9" fmla="*/ 248672 h 508000"/>
                  <a:gd name="connsiteX10" fmla="*/ 231680 w 449102"/>
                  <a:gd name="connsiteY10" fmla="*/ 248672 h 508000"/>
                  <a:gd name="connsiteX11" fmla="*/ 217107 w 449102"/>
                  <a:gd name="connsiteY11" fmla="*/ 98655 h 508000"/>
                  <a:gd name="connsiteX12" fmla="*/ 316580 w 449102"/>
                  <a:gd name="connsiteY12" fmla="*/ 98655 h 508000"/>
                  <a:gd name="connsiteX13" fmla="*/ 316580 w 449102"/>
                  <a:gd name="connsiteY13" fmla="*/ 112934 h 508000"/>
                  <a:gd name="connsiteX14" fmla="*/ 309475 w 449102"/>
                  <a:gd name="connsiteY14" fmla="*/ 130782 h 508000"/>
                  <a:gd name="connsiteX15" fmla="*/ 302370 w 449102"/>
                  <a:gd name="connsiteY15" fmla="*/ 130782 h 508000"/>
                  <a:gd name="connsiteX16" fmla="*/ 302370 w 449102"/>
                  <a:gd name="connsiteY16" fmla="*/ 112934 h 508000"/>
                  <a:gd name="connsiteX17" fmla="*/ 224212 w 449102"/>
                  <a:gd name="connsiteY17" fmla="*/ 112934 h 508000"/>
                  <a:gd name="connsiteX18" fmla="*/ 213554 w 449102"/>
                  <a:gd name="connsiteY18" fmla="*/ 130782 h 508000"/>
                  <a:gd name="connsiteX19" fmla="*/ 117633 w 449102"/>
                  <a:gd name="connsiteY19" fmla="*/ 130782 h 508000"/>
                  <a:gd name="connsiteX20" fmla="*/ 106976 w 449102"/>
                  <a:gd name="connsiteY20" fmla="*/ 141491 h 508000"/>
                  <a:gd name="connsiteX21" fmla="*/ 106976 w 449102"/>
                  <a:gd name="connsiteY21" fmla="*/ 216452 h 508000"/>
                  <a:gd name="connsiteX22" fmla="*/ 99870 w 449102"/>
                  <a:gd name="connsiteY22" fmla="*/ 216452 h 508000"/>
                  <a:gd name="connsiteX23" fmla="*/ 92765 w 449102"/>
                  <a:gd name="connsiteY23" fmla="*/ 198604 h 508000"/>
                  <a:gd name="connsiteX24" fmla="*/ 92765 w 449102"/>
                  <a:gd name="connsiteY24" fmla="*/ 141491 h 508000"/>
                  <a:gd name="connsiteX25" fmla="*/ 117633 w 449102"/>
                  <a:gd name="connsiteY25" fmla="*/ 116503 h 508000"/>
                  <a:gd name="connsiteX26" fmla="*/ 206449 w 449102"/>
                  <a:gd name="connsiteY26" fmla="*/ 116503 h 508000"/>
                  <a:gd name="connsiteX27" fmla="*/ 185531 w 449102"/>
                  <a:gd name="connsiteY27" fmla="*/ 55954 h 508000"/>
                  <a:gd name="connsiteX28" fmla="*/ 285658 w 449102"/>
                  <a:gd name="connsiteY28" fmla="*/ 55954 h 508000"/>
                  <a:gd name="connsiteX29" fmla="*/ 285658 w 449102"/>
                  <a:gd name="connsiteY29" fmla="*/ 70159 h 508000"/>
                  <a:gd name="connsiteX30" fmla="*/ 278506 w 449102"/>
                  <a:gd name="connsiteY30" fmla="*/ 87915 h 508000"/>
                  <a:gd name="connsiteX31" fmla="*/ 271354 w 449102"/>
                  <a:gd name="connsiteY31" fmla="*/ 87915 h 508000"/>
                  <a:gd name="connsiteX32" fmla="*/ 271354 w 449102"/>
                  <a:gd name="connsiteY32" fmla="*/ 70159 h 508000"/>
                  <a:gd name="connsiteX33" fmla="*/ 196258 w 449102"/>
                  <a:gd name="connsiteY33" fmla="*/ 70159 h 508000"/>
                  <a:gd name="connsiteX34" fmla="*/ 181955 w 449102"/>
                  <a:gd name="connsiteY34" fmla="*/ 87915 h 508000"/>
                  <a:gd name="connsiteX35" fmla="*/ 85403 w 449102"/>
                  <a:gd name="connsiteY35" fmla="*/ 87915 h 508000"/>
                  <a:gd name="connsiteX36" fmla="*/ 74675 w 449102"/>
                  <a:gd name="connsiteY36" fmla="*/ 102120 h 508000"/>
                  <a:gd name="connsiteX37" fmla="*/ 74675 w 449102"/>
                  <a:gd name="connsiteY37" fmla="*/ 176696 h 508000"/>
                  <a:gd name="connsiteX38" fmla="*/ 67523 w 449102"/>
                  <a:gd name="connsiteY38" fmla="*/ 176696 h 508000"/>
                  <a:gd name="connsiteX39" fmla="*/ 60371 w 449102"/>
                  <a:gd name="connsiteY39" fmla="*/ 155389 h 508000"/>
                  <a:gd name="connsiteX40" fmla="*/ 60371 w 449102"/>
                  <a:gd name="connsiteY40" fmla="*/ 102120 h 508000"/>
                  <a:gd name="connsiteX41" fmla="*/ 85403 w 449102"/>
                  <a:gd name="connsiteY41" fmla="*/ 73710 h 508000"/>
                  <a:gd name="connsiteX42" fmla="*/ 174803 w 449102"/>
                  <a:gd name="connsiteY42" fmla="*/ 73710 h 508000"/>
                  <a:gd name="connsiteX43" fmla="*/ 185531 w 449102"/>
                  <a:gd name="connsiteY43" fmla="*/ 55954 h 508000"/>
                  <a:gd name="connsiteX44" fmla="*/ 49900 w 449102"/>
                  <a:gd name="connsiteY44" fmla="*/ 35525 h 508000"/>
                  <a:gd name="connsiteX45" fmla="*/ 32079 w 449102"/>
                  <a:gd name="connsiteY45" fmla="*/ 53287 h 508000"/>
                  <a:gd name="connsiteX46" fmla="*/ 32079 w 449102"/>
                  <a:gd name="connsiteY46" fmla="*/ 198937 h 508000"/>
                  <a:gd name="connsiteX47" fmla="*/ 128315 w 449102"/>
                  <a:gd name="connsiteY47" fmla="*/ 287748 h 508000"/>
                  <a:gd name="connsiteX48" fmla="*/ 128315 w 449102"/>
                  <a:gd name="connsiteY48" fmla="*/ 195385 h 508000"/>
                  <a:gd name="connsiteX49" fmla="*/ 163958 w 449102"/>
                  <a:gd name="connsiteY49" fmla="*/ 156308 h 508000"/>
                  <a:gd name="connsiteX50" fmla="*/ 352866 w 449102"/>
                  <a:gd name="connsiteY50" fmla="*/ 156308 h 508000"/>
                  <a:gd name="connsiteX51" fmla="*/ 352866 w 449102"/>
                  <a:gd name="connsiteY51" fmla="*/ 35525 h 508000"/>
                  <a:gd name="connsiteX52" fmla="*/ 49900 w 449102"/>
                  <a:gd name="connsiteY52" fmla="*/ 35525 h 508000"/>
                  <a:gd name="connsiteX53" fmla="*/ 39207 w 449102"/>
                  <a:gd name="connsiteY53" fmla="*/ 0 h 508000"/>
                  <a:gd name="connsiteX54" fmla="*/ 377816 w 449102"/>
                  <a:gd name="connsiteY54" fmla="*/ 0 h 508000"/>
                  <a:gd name="connsiteX55" fmla="*/ 377816 w 449102"/>
                  <a:gd name="connsiteY55" fmla="*/ 156308 h 508000"/>
                  <a:gd name="connsiteX56" fmla="*/ 449102 w 449102"/>
                  <a:gd name="connsiteY56" fmla="*/ 156308 h 508000"/>
                  <a:gd name="connsiteX57" fmla="*/ 449102 w 449102"/>
                  <a:gd name="connsiteY57" fmla="*/ 468923 h 508000"/>
                  <a:gd name="connsiteX58" fmla="*/ 409895 w 449102"/>
                  <a:gd name="connsiteY58" fmla="*/ 508000 h 508000"/>
                  <a:gd name="connsiteX59" fmla="*/ 128315 w 449102"/>
                  <a:gd name="connsiteY59" fmla="*/ 508000 h 508000"/>
                  <a:gd name="connsiteX60" fmla="*/ 128315 w 449102"/>
                  <a:gd name="connsiteY60" fmla="*/ 458266 h 508000"/>
                  <a:gd name="connsiteX61" fmla="*/ 74850 w 449102"/>
                  <a:gd name="connsiteY61" fmla="*/ 401427 h 508000"/>
                  <a:gd name="connsiteX62" fmla="*/ 0 w 449102"/>
                  <a:gd name="connsiteY62" fmla="*/ 401427 h 508000"/>
                  <a:gd name="connsiteX63" fmla="*/ 0 w 449102"/>
                  <a:gd name="connsiteY63" fmla="*/ 39077 h 508000"/>
                  <a:gd name="connsiteX64" fmla="*/ 39207 w 449102"/>
                  <a:gd name="connsiteY64"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9102" h="508000">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bg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grpSp>
          <p:nvGrpSpPr>
            <p:cNvPr id="8" name="Group 42"/>
            <p:cNvGrpSpPr/>
            <p:nvPr/>
          </p:nvGrpSpPr>
          <p:grpSpPr>
            <a:xfrm>
              <a:off x="7720362" y="3133879"/>
              <a:ext cx="1206795" cy="1206795"/>
              <a:chOff x="7720362" y="3133879"/>
              <a:chExt cx="1206795" cy="1206795"/>
            </a:xfrm>
          </p:grpSpPr>
          <p:sp>
            <p:nvSpPr>
              <p:cNvPr id="44" name="Oval 26"/>
              <p:cNvSpPr/>
              <p:nvPr/>
            </p:nvSpPr>
            <p:spPr>
              <a:xfrm>
                <a:off x="7720362" y="3133879"/>
                <a:ext cx="1206795" cy="1206795"/>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45" name="Oval 27"/>
              <p:cNvSpPr/>
              <p:nvPr/>
            </p:nvSpPr>
            <p:spPr>
              <a:xfrm>
                <a:off x="7822210" y="3235727"/>
                <a:ext cx="1003098" cy="1003098"/>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46" name="Oval 28"/>
              <p:cNvSpPr/>
              <p:nvPr/>
            </p:nvSpPr>
            <p:spPr>
              <a:xfrm>
                <a:off x="7939254" y="3352771"/>
                <a:ext cx="769009" cy="769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47" name="Freeform: Shape 34"/>
              <p:cNvSpPr>
                <a:spLocks noChangeAspect="1"/>
              </p:cNvSpPr>
              <p:nvPr/>
            </p:nvSpPr>
            <p:spPr bwMode="auto">
              <a:xfrm>
                <a:off x="8165805" y="3546220"/>
                <a:ext cx="315908" cy="381053"/>
              </a:xfrm>
              <a:custGeom>
                <a:avLst/>
                <a:gdLst>
                  <a:gd name="connsiteX0" fmla="*/ 97409 w 421152"/>
                  <a:gd name="connsiteY0" fmla="*/ 433798 h 508000"/>
                  <a:gd name="connsiteX1" fmla="*/ 80219 w 421152"/>
                  <a:gd name="connsiteY1" fmla="*/ 450922 h 508000"/>
                  <a:gd name="connsiteX2" fmla="*/ 97409 w 421152"/>
                  <a:gd name="connsiteY2" fmla="*/ 465191 h 508000"/>
                  <a:gd name="connsiteX3" fmla="*/ 312283 w 421152"/>
                  <a:gd name="connsiteY3" fmla="*/ 465191 h 508000"/>
                  <a:gd name="connsiteX4" fmla="*/ 326608 w 421152"/>
                  <a:gd name="connsiteY4" fmla="*/ 450922 h 508000"/>
                  <a:gd name="connsiteX5" fmla="*/ 312283 w 421152"/>
                  <a:gd name="connsiteY5" fmla="*/ 433798 h 508000"/>
                  <a:gd name="connsiteX6" fmla="*/ 97409 w 421152"/>
                  <a:gd name="connsiteY6" fmla="*/ 433798 h 508000"/>
                  <a:gd name="connsiteX7" fmla="*/ 51570 w 421152"/>
                  <a:gd name="connsiteY7" fmla="*/ 333910 h 508000"/>
                  <a:gd name="connsiteX8" fmla="*/ 25785 w 421152"/>
                  <a:gd name="connsiteY8" fmla="*/ 362450 h 508000"/>
                  <a:gd name="connsiteX9" fmla="*/ 25785 w 421152"/>
                  <a:gd name="connsiteY9" fmla="*/ 419528 h 508000"/>
                  <a:gd name="connsiteX10" fmla="*/ 42975 w 421152"/>
                  <a:gd name="connsiteY10" fmla="*/ 419528 h 508000"/>
                  <a:gd name="connsiteX11" fmla="*/ 42975 w 421152"/>
                  <a:gd name="connsiteY11" fmla="*/ 396697 h 508000"/>
                  <a:gd name="connsiteX12" fmla="*/ 68760 w 421152"/>
                  <a:gd name="connsiteY12" fmla="*/ 371011 h 508000"/>
                  <a:gd name="connsiteX13" fmla="*/ 352393 w 421152"/>
                  <a:gd name="connsiteY13" fmla="*/ 371011 h 508000"/>
                  <a:gd name="connsiteX14" fmla="*/ 375312 w 421152"/>
                  <a:gd name="connsiteY14" fmla="*/ 396697 h 508000"/>
                  <a:gd name="connsiteX15" fmla="*/ 375312 w 421152"/>
                  <a:gd name="connsiteY15" fmla="*/ 419528 h 508000"/>
                  <a:gd name="connsiteX16" fmla="*/ 383907 w 421152"/>
                  <a:gd name="connsiteY16" fmla="*/ 419528 h 508000"/>
                  <a:gd name="connsiteX17" fmla="*/ 395367 w 421152"/>
                  <a:gd name="connsiteY17" fmla="*/ 388135 h 508000"/>
                  <a:gd name="connsiteX18" fmla="*/ 395367 w 421152"/>
                  <a:gd name="connsiteY18" fmla="*/ 362450 h 508000"/>
                  <a:gd name="connsiteX19" fmla="*/ 369582 w 421152"/>
                  <a:gd name="connsiteY19" fmla="*/ 333910 h 508000"/>
                  <a:gd name="connsiteX20" fmla="*/ 51570 w 421152"/>
                  <a:gd name="connsiteY20" fmla="*/ 333910 h 508000"/>
                  <a:gd name="connsiteX21" fmla="*/ 108332 w 421152"/>
                  <a:gd name="connsiteY21" fmla="*/ 133246 h 508000"/>
                  <a:gd name="connsiteX22" fmla="*/ 323527 w 421152"/>
                  <a:gd name="connsiteY22" fmla="*/ 133246 h 508000"/>
                  <a:gd name="connsiteX23" fmla="*/ 337873 w 421152"/>
                  <a:gd name="connsiteY23" fmla="*/ 147523 h 508000"/>
                  <a:gd name="connsiteX24" fmla="*/ 323527 w 421152"/>
                  <a:gd name="connsiteY24" fmla="*/ 161799 h 508000"/>
                  <a:gd name="connsiteX25" fmla="*/ 108332 w 421152"/>
                  <a:gd name="connsiteY25" fmla="*/ 161799 h 508000"/>
                  <a:gd name="connsiteX26" fmla="*/ 93986 w 421152"/>
                  <a:gd name="connsiteY26" fmla="*/ 147523 h 508000"/>
                  <a:gd name="connsiteX27" fmla="*/ 108332 w 421152"/>
                  <a:gd name="connsiteY27" fmla="*/ 133246 h 508000"/>
                  <a:gd name="connsiteX28" fmla="*/ 68760 w 421152"/>
                  <a:gd name="connsiteY28" fmla="*/ 79910 h 508000"/>
                  <a:gd name="connsiteX29" fmla="*/ 40110 w 421152"/>
                  <a:gd name="connsiteY29" fmla="*/ 108450 h 508000"/>
                  <a:gd name="connsiteX30" fmla="*/ 40110 w 421152"/>
                  <a:gd name="connsiteY30" fmla="*/ 205483 h 508000"/>
                  <a:gd name="connsiteX31" fmla="*/ 68760 w 421152"/>
                  <a:gd name="connsiteY31" fmla="*/ 236877 h 508000"/>
                  <a:gd name="connsiteX32" fmla="*/ 346663 w 421152"/>
                  <a:gd name="connsiteY32" fmla="*/ 236877 h 508000"/>
                  <a:gd name="connsiteX33" fmla="*/ 378177 w 421152"/>
                  <a:gd name="connsiteY33" fmla="*/ 205483 h 508000"/>
                  <a:gd name="connsiteX34" fmla="*/ 378177 w 421152"/>
                  <a:gd name="connsiteY34" fmla="*/ 108450 h 508000"/>
                  <a:gd name="connsiteX35" fmla="*/ 346663 w 421152"/>
                  <a:gd name="connsiteY35" fmla="*/ 79910 h 508000"/>
                  <a:gd name="connsiteX36" fmla="*/ 68760 w 421152"/>
                  <a:gd name="connsiteY36" fmla="*/ 79910 h 508000"/>
                  <a:gd name="connsiteX37" fmla="*/ 83084 w 421152"/>
                  <a:gd name="connsiteY37" fmla="*/ 0 h 508000"/>
                  <a:gd name="connsiteX38" fmla="*/ 332338 w 421152"/>
                  <a:gd name="connsiteY38" fmla="*/ 0 h 508000"/>
                  <a:gd name="connsiteX39" fmla="*/ 386772 w 421152"/>
                  <a:gd name="connsiteY39" fmla="*/ 19978 h 508000"/>
                  <a:gd name="connsiteX40" fmla="*/ 398232 w 421152"/>
                  <a:gd name="connsiteY40" fmla="*/ 28540 h 508000"/>
                  <a:gd name="connsiteX41" fmla="*/ 421152 w 421152"/>
                  <a:gd name="connsiteY41" fmla="*/ 77056 h 508000"/>
                  <a:gd name="connsiteX42" fmla="*/ 421152 w 421152"/>
                  <a:gd name="connsiteY42" fmla="*/ 413820 h 508000"/>
                  <a:gd name="connsiteX43" fmla="*/ 398232 w 421152"/>
                  <a:gd name="connsiteY43" fmla="*/ 442360 h 508000"/>
                  <a:gd name="connsiteX44" fmla="*/ 375312 w 421152"/>
                  <a:gd name="connsiteY44" fmla="*/ 442360 h 508000"/>
                  <a:gd name="connsiteX45" fmla="*/ 375312 w 421152"/>
                  <a:gd name="connsiteY45" fmla="*/ 476607 h 508000"/>
                  <a:gd name="connsiteX46" fmla="*/ 343798 w 421152"/>
                  <a:gd name="connsiteY46" fmla="*/ 508000 h 508000"/>
                  <a:gd name="connsiteX47" fmla="*/ 71625 w 421152"/>
                  <a:gd name="connsiteY47" fmla="*/ 508000 h 508000"/>
                  <a:gd name="connsiteX48" fmla="*/ 42975 w 421152"/>
                  <a:gd name="connsiteY48" fmla="*/ 476607 h 508000"/>
                  <a:gd name="connsiteX49" fmla="*/ 42975 w 421152"/>
                  <a:gd name="connsiteY49" fmla="*/ 442360 h 508000"/>
                  <a:gd name="connsiteX50" fmla="*/ 20055 w 421152"/>
                  <a:gd name="connsiteY50" fmla="*/ 442360 h 508000"/>
                  <a:gd name="connsiteX51" fmla="*/ 0 w 421152"/>
                  <a:gd name="connsiteY51" fmla="*/ 413820 h 508000"/>
                  <a:gd name="connsiteX52" fmla="*/ 0 w 421152"/>
                  <a:gd name="connsiteY52" fmla="*/ 77056 h 508000"/>
                  <a:gd name="connsiteX53" fmla="*/ 22920 w 421152"/>
                  <a:gd name="connsiteY53" fmla="*/ 25686 h 508000"/>
                  <a:gd name="connsiteX54" fmla="*/ 28650 w 421152"/>
                  <a:gd name="connsiteY54" fmla="*/ 19978 h 508000"/>
                  <a:gd name="connsiteX55" fmla="*/ 83084 w 421152"/>
                  <a:gd name="connsiteY5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1152" h="508000">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solidFill>
                <a:schemeClr val="bg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grpSp>
      <p:sp>
        <p:nvSpPr>
          <p:cNvPr id="53" name="išľíďè"/>
          <p:cNvSpPr/>
          <p:nvPr/>
        </p:nvSpPr>
        <p:spPr bwMode="auto">
          <a:xfrm>
            <a:off x="2733110" y="150306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endParaRPr>
          </a:p>
        </p:txBody>
      </p:sp>
      <p:sp>
        <p:nvSpPr>
          <p:cNvPr id="54" name="iSlíďè"/>
          <p:cNvSpPr txBox="1"/>
          <p:nvPr/>
        </p:nvSpPr>
        <p:spPr bwMode="auto">
          <a:xfrm>
            <a:off x="3188613" y="1016216"/>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
        <p:nvSpPr>
          <p:cNvPr id="55" name="išľíďè"/>
          <p:cNvSpPr/>
          <p:nvPr/>
        </p:nvSpPr>
        <p:spPr bwMode="auto">
          <a:xfrm>
            <a:off x="2099705" y="500813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endParaRPr>
          </a:p>
        </p:txBody>
      </p:sp>
      <p:sp>
        <p:nvSpPr>
          <p:cNvPr id="56" name="iSlíďè"/>
          <p:cNvSpPr txBox="1"/>
          <p:nvPr/>
        </p:nvSpPr>
        <p:spPr bwMode="auto">
          <a:xfrm>
            <a:off x="2555208" y="4521286"/>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
        <p:nvSpPr>
          <p:cNvPr id="57" name="išľíďè"/>
          <p:cNvSpPr/>
          <p:nvPr/>
        </p:nvSpPr>
        <p:spPr bwMode="auto">
          <a:xfrm>
            <a:off x="7585411" y="1736230"/>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endParaRPr>
          </a:p>
        </p:txBody>
      </p:sp>
      <p:sp>
        <p:nvSpPr>
          <p:cNvPr id="58" name="iSlíďè"/>
          <p:cNvSpPr txBox="1"/>
          <p:nvPr/>
        </p:nvSpPr>
        <p:spPr bwMode="auto">
          <a:xfrm>
            <a:off x="8040914" y="1249385"/>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
        <p:nvSpPr>
          <p:cNvPr id="59" name="išľíďè"/>
          <p:cNvSpPr/>
          <p:nvPr/>
        </p:nvSpPr>
        <p:spPr bwMode="auto">
          <a:xfrm>
            <a:off x="9099205" y="374315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endParaRPr>
          </a:p>
        </p:txBody>
      </p:sp>
      <p:sp>
        <p:nvSpPr>
          <p:cNvPr id="60" name="iSlíďè"/>
          <p:cNvSpPr txBox="1"/>
          <p:nvPr/>
        </p:nvSpPr>
        <p:spPr bwMode="auto">
          <a:xfrm>
            <a:off x="9554708" y="325630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标题文本预设</a:t>
            </a:r>
          </a:p>
        </p:txBody>
      </p:sp>
      <p:sp>
        <p:nvSpPr>
          <p:cNvPr id="61" name="išľíďè"/>
          <p:cNvSpPr/>
          <p:nvPr/>
        </p:nvSpPr>
        <p:spPr bwMode="auto">
          <a:xfrm>
            <a:off x="6092766" y="5573281"/>
            <a:ext cx="2856361" cy="55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endParaRPr>
          </a:p>
        </p:txBody>
      </p:sp>
      <p:sp>
        <p:nvSpPr>
          <p:cNvPr id="62" name="iSlíďè"/>
          <p:cNvSpPr txBox="1"/>
          <p:nvPr/>
        </p:nvSpPr>
        <p:spPr bwMode="auto">
          <a:xfrm>
            <a:off x="6548270" y="5086436"/>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down)">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down)">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down)">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down)">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P spid="61"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5599" y="1803400"/>
            <a:ext cx="400110" cy="1016000"/>
          </a:xfrm>
          <a:prstGeom prst="rect">
            <a:avLst/>
          </a:prstGeom>
          <a:noFill/>
        </p:spPr>
        <p:txBody>
          <a:bodyPr vert="wordArtVert" rtlCol="0">
            <a:spAutoFit/>
          </a:bodyPr>
          <a:lstStyle/>
          <a:p>
            <a:r>
              <a:rPr lang="en-US" altLang="zh-CN" sz="135" dirty="0">
                <a:latin typeface="Noto Sans S Chinese Light" panose="020B0300000000000000" pitchFamily="34" charset="-122"/>
                <a:ea typeface="Noto Sans S Chinese Light" panose="020B0300000000000000" pitchFamily="34" charset="-122"/>
              </a:rPr>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35" dirty="0">
              <a:latin typeface="Noto Sans S Chinese Light" panose="020B0300000000000000" pitchFamily="34" charset="-122"/>
              <a:ea typeface="Noto Sans S Chinese Light" panose="020B0300000000000000" pitchFamily="34" charset="-122"/>
            </a:endParaRPr>
          </a:p>
        </p:txBody>
      </p:sp>
      <p:graphicFrame>
        <p:nvGraphicFramePr>
          <p:cNvPr id="5" name="Chart 1"/>
          <p:cNvGraphicFramePr/>
          <p:nvPr/>
        </p:nvGraphicFramePr>
        <p:xfrm>
          <a:off x="1127125" y="1683657"/>
          <a:ext cx="10477499" cy="4326619"/>
        </p:xfrm>
        <a:graphic>
          <a:graphicData uri="http://schemas.openxmlformats.org/drawingml/2006/chart">
            <c:chart xmlns:c="http://schemas.openxmlformats.org/drawingml/2006/chart" xmlns:r="http://schemas.openxmlformats.org/officeDocument/2006/relationships" r:id="rId3"/>
          </a:graphicData>
        </a:graphic>
      </p:graphicFrame>
      <p:sp>
        <p:nvSpPr>
          <p:cNvPr id="6" name="矩形 5"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1579071" y="1983642"/>
            <a:ext cx="6652532" cy="830997"/>
          </a:xfrm>
          <a:prstGeom prst="rect">
            <a:avLst/>
          </a:prstGeom>
        </p:spPr>
        <p:txBody>
          <a:bodyPr wrap="square">
            <a:spAutoFit/>
          </a:bodyPr>
          <a:lstStyle/>
          <a:p>
            <a:pPr>
              <a:spcBef>
                <a:spcPts val="1200"/>
              </a:spcBef>
            </a:pPr>
            <a:r>
              <a:rPr lang="en-US" altLang="zh-CN"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Sample title goes here</a:t>
            </a:r>
          </a:p>
          <a:p>
            <a:pPr>
              <a:spcBef>
                <a:spcPts val="1200"/>
              </a:spcBef>
            </a:pPr>
            <a:r>
              <a:rPr lang="zh-CN" altLang="en-US"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输入替换内容编辑文字输入替换内容编辑文字输入替换内容编辑文字输入替换内容编辑文字</a:t>
            </a:r>
            <a:r>
              <a:rPr lang="en-US" altLang="zh-CN"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rPr>
              <a:t>Very easy to change the color schemes. </a:t>
            </a:r>
            <a:r>
              <a:rPr lang="zh-CN" altLang="en-US"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输入替换内容编辑文字输入替换内容编辑文字输入替换内容编辑文字输入替换内容编辑文字</a:t>
            </a:r>
            <a:endParaRPr lang="en-US" altLang="zh-CN"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1" dur="500"/>
                                        <p:tgtEl>
                                          <p:spTgt spid="5">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5" dur="500"/>
                                        <p:tgtEl>
                                          <p:spTgt spid="5">
                                            <p:graphicEl>
                                              <a:chart seriesIdx="1" categoryIdx="-4" bldStep="series"/>
                                            </p:graphicEl>
                                          </p:spTgt>
                                        </p:tgtEl>
                                      </p:cBhvr>
                                    </p:animEffect>
                                  </p:childTnLst>
                                </p:cTn>
                              </p:par>
                            </p:childTnLst>
                          </p:cTn>
                        </p:par>
                        <p:par>
                          <p:cTn id="16" fill="hold">
                            <p:stCondLst>
                              <p:cond delay="1500"/>
                            </p:stCondLst>
                            <p:childTnLst>
                              <p:par>
                                <p:cTn id="17" presetID="2" presetClass="entr" presetSubtype="2" decel="10000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箭头 3"/>
          <p:cNvSpPr/>
          <p:nvPr/>
        </p:nvSpPr>
        <p:spPr>
          <a:xfrm>
            <a:off x="1438747" y="3219463"/>
            <a:ext cx="9405532" cy="228600"/>
          </a:xfrm>
          <a:prstGeom prst="notch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dirty="0">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sp>
        <p:nvSpPr>
          <p:cNvPr id="5" name="椭圆 4"/>
          <p:cNvSpPr/>
          <p:nvPr/>
        </p:nvSpPr>
        <p:spPr>
          <a:xfrm>
            <a:off x="4779535" y="3250499"/>
            <a:ext cx="166533" cy="1665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dirty="0">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sp>
        <p:nvSpPr>
          <p:cNvPr id="6" name="椭圆 5"/>
          <p:cNvSpPr/>
          <p:nvPr/>
        </p:nvSpPr>
        <p:spPr>
          <a:xfrm>
            <a:off x="7274948" y="3250499"/>
            <a:ext cx="166533" cy="1665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dirty="0">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sp>
        <p:nvSpPr>
          <p:cNvPr id="7" name="椭圆 6"/>
          <p:cNvSpPr/>
          <p:nvPr/>
        </p:nvSpPr>
        <p:spPr>
          <a:xfrm>
            <a:off x="9755311" y="3250499"/>
            <a:ext cx="166533" cy="1665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dirty="0">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sp>
        <p:nvSpPr>
          <p:cNvPr id="8" name="椭圆 7"/>
          <p:cNvSpPr/>
          <p:nvPr/>
        </p:nvSpPr>
        <p:spPr>
          <a:xfrm>
            <a:off x="2299175" y="3250499"/>
            <a:ext cx="166533" cy="1665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dirty="0">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grpSp>
        <p:nvGrpSpPr>
          <p:cNvPr id="9" name="组合 8"/>
          <p:cNvGrpSpPr/>
          <p:nvPr/>
        </p:nvGrpSpPr>
        <p:grpSpPr>
          <a:xfrm>
            <a:off x="4379167" y="2010871"/>
            <a:ext cx="962021" cy="962023"/>
            <a:chOff x="4341368" y="2343128"/>
            <a:chExt cx="962021" cy="962021"/>
          </a:xfrm>
          <a:solidFill>
            <a:schemeClr val="accent2"/>
          </a:solidFill>
        </p:grpSpPr>
        <p:sp>
          <p:nvSpPr>
            <p:cNvPr id="10" name="泪滴形 9"/>
            <p:cNvSpPr/>
            <p:nvPr/>
          </p:nvSpPr>
          <p:spPr>
            <a:xfrm rot="8100000">
              <a:off x="4341368"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tx2">
                    <a:lumMod val="75000"/>
                  </a:schemeClr>
                </a:solidFill>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sp>
          <p:nvSpPr>
            <p:cNvPr id="11" name="文本框 46"/>
            <p:cNvSpPr txBox="1"/>
            <p:nvPr/>
          </p:nvSpPr>
          <p:spPr>
            <a:xfrm>
              <a:off x="4412016" y="2624084"/>
              <a:ext cx="820724" cy="400109"/>
            </a:xfrm>
            <a:prstGeom prst="rect">
              <a:avLst/>
            </a:prstGeom>
            <a:grpFill/>
          </p:spPr>
          <p:txBody>
            <a:bodyPr wrap="square" rtlCol="0">
              <a:spAutoFit/>
            </a:bodyPr>
            <a:lstStyle/>
            <a:p>
              <a:pPr algn="ctr"/>
              <a:r>
                <a:rPr lang="zh-CN" altLang="en-US" sz="2000" dirty="0">
                  <a:solidFill>
                    <a:schemeClr val="bg1"/>
                  </a:solidFill>
                  <a:latin typeface="Noto Sans S Chinese Light" panose="020B0300000000000000" pitchFamily="34" charset="-122"/>
                  <a:ea typeface="Noto Sans S Chinese Light" panose="020B0300000000000000" pitchFamily="34" charset="-122"/>
                  <a:cs typeface="Arial" panose="020B0604020202020204" pitchFamily="34" charset="0"/>
                </a:rPr>
                <a:t>文字</a:t>
              </a:r>
              <a:endParaRPr lang="zh-CN" altLang="en-US" sz="2000" baseline="-3000" dirty="0">
                <a:solidFill>
                  <a:schemeClr val="bg1"/>
                </a:solidFill>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grpSp>
      <p:grpSp>
        <p:nvGrpSpPr>
          <p:cNvPr id="12" name="组合 11"/>
          <p:cNvGrpSpPr/>
          <p:nvPr/>
        </p:nvGrpSpPr>
        <p:grpSpPr>
          <a:xfrm>
            <a:off x="1897495" y="2010869"/>
            <a:ext cx="962021" cy="962022"/>
            <a:chOff x="1784435" y="2343128"/>
            <a:chExt cx="962021" cy="962021"/>
          </a:xfrm>
          <a:solidFill>
            <a:schemeClr val="accent1"/>
          </a:solidFill>
        </p:grpSpPr>
        <p:sp>
          <p:nvSpPr>
            <p:cNvPr id="13" name="泪滴形 12"/>
            <p:cNvSpPr/>
            <p:nvPr/>
          </p:nvSpPr>
          <p:spPr>
            <a:xfrm rot="8100000">
              <a:off x="1784435"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tx2">
                    <a:lumMod val="75000"/>
                  </a:schemeClr>
                </a:solidFill>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sp>
          <p:nvSpPr>
            <p:cNvPr id="14" name="文本框 49"/>
            <p:cNvSpPr txBox="1"/>
            <p:nvPr/>
          </p:nvSpPr>
          <p:spPr>
            <a:xfrm>
              <a:off x="1838580" y="2595809"/>
              <a:ext cx="853730" cy="436851"/>
            </a:xfrm>
            <a:prstGeom prst="rect">
              <a:avLst/>
            </a:prstGeom>
            <a:grpFill/>
          </p:spPr>
          <p:txBody>
            <a:bodyPr wrap="square" rtlCol="0">
              <a:spAutoFit/>
            </a:bodyPr>
            <a:lstStyle/>
            <a:p>
              <a:pPr algn="ctr">
                <a:lnSpc>
                  <a:spcPct val="120000"/>
                </a:lnSpc>
              </a:pPr>
              <a:r>
                <a:rPr lang="zh-CN" altLang="en-US" sz="2000" dirty="0">
                  <a:solidFill>
                    <a:schemeClr val="bg1"/>
                  </a:solidFill>
                  <a:latin typeface="Noto Sans S Chinese Light" panose="020B0300000000000000" pitchFamily="34" charset="-122"/>
                  <a:ea typeface="Noto Sans S Chinese Light" panose="020B0300000000000000" pitchFamily="34" charset="-122"/>
                  <a:cs typeface="Arial" panose="020B0604020202020204" pitchFamily="34" charset="0"/>
                </a:rPr>
                <a:t>文字</a:t>
              </a:r>
              <a:endParaRPr lang="zh-CN" altLang="en-US" sz="2000" baseline="-3000" dirty="0">
                <a:solidFill>
                  <a:schemeClr val="bg1"/>
                </a:solidFill>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grpSp>
      <p:grpSp>
        <p:nvGrpSpPr>
          <p:cNvPr id="15" name="组合 14"/>
          <p:cNvGrpSpPr/>
          <p:nvPr/>
        </p:nvGrpSpPr>
        <p:grpSpPr>
          <a:xfrm>
            <a:off x="9357564" y="2010869"/>
            <a:ext cx="962021" cy="962023"/>
            <a:chOff x="9455232" y="2343128"/>
            <a:chExt cx="962021" cy="962021"/>
          </a:xfrm>
          <a:solidFill>
            <a:schemeClr val="accent2"/>
          </a:solidFill>
        </p:grpSpPr>
        <p:sp>
          <p:nvSpPr>
            <p:cNvPr id="16" name="泪滴形 15"/>
            <p:cNvSpPr/>
            <p:nvPr/>
          </p:nvSpPr>
          <p:spPr>
            <a:xfrm rot="8100000">
              <a:off x="9455232"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tx2">
                    <a:lumMod val="75000"/>
                  </a:schemeClr>
                </a:solidFill>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sp>
          <p:nvSpPr>
            <p:cNvPr id="17" name="文本框 52"/>
            <p:cNvSpPr txBox="1"/>
            <p:nvPr/>
          </p:nvSpPr>
          <p:spPr>
            <a:xfrm>
              <a:off x="9525883" y="2652355"/>
              <a:ext cx="820724" cy="400109"/>
            </a:xfrm>
            <a:prstGeom prst="rect">
              <a:avLst/>
            </a:prstGeom>
            <a:grpFill/>
          </p:spPr>
          <p:txBody>
            <a:bodyPr wrap="square" rtlCol="0">
              <a:spAutoFit/>
            </a:bodyPr>
            <a:lstStyle>
              <a:defPPr>
                <a:defRPr lang="zh-CN"/>
              </a:defPPr>
              <a:lvl1pPr algn="ctr">
                <a:defRPr sz="200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latin typeface="Noto Sans S Chinese Light" panose="020B0300000000000000" pitchFamily="34" charset="-122"/>
                  <a:ea typeface="Noto Sans S Chinese Light" panose="020B0300000000000000" pitchFamily="34" charset="-122"/>
                </a:rPr>
                <a:t>文字</a:t>
              </a:r>
            </a:p>
          </p:txBody>
        </p:sp>
      </p:grpSp>
      <p:grpSp>
        <p:nvGrpSpPr>
          <p:cNvPr id="18" name="组合 17"/>
          <p:cNvGrpSpPr/>
          <p:nvPr/>
        </p:nvGrpSpPr>
        <p:grpSpPr>
          <a:xfrm>
            <a:off x="6875892" y="2010870"/>
            <a:ext cx="962021" cy="962023"/>
            <a:chOff x="6898301" y="2343128"/>
            <a:chExt cx="962021" cy="962021"/>
          </a:xfrm>
          <a:solidFill>
            <a:schemeClr val="accent1"/>
          </a:solidFill>
        </p:grpSpPr>
        <p:sp>
          <p:nvSpPr>
            <p:cNvPr id="19" name="泪滴形 18"/>
            <p:cNvSpPr/>
            <p:nvPr/>
          </p:nvSpPr>
          <p:spPr>
            <a:xfrm rot="8100000">
              <a:off x="6898301"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tx2">
                    <a:lumMod val="75000"/>
                  </a:schemeClr>
                </a:solidFill>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sp>
          <p:nvSpPr>
            <p:cNvPr id="20" name="文本框 55"/>
            <p:cNvSpPr txBox="1"/>
            <p:nvPr/>
          </p:nvSpPr>
          <p:spPr>
            <a:xfrm>
              <a:off x="6952446" y="2624084"/>
              <a:ext cx="853730" cy="400109"/>
            </a:xfrm>
            <a:prstGeom prst="rect">
              <a:avLst/>
            </a:prstGeom>
            <a:grpFill/>
          </p:spPr>
          <p:txBody>
            <a:bodyPr wrap="square" rtlCol="0">
              <a:spAutoFit/>
            </a:bodyPr>
            <a:lstStyle>
              <a:defPPr>
                <a:defRPr lang="zh-CN"/>
              </a:defPPr>
              <a:lvl1pPr algn="ctr">
                <a:defRPr sz="200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latin typeface="Noto Sans S Chinese Light" panose="020B0300000000000000" pitchFamily="34" charset="-122"/>
                  <a:ea typeface="Noto Sans S Chinese Light" panose="020B0300000000000000" pitchFamily="34" charset="-122"/>
                </a:rPr>
                <a:t>文字</a:t>
              </a:r>
            </a:p>
          </p:txBody>
        </p:sp>
      </p:grpSp>
      <p:sp>
        <p:nvSpPr>
          <p:cNvPr id="21" name="矩形 20"/>
          <p:cNvSpPr/>
          <p:nvPr/>
        </p:nvSpPr>
        <p:spPr>
          <a:xfrm>
            <a:off x="1679730" y="3745496"/>
            <a:ext cx="134522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en-US" altLang="zh-CN" sz="22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p:txBody>
      </p:sp>
      <p:sp>
        <p:nvSpPr>
          <p:cNvPr id="22" name="矩形 47"/>
          <p:cNvSpPr>
            <a:spLocks noChangeArrowheads="1"/>
          </p:cNvSpPr>
          <p:nvPr/>
        </p:nvSpPr>
        <p:spPr bwMode="auto">
          <a:xfrm>
            <a:off x="1383967" y="4133795"/>
            <a:ext cx="193674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p>
        </p:txBody>
      </p:sp>
      <p:sp>
        <p:nvSpPr>
          <p:cNvPr id="23" name="矩形 22"/>
          <p:cNvSpPr/>
          <p:nvPr/>
        </p:nvSpPr>
        <p:spPr>
          <a:xfrm>
            <a:off x="4163894" y="3745496"/>
            <a:ext cx="134522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en-US" altLang="zh-CN" sz="22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p:txBody>
      </p:sp>
      <p:sp>
        <p:nvSpPr>
          <p:cNvPr id="24" name="矩形 47"/>
          <p:cNvSpPr>
            <a:spLocks noChangeArrowheads="1"/>
          </p:cNvSpPr>
          <p:nvPr/>
        </p:nvSpPr>
        <p:spPr bwMode="auto">
          <a:xfrm>
            <a:off x="3868132" y="4133795"/>
            <a:ext cx="193674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p>
        </p:txBody>
      </p:sp>
      <p:sp>
        <p:nvSpPr>
          <p:cNvPr id="25" name="矩形 24"/>
          <p:cNvSpPr/>
          <p:nvPr/>
        </p:nvSpPr>
        <p:spPr>
          <a:xfrm>
            <a:off x="6688870" y="3745496"/>
            <a:ext cx="134522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en-US" altLang="zh-CN" sz="22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p:txBody>
      </p:sp>
      <p:sp>
        <p:nvSpPr>
          <p:cNvPr id="26" name="矩形 47"/>
          <p:cNvSpPr>
            <a:spLocks noChangeArrowheads="1"/>
          </p:cNvSpPr>
          <p:nvPr/>
        </p:nvSpPr>
        <p:spPr bwMode="auto">
          <a:xfrm>
            <a:off x="6393108" y="4133795"/>
            <a:ext cx="193674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p>
        </p:txBody>
      </p:sp>
      <p:sp>
        <p:nvSpPr>
          <p:cNvPr id="27" name="矩形 26"/>
          <p:cNvSpPr/>
          <p:nvPr/>
        </p:nvSpPr>
        <p:spPr>
          <a:xfrm>
            <a:off x="9082700" y="3745496"/>
            <a:ext cx="134522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en-US" altLang="zh-CN" sz="22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p:txBody>
      </p:sp>
      <p:sp>
        <p:nvSpPr>
          <p:cNvPr id="28" name="矩形 47"/>
          <p:cNvSpPr>
            <a:spLocks noChangeArrowheads="1"/>
          </p:cNvSpPr>
          <p:nvPr/>
        </p:nvSpPr>
        <p:spPr bwMode="auto">
          <a:xfrm>
            <a:off x="8786936" y="4133795"/>
            <a:ext cx="193674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
                                        <p:tgtEl>
                                          <p:spTgt spid="4"/>
                                        </p:tgtEl>
                                      </p:cBhvr>
                                    </p:animEffect>
                                  </p:childTnLst>
                                </p:cTn>
                              </p:par>
                              <p:par>
                                <p:cTn id="8" presetID="2" presetClass="entr" presetSubtype="1" fill="hold" nodeType="withEffect">
                                  <p:stCondLst>
                                    <p:cond delay="85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250" fill="hold"/>
                                        <p:tgtEl>
                                          <p:spTgt spid="12"/>
                                        </p:tgtEl>
                                        <p:attrNameLst>
                                          <p:attrName>ppt_x</p:attrName>
                                        </p:attrNameLst>
                                      </p:cBhvr>
                                      <p:tavLst>
                                        <p:tav tm="0">
                                          <p:val>
                                            <p:strVal val="#ppt_x"/>
                                          </p:val>
                                        </p:tav>
                                        <p:tav tm="100000">
                                          <p:val>
                                            <p:strVal val="#ppt_x"/>
                                          </p:val>
                                        </p:tav>
                                      </p:tavLst>
                                    </p:anim>
                                    <p:anim calcmode="lin" valueType="num">
                                      <p:cBhvr additive="base">
                                        <p:cTn id="11" dur="250" fill="hold"/>
                                        <p:tgtEl>
                                          <p:spTgt spid="12"/>
                                        </p:tgtEl>
                                        <p:attrNameLst>
                                          <p:attrName>ppt_y</p:attrName>
                                        </p:attrNameLst>
                                      </p:cBhvr>
                                      <p:tavLst>
                                        <p:tav tm="0">
                                          <p:val>
                                            <p:strVal val="0-#ppt_h/2"/>
                                          </p:val>
                                        </p:tav>
                                        <p:tav tm="100000">
                                          <p:val>
                                            <p:strVal val="#ppt_y"/>
                                          </p:val>
                                        </p:tav>
                                      </p:tavLst>
                                    </p:anim>
                                  </p:childTnLst>
                                </p:cTn>
                              </p:par>
                              <p:par>
                                <p:cTn id="12" presetID="53" presetClass="entr" presetSubtype="16" fill="hold" grpId="0" nodeType="withEffect">
                                  <p:stCondLst>
                                    <p:cond delay="1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250" fill="hold"/>
                                        <p:tgtEl>
                                          <p:spTgt spid="8"/>
                                        </p:tgtEl>
                                        <p:attrNameLst>
                                          <p:attrName>ppt_w</p:attrName>
                                        </p:attrNameLst>
                                      </p:cBhvr>
                                      <p:tavLst>
                                        <p:tav tm="0">
                                          <p:val>
                                            <p:fltVal val="0"/>
                                          </p:val>
                                        </p:tav>
                                        <p:tav tm="100000">
                                          <p:val>
                                            <p:strVal val="#ppt_w"/>
                                          </p:val>
                                        </p:tav>
                                      </p:tavLst>
                                    </p:anim>
                                    <p:anim calcmode="lin" valueType="num">
                                      <p:cBhvr>
                                        <p:cTn id="15" dur="250" fill="hold"/>
                                        <p:tgtEl>
                                          <p:spTgt spid="8"/>
                                        </p:tgtEl>
                                        <p:attrNameLst>
                                          <p:attrName>ppt_h</p:attrName>
                                        </p:attrNameLst>
                                      </p:cBhvr>
                                      <p:tavLst>
                                        <p:tav tm="0">
                                          <p:val>
                                            <p:fltVal val="0"/>
                                          </p:val>
                                        </p:tav>
                                        <p:tav tm="100000">
                                          <p:val>
                                            <p:strVal val="#ppt_h"/>
                                          </p:val>
                                        </p:tav>
                                      </p:tavLst>
                                    </p:anim>
                                    <p:animEffect transition="in" filter="fade">
                                      <p:cBhvr>
                                        <p:cTn id="16" dur="250"/>
                                        <p:tgtEl>
                                          <p:spTgt spid="8"/>
                                        </p:tgtEl>
                                      </p:cBhvr>
                                    </p:animEffect>
                                  </p:childTnLst>
                                </p:cTn>
                              </p:par>
                              <p:par>
                                <p:cTn id="17" presetID="14" presetClass="entr" presetSubtype="10" fill="hold" grpId="0" nodeType="withEffect">
                                  <p:stCondLst>
                                    <p:cond delay="175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400"/>
                                        <p:tgtEl>
                                          <p:spTgt spid="21"/>
                                        </p:tgtEl>
                                      </p:cBhvr>
                                    </p:animEffect>
                                  </p:childTnLst>
                                </p:cTn>
                              </p:par>
                              <p:par>
                                <p:cTn id="20" presetID="14" presetClass="entr" presetSubtype="10" fill="hold" grpId="0" nodeType="withEffect">
                                  <p:stCondLst>
                                    <p:cond delay="175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400"/>
                                        <p:tgtEl>
                                          <p:spTgt spid="22"/>
                                        </p:tgtEl>
                                      </p:cBhvr>
                                    </p:animEffect>
                                  </p:childTnLst>
                                </p:cTn>
                              </p:par>
                              <p:par>
                                <p:cTn id="23" presetID="2" presetClass="entr" presetSubtype="1" fill="hold" nodeType="withEffect">
                                  <p:stCondLst>
                                    <p:cond delay="2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50" fill="hold"/>
                                        <p:tgtEl>
                                          <p:spTgt spid="9"/>
                                        </p:tgtEl>
                                        <p:attrNameLst>
                                          <p:attrName>ppt_x</p:attrName>
                                        </p:attrNameLst>
                                      </p:cBhvr>
                                      <p:tavLst>
                                        <p:tav tm="0">
                                          <p:val>
                                            <p:strVal val="#ppt_x"/>
                                          </p:val>
                                        </p:tav>
                                        <p:tav tm="100000">
                                          <p:val>
                                            <p:strVal val="#ppt_x"/>
                                          </p:val>
                                        </p:tav>
                                      </p:tavLst>
                                    </p:anim>
                                    <p:anim calcmode="lin" valueType="num">
                                      <p:cBhvr additive="base">
                                        <p:cTn id="26" dur="250" fill="hold"/>
                                        <p:tgtEl>
                                          <p:spTgt spid="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2900"/>
                                  </p:stCondLst>
                                  <p:childTnLst>
                                    <p:set>
                                      <p:cBhvr>
                                        <p:cTn id="28" dur="1" fill="hold">
                                          <p:stCondLst>
                                            <p:cond delay="0"/>
                                          </p:stCondLst>
                                        </p:cTn>
                                        <p:tgtEl>
                                          <p:spTgt spid="5"/>
                                        </p:tgtEl>
                                        <p:attrNameLst>
                                          <p:attrName>style.visibility</p:attrName>
                                        </p:attrNameLst>
                                      </p:cBhvr>
                                      <p:to>
                                        <p:strVal val="visible"/>
                                      </p:to>
                                    </p:set>
                                    <p:anim calcmode="lin" valueType="num">
                                      <p:cBhvr>
                                        <p:cTn id="29" dur="250" fill="hold"/>
                                        <p:tgtEl>
                                          <p:spTgt spid="5"/>
                                        </p:tgtEl>
                                        <p:attrNameLst>
                                          <p:attrName>ppt_w</p:attrName>
                                        </p:attrNameLst>
                                      </p:cBhvr>
                                      <p:tavLst>
                                        <p:tav tm="0">
                                          <p:val>
                                            <p:fltVal val="0"/>
                                          </p:val>
                                        </p:tav>
                                        <p:tav tm="100000">
                                          <p:val>
                                            <p:strVal val="#ppt_w"/>
                                          </p:val>
                                        </p:tav>
                                      </p:tavLst>
                                    </p:anim>
                                    <p:anim calcmode="lin" valueType="num">
                                      <p:cBhvr>
                                        <p:cTn id="30" dur="250" fill="hold"/>
                                        <p:tgtEl>
                                          <p:spTgt spid="5"/>
                                        </p:tgtEl>
                                        <p:attrNameLst>
                                          <p:attrName>ppt_h</p:attrName>
                                        </p:attrNameLst>
                                      </p:cBhvr>
                                      <p:tavLst>
                                        <p:tav tm="0">
                                          <p:val>
                                            <p:fltVal val="0"/>
                                          </p:val>
                                        </p:tav>
                                        <p:tav tm="100000">
                                          <p:val>
                                            <p:strVal val="#ppt_h"/>
                                          </p:val>
                                        </p:tav>
                                      </p:tavLst>
                                    </p:anim>
                                    <p:animEffect transition="in" filter="fade">
                                      <p:cBhvr>
                                        <p:cTn id="31" dur="250"/>
                                        <p:tgtEl>
                                          <p:spTgt spid="5"/>
                                        </p:tgtEl>
                                      </p:cBhvr>
                                    </p:animEffect>
                                  </p:childTnLst>
                                </p:cTn>
                              </p:par>
                              <p:par>
                                <p:cTn id="32" presetID="14" presetClass="entr" presetSubtype="10" fill="hold" grpId="0" nodeType="withEffect">
                                  <p:stCondLst>
                                    <p:cond delay="350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400"/>
                                        <p:tgtEl>
                                          <p:spTgt spid="23"/>
                                        </p:tgtEl>
                                      </p:cBhvr>
                                    </p:animEffect>
                                  </p:childTnLst>
                                </p:cTn>
                              </p:par>
                              <p:par>
                                <p:cTn id="35" presetID="14" presetClass="entr" presetSubtype="10" fill="hold" grpId="0" nodeType="withEffect">
                                  <p:stCondLst>
                                    <p:cond delay="350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400"/>
                                        <p:tgtEl>
                                          <p:spTgt spid="24"/>
                                        </p:tgtEl>
                                      </p:cBhvr>
                                    </p:animEffect>
                                  </p:childTnLst>
                                </p:cTn>
                              </p:par>
                              <p:par>
                                <p:cTn id="38" presetID="2" presetClass="entr" presetSubtype="1" fill="hold" nodeType="withEffect">
                                  <p:stCondLst>
                                    <p:cond delay="41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250" fill="hold"/>
                                        <p:tgtEl>
                                          <p:spTgt spid="18"/>
                                        </p:tgtEl>
                                        <p:attrNameLst>
                                          <p:attrName>ppt_x</p:attrName>
                                        </p:attrNameLst>
                                      </p:cBhvr>
                                      <p:tavLst>
                                        <p:tav tm="0">
                                          <p:val>
                                            <p:strVal val="#ppt_x"/>
                                          </p:val>
                                        </p:tav>
                                        <p:tav tm="100000">
                                          <p:val>
                                            <p:strVal val="#ppt_x"/>
                                          </p:val>
                                        </p:tav>
                                      </p:tavLst>
                                    </p:anim>
                                    <p:anim calcmode="lin" valueType="num">
                                      <p:cBhvr additive="base">
                                        <p:cTn id="41" dur="250" fill="hold"/>
                                        <p:tgtEl>
                                          <p:spTgt spid="18"/>
                                        </p:tgtEl>
                                        <p:attrNameLst>
                                          <p:attrName>ppt_y</p:attrName>
                                        </p:attrNameLst>
                                      </p:cBhvr>
                                      <p:tavLst>
                                        <p:tav tm="0">
                                          <p:val>
                                            <p:strVal val="0-#ppt_h/2"/>
                                          </p:val>
                                        </p:tav>
                                        <p:tav tm="100000">
                                          <p:val>
                                            <p:strVal val="#ppt_y"/>
                                          </p:val>
                                        </p:tav>
                                      </p:tavLst>
                                    </p:anim>
                                  </p:childTnLst>
                                </p:cTn>
                              </p:par>
                              <p:par>
                                <p:cTn id="42" presetID="53" presetClass="entr" presetSubtype="16" fill="hold" grpId="0" nodeType="withEffect">
                                  <p:stCondLst>
                                    <p:cond delay="4500"/>
                                  </p:stCondLst>
                                  <p:childTnLst>
                                    <p:set>
                                      <p:cBhvr>
                                        <p:cTn id="43" dur="1" fill="hold">
                                          <p:stCondLst>
                                            <p:cond delay="0"/>
                                          </p:stCondLst>
                                        </p:cTn>
                                        <p:tgtEl>
                                          <p:spTgt spid="6"/>
                                        </p:tgtEl>
                                        <p:attrNameLst>
                                          <p:attrName>style.visibility</p:attrName>
                                        </p:attrNameLst>
                                      </p:cBhvr>
                                      <p:to>
                                        <p:strVal val="visible"/>
                                      </p:to>
                                    </p:set>
                                    <p:anim calcmode="lin" valueType="num">
                                      <p:cBhvr>
                                        <p:cTn id="44" dur="250" fill="hold"/>
                                        <p:tgtEl>
                                          <p:spTgt spid="6"/>
                                        </p:tgtEl>
                                        <p:attrNameLst>
                                          <p:attrName>ppt_w</p:attrName>
                                        </p:attrNameLst>
                                      </p:cBhvr>
                                      <p:tavLst>
                                        <p:tav tm="0">
                                          <p:val>
                                            <p:fltVal val="0"/>
                                          </p:val>
                                        </p:tav>
                                        <p:tav tm="100000">
                                          <p:val>
                                            <p:strVal val="#ppt_w"/>
                                          </p:val>
                                        </p:tav>
                                      </p:tavLst>
                                    </p:anim>
                                    <p:anim calcmode="lin" valueType="num">
                                      <p:cBhvr>
                                        <p:cTn id="45" dur="250" fill="hold"/>
                                        <p:tgtEl>
                                          <p:spTgt spid="6"/>
                                        </p:tgtEl>
                                        <p:attrNameLst>
                                          <p:attrName>ppt_h</p:attrName>
                                        </p:attrNameLst>
                                      </p:cBhvr>
                                      <p:tavLst>
                                        <p:tav tm="0">
                                          <p:val>
                                            <p:fltVal val="0"/>
                                          </p:val>
                                        </p:tav>
                                        <p:tav tm="100000">
                                          <p:val>
                                            <p:strVal val="#ppt_h"/>
                                          </p:val>
                                        </p:tav>
                                      </p:tavLst>
                                    </p:anim>
                                    <p:animEffect transition="in" filter="fade">
                                      <p:cBhvr>
                                        <p:cTn id="46" dur="250"/>
                                        <p:tgtEl>
                                          <p:spTgt spid="6"/>
                                        </p:tgtEl>
                                      </p:cBhvr>
                                    </p:animEffect>
                                  </p:childTnLst>
                                </p:cTn>
                              </p:par>
                              <p:par>
                                <p:cTn id="47" presetID="14" presetClass="entr" presetSubtype="10" fill="hold" grpId="0" nodeType="withEffect">
                                  <p:stCondLst>
                                    <p:cond delay="500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400"/>
                                        <p:tgtEl>
                                          <p:spTgt spid="25"/>
                                        </p:tgtEl>
                                      </p:cBhvr>
                                    </p:animEffect>
                                  </p:childTnLst>
                                </p:cTn>
                              </p:par>
                              <p:par>
                                <p:cTn id="50" presetID="14" presetClass="entr" presetSubtype="10" fill="hold" grpId="0" nodeType="withEffect">
                                  <p:stCondLst>
                                    <p:cond delay="500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400"/>
                                        <p:tgtEl>
                                          <p:spTgt spid="26"/>
                                        </p:tgtEl>
                                      </p:cBhvr>
                                    </p:animEffect>
                                  </p:childTnLst>
                                </p:cTn>
                              </p:par>
                              <p:par>
                                <p:cTn id="53" presetID="2" presetClass="entr" presetSubtype="1" fill="hold" nodeType="withEffect">
                                  <p:stCondLst>
                                    <p:cond delay="565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250" fill="hold"/>
                                        <p:tgtEl>
                                          <p:spTgt spid="15"/>
                                        </p:tgtEl>
                                        <p:attrNameLst>
                                          <p:attrName>ppt_x</p:attrName>
                                        </p:attrNameLst>
                                      </p:cBhvr>
                                      <p:tavLst>
                                        <p:tav tm="0">
                                          <p:val>
                                            <p:strVal val="#ppt_x"/>
                                          </p:val>
                                        </p:tav>
                                        <p:tav tm="100000">
                                          <p:val>
                                            <p:strVal val="#ppt_x"/>
                                          </p:val>
                                        </p:tav>
                                      </p:tavLst>
                                    </p:anim>
                                    <p:anim calcmode="lin" valueType="num">
                                      <p:cBhvr additive="base">
                                        <p:cTn id="56" dur="250" fill="hold"/>
                                        <p:tgtEl>
                                          <p:spTgt spid="15"/>
                                        </p:tgtEl>
                                        <p:attrNameLst>
                                          <p:attrName>ppt_y</p:attrName>
                                        </p:attrNameLst>
                                      </p:cBhvr>
                                      <p:tavLst>
                                        <p:tav tm="0">
                                          <p:val>
                                            <p:strVal val="0-#ppt_h/2"/>
                                          </p:val>
                                        </p:tav>
                                        <p:tav tm="100000">
                                          <p:val>
                                            <p:strVal val="#ppt_y"/>
                                          </p:val>
                                        </p:tav>
                                      </p:tavLst>
                                    </p:anim>
                                  </p:childTnLst>
                                </p:cTn>
                              </p:par>
                              <p:par>
                                <p:cTn id="57" presetID="53" presetClass="entr" presetSubtype="16" fill="hold" grpId="0" nodeType="withEffect">
                                  <p:stCondLst>
                                    <p:cond delay="6050"/>
                                  </p:stCondLst>
                                  <p:childTnLst>
                                    <p:set>
                                      <p:cBhvr>
                                        <p:cTn id="58" dur="1" fill="hold">
                                          <p:stCondLst>
                                            <p:cond delay="0"/>
                                          </p:stCondLst>
                                        </p:cTn>
                                        <p:tgtEl>
                                          <p:spTgt spid="7"/>
                                        </p:tgtEl>
                                        <p:attrNameLst>
                                          <p:attrName>style.visibility</p:attrName>
                                        </p:attrNameLst>
                                      </p:cBhvr>
                                      <p:to>
                                        <p:strVal val="visible"/>
                                      </p:to>
                                    </p:set>
                                    <p:anim calcmode="lin" valueType="num">
                                      <p:cBhvr>
                                        <p:cTn id="59" dur="250" fill="hold"/>
                                        <p:tgtEl>
                                          <p:spTgt spid="7"/>
                                        </p:tgtEl>
                                        <p:attrNameLst>
                                          <p:attrName>ppt_w</p:attrName>
                                        </p:attrNameLst>
                                      </p:cBhvr>
                                      <p:tavLst>
                                        <p:tav tm="0">
                                          <p:val>
                                            <p:fltVal val="0"/>
                                          </p:val>
                                        </p:tav>
                                        <p:tav tm="100000">
                                          <p:val>
                                            <p:strVal val="#ppt_w"/>
                                          </p:val>
                                        </p:tav>
                                      </p:tavLst>
                                    </p:anim>
                                    <p:anim calcmode="lin" valueType="num">
                                      <p:cBhvr>
                                        <p:cTn id="60" dur="250" fill="hold"/>
                                        <p:tgtEl>
                                          <p:spTgt spid="7"/>
                                        </p:tgtEl>
                                        <p:attrNameLst>
                                          <p:attrName>ppt_h</p:attrName>
                                        </p:attrNameLst>
                                      </p:cBhvr>
                                      <p:tavLst>
                                        <p:tav tm="0">
                                          <p:val>
                                            <p:fltVal val="0"/>
                                          </p:val>
                                        </p:tav>
                                        <p:tav tm="100000">
                                          <p:val>
                                            <p:strVal val="#ppt_h"/>
                                          </p:val>
                                        </p:tav>
                                      </p:tavLst>
                                    </p:anim>
                                    <p:animEffect transition="in" filter="fade">
                                      <p:cBhvr>
                                        <p:cTn id="61" dur="250"/>
                                        <p:tgtEl>
                                          <p:spTgt spid="7"/>
                                        </p:tgtEl>
                                      </p:cBhvr>
                                    </p:animEffect>
                                  </p:childTnLst>
                                </p:cTn>
                              </p:par>
                              <p:par>
                                <p:cTn id="62" presetID="14" presetClass="entr" presetSubtype="10" fill="hold" grpId="0" nodeType="withEffect">
                                  <p:stCondLst>
                                    <p:cond delay="6500"/>
                                  </p:stCondLst>
                                  <p:childTnLst>
                                    <p:set>
                                      <p:cBhvr>
                                        <p:cTn id="63" dur="1" fill="hold">
                                          <p:stCondLst>
                                            <p:cond delay="0"/>
                                          </p:stCondLst>
                                        </p:cTn>
                                        <p:tgtEl>
                                          <p:spTgt spid="27"/>
                                        </p:tgtEl>
                                        <p:attrNameLst>
                                          <p:attrName>style.visibility</p:attrName>
                                        </p:attrNameLst>
                                      </p:cBhvr>
                                      <p:to>
                                        <p:strVal val="visible"/>
                                      </p:to>
                                    </p:set>
                                    <p:animEffect transition="in" filter="randombar(horizontal)">
                                      <p:cBhvr>
                                        <p:cTn id="64" dur="400"/>
                                        <p:tgtEl>
                                          <p:spTgt spid="27"/>
                                        </p:tgtEl>
                                      </p:cBhvr>
                                    </p:animEffect>
                                  </p:childTnLst>
                                </p:cTn>
                              </p:par>
                              <p:par>
                                <p:cTn id="65" presetID="14" presetClass="entr" presetSubtype="10" fill="hold" grpId="0" nodeType="withEffect">
                                  <p:stCondLst>
                                    <p:cond delay="650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1" grpId="0"/>
      <p:bldP spid="22" grpId="0"/>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3"/>
          <p:cNvGrpSpPr/>
          <p:nvPr/>
        </p:nvGrpSpPr>
        <p:grpSpPr bwMode="auto">
          <a:xfrm>
            <a:off x="5778361" y="1139420"/>
            <a:ext cx="6075363" cy="5038725"/>
            <a:chOff x="0" y="0"/>
            <a:chExt cx="7100888" cy="5891212"/>
          </a:xfrm>
        </p:grpSpPr>
        <p:sp>
          <p:nvSpPr>
            <p:cNvPr id="77" name="Freeform 17"/>
            <p:cNvSpPr>
              <a:spLocks noChangeArrowheads="1"/>
            </p:cNvSpPr>
            <p:nvPr/>
          </p:nvSpPr>
          <p:spPr bwMode="auto">
            <a:xfrm>
              <a:off x="161925" y="201612"/>
              <a:ext cx="6938963" cy="5689600"/>
            </a:xfrm>
            <a:custGeom>
              <a:avLst/>
              <a:gdLst>
                <a:gd name="T0" fmla="*/ 2147483646 w 1847"/>
                <a:gd name="T1" fmla="*/ 2147483646 h 1514"/>
                <a:gd name="T2" fmla="*/ 2147483646 w 1847"/>
                <a:gd name="T3" fmla="*/ 2147483646 h 1514"/>
                <a:gd name="T4" fmla="*/ 2147483646 w 1847"/>
                <a:gd name="T5" fmla="*/ 2147483646 h 1514"/>
                <a:gd name="T6" fmla="*/ 2147483646 w 1847"/>
                <a:gd name="T7" fmla="*/ 0 h 1514"/>
                <a:gd name="T8" fmla="*/ 2147483646 w 1847"/>
                <a:gd name="T9" fmla="*/ 2147483646 h 1514"/>
                <a:gd name="T10" fmla="*/ 0 60000 65536"/>
                <a:gd name="T11" fmla="*/ 0 60000 65536"/>
                <a:gd name="T12" fmla="*/ 0 60000 65536"/>
                <a:gd name="T13" fmla="*/ 0 60000 65536"/>
                <a:gd name="T14" fmla="*/ 0 60000 65536"/>
                <a:gd name="T15" fmla="*/ 0 w 1847"/>
                <a:gd name="T16" fmla="*/ 0 h 1514"/>
                <a:gd name="T17" fmla="*/ 1847 w 1847"/>
                <a:gd name="T18" fmla="*/ 1514 h 1514"/>
              </a:gdLst>
              <a:ahLst/>
              <a:cxnLst>
                <a:cxn ang="T10">
                  <a:pos x="T0" y="T1"/>
                </a:cxn>
                <a:cxn ang="T11">
                  <a:pos x="T2" y="T3"/>
                </a:cxn>
                <a:cxn ang="T12">
                  <a:pos x="T4" y="T5"/>
                </a:cxn>
                <a:cxn ang="T13">
                  <a:pos x="T6" y="T7"/>
                </a:cxn>
                <a:cxn ang="T14">
                  <a:pos x="T8" y="T9"/>
                </a:cxn>
              </a:cxnLst>
              <a:rect l="T15" t="T16" r="T17" b="T18"/>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tx2">
                <a:lumMod val="6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78" name="Freeform 18"/>
            <p:cNvSpPr>
              <a:spLocks noChangeArrowheads="1"/>
            </p:cNvSpPr>
            <p:nvPr/>
          </p:nvSpPr>
          <p:spPr bwMode="auto">
            <a:xfrm>
              <a:off x="90487" y="112712"/>
              <a:ext cx="6938963" cy="5689600"/>
            </a:xfrm>
            <a:custGeom>
              <a:avLst/>
              <a:gdLst>
                <a:gd name="T0" fmla="*/ 2147483646 w 1847"/>
                <a:gd name="T1" fmla="*/ 2147483646 h 1514"/>
                <a:gd name="T2" fmla="*/ 2147483646 w 1847"/>
                <a:gd name="T3" fmla="*/ 2147483646 h 1514"/>
                <a:gd name="T4" fmla="*/ 2147483646 w 1847"/>
                <a:gd name="T5" fmla="*/ 2147483646 h 1514"/>
                <a:gd name="T6" fmla="*/ 2147483646 w 1847"/>
                <a:gd name="T7" fmla="*/ 0 h 1514"/>
                <a:gd name="T8" fmla="*/ 2147483646 w 1847"/>
                <a:gd name="T9" fmla="*/ 2147483646 h 1514"/>
                <a:gd name="T10" fmla="*/ 0 60000 65536"/>
                <a:gd name="T11" fmla="*/ 0 60000 65536"/>
                <a:gd name="T12" fmla="*/ 0 60000 65536"/>
                <a:gd name="T13" fmla="*/ 0 60000 65536"/>
                <a:gd name="T14" fmla="*/ 0 60000 65536"/>
                <a:gd name="T15" fmla="*/ 0 w 1847"/>
                <a:gd name="T16" fmla="*/ 0 h 1514"/>
                <a:gd name="T17" fmla="*/ 1847 w 1847"/>
                <a:gd name="T18" fmla="*/ 1514 h 1514"/>
              </a:gdLst>
              <a:ahLst/>
              <a:cxnLst>
                <a:cxn ang="T10">
                  <a:pos x="T0" y="T1"/>
                </a:cxn>
                <a:cxn ang="T11">
                  <a:pos x="T2" y="T3"/>
                </a:cxn>
                <a:cxn ang="T12">
                  <a:pos x="T4" y="T5"/>
                </a:cxn>
                <a:cxn ang="T13">
                  <a:pos x="T6" y="T7"/>
                </a:cxn>
                <a:cxn ang="T14">
                  <a:pos x="T8" y="T9"/>
                </a:cxn>
              </a:cxnLst>
              <a:rect l="T15" t="T16" r="T17" b="T18"/>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79" name="Freeform 19"/>
            <p:cNvSpPr>
              <a:spLocks noChangeArrowheads="1"/>
            </p:cNvSpPr>
            <p:nvPr/>
          </p:nvSpPr>
          <p:spPr bwMode="auto">
            <a:xfrm>
              <a:off x="0" y="0"/>
              <a:ext cx="6938963" cy="5689600"/>
            </a:xfrm>
            <a:custGeom>
              <a:avLst/>
              <a:gdLst>
                <a:gd name="T0" fmla="*/ 2147483646 w 1847"/>
                <a:gd name="T1" fmla="*/ 2147483646 h 1514"/>
                <a:gd name="T2" fmla="*/ 2147483646 w 1847"/>
                <a:gd name="T3" fmla="*/ 2147483646 h 1514"/>
                <a:gd name="T4" fmla="*/ 2147483646 w 1847"/>
                <a:gd name="T5" fmla="*/ 2147483646 h 1514"/>
                <a:gd name="T6" fmla="*/ 2147483646 w 1847"/>
                <a:gd name="T7" fmla="*/ 0 h 1514"/>
                <a:gd name="T8" fmla="*/ 2147483646 w 1847"/>
                <a:gd name="T9" fmla="*/ 2147483646 h 1514"/>
                <a:gd name="T10" fmla="*/ 0 60000 65536"/>
                <a:gd name="T11" fmla="*/ 0 60000 65536"/>
                <a:gd name="T12" fmla="*/ 0 60000 65536"/>
                <a:gd name="T13" fmla="*/ 0 60000 65536"/>
                <a:gd name="T14" fmla="*/ 0 60000 65536"/>
                <a:gd name="T15" fmla="*/ 0 w 1847"/>
                <a:gd name="T16" fmla="*/ 0 h 1514"/>
                <a:gd name="T17" fmla="*/ 1847 w 1847"/>
                <a:gd name="T18" fmla="*/ 1514 h 1514"/>
              </a:gdLst>
              <a:ahLst/>
              <a:cxnLst>
                <a:cxn ang="T10">
                  <a:pos x="T0" y="T1"/>
                </a:cxn>
                <a:cxn ang="T11">
                  <a:pos x="T2" y="T3"/>
                </a:cxn>
                <a:cxn ang="T12">
                  <a:pos x="T4" y="T5"/>
                </a:cxn>
                <a:cxn ang="T13">
                  <a:pos x="T6" y="T7"/>
                </a:cxn>
                <a:cxn ang="T14">
                  <a:pos x="T8" y="T9"/>
                </a:cxn>
              </a:cxnLst>
              <a:rect l="T15" t="T16" r="T17" b="T18"/>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2">
                <a:lumMod val="8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80" name="Freeform 20"/>
            <p:cNvSpPr>
              <a:spLocks noChangeArrowheads="1"/>
            </p:cNvSpPr>
            <p:nvPr/>
          </p:nvSpPr>
          <p:spPr bwMode="auto">
            <a:xfrm>
              <a:off x="657225" y="539750"/>
              <a:ext cx="5624513" cy="4611687"/>
            </a:xfrm>
            <a:custGeom>
              <a:avLst/>
              <a:gdLst>
                <a:gd name="T0" fmla="*/ 2147483646 w 1497"/>
                <a:gd name="T1" fmla="*/ 2147483646 h 1227"/>
                <a:gd name="T2" fmla="*/ 2147483646 w 1497"/>
                <a:gd name="T3" fmla="*/ 2147483646 h 1227"/>
                <a:gd name="T4" fmla="*/ 2147483646 w 1497"/>
                <a:gd name="T5" fmla="*/ 2147483646 h 1227"/>
                <a:gd name="T6" fmla="*/ 2147483646 w 1497"/>
                <a:gd name="T7" fmla="*/ 0 h 1227"/>
                <a:gd name="T8" fmla="*/ 2147483646 w 1497"/>
                <a:gd name="T9" fmla="*/ 2147483646 h 1227"/>
                <a:gd name="T10" fmla="*/ 0 60000 65536"/>
                <a:gd name="T11" fmla="*/ 0 60000 65536"/>
                <a:gd name="T12" fmla="*/ 0 60000 65536"/>
                <a:gd name="T13" fmla="*/ 0 60000 65536"/>
                <a:gd name="T14" fmla="*/ 0 60000 65536"/>
                <a:gd name="T15" fmla="*/ 0 w 1497"/>
                <a:gd name="T16" fmla="*/ 0 h 1227"/>
                <a:gd name="T17" fmla="*/ 1497 w 1497"/>
                <a:gd name="T18" fmla="*/ 1227 h 1227"/>
              </a:gdLst>
              <a:ahLst/>
              <a:cxnLst>
                <a:cxn ang="T10">
                  <a:pos x="T0" y="T1"/>
                </a:cxn>
                <a:cxn ang="T11">
                  <a:pos x="T2" y="T3"/>
                </a:cxn>
                <a:cxn ang="T12">
                  <a:pos x="T4" y="T5"/>
                </a:cxn>
                <a:cxn ang="T13">
                  <a:pos x="T6" y="T7"/>
                </a:cxn>
                <a:cxn ang="T14">
                  <a:pos x="T8" y="T9"/>
                </a:cxn>
              </a:cxnLst>
              <a:rect l="T15" t="T16" r="T17" b="T18"/>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81" name="Freeform 21"/>
            <p:cNvSpPr>
              <a:spLocks noChangeArrowheads="1"/>
            </p:cNvSpPr>
            <p:nvPr/>
          </p:nvSpPr>
          <p:spPr bwMode="auto">
            <a:xfrm>
              <a:off x="1025525" y="841375"/>
              <a:ext cx="4887913" cy="4005262"/>
            </a:xfrm>
            <a:custGeom>
              <a:avLst/>
              <a:gdLst>
                <a:gd name="T0" fmla="*/ 2147483646 w 1301"/>
                <a:gd name="T1" fmla="*/ 2147483646 h 1066"/>
                <a:gd name="T2" fmla="*/ 2147483646 w 1301"/>
                <a:gd name="T3" fmla="*/ 2147483646 h 1066"/>
                <a:gd name="T4" fmla="*/ 2147483646 w 1301"/>
                <a:gd name="T5" fmla="*/ 2147483646 h 1066"/>
                <a:gd name="T6" fmla="*/ 2147483646 w 1301"/>
                <a:gd name="T7" fmla="*/ 0 h 1066"/>
                <a:gd name="T8" fmla="*/ 2147483646 w 1301"/>
                <a:gd name="T9" fmla="*/ 2147483646 h 1066"/>
                <a:gd name="T10" fmla="*/ 0 60000 65536"/>
                <a:gd name="T11" fmla="*/ 0 60000 65536"/>
                <a:gd name="T12" fmla="*/ 0 60000 65536"/>
                <a:gd name="T13" fmla="*/ 0 60000 65536"/>
                <a:gd name="T14" fmla="*/ 0 60000 65536"/>
                <a:gd name="T15" fmla="*/ 0 w 1301"/>
                <a:gd name="T16" fmla="*/ 0 h 1066"/>
                <a:gd name="T17" fmla="*/ 1301 w 1301"/>
                <a:gd name="T18" fmla="*/ 1066 h 1066"/>
              </a:gdLst>
              <a:ahLst/>
              <a:cxnLst>
                <a:cxn ang="T10">
                  <a:pos x="T0" y="T1"/>
                </a:cxn>
                <a:cxn ang="T11">
                  <a:pos x="T2" y="T3"/>
                </a:cxn>
                <a:cxn ang="T12">
                  <a:pos x="T4" y="T5"/>
                </a:cxn>
                <a:cxn ang="T13">
                  <a:pos x="T6" y="T7"/>
                </a:cxn>
                <a:cxn ang="T14">
                  <a:pos x="T8" y="T9"/>
                </a:cxn>
              </a:cxnLst>
              <a:rect l="T15" t="T16" r="T17" b="T18"/>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82" name="Freeform 22"/>
            <p:cNvSpPr>
              <a:spLocks noChangeArrowheads="1"/>
            </p:cNvSpPr>
            <p:nvPr/>
          </p:nvSpPr>
          <p:spPr bwMode="auto">
            <a:xfrm>
              <a:off x="1531938" y="1250950"/>
              <a:ext cx="3873500" cy="3186112"/>
            </a:xfrm>
            <a:custGeom>
              <a:avLst/>
              <a:gdLst>
                <a:gd name="T0" fmla="*/ 2147483646 w 1031"/>
                <a:gd name="T1" fmla="*/ 2147483646 h 848"/>
                <a:gd name="T2" fmla="*/ 2147483646 w 1031"/>
                <a:gd name="T3" fmla="*/ 2147483646 h 848"/>
                <a:gd name="T4" fmla="*/ 2147483646 w 1031"/>
                <a:gd name="T5" fmla="*/ 2147483646 h 848"/>
                <a:gd name="T6" fmla="*/ 2147483646 w 1031"/>
                <a:gd name="T7" fmla="*/ 0 h 848"/>
                <a:gd name="T8" fmla="*/ 2147483646 w 1031"/>
                <a:gd name="T9" fmla="*/ 2147483646 h 848"/>
                <a:gd name="T10" fmla="*/ 0 60000 65536"/>
                <a:gd name="T11" fmla="*/ 0 60000 65536"/>
                <a:gd name="T12" fmla="*/ 0 60000 65536"/>
                <a:gd name="T13" fmla="*/ 0 60000 65536"/>
                <a:gd name="T14" fmla="*/ 0 60000 65536"/>
                <a:gd name="T15" fmla="*/ 0 w 1031"/>
                <a:gd name="T16" fmla="*/ 0 h 848"/>
                <a:gd name="T17" fmla="*/ 1031 w 1031"/>
                <a:gd name="T18" fmla="*/ 848 h 848"/>
              </a:gdLst>
              <a:ahLst/>
              <a:cxnLst>
                <a:cxn ang="T10">
                  <a:pos x="T0" y="T1"/>
                </a:cxn>
                <a:cxn ang="T11">
                  <a:pos x="T2" y="T3"/>
                </a:cxn>
                <a:cxn ang="T12">
                  <a:pos x="T4" y="T5"/>
                </a:cxn>
                <a:cxn ang="T13">
                  <a:pos x="T6" y="T7"/>
                </a:cxn>
                <a:cxn ang="T14">
                  <a:pos x="T8" y="T9"/>
                </a:cxn>
              </a:cxnLst>
              <a:rect l="T15" t="T16" r="T17" b="T18"/>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83" name="Freeform 23"/>
            <p:cNvSpPr>
              <a:spLocks noChangeArrowheads="1"/>
            </p:cNvSpPr>
            <p:nvPr/>
          </p:nvSpPr>
          <p:spPr bwMode="auto">
            <a:xfrm>
              <a:off x="1949450" y="1585912"/>
              <a:ext cx="3040063" cy="2517775"/>
            </a:xfrm>
            <a:custGeom>
              <a:avLst/>
              <a:gdLst>
                <a:gd name="T0" fmla="*/ 2147483646 w 809"/>
                <a:gd name="T1" fmla="*/ 2147483646 h 670"/>
                <a:gd name="T2" fmla="*/ 2147483646 w 809"/>
                <a:gd name="T3" fmla="*/ 2147483646 h 670"/>
                <a:gd name="T4" fmla="*/ 2147483646 w 809"/>
                <a:gd name="T5" fmla="*/ 2147483646 h 670"/>
                <a:gd name="T6" fmla="*/ 2147483646 w 809"/>
                <a:gd name="T7" fmla="*/ 0 h 670"/>
                <a:gd name="T8" fmla="*/ 2147483646 w 809"/>
                <a:gd name="T9" fmla="*/ 2147483646 h 670"/>
                <a:gd name="T10" fmla="*/ 0 60000 65536"/>
                <a:gd name="T11" fmla="*/ 0 60000 65536"/>
                <a:gd name="T12" fmla="*/ 0 60000 65536"/>
                <a:gd name="T13" fmla="*/ 0 60000 65536"/>
                <a:gd name="T14" fmla="*/ 0 60000 65536"/>
                <a:gd name="T15" fmla="*/ 0 w 809"/>
                <a:gd name="T16" fmla="*/ 0 h 670"/>
                <a:gd name="T17" fmla="*/ 809 w 809"/>
                <a:gd name="T18" fmla="*/ 670 h 670"/>
              </a:gdLst>
              <a:ahLst/>
              <a:cxnLst>
                <a:cxn ang="T10">
                  <a:pos x="T0" y="T1"/>
                </a:cxn>
                <a:cxn ang="T11">
                  <a:pos x="T2" y="T3"/>
                </a:cxn>
                <a:cxn ang="T12">
                  <a:pos x="T4" y="T5"/>
                </a:cxn>
                <a:cxn ang="T13">
                  <a:pos x="T6" y="T7"/>
                </a:cxn>
                <a:cxn ang="T14">
                  <a:pos x="T8" y="T9"/>
                </a:cxn>
              </a:cxnLst>
              <a:rect l="T15" t="T16" r="T17" b="T18"/>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84" name="Freeform 24"/>
            <p:cNvSpPr>
              <a:spLocks noChangeArrowheads="1"/>
            </p:cNvSpPr>
            <p:nvPr/>
          </p:nvSpPr>
          <p:spPr bwMode="auto">
            <a:xfrm>
              <a:off x="2359025" y="1912937"/>
              <a:ext cx="2220913" cy="1863725"/>
            </a:xfrm>
            <a:custGeom>
              <a:avLst/>
              <a:gdLst>
                <a:gd name="T0" fmla="*/ 2147483646 w 591"/>
                <a:gd name="T1" fmla="*/ 2147483646 h 496"/>
                <a:gd name="T2" fmla="*/ 2147483646 w 591"/>
                <a:gd name="T3" fmla="*/ 2147483646 h 496"/>
                <a:gd name="T4" fmla="*/ 2147483646 w 591"/>
                <a:gd name="T5" fmla="*/ 2147483646 h 496"/>
                <a:gd name="T6" fmla="*/ 2147483646 w 591"/>
                <a:gd name="T7" fmla="*/ 0 h 496"/>
                <a:gd name="T8" fmla="*/ 2147483646 w 591"/>
                <a:gd name="T9" fmla="*/ 2147483646 h 496"/>
                <a:gd name="T10" fmla="*/ 0 60000 65536"/>
                <a:gd name="T11" fmla="*/ 0 60000 65536"/>
                <a:gd name="T12" fmla="*/ 0 60000 65536"/>
                <a:gd name="T13" fmla="*/ 0 60000 65536"/>
                <a:gd name="T14" fmla="*/ 0 60000 65536"/>
                <a:gd name="T15" fmla="*/ 0 w 591"/>
                <a:gd name="T16" fmla="*/ 0 h 496"/>
                <a:gd name="T17" fmla="*/ 591 w 591"/>
                <a:gd name="T18" fmla="*/ 496 h 496"/>
              </a:gdLst>
              <a:ahLst/>
              <a:cxnLst>
                <a:cxn ang="T10">
                  <a:pos x="T0" y="T1"/>
                </a:cxn>
                <a:cxn ang="T11">
                  <a:pos x="T2" y="T3"/>
                </a:cxn>
                <a:cxn ang="T12">
                  <a:pos x="T4" y="T5"/>
                </a:cxn>
                <a:cxn ang="T13">
                  <a:pos x="T6" y="T7"/>
                </a:cxn>
                <a:cxn ang="T14">
                  <a:pos x="T8" y="T9"/>
                </a:cxn>
              </a:cxnLst>
              <a:rect l="T15" t="T16" r="T17" b="T18"/>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85" name="Freeform 25"/>
            <p:cNvSpPr>
              <a:spLocks noChangeArrowheads="1"/>
            </p:cNvSpPr>
            <p:nvPr/>
          </p:nvSpPr>
          <p:spPr bwMode="auto">
            <a:xfrm>
              <a:off x="2936875" y="2408237"/>
              <a:ext cx="1068388" cy="876300"/>
            </a:xfrm>
            <a:custGeom>
              <a:avLst/>
              <a:gdLst>
                <a:gd name="T0" fmla="*/ 2147483646 w 284"/>
                <a:gd name="T1" fmla="*/ 2147483646 h 233"/>
                <a:gd name="T2" fmla="*/ 2147483646 w 284"/>
                <a:gd name="T3" fmla="*/ 2147483646 h 233"/>
                <a:gd name="T4" fmla="*/ 2147483646 w 284"/>
                <a:gd name="T5" fmla="*/ 2147483646 h 233"/>
                <a:gd name="T6" fmla="*/ 2147483646 w 284"/>
                <a:gd name="T7" fmla="*/ 0 h 233"/>
                <a:gd name="T8" fmla="*/ 2147483646 w 284"/>
                <a:gd name="T9" fmla="*/ 2147483646 h 233"/>
                <a:gd name="T10" fmla="*/ 0 60000 65536"/>
                <a:gd name="T11" fmla="*/ 0 60000 65536"/>
                <a:gd name="T12" fmla="*/ 0 60000 65536"/>
                <a:gd name="T13" fmla="*/ 0 60000 65536"/>
                <a:gd name="T14" fmla="*/ 0 60000 65536"/>
                <a:gd name="T15" fmla="*/ 0 w 284"/>
                <a:gd name="T16" fmla="*/ 0 h 233"/>
                <a:gd name="T17" fmla="*/ 284 w 284"/>
                <a:gd name="T18" fmla="*/ 233 h 233"/>
              </a:gdLst>
              <a:ahLst/>
              <a:cxnLst>
                <a:cxn ang="T10">
                  <a:pos x="T0" y="T1"/>
                </a:cxn>
                <a:cxn ang="T11">
                  <a:pos x="T2" y="T3"/>
                </a:cxn>
                <a:cxn ang="T12">
                  <a:pos x="T4" y="T5"/>
                </a:cxn>
                <a:cxn ang="T13">
                  <a:pos x="T6" y="T7"/>
                </a:cxn>
                <a:cxn ang="T14">
                  <a:pos x="T8" y="T9"/>
                </a:cxn>
              </a:cxnLst>
              <a:rect l="T15" t="T16" r="T17" b="T18"/>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43434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grpSp>
      <p:grpSp>
        <p:nvGrpSpPr>
          <p:cNvPr id="86" name="Group 13"/>
          <p:cNvGrpSpPr/>
          <p:nvPr/>
        </p:nvGrpSpPr>
        <p:grpSpPr bwMode="auto">
          <a:xfrm>
            <a:off x="7423011" y="423457"/>
            <a:ext cx="1909763" cy="1949451"/>
            <a:chOff x="0" y="0"/>
            <a:chExt cx="3076576" cy="3143249"/>
          </a:xfrm>
        </p:grpSpPr>
        <p:sp>
          <p:nvSpPr>
            <p:cNvPr id="87" name="Freeform 21"/>
            <p:cNvSpPr>
              <a:spLocks noChangeArrowheads="1"/>
            </p:cNvSpPr>
            <p:nvPr/>
          </p:nvSpPr>
          <p:spPr bwMode="auto">
            <a:xfrm>
              <a:off x="2763838" y="2819399"/>
              <a:ext cx="312738" cy="323850"/>
            </a:xfrm>
            <a:custGeom>
              <a:avLst/>
              <a:gdLst>
                <a:gd name="T0" fmla="*/ 2147483646 w 83"/>
                <a:gd name="T1" fmla="*/ 2147483646 h 86"/>
                <a:gd name="T2" fmla="*/ 2147483646 w 83"/>
                <a:gd name="T3" fmla="*/ 2147483646 h 86"/>
                <a:gd name="T4" fmla="*/ 2147483646 w 83"/>
                <a:gd name="T5" fmla="*/ 2147483646 h 86"/>
                <a:gd name="T6" fmla="*/ 2147483646 w 83"/>
                <a:gd name="T7" fmla="*/ 0 h 86"/>
                <a:gd name="T8" fmla="*/ 2147483646 w 83"/>
                <a:gd name="T9" fmla="*/ 2147483646 h 86"/>
                <a:gd name="T10" fmla="*/ 0 w 83"/>
                <a:gd name="T11" fmla="*/ 2147483646 h 86"/>
                <a:gd name="T12" fmla="*/ 2147483646 w 83"/>
                <a:gd name="T13" fmla="*/ 2147483646 h 86"/>
                <a:gd name="T14" fmla="*/ 2147483646 w 83"/>
                <a:gd name="T15" fmla="*/ 2147483646 h 86"/>
                <a:gd name="T16" fmla="*/ 2147483646 w 83"/>
                <a:gd name="T17" fmla="*/ 2147483646 h 86"/>
                <a:gd name="T18" fmla="*/ 2147483646 w 83"/>
                <a:gd name="T19" fmla="*/ 2147483646 h 86"/>
                <a:gd name="T20" fmla="*/ 2147483646 w 83"/>
                <a:gd name="T21" fmla="*/ 2147483646 h 86"/>
                <a:gd name="T22" fmla="*/ 2147483646 w 83"/>
                <a:gd name="T23" fmla="*/ 2147483646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86"/>
                <a:gd name="T38" fmla="*/ 83 w 83"/>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88" name="Freeform 22"/>
            <p:cNvSpPr>
              <a:spLocks noChangeArrowheads="1"/>
            </p:cNvSpPr>
            <p:nvPr/>
          </p:nvSpPr>
          <p:spPr bwMode="auto">
            <a:xfrm>
              <a:off x="2052638" y="2051049"/>
              <a:ext cx="782638" cy="903287"/>
            </a:xfrm>
            <a:custGeom>
              <a:avLst/>
              <a:gdLst>
                <a:gd name="T0" fmla="*/ 2147483646 w 208"/>
                <a:gd name="T1" fmla="*/ 2147483646 h 240"/>
                <a:gd name="T2" fmla="*/ 2147483646 w 208"/>
                <a:gd name="T3" fmla="*/ 0 h 240"/>
                <a:gd name="T4" fmla="*/ 2147483646 w 208"/>
                <a:gd name="T5" fmla="*/ 0 h 240"/>
                <a:gd name="T6" fmla="*/ 2147483646 w 208"/>
                <a:gd name="T7" fmla="*/ 2147483646 h 240"/>
                <a:gd name="T8" fmla="*/ 0 w 208"/>
                <a:gd name="T9" fmla="*/ 2147483646 h 240"/>
                <a:gd name="T10" fmla="*/ 2147483646 w 208"/>
                <a:gd name="T11" fmla="*/ 2147483646 h 240"/>
                <a:gd name="T12" fmla="*/ 2147483646 w 208"/>
                <a:gd name="T13" fmla="*/ 2147483646 h 240"/>
                <a:gd name="T14" fmla="*/ 2147483646 w 208"/>
                <a:gd name="T15" fmla="*/ 2147483646 h 240"/>
                <a:gd name="T16" fmla="*/ 2147483646 w 208"/>
                <a:gd name="T17" fmla="*/ 2147483646 h 240"/>
                <a:gd name="T18" fmla="*/ 2147483646 w 208"/>
                <a:gd name="T19" fmla="*/ 2147483646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40"/>
                <a:gd name="T32" fmla="*/ 208 w 208"/>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89" name="Freeform 23"/>
            <p:cNvSpPr>
              <a:spLocks noChangeArrowheads="1"/>
            </p:cNvSpPr>
            <p:nvPr/>
          </p:nvSpPr>
          <p:spPr bwMode="auto">
            <a:xfrm>
              <a:off x="2036763" y="2036762"/>
              <a:ext cx="219075" cy="349250"/>
            </a:xfrm>
            <a:custGeom>
              <a:avLst/>
              <a:gdLst>
                <a:gd name="T0" fmla="*/ 2147483646 w 58"/>
                <a:gd name="T1" fmla="*/ 2147483646 h 93"/>
                <a:gd name="T2" fmla="*/ 2147483646 w 58"/>
                <a:gd name="T3" fmla="*/ 2147483646 h 93"/>
                <a:gd name="T4" fmla="*/ 2147483646 w 58"/>
                <a:gd name="T5" fmla="*/ 2147483646 h 93"/>
                <a:gd name="T6" fmla="*/ 2147483646 w 58"/>
                <a:gd name="T7" fmla="*/ 2147483646 h 93"/>
                <a:gd name="T8" fmla="*/ 2147483646 w 58"/>
                <a:gd name="T9" fmla="*/ 2147483646 h 93"/>
                <a:gd name="T10" fmla="*/ 2147483646 w 58"/>
                <a:gd name="T11" fmla="*/ 2147483646 h 93"/>
                <a:gd name="T12" fmla="*/ 2147483646 w 58"/>
                <a:gd name="T13" fmla="*/ 2147483646 h 93"/>
                <a:gd name="T14" fmla="*/ 2147483646 w 58"/>
                <a:gd name="T15" fmla="*/ 2147483646 h 93"/>
                <a:gd name="T16" fmla="*/ 2147483646 w 58"/>
                <a:gd name="T17" fmla="*/ 2147483646 h 93"/>
                <a:gd name="T18" fmla="*/ 2147483646 w 58"/>
                <a:gd name="T19" fmla="*/ 2147483646 h 93"/>
                <a:gd name="T20" fmla="*/ 2147483646 w 58"/>
                <a:gd name="T21" fmla="*/ 2147483646 h 93"/>
                <a:gd name="T22" fmla="*/ 2147483646 w 58"/>
                <a:gd name="T23" fmla="*/ 2147483646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93"/>
                <a:gd name="T38" fmla="*/ 58 w 58"/>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90" name="Freeform 24"/>
            <p:cNvSpPr>
              <a:spLocks noChangeArrowheads="1"/>
            </p:cNvSpPr>
            <p:nvPr/>
          </p:nvSpPr>
          <p:spPr bwMode="auto">
            <a:xfrm>
              <a:off x="0" y="677862"/>
              <a:ext cx="754063" cy="647700"/>
            </a:xfrm>
            <a:custGeom>
              <a:avLst/>
              <a:gdLst>
                <a:gd name="T0" fmla="*/ 2147483646 w 200"/>
                <a:gd name="T1" fmla="*/ 2147483646 h 172"/>
                <a:gd name="T2" fmla="*/ 2147483646 w 200"/>
                <a:gd name="T3" fmla="*/ 2147483646 h 172"/>
                <a:gd name="T4" fmla="*/ 2147483646 w 200"/>
                <a:gd name="T5" fmla="*/ 2147483646 h 172"/>
                <a:gd name="T6" fmla="*/ 2147483646 w 200"/>
                <a:gd name="T7" fmla="*/ 2147483646 h 172"/>
                <a:gd name="T8" fmla="*/ 2147483646 w 200"/>
                <a:gd name="T9" fmla="*/ 2147483646 h 172"/>
                <a:gd name="T10" fmla="*/ 2147483646 w 200"/>
                <a:gd name="T11" fmla="*/ 2147483646 h 172"/>
                <a:gd name="T12" fmla="*/ 2147483646 w 200"/>
                <a:gd name="T13" fmla="*/ 2147483646 h 172"/>
                <a:gd name="T14" fmla="*/ 0 60000 65536"/>
                <a:gd name="T15" fmla="*/ 0 60000 65536"/>
                <a:gd name="T16" fmla="*/ 0 60000 65536"/>
                <a:gd name="T17" fmla="*/ 0 60000 65536"/>
                <a:gd name="T18" fmla="*/ 0 60000 65536"/>
                <a:gd name="T19" fmla="*/ 0 60000 65536"/>
                <a:gd name="T20" fmla="*/ 0 60000 65536"/>
                <a:gd name="T21" fmla="*/ 0 w 200"/>
                <a:gd name="T22" fmla="*/ 0 h 172"/>
                <a:gd name="T23" fmla="*/ 200 w 200"/>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91" name="Freeform 25"/>
            <p:cNvSpPr>
              <a:spLocks noChangeArrowheads="1"/>
            </p:cNvSpPr>
            <p:nvPr/>
          </p:nvSpPr>
          <p:spPr bwMode="auto">
            <a:xfrm>
              <a:off x="557213" y="82549"/>
              <a:ext cx="279400" cy="730250"/>
            </a:xfrm>
            <a:custGeom>
              <a:avLst/>
              <a:gdLst>
                <a:gd name="T0" fmla="*/ 2147483646 w 74"/>
                <a:gd name="T1" fmla="*/ 2147483646 h 194"/>
                <a:gd name="T2" fmla="*/ 2147483646 w 74"/>
                <a:gd name="T3" fmla="*/ 0 h 194"/>
                <a:gd name="T4" fmla="*/ 2147483646 w 74"/>
                <a:gd name="T5" fmla="*/ 2147483646 h 194"/>
                <a:gd name="T6" fmla="*/ 2147483646 w 74"/>
                <a:gd name="T7" fmla="*/ 2147483646 h 194"/>
                <a:gd name="T8" fmla="*/ 2147483646 w 74"/>
                <a:gd name="T9" fmla="*/ 2147483646 h 194"/>
                <a:gd name="T10" fmla="*/ 2147483646 w 74"/>
                <a:gd name="T11" fmla="*/ 2147483646 h 194"/>
                <a:gd name="T12" fmla="*/ 0 60000 65536"/>
                <a:gd name="T13" fmla="*/ 0 60000 65536"/>
                <a:gd name="T14" fmla="*/ 0 60000 65536"/>
                <a:gd name="T15" fmla="*/ 0 60000 65536"/>
                <a:gd name="T16" fmla="*/ 0 60000 65536"/>
                <a:gd name="T17" fmla="*/ 0 60000 65536"/>
                <a:gd name="T18" fmla="*/ 0 w 74"/>
                <a:gd name="T19" fmla="*/ 0 h 194"/>
                <a:gd name="T20" fmla="*/ 74 w 74"/>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92" name="Freeform 26"/>
            <p:cNvSpPr>
              <a:spLocks noChangeArrowheads="1"/>
            </p:cNvSpPr>
            <p:nvPr/>
          </p:nvSpPr>
          <p:spPr bwMode="auto">
            <a:xfrm>
              <a:off x="214313" y="760412"/>
              <a:ext cx="803275" cy="974725"/>
            </a:xfrm>
            <a:custGeom>
              <a:avLst/>
              <a:gdLst>
                <a:gd name="T0" fmla="*/ 2147483646 w 213"/>
                <a:gd name="T1" fmla="*/ 2147483646 h 259"/>
                <a:gd name="T2" fmla="*/ 2147483646 w 213"/>
                <a:gd name="T3" fmla="*/ 2147483646 h 259"/>
                <a:gd name="T4" fmla="*/ 2147483646 w 213"/>
                <a:gd name="T5" fmla="*/ 2147483646 h 259"/>
                <a:gd name="T6" fmla="*/ 2147483646 w 213"/>
                <a:gd name="T7" fmla="*/ 2147483646 h 259"/>
                <a:gd name="T8" fmla="*/ 2147483646 w 213"/>
                <a:gd name="T9" fmla="*/ 2147483646 h 259"/>
                <a:gd name="T10" fmla="*/ 2147483646 w 213"/>
                <a:gd name="T11" fmla="*/ 2147483646 h 259"/>
                <a:gd name="T12" fmla="*/ 2147483646 w 213"/>
                <a:gd name="T13" fmla="*/ 2147483646 h 259"/>
                <a:gd name="T14" fmla="*/ 2147483646 w 213"/>
                <a:gd name="T15" fmla="*/ 2147483646 h 259"/>
                <a:gd name="T16" fmla="*/ 2147483646 w 213"/>
                <a:gd name="T17" fmla="*/ 2147483646 h 259"/>
                <a:gd name="T18" fmla="*/ 2147483646 w 213"/>
                <a:gd name="T19" fmla="*/ 2147483646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
                <a:gd name="T31" fmla="*/ 0 h 259"/>
                <a:gd name="T32" fmla="*/ 213 w 213"/>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93" name="Freeform 27"/>
            <p:cNvSpPr>
              <a:spLocks noChangeArrowheads="1"/>
            </p:cNvSpPr>
            <p:nvPr/>
          </p:nvSpPr>
          <p:spPr bwMode="auto">
            <a:xfrm>
              <a:off x="625474" y="0"/>
              <a:ext cx="763588" cy="1065211"/>
            </a:xfrm>
            <a:custGeom>
              <a:avLst/>
              <a:gdLst>
                <a:gd name="T0" fmla="*/ 2147483646 w 203"/>
                <a:gd name="T1" fmla="*/ 2147483646 h 283"/>
                <a:gd name="T2" fmla="*/ 2147483646 w 203"/>
                <a:gd name="T3" fmla="*/ 2147483646 h 283"/>
                <a:gd name="T4" fmla="*/ 2147483646 w 203"/>
                <a:gd name="T5" fmla="*/ 2147483646 h 283"/>
                <a:gd name="T6" fmla="*/ 2147483646 w 203"/>
                <a:gd name="T7" fmla="*/ 2147483646 h 283"/>
                <a:gd name="T8" fmla="*/ 2147483646 w 203"/>
                <a:gd name="T9" fmla="*/ 2147483646 h 283"/>
                <a:gd name="T10" fmla="*/ 2147483646 w 203"/>
                <a:gd name="T11" fmla="*/ 2147483646 h 283"/>
                <a:gd name="T12" fmla="*/ 2147483646 w 203"/>
                <a:gd name="T13" fmla="*/ 2147483646 h 283"/>
                <a:gd name="T14" fmla="*/ 2147483646 w 203"/>
                <a:gd name="T15" fmla="*/ 2147483646 h 283"/>
                <a:gd name="T16" fmla="*/ 2147483646 w 203"/>
                <a:gd name="T17" fmla="*/ 2147483646 h 283"/>
                <a:gd name="T18" fmla="*/ 2147483646 w 203"/>
                <a:gd name="T19" fmla="*/ 2147483646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283"/>
                <a:gd name="T32" fmla="*/ 203 w 203"/>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94" name="Freeform 28"/>
            <p:cNvSpPr>
              <a:spLocks noChangeArrowheads="1"/>
            </p:cNvSpPr>
            <p:nvPr/>
          </p:nvSpPr>
          <p:spPr bwMode="auto">
            <a:xfrm>
              <a:off x="749300" y="812799"/>
              <a:ext cx="1438275" cy="1476375"/>
            </a:xfrm>
            <a:custGeom>
              <a:avLst/>
              <a:gdLst>
                <a:gd name="T0" fmla="*/ 2147483646 w 382"/>
                <a:gd name="T1" fmla="*/ 2147483646 h 392"/>
                <a:gd name="T2" fmla="*/ 2147483646 w 382"/>
                <a:gd name="T3" fmla="*/ 2147483646 h 392"/>
                <a:gd name="T4" fmla="*/ 2147483646 w 382"/>
                <a:gd name="T5" fmla="*/ 2147483646 h 392"/>
                <a:gd name="T6" fmla="*/ 2147483646 w 382"/>
                <a:gd name="T7" fmla="*/ 2147483646 h 392"/>
                <a:gd name="T8" fmla="*/ 2147483646 w 382"/>
                <a:gd name="T9" fmla="*/ 2147483646 h 392"/>
                <a:gd name="T10" fmla="*/ 2147483646 w 382"/>
                <a:gd name="T11" fmla="*/ 2147483646 h 392"/>
                <a:gd name="T12" fmla="*/ 2147483646 w 382"/>
                <a:gd name="T13" fmla="*/ 0 h 392"/>
                <a:gd name="T14" fmla="*/ 2147483646 w 382"/>
                <a:gd name="T15" fmla="*/ 0 h 392"/>
                <a:gd name="T16" fmla="*/ 2147483646 w 382"/>
                <a:gd name="T17" fmla="*/ 0 h 392"/>
                <a:gd name="T18" fmla="*/ 2147483646 w 382"/>
                <a:gd name="T19" fmla="*/ 0 h 392"/>
                <a:gd name="T20" fmla="*/ 2147483646 w 382"/>
                <a:gd name="T21" fmla="*/ 2147483646 h 392"/>
                <a:gd name="T22" fmla="*/ 2147483646 w 382"/>
                <a:gd name="T23" fmla="*/ 2147483646 h 392"/>
                <a:gd name="T24" fmla="*/ 2147483646 w 382"/>
                <a:gd name="T25" fmla="*/ 2147483646 h 392"/>
                <a:gd name="T26" fmla="*/ 2147483646 w 382"/>
                <a:gd name="T27" fmla="*/ 2147483646 h 392"/>
                <a:gd name="T28" fmla="*/ 2147483646 w 382"/>
                <a:gd name="T29" fmla="*/ 2147483646 h 392"/>
                <a:gd name="T30" fmla="*/ 2147483646 w 382"/>
                <a:gd name="T31" fmla="*/ 2147483646 h 392"/>
                <a:gd name="T32" fmla="*/ 2147483646 w 382"/>
                <a:gd name="T33" fmla="*/ 2147483646 h 392"/>
                <a:gd name="T34" fmla="*/ 2147483646 w 382"/>
                <a:gd name="T35" fmla="*/ 2147483646 h 392"/>
                <a:gd name="T36" fmla="*/ 2147483646 w 382"/>
                <a:gd name="T37" fmla="*/ 2147483646 h 392"/>
                <a:gd name="T38" fmla="*/ 2147483646 w 382"/>
                <a:gd name="T39" fmla="*/ 2147483646 h 3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2"/>
                <a:gd name="T61" fmla="*/ 0 h 392"/>
                <a:gd name="T62" fmla="*/ 382 w 382"/>
                <a:gd name="T63" fmla="*/ 392 h 3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87878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grpSp>
      <p:grpSp>
        <p:nvGrpSpPr>
          <p:cNvPr id="95" name="Group 22"/>
          <p:cNvGrpSpPr/>
          <p:nvPr/>
        </p:nvGrpSpPr>
        <p:grpSpPr bwMode="auto">
          <a:xfrm>
            <a:off x="6381611" y="1258483"/>
            <a:ext cx="2262188" cy="2309813"/>
            <a:chOff x="0" y="0"/>
            <a:chExt cx="2180669" cy="2227927"/>
          </a:xfrm>
        </p:grpSpPr>
        <p:sp>
          <p:nvSpPr>
            <p:cNvPr id="96" name="Freeform 21"/>
            <p:cNvSpPr>
              <a:spLocks noChangeArrowheads="1"/>
            </p:cNvSpPr>
            <p:nvPr/>
          </p:nvSpPr>
          <p:spPr bwMode="auto">
            <a:xfrm>
              <a:off x="1959001" y="1998383"/>
              <a:ext cx="221668" cy="229544"/>
            </a:xfrm>
            <a:custGeom>
              <a:avLst/>
              <a:gdLst>
                <a:gd name="T0" fmla="*/ 2147483646 w 83"/>
                <a:gd name="T1" fmla="*/ 2147483646 h 86"/>
                <a:gd name="T2" fmla="*/ 2147483646 w 83"/>
                <a:gd name="T3" fmla="*/ 2147483646 h 86"/>
                <a:gd name="T4" fmla="*/ 2147483646 w 83"/>
                <a:gd name="T5" fmla="*/ 2147483646 h 86"/>
                <a:gd name="T6" fmla="*/ 2147483646 w 83"/>
                <a:gd name="T7" fmla="*/ 0 h 86"/>
                <a:gd name="T8" fmla="*/ 2147483646 w 83"/>
                <a:gd name="T9" fmla="*/ 2147483646 h 86"/>
                <a:gd name="T10" fmla="*/ 0 w 83"/>
                <a:gd name="T11" fmla="*/ 2147483646 h 86"/>
                <a:gd name="T12" fmla="*/ 2147483646 w 83"/>
                <a:gd name="T13" fmla="*/ 2147483646 h 86"/>
                <a:gd name="T14" fmla="*/ 2147483646 w 83"/>
                <a:gd name="T15" fmla="*/ 2147483646 h 86"/>
                <a:gd name="T16" fmla="*/ 2147483646 w 83"/>
                <a:gd name="T17" fmla="*/ 2147483646 h 86"/>
                <a:gd name="T18" fmla="*/ 2147483646 w 83"/>
                <a:gd name="T19" fmla="*/ 2147483646 h 86"/>
                <a:gd name="T20" fmla="*/ 2147483646 w 83"/>
                <a:gd name="T21" fmla="*/ 2147483646 h 86"/>
                <a:gd name="T22" fmla="*/ 2147483646 w 83"/>
                <a:gd name="T23" fmla="*/ 2147483646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86"/>
                <a:gd name="T38" fmla="*/ 83 w 83"/>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97" name="Freeform 22"/>
            <p:cNvSpPr>
              <a:spLocks noChangeArrowheads="1"/>
            </p:cNvSpPr>
            <p:nvPr/>
          </p:nvSpPr>
          <p:spPr bwMode="auto">
            <a:xfrm>
              <a:off x="1454904" y="1453778"/>
              <a:ext cx="554732" cy="640248"/>
            </a:xfrm>
            <a:custGeom>
              <a:avLst/>
              <a:gdLst>
                <a:gd name="T0" fmla="*/ 2147483646 w 208"/>
                <a:gd name="T1" fmla="*/ 2147483646 h 240"/>
                <a:gd name="T2" fmla="*/ 2147483646 w 208"/>
                <a:gd name="T3" fmla="*/ 0 h 240"/>
                <a:gd name="T4" fmla="*/ 2147483646 w 208"/>
                <a:gd name="T5" fmla="*/ 0 h 240"/>
                <a:gd name="T6" fmla="*/ 2147483646 w 208"/>
                <a:gd name="T7" fmla="*/ 2147483646 h 240"/>
                <a:gd name="T8" fmla="*/ 0 w 208"/>
                <a:gd name="T9" fmla="*/ 2147483646 h 240"/>
                <a:gd name="T10" fmla="*/ 2147483646 w 208"/>
                <a:gd name="T11" fmla="*/ 2147483646 h 240"/>
                <a:gd name="T12" fmla="*/ 2147483646 w 208"/>
                <a:gd name="T13" fmla="*/ 2147483646 h 240"/>
                <a:gd name="T14" fmla="*/ 2147483646 w 208"/>
                <a:gd name="T15" fmla="*/ 2147483646 h 240"/>
                <a:gd name="T16" fmla="*/ 2147483646 w 208"/>
                <a:gd name="T17" fmla="*/ 2147483646 h 240"/>
                <a:gd name="T18" fmla="*/ 2147483646 w 208"/>
                <a:gd name="T19" fmla="*/ 2147483646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40"/>
                <a:gd name="T32" fmla="*/ 208 w 208"/>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98" name="Freeform 23"/>
            <p:cNvSpPr>
              <a:spLocks noChangeArrowheads="1"/>
            </p:cNvSpPr>
            <p:nvPr/>
          </p:nvSpPr>
          <p:spPr bwMode="auto">
            <a:xfrm>
              <a:off x="1443652" y="1443652"/>
              <a:ext cx="155280" cy="247548"/>
            </a:xfrm>
            <a:custGeom>
              <a:avLst/>
              <a:gdLst>
                <a:gd name="T0" fmla="*/ 2147483646 w 58"/>
                <a:gd name="T1" fmla="*/ 2147483646 h 93"/>
                <a:gd name="T2" fmla="*/ 2147483646 w 58"/>
                <a:gd name="T3" fmla="*/ 2147483646 h 93"/>
                <a:gd name="T4" fmla="*/ 2147483646 w 58"/>
                <a:gd name="T5" fmla="*/ 2147483646 h 93"/>
                <a:gd name="T6" fmla="*/ 2147483646 w 58"/>
                <a:gd name="T7" fmla="*/ 2147483646 h 93"/>
                <a:gd name="T8" fmla="*/ 2147483646 w 58"/>
                <a:gd name="T9" fmla="*/ 2147483646 h 93"/>
                <a:gd name="T10" fmla="*/ 2147483646 w 58"/>
                <a:gd name="T11" fmla="*/ 2147483646 h 93"/>
                <a:gd name="T12" fmla="*/ 2147483646 w 58"/>
                <a:gd name="T13" fmla="*/ 2147483646 h 93"/>
                <a:gd name="T14" fmla="*/ 2147483646 w 58"/>
                <a:gd name="T15" fmla="*/ 2147483646 h 93"/>
                <a:gd name="T16" fmla="*/ 2147483646 w 58"/>
                <a:gd name="T17" fmla="*/ 2147483646 h 93"/>
                <a:gd name="T18" fmla="*/ 2147483646 w 58"/>
                <a:gd name="T19" fmla="*/ 2147483646 h 93"/>
                <a:gd name="T20" fmla="*/ 2147483646 w 58"/>
                <a:gd name="T21" fmla="*/ 2147483646 h 93"/>
                <a:gd name="T22" fmla="*/ 2147483646 w 58"/>
                <a:gd name="T23" fmla="*/ 2147483646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93"/>
                <a:gd name="T38" fmla="*/ 58 w 58"/>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99" name="Freeform 24"/>
            <p:cNvSpPr>
              <a:spLocks noChangeArrowheads="1"/>
            </p:cNvSpPr>
            <p:nvPr/>
          </p:nvSpPr>
          <p:spPr bwMode="auto">
            <a:xfrm>
              <a:off x="0" y="480803"/>
              <a:ext cx="534073" cy="459366"/>
            </a:xfrm>
            <a:custGeom>
              <a:avLst/>
              <a:gdLst>
                <a:gd name="T0" fmla="*/ 219136 w 200"/>
                <a:gd name="T1" fmla="*/ 170823 h 172"/>
                <a:gd name="T2" fmla="*/ 534478 w 200"/>
                <a:gd name="T3" fmla="*/ 101426 h 172"/>
                <a:gd name="T4" fmla="*/ 534478 w 200"/>
                <a:gd name="T5" fmla="*/ 96088 h 172"/>
                <a:gd name="T6" fmla="*/ 195084 w 200"/>
                <a:gd name="T7" fmla="*/ 37368 h 172"/>
                <a:gd name="T8" fmla="*/ 21379 w 200"/>
                <a:gd name="T9" fmla="*/ 336309 h 172"/>
                <a:gd name="T10" fmla="*/ 168361 w 200"/>
                <a:gd name="T11" fmla="*/ 459088 h 172"/>
                <a:gd name="T12" fmla="*/ 219136 w 200"/>
                <a:gd name="T13" fmla="*/ 170823 h 172"/>
                <a:gd name="T14" fmla="*/ 0 60000 65536"/>
                <a:gd name="T15" fmla="*/ 0 60000 65536"/>
                <a:gd name="T16" fmla="*/ 0 60000 65536"/>
                <a:gd name="T17" fmla="*/ 0 60000 65536"/>
                <a:gd name="T18" fmla="*/ 0 60000 65536"/>
                <a:gd name="T19" fmla="*/ 0 60000 65536"/>
                <a:gd name="T20" fmla="*/ 0 60000 65536"/>
                <a:gd name="T21" fmla="*/ 0 w 200"/>
                <a:gd name="T22" fmla="*/ 0 h 172"/>
                <a:gd name="T23" fmla="*/ 200 w 200"/>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00" name="Freeform 25"/>
            <p:cNvSpPr>
              <a:spLocks noChangeArrowheads="1"/>
            </p:cNvSpPr>
            <p:nvPr/>
          </p:nvSpPr>
          <p:spPr bwMode="auto">
            <a:xfrm>
              <a:off x="394816" y="58186"/>
              <a:ext cx="198938" cy="517553"/>
            </a:xfrm>
            <a:custGeom>
              <a:avLst/>
              <a:gdLst>
                <a:gd name="T0" fmla="*/ 107048 w 74"/>
                <a:gd name="T1" fmla="*/ 101385 h 194"/>
                <a:gd name="T2" fmla="*/ 198038 w 74"/>
                <a:gd name="T3" fmla="*/ 0 h 194"/>
                <a:gd name="T4" fmla="*/ 2676 w 74"/>
                <a:gd name="T5" fmla="*/ 266804 h 194"/>
                <a:gd name="T6" fmla="*/ 139162 w 74"/>
                <a:gd name="T7" fmla="*/ 517599 h 194"/>
                <a:gd name="T8" fmla="*/ 139162 w 74"/>
                <a:gd name="T9" fmla="*/ 517599 h 194"/>
                <a:gd name="T10" fmla="*/ 107048 w 74"/>
                <a:gd name="T11" fmla="*/ 101385 h 194"/>
                <a:gd name="T12" fmla="*/ 0 60000 65536"/>
                <a:gd name="T13" fmla="*/ 0 60000 65536"/>
                <a:gd name="T14" fmla="*/ 0 60000 65536"/>
                <a:gd name="T15" fmla="*/ 0 60000 65536"/>
                <a:gd name="T16" fmla="*/ 0 60000 65536"/>
                <a:gd name="T17" fmla="*/ 0 60000 65536"/>
                <a:gd name="T18" fmla="*/ 0 w 74"/>
                <a:gd name="T19" fmla="*/ 0 h 194"/>
                <a:gd name="T20" fmla="*/ 74 w 74"/>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09" name="Freeform 26"/>
            <p:cNvSpPr>
              <a:spLocks noChangeArrowheads="1"/>
            </p:cNvSpPr>
            <p:nvPr/>
          </p:nvSpPr>
          <p:spPr bwMode="auto">
            <a:xfrm>
              <a:off x="151500" y="538990"/>
              <a:ext cx="569269" cy="690581"/>
            </a:xfrm>
            <a:custGeom>
              <a:avLst/>
              <a:gdLst>
                <a:gd name="T0" fmla="*/ 531936 w 213"/>
                <a:gd name="T1" fmla="*/ 221403 h 259"/>
                <a:gd name="T2" fmla="*/ 382246 w 213"/>
                <a:gd name="T3" fmla="*/ 42680 h 259"/>
                <a:gd name="T4" fmla="*/ 66826 w 213"/>
                <a:gd name="T5" fmla="*/ 112035 h 259"/>
                <a:gd name="T6" fmla="*/ 16038 w 213"/>
                <a:gd name="T7" fmla="*/ 400125 h 259"/>
                <a:gd name="T8" fmla="*/ 104249 w 213"/>
                <a:gd name="T9" fmla="*/ 581515 h 259"/>
                <a:gd name="T10" fmla="*/ 459764 w 213"/>
                <a:gd name="T11" fmla="*/ 506825 h 259"/>
                <a:gd name="T12" fmla="*/ 564013 w 213"/>
                <a:gd name="T13" fmla="*/ 277420 h 259"/>
                <a:gd name="T14" fmla="*/ 569359 w 213"/>
                <a:gd name="T15" fmla="*/ 264083 h 259"/>
                <a:gd name="T16" fmla="*/ 566686 w 213"/>
                <a:gd name="T17" fmla="*/ 261415 h 259"/>
                <a:gd name="T18" fmla="*/ 531936 w 213"/>
                <a:gd name="T19" fmla="*/ 221403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
                <a:gd name="T31" fmla="*/ 0 h 259"/>
                <a:gd name="T32" fmla="*/ 213 w 213"/>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10" name="Freeform 27"/>
            <p:cNvSpPr>
              <a:spLocks noChangeArrowheads="1"/>
            </p:cNvSpPr>
            <p:nvPr/>
          </p:nvSpPr>
          <p:spPr bwMode="auto">
            <a:xfrm>
              <a:off x="443785" y="0"/>
              <a:ext cx="540194" cy="754892"/>
            </a:xfrm>
            <a:custGeom>
              <a:avLst/>
              <a:gdLst>
                <a:gd name="T0" fmla="*/ 58655 w 203"/>
                <a:gd name="T1" fmla="*/ 160075 h 283"/>
                <a:gd name="T2" fmla="*/ 90649 w 203"/>
                <a:gd name="T3" fmla="*/ 576270 h 283"/>
                <a:gd name="T4" fmla="*/ 191963 w 203"/>
                <a:gd name="T5" fmla="*/ 656307 h 283"/>
                <a:gd name="T6" fmla="*/ 253285 w 203"/>
                <a:gd name="T7" fmla="*/ 712333 h 283"/>
                <a:gd name="T8" fmla="*/ 263949 w 203"/>
                <a:gd name="T9" fmla="*/ 720337 h 283"/>
                <a:gd name="T10" fmla="*/ 301275 w 203"/>
                <a:gd name="T11" fmla="*/ 755020 h 283"/>
                <a:gd name="T12" fmla="*/ 453246 w 203"/>
                <a:gd name="T13" fmla="*/ 552258 h 283"/>
                <a:gd name="T14" fmla="*/ 413254 w 203"/>
                <a:gd name="T15" fmla="*/ 82705 h 283"/>
                <a:gd name="T16" fmla="*/ 149305 w 203"/>
                <a:gd name="T17" fmla="*/ 58694 h 283"/>
                <a:gd name="T18" fmla="*/ 58655 w 203"/>
                <a:gd name="T19" fmla="*/ 160075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283"/>
                <a:gd name="T32" fmla="*/ 203 w 203"/>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11" name="Freeform 28"/>
            <p:cNvSpPr>
              <a:spLocks noChangeArrowheads="1"/>
            </p:cNvSpPr>
            <p:nvPr/>
          </p:nvSpPr>
          <p:spPr bwMode="auto">
            <a:xfrm>
              <a:off x="531012" y="575739"/>
              <a:ext cx="1019176" cy="1047355"/>
            </a:xfrm>
            <a:custGeom>
              <a:avLst/>
              <a:gdLst>
                <a:gd name="T0" fmla="*/ 1016777 w 382"/>
                <a:gd name="T1" fmla="*/ 923653 h 392"/>
                <a:gd name="T2" fmla="*/ 998096 w 382"/>
                <a:gd name="T3" fmla="*/ 902297 h 392"/>
                <a:gd name="T4" fmla="*/ 213497 w 382"/>
                <a:gd name="T5" fmla="*/ 178858 h 392"/>
                <a:gd name="T6" fmla="*/ 176135 w 382"/>
                <a:gd name="T7" fmla="*/ 144154 h 392"/>
                <a:gd name="T8" fmla="*/ 165460 w 382"/>
                <a:gd name="T9" fmla="*/ 136145 h 392"/>
                <a:gd name="T10" fmla="*/ 104080 w 382"/>
                <a:gd name="T11" fmla="*/ 80086 h 392"/>
                <a:gd name="T12" fmla="*/ 2669 w 382"/>
                <a:gd name="T13" fmla="*/ 0 h 392"/>
                <a:gd name="T14" fmla="*/ 2669 w 382"/>
                <a:gd name="T15" fmla="*/ 0 h 392"/>
                <a:gd name="T16" fmla="*/ 2669 w 382"/>
                <a:gd name="T17" fmla="*/ 0 h 392"/>
                <a:gd name="T18" fmla="*/ 2669 w 382"/>
                <a:gd name="T19" fmla="*/ 0 h 392"/>
                <a:gd name="T20" fmla="*/ 2669 w 382"/>
                <a:gd name="T21" fmla="*/ 5339 h 392"/>
                <a:gd name="T22" fmla="*/ 152116 w 382"/>
                <a:gd name="T23" fmla="*/ 184197 h 392"/>
                <a:gd name="T24" fmla="*/ 186809 w 382"/>
                <a:gd name="T25" fmla="*/ 224240 h 392"/>
                <a:gd name="T26" fmla="*/ 189478 w 382"/>
                <a:gd name="T27" fmla="*/ 226909 h 392"/>
                <a:gd name="T28" fmla="*/ 926041 w 382"/>
                <a:gd name="T29" fmla="*/ 1025095 h 392"/>
                <a:gd name="T30" fmla="*/ 947391 w 382"/>
                <a:gd name="T31" fmla="*/ 1046451 h 392"/>
                <a:gd name="T32" fmla="*/ 955397 w 382"/>
                <a:gd name="T33" fmla="*/ 1043781 h 392"/>
                <a:gd name="T34" fmla="*/ 998096 w 382"/>
                <a:gd name="T35" fmla="*/ 1003739 h 392"/>
                <a:gd name="T36" fmla="*/ 1016777 w 382"/>
                <a:gd name="T37" fmla="*/ 937001 h 392"/>
                <a:gd name="T38" fmla="*/ 1016777 w 382"/>
                <a:gd name="T39" fmla="*/ 923653 h 3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2"/>
                <a:gd name="T61" fmla="*/ 0 h 392"/>
                <a:gd name="T62" fmla="*/ 382 w 382"/>
                <a:gd name="T63" fmla="*/ 392 h 3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grpSp>
      <p:grpSp>
        <p:nvGrpSpPr>
          <p:cNvPr id="112" name="Group 31"/>
          <p:cNvGrpSpPr/>
          <p:nvPr/>
        </p:nvGrpSpPr>
        <p:grpSpPr bwMode="auto">
          <a:xfrm>
            <a:off x="7302360" y="1228320"/>
            <a:ext cx="2792413" cy="2844800"/>
            <a:chOff x="0" y="0"/>
            <a:chExt cx="3076576" cy="3133124"/>
          </a:xfrm>
        </p:grpSpPr>
        <p:sp>
          <p:nvSpPr>
            <p:cNvPr id="113" name="Freeform 21"/>
            <p:cNvSpPr>
              <a:spLocks noChangeArrowheads="1"/>
            </p:cNvSpPr>
            <p:nvPr/>
          </p:nvSpPr>
          <p:spPr bwMode="auto">
            <a:xfrm>
              <a:off x="2763838" y="2809274"/>
              <a:ext cx="312738" cy="323850"/>
            </a:xfrm>
            <a:custGeom>
              <a:avLst/>
              <a:gdLst>
                <a:gd name="T0" fmla="*/ 2147483646 w 83"/>
                <a:gd name="T1" fmla="*/ 2147483646 h 86"/>
                <a:gd name="T2" fmla="*/ 2147483646 w 83"/>
                <a:gd name="T3" fmla="*/ 2147483646 h 86"/>
                <a:gd name="T4" fmla="*/ 2147483646 w 83"/>
                <a:gd name="T5" fmla="*/ 2147483646 h 86"/>
                <a:gd name="T6" fmla="*/ 2147483646 w 83"/>
                <a:gd name="T7" fmla="*/ 0 h 86"/>
                <a:gd name="T8" fmla="*/ 2147483646 w 83"/>
                <a:gd name="T9" fmla="*/ 2147483646 h 86"/>
                <a:gd name="T10" fmla="*/ 0 w 83"/>
                <a:gd name="T11" fmla="*/ 2147483646 h 86"/>
                <a:gd name="T12" fmla="*/ 2147483646 w 83"/>
                <a:gd name="T13" fmla="*/ 2147483646 h 86"/>
                <a:gd name="T14" fmla="*/ 2147483646 w 83"/>
                <a:gd name="T15" fmla="*/ 2147483646 h 86"/>
                <a:gd name="T16" fmla="*/ 2147483646 w 83"/>
                <a:gd name="T17" fmla="*/ 2147483646 h 86"/>
                <a:gd name="T18" fmla="*/ 2147483646 w 83"/>
                <a:gd name="T19" fmla="*/ 2147483646 h 86"/>
                <a:gd name="T20" fmla="*/ 2147483646 w 83"/>
                <a:gd name="T21" fmla="*/ 2147483646 h 86"/>
                <a:gd name="T22" fmla="*/ 2147483646 w 83"/>
                <a:gd name="T23" fmla="*/ 2147483646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86"/>
                <a:gd name="T38" fmla="*/ 83 w 83"/>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14" name="Freeform 22"/>
            <p:cNvSpPr>
              <a:spLocks noChangeArrowheads="1"/>
            </p:cNvSpPr>
            <p:nvPr/>
          </p:nvSpPr>
          <p:spPr bwMode="auto">
            <a:xfrm>
              <a:off x="2052638" y="2040924"/>
              <a:ext cx="782638" cy="903287"/>
            </a:xfrm>
            <a:custGeom>
              <a:avLst/>
              <a:gdLst>
                <a:gd name="T0" fmla="*/ 2147483646 w 208"/>
                <a:gd name="T1" fmla="*/ 2147483646 h 240"/>
                <a:gd name="T2" fmla="*/ 2147483646 w 208"/>
                <a:gd name="T3" fmla="*/ 0 h 240"/>
                <a:gd name="T4" fmla="*/ 2147483646 w 208"/>
                <a:gd name="T5" fmla="*/ 0 h 240"/>
                <a:gd name="T6" fmla="*/ 2147483646 w 208"/>
                <a:gd name="T7" fmla="*/ 2147483646 h 240"/>
                <a:gd name="T8" fmla="*/ 0 w 208"/>
                <a:gd name="T9" fmla="*/ 2147483646 h 240"/>
                <a:gd name="T10" fmla="*/ 2147483646 w 208"/>
                <a:gd name="T11" fmla="*/ 2147483646 h 240"/>
                <a:gd name="T12" fmla="*/ 2147483646 w 208"/>
                <a:gd name="T13" fmla="*/ 2147483646 h 240"/>
                <a:gd name="T14" fmla="*/ 2147483646 w 208"/>
                <a:gd name="T15" fmla="*/ 2147483646 h 240"/>
                <a:gd name="T16" fmla="*/ 2147483646 w 208"/>
                <a:gd name="T17" fmla="*/ 2147483646 h 240"/>
                <a:gd name="T18" fmla="*/ 2147483646 w 208"/>
                <a:gd name="T19" fmla="*/ 2147483646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40"/>
                <a:gd name="T32" fmla="*/ 208 w 208"/>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15" name="Freeform 23"/>
            <p:cNvSpPr>
              <a:spLocks noChangeArrowheads="1"/>
            </p:cNvSpPr>
            <p:nvPr/>
          </p:nvSpPr>
          <p:spPr bwMode="auto">
            <a:xfrm>
              <a:off x="2036763" y="2026637"/>
              <a:ext cx="219075" cy="349250"/>
            </a:xfrm>
            <a:custGeom>
              <a:avLst/>
              <a:gdLst>
                <a:gd name="T0" fmla="*/ 2147483646 w 58"/>
                <a:gd name="T1" fmla="*/ 2147483646 h 93"/>
                <a:gd name="T2" fmla="*/ 2147483646 w 58"/>
                <a:gd name="T3" fmla="*/ 2147483646 h 93"/>
                <a:gd name="T4" fmla="*/ 2147483646 w 58"/>
                <a:gd name="T5" fmla="*/ 2147483646 h 93"/>
                <a:gd name="T6" fmla="*/ 2147483646 w 58"/>
                <a:gd name="T7" fmla="*/ 2147483646 h 93"/>
                <a:gd name="T8" fmla="*/ 2147483646 w 58"/>
                <a:gd name="T9" fmla="*/ 2147483646 h 93"/>
                <a:gd name="T10" fmla="*/ 2147483646 w 58"/>
                <a:gd name="T11" fmla="*/ 2147483646 h 93"/>
                <a:gd name="T12" fmla="*/ 2147483646 w 58"/>
                <a:gd name="T13" fmla="*/ 2147483646 h 93"/>
                <a:gd name="T14" fmla="*/ 2147483646 w 58"/>
                <a:gd name="T15" fmla="*/ 2147483646 h 93"/>
                <a:gd name="T16" fmla="*/ 2147483646 w 58"/>
                <a:gd name="T17" fmla="*/ 2147483646 h 93"/>
                <a:gd name="T18" fmla="*/ 2147483646 w 58"/>
                <a:gd name="T19" fmla="*/ 2147483646 h 93"/>
                <a:gd name="T20" fmla="*/ 2147483646 w 58"/>
                <a:gd name="T21" fmla="*/ 2147483646 h 93"/>
                <a:gd name="T22" fmla="*/ 2147483646 w 58"/>
                <a:gd name="T23" fmla="*/ 2147483646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93"/>
                <a:gd name="T38" fmla="*/ 58 w 58"/>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16" name="Freeform 24"/>
            <p:cNvSpPr>
              <a:spLocks noChangeArrowheads="1"/>
            </p:cNvSpPr>
            <p:nvPr/>
          </p:nvSpPr>
          <p:spPr bwMode="auto">
            <a:xfrm>
              <a:off x="0" y="667887"/>
              <a:ext cx="753840" cy="646906"/>
            </a:xfrm>
            <a:custGeom>
              <a:avLst/>
              <a:gdLst>
                <a:gd name="T0" fmla="*/ 309166 w 200"/>
                <a:gd name="T1" fmla="*/ 241005 h 172"/>
                <a:gd name="T2" fmla="*/ 754063 w 200"/>
                <a:gd name="T3" fmla="*/ 143097 h 172"/>
                <a:gd name="T4" fmla="*/ 754063 w 200"/>
                <a:gd name="T5" fmla="*/ 135565 h 172"/>
                <a:gd name="T6" fmla="*/ 275233 w 200"/>
                <a:gd name="T7" fmla="*/ 52720 h 172"/>
                <a:gd name="T8" fmla="*/ 30163 w 200"/>
                <a:gd name="T9" fmla="*/ 474478 h 172"/>
                <a:gd name="T10" fmla="*/ 237530 w 200"/>
                <a:gd name="T11" fmla="*/ 647700 h 172"/>
                <a:gd name="T12" fmla="*/ 309166 w 200"/>
                <a:gd name="T13" fmla="*/ 241005 h 172"/>
                <a:gd name="T14" fmla="*/ 0 60000 65536"/>
                <a:gd name="T15" fmla="*/ 0 60000 65536"/>
                <a:gd name="T16" fmla="*/ 0 60000 65536"/>
                <a:gd name="T17" fmla="*/ 0 60000 65536"/>
                <a:gd name="T18" fmla="*/ 0 60000 65536"/>
                <a:gd name="T19" fmla="*/ 0 60000 65536"/>
                <a:gd name="T20" fmla="*/ 0 60000 65536"/>
                <a:gd name="T21" fmla="*/ 0 w 200"/>
                <a:gd name="T22" fmla="*/ 0 h 172"/>
                <a:gd name="T23" fmla="*/ 200 w 200"/>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17" name="Freeform 25"/>
            <p:cNvSpPr>
              <a:spLocks noChangeArrowheads="1"/>
            </p:cNvSpPr>
            <p:nvPr/>
          </p:nvSpPr>
          <p:spPr bwMode="auto">
            <a:xfrm>
              <a:off x="557947" y="71684"/>
              <a:ext cx="278098" cy="730829"/>
            </a:xfrm>
            <a:custGeom>
              <a:avLst/>
              <a:gdLst>
                <a:gd name="T0" fmla="*/ 151027 w 74"/>
                <a:gd name="T1" fmla="*/ 143039 h 194"/>
                <a:gd name="T2" fmla="*/ 279400 w 74"/>
                <a:gd name="T3" fmla="*/ 0 h 194"/>
                <a:gd name="T4" fmla="*/ 3776 w 74"/>
                <a:gd name="T5" fmla="*/ 376418 h 194"/>
                <a:gd name="T6" fmla="*/ 196335 w 74"/>
                <a:gd name="T7" fmla="*/ 730250 h 194"/>
                <a:gd name="T8" fmla="*/ 196335 w 74"/>
                <a:gd name="T9" fmla="*/ 730250 h 194"/>
                <a:gd name="T10" fmla="*/ 151027 w 74"/>
                <a:gd name="T11" fmla="*/ 143039 h 194"/>
                <a:gd name="T12" fmla="*/ 0 60000 65536"/>
                <a:gd name="T13" fmla="*/ 0 60000 65536"/>
                <a:gd name="T14" fmla="*/ 0 60000 65536"/>
                <a:gd name="T15" fmla="*/ 0 60000 65536"/>
                <a:gd name="T16" fmla="*/ 0 60000 65536"/>
                <a:gd name="T17" fmla="*/ 0 60000 65536"/>
                <a:gd name="T18" fmla="*/ 0 w 74"/>
                <a:gd name="T19" fmla="*/ 0 h 194"/>
                <a:gd name="T20" fmla="*/ 74 w 74"/>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18" name="Freeform 26"/>
            <p:cNvSpPr>
              <a:spLocks noChangeArrowheads="1"/>
            </p:cNvSpPr>
            <p:nvPr/>
          </p:nvSpPr>
          <p:spPr bwMode="auto">
            <a:xfrm>
              <a:off x="215133" y="730829"/>
              <a:ext cx="802812" cy="973856"/>
            </a:xfrm>
            <a:custGeom>
              <a:avLst/>
              <a:gdLst>
                <a:gd name="T0" fmla="*/ 750478 w 213"/>
                <a:gd name="T1" fmla="*/ 312364 h 259"/>
                <a:gd name="T2" fmla="*/ 539288 w 213"/>
                <a:gd name="T3" fmla="*/ 60215 h 259"/>
                <a:gd name="T4" fmla="*/ 94281 w 213"/>
                <a:gd name="T5" fmla="*/ 158064 h 259"/>
                <a:gd name="T6" fmla="*/ 22627 w 213"/>
                <a:gd name="T7" fmla="*/ 564513 h 259"/>
                <a:gd name="T8" fmla="*/ 147079 w 213"/>
                <a:gd name="T9" fmla="*/ 820425 h 259"/>
                <a:gd name="T10" fmla="*/ 648654 w 213"/>
                <a:gd name="T11" fmla="*/ 715049 h 259"/>
                <a:gd name="T12" fmla="*/ 795733 w 213"/>
                <a:gd name="T13" fmla="*/ 391395 h 259"/>
                <a:gd name="T14" fmla="*/ 803275 w 213"/>
                <a:gd name="T15" fmla="*/ 372578 h 259"/>
                <a:gd name="T16" fmla="*/ 799504 w 213"/>
                <a:gd name="T17" fmla="*/ 368815 h 259"/>
                <a:gd name="T18" fmla="*/ 750478 w 213"/>
                <a:gd name="T19" fmla="*/ 312364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
                <a:gd name="T31" fmla="*/ 0 h 259"/>
                <a:gd name="T32" fmla="*/ 213 w 213"/>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19" name="Freeform 27"/>
            <p:cNvSpPr>
              <a:spLocks noChangeArrowheads="1"/>
            </p:cNvSpPr>
            <p:nvPr/>
          </p:nvSpPr>
          <p:spPr bwMode="auto">
            <a:xfrm>
              <a:off x="615665" y="0"/>
              <a:ext cx="762585" cy="1064772"/>
            </a:xfrm>
            <a:custGeom>
              <a:avLst/>
              <a:gdLst>
                <a:gd name="T0" fmla="*/ 82753 w 203"/>
                <a:gd name="T1" fmla="*/ 225840 h 283"/>
                <a:gd name="T2" fmla="*/ 127892 w 203"/>
                <a:gd name="T3" fmla="*/ 813024 h 283"/>
                <a:gd name="T4" fmla="*/ 270829 w 203"/>
                <a:gd name="T5" fmla="*/ 925944 h 283"/>
                <a:gd name="T6" fmla="*/ 357344 w 203"/>
                <a:gd name="T7" fmla="*/ 1004988 h 283"/>
                <a:gd name="T8" fmla="*/ 372390 w 203"/>
                <a:gd name="T9" fmla="*/ 1016280 h 283"/>
                <a:gd name="T10" fmla="*/ 425051 w 203"/>
                <a:gd name="T11" fmla="*/ 1065212 h 283"/>
                <a:gd name="T12" fmla="*/ 639458 w 203"/>
                <a:gd name="T13" fmla="*/ 779148 h 283"/>
                <a:gd name="T14" fmla="*/ 583035 w 203"/>
                <a:gd name="T15" fmla="*/ 116684 h 283"/>
                <a:gd name="T16" fmla="*/ 210645 w 203"/>
                <a:gd name="T17" fmla="*/ 82808 h 283"/>
                <a:gd name="T18" fmla="*/ 82753 w 203"/>
                <a:gd name="T19" fmla="*/ 225840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283"/>
                <a:gd name="T32" fmla="*/ 203 w 203"/>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20" name="Freeform 28"/>
            <p:cNvSpPr>
              <a:spLocks noChangeArrowheads="1"/>
            </p:cNvSpPr>
            <p:nvPr/>
          </p:nvSpPr>
          <p:spPr bwMode="auto">
            <a:xfrm>
              <a:off x="748593" y="802513"/>
              <a:ext cx="1439467" cy="1477394"/>
            </a:xfrm>
            <a:custGeom>
              <a:avLst/>
              <a:gdLst>
                <a:gd name="T0" fmla="*/ 1434510 w 382"/>
                <a:gd name="T1" fmla="*/ 1303127 h 392"/>
                <a:gd name="T2" fmla="*/ 1408154 w 382"/>
                <a:gd name="T3" fmla="*/ 1272997 h 392"/>
                <a:gd name="T4" fmla="*/ 301209 w 382"/>
                <a:gd name="T5" fmla="*/ 252340 h 392"/>
                <a:gd name="T6" fmla="*/ 248498 w 382"/>
                <a:gd name="T7" fmla="*/ 203378 h 392"/>
                <a:gd name="T8" fmla="*/ 233437 w 382"/>
                <a:gd name="T9" fmla="*/ 192079 h 392"/>
                <a:gd name="T10" fmla="*/ 146840 w 382"/>
                <a:gd name="T11" fmla="*/ 112988 h 392"/>
                <a:gd name="T12" fmla="*/ 3765 w 382"/>
                <a:gd name="T13" fmla="*/ 0 h 392"/>
                <a:gd name="T14" fmla="*/ 3765 w 382"/>
                <a:gd name="T15" fmla="*/ 0 h 392"/>
                <a:gd name="T16" fmla="*/ 3765 w 382"/>
                <a:gd name="T17" fmla="*/ 0 h 392"/>
                <a:gd name="T18" fmla="*/ 3765 w 382"/>
                <a:gd name="T19" fmla="*/ 0 h 392"/>
                <a:gd name="T20" fmla="*/ 3765 w 382"/>
                <a:gd name="T21" fmla="*/ 7533 h 392"/>
                <a:gd name="T22" fmla="*/ 214612 w 382"/>
                <a:gd name="T23" fmla="*/ 259872 h 392"/>
                <a:gd name="T24" fmla="*/ 263558 w 382"/>
                <a:gd name="T25" fmla="*/ 316366 h 392"/>
                <a:gd name="T26" fmla="*/ 267323 w 382"/>
                <a:gd name="T27" fmla="*/ 320132 h 392"/>
                <a:gd name="T28" fmla="*/ 1306496 w 382"/>
                <a:gd name="T29" fmla="*/ 1446245 h 392"/>
                <a:gd name="T30" fmla="*/ 1336617 w 382"/>
                <a:gd name="T31" fmla="*/ 1476375 h 392"/>
                <a:gd name="T32" fmla="*/ 1347912 w 382"/>
                <a:gd name="T33" fmla="*/ 1472609 h 392"/>
                <a:gd name="T34" fmla="*/ 1408154 w 382"/>
                <a:gd name="T35" fmla="*/ 1416115 h 392"/>
                <a:gd name="T36" fmla="*/ 1434510 w 382"/>
                <a:gd name="T37" fmla="*/ 1321958 h 392"/>
                <a:gd name="T38" fmla="*/ 1434510 w 382"/>
                <a:gd name="T39" fmla="*/ 1303127 h 3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2"/>
                <a:gd name="T61" fmla="*/ 0 h 392"/>
                <a:gd name="T62" fmla="*/ 382 w 382"/>
                <a:gd name="T63" fmla="*/ 392 h 3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grpSp>
      <p:sp>
        <p:nvSpPr>
          <p:cNvPr id="121" name="Rectangle 89"/>
          <p:cNvSpPr>
            <a:spLocks noChangeArrowheads="1"/>
          </p:cNvSpPr>
          <p:nvPr/>
        </p:nvSpPr>
        <p:spPr bwMode="auto">
          <a:xfrm>
            <a:off x="878236" y="2377912"/>
            <a:ext cx="236537" cy="236537"/>
          </a:xfrm>
          <a:prstGeom prst="rect">
            <a:avLst/>
          </a:prstGeom>
          <a:solidFill>
            <a:schemeClr val="accent1"/>
          </a:solidFill>
          <a:ln>
            <a:noFill/>
          </a:ln>
        </p:spPr>
        <p:txBody>
          <a:bodyPr lIns="86411" tIns="43205" rIns="86411" bIns="43205" anchor="ctr"/>
          <a:lstStyle>
            <a:lvl1pPr eaLnBrk="0" hangingPunct="0">
              <a:defRPr sz="2300">
                <a:solidFill>
                  <a:schemeClr val="tx1"/>
                </a:solidFill>
                <a:latin typeface="Arial" panose="020B0604020202020204" pitchFamily="34" charset="0"/>
                <a:ea typeface="宋体" panose="02010600030101010101" pitchFamily="2" charset="-122"/>
              </a:defRPr>
            </a:lvl1pPr>
            <a:lvl2pPr marL="742950" indent="-285750" eaLnBrk="0" hangingPunct="0">
              <a:defRPr sz="2300">
                <a:solidFill>
                  <a:schemeClr val="tx1"/>
                </a:solidFill>
                <a:latin typeface="Arial" panose="020B0604020202020204" pitchFamily="34" charset="0"/>
                <a:ea typeface="宋体" panose="02010600030101010101" pitchFamily="2" charset="-122"/>
              </a:defRPr>
            </a:lvl2pPr>
            <a:lvl3pPr marL="1143000" indent="-228600" eaLnBrk="0" hangingPunct="0">
              <a:defRPr sz="2300">
                <a:solidFill>
                  <a:schemeClr val="tx1"/>
                </a:solidFill>
                <a:latin typeface="Arial" panose="020B0604020202020204" pitchFamily="34" charset="0"/>
                <a:ea typeface="宋体" panose="02010600030101010101" pitchFamily="2" charset="-122"/>
              </a:defRPr>
            </a:lvl3pPr>
            <a:lvl4pPr marL="1600200" indent="-228600" eaLnBrk="0" hangingPunct="0">
              <a:defRPr sz="2300">
                <a:solidFill>
                  <a:schemeClr val="tx1"/>
                </a:solidFill>
                <a:latin typeface="Arial" panose="020B0604020202020204" pitchFamily="34" charset="0"/>
                <a:ea typeface="宋体" panose="02010600030101010101" pitchFamily="2" charset="-122"/>
              </a:defRPr>
            </a:lvl4pPr>
            <a:lvl5pPr marL="2057400" indent="-228600" eaLnBrk="0" hangingPunct="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zh-CN" sz="1800" b="1" i="1" dirty="0">
              <a:solidFill>
                <a:srgbClr val="262626"/>
              </a:solidFill>
              <a:latin typeface="Noto Sans S Chinese Light" panose="020B0300000000000000" pitchFamily="34" charset="-122"/>
              <a:ea typeface="Noto Sans S Chinese Light" panose="020B0300000000000000" pitchFamily="34" charset="-122"/>
              <a:sym typeface="Calibri" panose="020F0502020204030204" pitchFamily="34" charset="0"/>
            </a:endParaRPr>
          </a:p>
        </p:txBody>
      </p:sp>
      <p:sp>
        <p:nvSpPr>
          <p:cNvPr id="122" name="Rectangle 90"/>
          <p:cNvSpPr>
            <a:spLocks noChangeArrowheads="1"/>
          </p:cNvSpPr>
          <p:nvPr/>
        </p:nvSpPr>
        <p:spPr bwMode="auto">
          <a:xfrm>
            <a:off x="878236" y="3441535"/>
            <a:ext cx="236537" cy="234951"/>
          </a:xfrm>
          <a:prstGeom prst="rect">
            <a:avLst/>
          </a:prstGeom>
          <a:solidFill>
            <a:schemeClr val="accent1"/>
          </a:solidFill>
          <a:ln>
            <a:noFill/>
          </a:ln>
        </p:spPr>
        <p:txBody>
          <a:bodyPr lIns="86411" tIns="43205" rIns="86411" bIns="43205" anchor="ctr"/>
          <a:lstStyle>
            <a:lvl1pPr>
              <a:defRPr sz="2300">
                <a:solidFill>
                  <a:schemeClr val="tx1"/>
                </a:solidFill>
                <a:latin typeface="Arial" panose="020B0604020202020204" pitchFamily="34" charset="0"/>
                <a:ea typeface="宋体" panose="02010600030101010101" pitchFamily="2" charset="-122"/>
              </a:defRPr>
            </a:lvl1pPr>
            <a:lvl2pPr marL="742950" indent="-285750">
              <a:defRPr sz="2300">
                <a:solidFill>
                  <a:schemeClr val="tx1"/>
                </a:solidFill>
                <a:latin typeface="Arial" panose="020B0604020202020204" pitchFamily="34" charset="0"/>
                <a:ea typeface="宋体" panose="02010600030101010101" pitchFamily="2" charset="-122"/>
              </a:defRPr>
            </a:lvl2pPr>
            <a:lvl3pPr marL="1143000" indent="-228600">
              <a:defRPr sz="2300">
                <a:solidFill>
                  <a:schemeClr val="tx1"/>
                </a:solidFill>
                <a:latin typeface="Arial" panose="020B0604020202020204" pitchFamily="34" charset="0"/>
                <a:ea typeface="宋体" panose="02010600030101010101" pitchFamily="2" charset="-122"/>
              </a:defRPr>
            </a:lvl3pPr>
            <a:lvl4pPr marL="1600200" indent="-228600">
              <a:defRPr sz="2300">
                <a:solidFill>
                  <a:schemeClr val="tx1"/>
                </a:solidFill>
                <a:latin typeface="Arial" panose="020B0604020202020204" pitchFamily="34" charset="0"/>
                <a:ea typeface="宋体" panose="02010600030101010101" pitchFamily="2" charset="-122"/>
              </a:defRPr>
            </a:lvl4pPr>
            <a:lvl5pPr marL="2057400" indent="-22860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800" b="1" i="1" dirty="0">
              <a:solidFill>
                <a:srgbClr val="262626"/>
              </a:solidFill>
              <a:latin typeface="Noto Sans S Chinese Light" panose="020B0300000000000000" pitchFamily="34" charset="-122"/>
              <a:ea typeface="Noto Sans S Chinese Light" panose="020B0300000000000000" pitchFamily="34" charset="-122"/>
              <a:sym typeface="Calibri" panose="020F0502020204030204" pitchFamily="34" charset="0"/>
            </a:endParaRPr>
          </a:p>
        </p:txBody>
      </p:sp>
      <p:sp>
        <p:nvSpPr>
          <p:cNvPr id="123" name="Rectangle 91"/>
          <p:cNvSpPr>
            <a:spLocks noChangeArrowheads="1"/>
          </p:cNvSpPr>
          <p:nvPr/>
        </p:nvSpPr>
        <p:spPr bwMode="auto">
          <a:xfrm>
            <a:off x="878236" y="4495635"/>
            <a:ext cx="236537" cy="234951"/>
          </a:xfrm>
          <a:prstGeom prst="rect">
            <a:avLst/>
          </a:prstGeom>
          <a:solidFill>
            <a:schemeClr val="accent2"/>
          </a:solidFill>
          <a:ln>
            <a:noFill/>
          </a:ln>
        </p:spPr>
        <p:txBody>
          <a:bodyPr lIns="86411" tIns="43205" rIns="86411" bIns="43205" anchor="ctr"/>
          <a:lstStyle>
            <a:lvl1pPr eaLnBrk="0" hangingPunct="0">
              <a:defRPr sz="2300">
                <a:solidFill>
                  <a:schemeClr val="tx1"/>
                </a:solidFill>
                <a:latin typeface="Arial" panose="020B0604020202020204" pitchFamily="34" charset="0"/>
                <a:ea typeface="宋体" panose="02010600030101010101" pitchFamily="2" charset="-122"/>
              </a:defRPr>
            </a:lvl1pPr>
            <a:lvl2pPr marL="742950" indent="-285750" eaLnBrk="0" hangingPunct="0">
              <a:defRPr sz="2300">
                <a:solidFill>
                  <a:schemeClr val="tx1"/>
                </a:solidFill>
                <a:latin typeface="Arial" panose="020B0604020202020204" pitchFamily="34" charset="0"/>
                <a:ea typeface="宋体" panose="02010600030101010101" pitchFamily="2" charset="-122"/>
              </a:defRPr>
            </a:lvl2pPr>
            <a:lvl3pPr marL="1143000" indent="-228600" eaLnBrk="0" hangingPunct="0">
              <a:defRPr sz="2300">
                <a:solidFill>
                  <a:schemeClr val="tx1"/>
                </a:solidFill>
                <a:latin typeface="Arial" panose="020B0604020202020204" pitchFamily="34" charset="0"/>
                <a:ea typeface="宋体" panose="02010600030101010101" pitchFamily="2" charset="-122"/>
              </a:defRPr>
            </a:lvl3pPr>
            <a:lvl4pPr marL="1600200" indent="-228600" eaLnBrk="0" hangingPunct="0">
              <a:defRPr sz="2300">
                <a:solidFill>
                  <a:schemeClr val="tx1"/>
                </a:solidFill>
                <a:latin typeface="Arial" panose="020B0604020202020204" pitchFamily="34" charset="0"/>
                <a:ea typeface="宋体" panose="02010600030101010101" pitchFamily="2" charset="-122"/>
              </a:defRPr>
            </a:lvl4pPr>
            <a:lvl5pPr marL="2057400" indent="-228600" eaLnBrk="0" hangingPunct="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zh-CN" sz="1800" b="1" i="1" dirty="0">
              <a:solidFill>
                <a:srgbClr val="262626"/>
              </a:solidFill>
              <a:latin typeface="Noto Sans S Chinese Light" panose="020B0300000000000000" pitchFamily="34" charset="-122"/>
              <a:ea typeface="Noto Sans S Chinese Light" panose="020B0300000000000000" pitchFamily="34" charset="-122"/>
              <a:sym typeface="Calibri" panose="020F0502020204030204" pitchFamily="34" charset="0"/>
            </a:endParaRPr>
          </a:p>
        </p:txBody>
      </p:sp>
      <p:sp>
        <p:nvSpPr>
          <p:cNvPr id="124" name="TextBox 202"/>
          <p:cNvSpPr>
            <a:spLocks noChangeArrowheads="1"/>
          </p:cNvSpPr>
          <p:nvPr/>
        </p:nvSpPr>
        <p:spPr bwMode="auto">
          <a:xfrm>
            <a:off x="1789460" y="2174709"/>
            <a:ext cx="1296612" cy="41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11" tIns="43205" rIns="86411" bIns="43205">
            <a:spAutoFit/>
          </a:bodyPr>
          <a:lstStyle>
            <a:lvl1pPr eaLnBrk="0" hangingPunct="0">
              <a:defRPr sz="2300">
                <a:solidFill>
                  <a:schemeClr val="tx1"/>
                </a:solidFill>
                <a:latin typeface="Arial" panose="020B0604020202020204" pitchFamily="34" charset="0"/>
                <a:ea typeface="宋体" panose="02010600030101010101" pitchFamily="2" charset="-122"/>
              </a:defRPr>
            </a:lvl1pPr>
            <a:lvl2pPr marL="742950" indent="-285750" eaLnBrk="0" hangingPunct="0">
              <a:defRPr sz="2300">
                <a:solidFill>
                  <a:schemeClr val="tx1"/>
                </a:solidFill>
                <a:latin typeface="Arial" panose="020B0604020202020204" pitchFamily="34" charset="0"/>
                <a:ea typeface="宋体" panose="02010600030101010101" pitchFamily="2" charset="-122"/>
              </a:defRPr>
            </a:lvl2pPr>
            <a:lvl3pPr marL="1143000" indent="-228600" eaLnBrk="0" hangingPunct="0">
              <a:defRPr sz="2300">
                <a:solidFill>
                  <a:schemeClr val="tx1"/>
                </a:solidFill>
                <a:latin typeface="Arial" panose="020B0604020202020204" pitchFamily="34" charset="0"/>
                <a:ea typeface="宋体" panose="02010600030101010101" pitchFamily="2" charset="-122"/>
              </a:defRPr>
            </a:lvl3pPr>
            <a:lvl4pPr marL="1600200" indent="-228600" eaLnBrk="0" hangingPunct="0">
              <a:defRPr sz="2300">
                <a:solidFill>
                  <a:schemeClr val="tx1"/>
                </a:solidFill>
                <a:latin typeface="Arial" panose="020B0604020202020204" pitchFamily="34" charset="0"/>
                <a:ea typeface="宋体" panose="02010600030101010101" pitchFamily="2" charset="-122"/>
              </a:defRPr>
            </a:lvl4pPr>
            <a:lvl5pPr marL="2057400" indent="-228600" eaLnBrk="0" hangingPunct="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135" b="1" dirty="0">
                <a:solidFill>
                  <a:schemeClr val="bg2">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zh-CN" altLang="en-US" sz="2000" b="1" dirty="0">
              <a:solidFill>
                <a:srgbClr val="262626"/>
              </a:solidFill>
              <a:latin typeface="Noto Sans S Chinese Light" panose="020B0300000000000000" pitchFamily="34" charset="-122"/>
              <a:ea typeface="Noto Sans S Chinese Light" panose="020B0300000000000000" pitchFamily="34" charset="-122"/>
              <a:sym typeface="Calibri" panose="020F0502020204030204" pitchFamily="34" charset="0"/>
            </a:endParaRPr>
          </a:p>
        </p:txBody>
      </p:sp>
      <p:sp>
        <p:nvSpPr>
          <p:cNvPr id="125" name="TextBox 203"/>
          <p:cNvSpPr>
            <a:spLocks noChangeArrowheads="1"/>
          </p:cNvSpPr>
          <p:nvPr/>
        </p:nvSpPr>
        <p:spPr bwMode="auto">
          <a:xfrm>
            <a:off x="1789459" y="2441409"/>
            <a:ext cx="3402012" cy="54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11" tIns="43205" rIns="86411" bIns="43205">
            <a:spAutoFit/>
          </a:bodyPr>
          <a:lstStyle>
            <a:lvl1pPr>
              <a:defRPr sz="2300">
                <a:solidFill>
                  <a:schemeClr val="tx1"/>
                </a:solidFill>
                <a:latin typeface="Arial" panose="020B0604020202020204" pitchFamily="34" charset="0"/>
                <a:ea typeface="宋体" panose="02010600030101010101" pitchFamily="2" charset="-122"/>
              </a:defRPr>
            </a:lvl1pPr>
            <a:lvl2pPr marL="742950" indent="-285750">
              <a:defRPr sz="2300">
                <a:solidFill>
                  <a:schemeClr val="tx1"/>
                </a:solidFill>
                <a:latin typeface="Arial" panose="020B0604020202020204" pitchFamily="34" charset="0"/>
                <a:ea typeface="宋体" panose="02010600030101010101" pitchFamily="2" charset="-122"/>
              </a:defRPr>
            </a:lvl2pPr>
            <a:lvl3pPr marL="1143000" indent="-228600">
              <a:defRPr sz="2300">
                <a:solidFill>
                  <a:schemeClr val="tx1"/>
                </a:solidFill>
                <a:latin typeface="Arial" panose="020B0604020202020204" pitchFamily="34" charset="0"/>
                <a:ea typeface="宋体" panose="02010600030101010101" pitchFamily="2" charset="-122"/>
              </a:defRPr>
            </a:lvl3pPr>
            <a:lvl4pPr marL="1600200" indent="-228600">
              <a:defRPr sz="2300">
                <a:solidFill>
                  <a:schemeClr val="tx1"/>
                </a:solidFill>
                <a:latin typeface="Arial" panose="020B0604020202020204" pitchFamily="34" charset="0"/>
                <a:ea typeface="宋体" panose="02010600030101010101" pitchFamily="2" charset="-122"/>
              </a:defRPr>
            </a:lvl4pPr>
            <a:lvl5pPr marL="2057400" indent="-22860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b="1" dirty="0">
                <a:solidFill>
                  <a:srgbClr val="262626"/>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endParaRPr lang="en-US" altLang="zh-CN" sz="1500" b="1" dirty="0">
              <a:solidFill>
                <a:srgbClr val="262626"/>
              </a:solidFill>
              <a:latin typeface="Noto Sans S Chinese Light" panose="020B0300000000000000" pitchFamily="34" charset="-122"/>
              <a:ea typeface="Noto Sans S Chinese Light" panose="020B0300000000000000" pitchFamily="34" charset="-122"/>
              <a:sym typeface="微软雅黑" panose="020B0503020204020204" pitchFamily="34" charset="-122"/>
            </a:endParaRPr>
          </a:p>
        </p:txBody>
      </p:sp>
      <p:sp>
        <p:nvSpPr>
          <p:cNvPr id="126" name="TextBox 204"/>
          <p:cNvSpPr>
            <a:spLocks noChangeArrowheads="1"/>
          </p:cNvSpPr>
          <p:nvPr/>
        </p:nvSpPr>
        <p:spPr bwMode="auto">
          <a:xfrm>
            <a:off x="1789460" y="3151021"/>
            <a:ext cx="1296612" cy="41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11" tIns="43205" rIns="86411" bIns="43205">
            <a:spAutoFit/>
          </a:bodyPr>
          <a:lstStyle>
            <a:lvl1pPr eaLnBrk="0" hangingPunct="0">
              <a:defRPr sz="2300">
                <a:solidFill>
                  <a:schemeClr val="tx1"/>
                </a:solidFill>
                <a:latin typeface="Arial" panose="020B0604020202020204" pitchFamily="34" charset="0"/>
                <a:ea typeface="宋体" panose="02010600030101010101" pitchFamily="2" charset="-122"/>
              </a:defRPr>
            </a:lvl1pPr>
            <a:lvl2pPr marL="742950" indent="-285750" eaLnBrk="0" hangingPunct="0">
              <a:defRPr sz="2300">
                <a:solidFill>
                  <a:schemeClr val="tx1"/>
                </a:solidFill>
                <a:latin typeface="Arial" panose="020B0604020202020204" pitchFamily="34" charset="0"/>
                <a:ea typeface="宋体" panose="02010600030101010101" pitchFamily="2" charset="-122"/>
              </a:defRPr>
            </a:lvl2pPr>
            <a:lvl3pPr marL="1143000" indent="-228600" eaLnBrk="0" hangingPunct="0">
              <a:defRPr sz="2300">
                <a:solidFill>
                  <a:schemeClr val="tx1"/>
                </a:solidFill>
                <a:latin typeface="Arial" panose="020B0604020202020204" pitchFamily="34" charset="0"/>
                <a:ea typeface="宋体" panose="02010600030101010101" pitchFamily="2" charset="-122"/>
              </a:defRPr>
            </a:lvl3pPr>
            <a:lvl4pPr marL="1600200" indent="-228600" eaLnBrk="0" hangingPunct="0">
              <a:defRPr sz="2300">
                <a:solidFill>
                  <a:schemeClr val="tx1"/>
                </a:solidFill>
                <a:latin typeface="Arial" panose="020B0604020202020204" pitchFamily="34" charset="0"/>
                <a:ea typeface="宋体" panose="02010600030101010101" pitchFamily="2" charset="-122"/>
              </a:defRPr>
            </a:lvl4pPr>
            <a:lvl5pPr marL="2057400" indent="-228600" eaLnBrk="0" hangingPunct="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135" b="1" dirty="0">
                <a:solidFill>
                  <a:schemeClr val="bg2">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zh-CN" altLang="en-US" sz="2000" b="1" dirty="0">
              <a:solidFill>
                <a:srgbClr val="262626"/>
              </a:solidFill>
              <a:latin typeface="Noto Sans S Chinese Light" panose="020B0300000000000000" pitchFamily="34" charset="-122"/>
              <a:ea typeface="Noto Sans S Chinese Light" panose="020B0300000000000000" pitchFamily="34" charset="-122"/>
              <a:sym typeface="Calibri" panose="020F0502020204030204" pitchFamily="34" charset="0"/>
            </a:endParaRPr>
          </a:p>
        </p:txBody>
      </p:sp>
      <p:sp>
        <p:nvSpPr>
          <p:cNvPr id="127" name="TextBox 205"/>
          <p:cNvSpPr>
            <a:spLocks noChangeArrowheads="1"/>
          </p:cNvSpPr>
          <p:nvPr/>
        </p:nvSpPr>
        <p:spPr bwMode="auto">
          <a:xfrm>
            <a:off x="1789459" y="3436772"/>
            <a:ext cx="3402012" cy="54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11" tIns="43205" rIns="86411" bIns="43205">
            <a:spAutoFit/>
          </a:bodyPr>
          <a:lstStyle>
            <a:lvl1pPr>
              <a:defRPr sz="2300">
                <a:solidFill>
                  <a:schemeClr val="tx1"/>
                </a:solidFill>
                <a:latin typeface="Arial" panose="020B0604020202020204" pitchFamily="34" charset="0"/>
                <a:ea typeface="宋体" panose="02010600030101010101" pitchFamily="2" charset="-122"/>
              </a:defRPr>
            </a:lvl1pPr>
            <a:lvl2pPr marL="742950" indent="-285750">
              <a:defRPr sz="2300">
                <a:solidFill>
                  <a:schemeClr val="tx1"/>
                </a:solidFill>
                <a:latin typeface="Arial" panose="020B0604020202020204" pitchFamily="34" charset="0"/>
                <a:ea typeface="宋体" panose="02010600030101010101" pitchFamily="2" charset="-122"/>
              </a:defRPr>
            </a:lvl2pPr>
            <a:lvl3pPr marL="1143000" indent="-228600">
              <a:defRPr sz="2300">
                <a:solidFill>
                  <a:schemeClr val="tx1"/>
                </a:solidFill>
                <a:latin typeface="Arial" panose="020B0604020202020204" pitchFamily="34" charset="0"/>
                <a:ea typeface="宋体" panose="02010600030101010101" pitchFamily="2" charset="-122"/>
              </a:defRPr>
            </a:lvl3pPr>
            <a:lvl4pPr marL="1600200" indent="-228600">
              <a:defRPr sz="2300">
                <a:solidFill>
                  <a:schemeClr val="tx1"/>
                </a:solidFill>
                <a:latin typeface="Arial" panose="020B0604020202020204" pitchFamily="34" charset="0"/>
                <a:ea typeface="宋体" panose="02010600030101010101" pitchFamily="2" charset="-122"/>
              </a:defRPr>
            </a:lvl4pPr>
            <a:lvl5pPr marL="2057400" indent="-22860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b="1" dirty="0">
                <a:solidFill>
                  <a:srgbClr val="262626"/>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endParaRPr lang="en-US" altLang="zh-CN" sz="1500" b="1" dirty="0">
              <a:solidFill>
                <a:srgbClr val="262626"/>
              </a:solidFill>
              <a:latin typeface="Noto Sans S Chinese Light" panose="020B0300000000000000" pitchFamily="34" charset="-122"/>
              <a:ea typeface="Noto Sans S Chinese Light" panose="020B0300000000000000" pitchFamily="34" charset="-122"/>
              <a:sym typeface="微软雅黑" panose="020B0503020204020204" pitchFamily="34" charset="-122"/>
            </a:endParaRPr>
          </a:p>
        </p:txBody>
      </p:sp>
      <p:sp>
        <p:nvSpPr>
          <p:cNvPr id="128" name="TextBox 206"/>
          <p:cNvSpPr>
            <a:spLocks noChangeArrowheads="1"/>
          </p:cNvSpPr>
          <p:nvPr/>
        </p:nvSpPr>
        <p:spPr bwMode="auto">
          <a:xfrm>
            <a:off x="1789460" y="4222585"/>
            <a:ext cx="1296612" cy="41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11" tIns="43205" rIns="86411" bIns="43205">
            <a:spAutoFit/>
          </a:bodyPr>
          <a:lstStyle>
            <a:lvl1pPr eaLnBrk="0" hangingPunct="0">
              <a:defRPr sz="2300">
                <a:solidFill>
                  <a:schemeClr val="tx1"/>
                </a:solidFill>
                <a:latin typeface="Arial" panose="020B0604020202020204" pitchFamily="34" charset="0"/>
                <a:ea typeface="宋体" panose="02010600030101010101" pitchFamily="2" charset="-122"/>
              </a:defRPr>
            </a:lvl1pPr>
            <a:lvl2pPr marL="742950" indent="-285750" eaLnBrk="0" hangingPunct="0">
              <a:defRPr sz="2300">
                <a:solidFill>
                  <a:schemeClr val="tx1"/>
                </a:solidFill>
                <a:latin typeface="Arial" panose="020B0604020202020204" pitchFamily="34" charset="0"/>
                <a:ea typeface="宋体" panose="02010600030101010101" pitchFamily="2" charset="-122"/>
              </a:defRPr>
            </a:lvl2pPr>
            <a:lvl3pPr marL="1143000" indent="-228600" eaLnBrk="0" hangingPunct="0">
              <a:defRPr sz="2300">
                <a:solidFill>
                  <a:schemeClr val="tx1"/>
                </a:solidFill>
                <a:latin typeface="Arial" panose="020B0604020202020204" pitchFamily="34" charset="0"/>
                <a:ea typeface="宋体" panose="02010600030101010101" pitchFamily="2" charset="-122"/>
              </a:defRPr>
            </a:lvl3pPr>
            <a:lvl4pPr marL="1600200" indent="-228600" eaLnBrk="0" hangingPunct="0">
              <a:defRPr sz="2300">
                <a:solidFill>
                  <a:schemeClr val="tx1"/>
                </a:solidFill>
                <a:latin typeface="Arial" panose="020B0604020202020204" pitchFamily="34" charset="0"/>
                <a:ea typeface="宋体" panose="02010600030101010101" pitchFamily="2" charset="-122"/>
              </a:defRPr>
            </a:lvl4pPr>
            <a:lvl5pPr marL="2057400" indent="-228600" eaLnBrk="0" hangingPunct="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135" b="1" dirty="0">
                <a:solidFill>
                  <a:schemeClr val="bg2">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zh-CN" altLang="en-US" sz="2000" b="1" dirty="0">
              <a:solidFill>
                <a:srgbClr val="262626"/>
              </a:solidFill>
              <a:latin typeface="Noto Sans S Chinese Light" panose="020B0300000000000000" pitchFamily="34" charset="-122"/>
              <a:ea typeface="Noto Sans S Chinese Light" panose="020B0300000000000000" pitchFamily="34" charset="-122"/>
              <a:sym typeface="Calibri" panose="020F0502020204030204" pitchFamily="34" charset="0"/>
            </a:endParaRPr>
          </a:p>
        </p:txBody>
      </p:sp>
      <p:sp>
        <p:nvSpPr>
          <p:cNvPr id="129" name="TextBox 207"/>
          <p:cNvSpPr>
            <a:spLocks noChangeArrowheads="1"/>
          </p:cNvSpPr>
          <p:nvPr/>
        </p:nvSpPr>
        <p:spPr bwMode="auto">
          <a:xfrm>
            <a:off x="1789459" y="4508335"/>
            <a:ext cx="3402012" cy="54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11" tIns="43205" rIns="86411" bIns="43205">
            <a:spAutoFit/>
          </a:bodyPr>
          <a:lstStyle>
            <a:lvl1pPr>
              <a:defRPr sz="2300">
                <a:solidFill>
                  <a:schemeClr val="tx1"/>
                </a:solidFill>
                <a:latin typeface="Arial" panose="020B0604020202020204" pitchFamily="34" charset="0"/>
                <a:ea typeface="宋体" panose="02010600030101010101" pitchFamily="2" charset="-122"/>
              </a:defRPr>
            </a:lvl1pPr>
            <a:lvl2pPr marL="742950" indent="-285750">
              <a:defRPr sz="2300">
                <a:solidFill>
                  <a:schemeClr val="tx1"/>
                </a:solidFill>
                <a:latin typeface="Arial" panose="020B0604020202020204" pitchFamily="34" charset="0"/>
                <a:ea typeface="宋体" panose="02010600030101010101" pitchFamily="2" charset="-122"/>
              </a:defRPr>
            </a:lvl2pPr>
            <a:lvl3pPr marL="1143000" indent="-228600">
              <a:defRPr sz="2300">
                <a:solidFill>
                  <a:schemeClr val="tx1"/>
                </a:solidFill>
                <a:latin typeface="Arial" panose="020B0604020202020204" pitchFamily="34" charset="0"/>
                <a:ea typeface="宋体" panose="02010600030101010101" pitchFamily="2" charset="-122"/>
              </a:defRPr>
            </a:lvl3pPr>
            <a:lvl4pPr marL="1600200" indent="-228600">
              <a:defRPr sz="2300">
                <a:solidFill>
                  <a:schemeClr val="tx1"/>
                </a:solidFill>
                <a:latin typeface="Arial" panose="020B0604020202020204" pitchFamily="34" charset="0"/>
                <a:ea typeface="宋体" panose="02010600030101010101" pitchFamily="2" charset="-122"/>
              </a:defRPr>
            </a:lvl4pPr>
            <a:lvl5pPr marL="2057400" indent="-22860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b="1" dirty="0">
                <a:solidFill>
                  <a:srgbClr val="262626"/>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endParaRPr lang="en-US" altLang="zh-CN" sz="1500" b="1" dirty="0">
              <a:solidFill>
                <a:srgbClr val="262626"/>
              </a:solidFill>
              <a:latin typeface="Noto Sans S Chinese Light" panose="020B0300000000000000" pitchFamily="34" charset="-122"/>
              <a:ea typeface="Noto Sans S Chinese Light" panose="020B0300000000000000" pitchFamily="34" charset="-122"/>
              <a:sym typeface="微软雅黑" panose="020B0503020204020204" pitchFamily="34" charset="-122"/>
            </a:endParaRPr>
          </a:p>
        </p:txBody>
      </p:sp>
      <p:grpSp>
        <p:nvGrpSpPr>
          <p:cNvPr id="130" name="Group 112"/>
          <p:cNvGrpSpPr/>
          <p:nvPr/>
        </p:nvGrpSpPr>
        <p:grpSpPr bwMode="auto">
          <a:xfrm>
            <a:off x="1324891" y="2258564"/>
            <a:ext cx="339725" cy="487363"/>
            <a:chOff x="0" y="0"/>
            <a:chExt cx="341313" cy="490538"/>
          </a:xfrm>
          <a:solidFill>
            <a:schemeClr val="accent1"/>
          </a:solidFill>
        </p:grpSpPr>
        <p:sp>
          <p:nvSpPr>
            <p:cNvPr id="131" name="Freeform 16"/>
            <p:cNvSpPr>
              <a:spLocks noEditPoints="1" noChangeArrowheads="1"/>
            </p:cNvSpPr>
            <p:nvPr/>
          </p:nvSpPr>
          <p:spPr bwMode="auto">
            <a:xfrm>
              <a:off x="0" y="0"/>
              <a:ext cx="341313" cy="490538"/>
            </a:xfrm>
            <a:custGeom>
              <a:avLst/>
              <a:gdLst>
                <a:gd name="T0" fmla="*/ 170657 w 88"/>
                <a:gd name="T1" fmla="*/ 0 h 128"/>
                <a:gd name="T2" fmla="*/ 0 w 88"/>
                <a:gd name="T3" fmla="*/ 168622 h 128"/>
                <a:gd name="T4" fmla="*/ 77571 w 88"/>
                <a:gd name="T5" fmla="*/ 352574 h 128"/>
                <a:gd name="T6" fmla="*/ 170657 w 88"/>
                <a:gd name="T7" fmla="*/ 490538 h 128"/>
                <a:gd name="T8" fmla="*/ 263742 w 88"/>
                <a:gd name="T9" fmla="*/ 352574 h 128"/>
                <a:gd name="T10" fmla="*/ 341313 w 88"/>
                <a:gd name="T11" fmla="*/ 168622 h 128"/>
                <a:gd name="T12" fmla="*/ 170657 w 88"/>
                <a:gd name="T13" fmla="*/ 0 h 128"/>
                <a:gd name="T14" fmla="*/ 209442 w 88"/>
                <a:gd name="T15" fmla="*/ 417724 h 128"/>
                <a:gd name="T16" fmla="*/ 135749 w 88"/>
                <a:gd name="T17" fmla="*/ 425388 h 128"/>
                <a:gd name="T18" fmla="*/ 124114 w 88"/>
                <a:gd name="T19" fmla="*/ 398562 h 128"/>
                <a:gd name="T20" fmla="*/ 124114 w 88"/>
                <a:gd name="T21" fmla="*/ 394730 h 128"/>
                <a:gd name="T22" fmla="*/ 221078 w 88"/>
                <a:gd name="T23" fmla="*/ 383233 h 128"/>
                <a:gd name="T24" fmla="*/ 217199 w 88"/>
                <a:gd name="T25" fmla="*/ 398562 h 128"/>
                <a:gd name="T26" fmla="*/ 209442 w 88"/>
                <a:gd name="T27" fmla="*/ 417724 h 128"/>
                <a:gd name="T28" fmla="*/ 120235 w 88"/>
                <a:gd name="T29" fmla="*/ 383233 h 128"/>
                <a:gd name="T30" fmla="*/ 108600 w 88"/>
                <a:gd name="T31" fmla="*/ 352574 h 128"/>
                <a:gd name="T32" fmla="*/ 232713 w 88"/>
                <a:gd name="T33" fmla="*/ 352574 h 128"/>
                <a:gd name="T34" fmla="*/ 224956 w 88"/>
                <a:gd name="T35" fmla="*/ 367904 h 128"/>
                <a:gd name="T36" fmla="*/ 120235 w 88"/>
                <a:gd name="T37" fmla="*/ 383233 h 128"/>
                <a:gd name="T38" fmla="*/ 170657 w 88"/>
                <a:gd name="T39" fmla="*/ 459879 h 128"/>
                <a:gd name="T40" fmla="*/ 139628 w 88"/>
                <a:gd name="T41" fmla="*/ 440718 h 128"/>
                <a:gd name="T42" fmla="*/ 205564 w 88"/>
                <a:gd name="T43" fmla="*/ 433053 h 128"/>
                <a:gd name="T44" fmla="*/ 170657 w 88"/>
                <a:gd name="T45" fmla="*/ 459879 h 128"/>
                <a:gd name="T46" fmla="*/ 244349 w 88"/>
                <a:gd name="T47" fmla="*/ 321916 h 128"/>
                <a:gd name="T48" fmla="*/ 96964 w 88"/>
                <a:gd name="T49" fmla="*/ 321916 h 128"/>
                <a:gd name="T50" fmla="*/ 73693 w 88"/>
                <a:gd name="T51" fmla="*/ 272095 h 128"/>
                <a:gd name="T52" fmla="*/ 31028 w 88"/>
                <a:gd name="T53" fmla="*/ 168622 h 128"/>
                <a:gd name="T54" fmla="*/ 170657 w 88"/>
                <a:gd name="T55" fmla="*/ 30659 h 128"/>
                <a:gd name="T56" fmla="*/ 310285 w 88"/>
                <a:gd name="T57" fmla="*/ 168622 h 128"/>
                <a:gd name="T58" fmla="*/ 267620 w 88"/>
                <a:gd name="T59" fmla="*/ 272095 h 128"/>
                <a:gd name="T60" fmla="*/ 244349 w 88"/>
                <a:gd name="T61" fmla="*/ 321916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
                <a:gd name="T94" fmla="*/ 0 h 128"/>
                <a:gd name="T95" fmla="*/ 88 w 88"/>
                <a:gd name="T96" fmla="*/ 128 h 1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32" name="Freeform 17"/>
            <p:cNvSpPr>
              <a:spLocks noChangeArrowheads="1"/>
            </p:cNvSpPr>
            <p:nvPr/>
          </p:nvSpPr>
          <p:spPr bwMode="auto">
            <a:xfrm>
              <a:off x="76200" y="76200"/>
              <a:ext cx="101600" cy="100013"/>
            </a:xfrm>
            <a:custGeom>
              <a:avLst/>
              <a:gdLst>
                <a:gd name="T0" fmla="*/ 93785 w 26"/>
                <a:gd name="T1" fmla="*/ 0 h 26"/>
                <a:gd name="T2" fmla="*/ 0 w 26"/>
                <a:gd name="T3" fmla="*/ 92320 h 26"/>
                <a:gd name="T4" fmla="*/ 7815 w 26"/>
                <a:gd name="T5" fmla="*/ 100013 h 26"/>
                <a:gd name="T6" fmla="*/ 15631 w 26"/>
                <a:gd name="T7" fmla="*/ 92320 h 26"/>
                <a:gd name="T8" fmla="*/ 93785 w 26"/>
                <a:gd name="T9" fmla="*/ 15387 h 26"/>
                <a:gd name="T10" fmla="*/ 101600 w 26"/>
                <a:gd name="T11" fmla="*/ 7693 h 26"/>
                <a:gd name="T12" fmla="*/ 93785 w 26"/>
                <a:gd name="T13" fmla="*/ 0 h 26"/>
                <a:gd name="T14" fmla="*/ 0 60000 65536"/>
                <a:gd name="T15" fmla="*/ 0 60000 65536"/>
                <a:gd name="T16" fmla="*/ 0 60000 65536"/>
                <a:gd name="T17" fmla="*/ 0 60000 65536"/>
                <a:gd name="T18" fmla="*/ 0 60000 65536"/>
                <a:gd name="T19" fmla="*/ 0 60000 65536"/>
                <a:gd name="T20" fmla="*/ 0 60000 65536"/>
                <a:gd name="T21" fmla="*/ 0 w 26"/>
                <a:gd name="T22" fmla="*/ 0 h 26"/>
                <a:gd name="T23" fmla="*/ 26 w 2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grpSp>
      <p:sp>
        <p:nvSpPr>
          <p:cNvPr id="133" name="Freeform 9"/>
          <p:cNvSpPr>
            <a:spLocks noEditPoints="1" noChangeArrowheads="1"/>
          </p:cNvSpPr>
          <p:nvPr/>
        </p:nvSpPr>
        <p:spPr bwMode="auto">
          <a:xfrm>
            <a:off x="1235422" y="3305011"/>
            <a:ext cx="517525" cy="517525"/>
          </a:xfrm>
          <a:custGeom>
            <a:avLst/>
            <a:gdLst>
              <a:gd name="T0" fmla="*/ 2147483646 w 112"/>
              <a:gd name="T1" fmla="*/ 2147483646 h 112"/>
              <a:gd name="T2" fmla="*/ 2147483646 w 112"/>
              <a:gd name="T3" fmla="*/ 2147483646 h 112"/>
              <a:gd name="T4" fmla="*/ 2147483646 w 112"/>
              <a:gd name="T5" fmla="*/ 2147483646 h 112"/>
              <a:gd name="T6" fmla="*/ 2147483646 w 112"/>
              <a:gd name="T7" fmla="*/ 2147483646 h 112"/>
              <a:gd name="T8" fmla="*/ 2147483646 w 112"/>
              <a:gd name="T9" fmla="*/ 2147483646 h 112"/>
              <a:gd name="T10" fmla="*/ 2147483646 w 112"/>
              <a:gd name="T11" fmla="*/ 2147483646 h 112"/>
              <a:gd name="T12" fmla="*/ 2147483646 w 112"/>
              <a:gd name="T13" fmla="*/ 2147483646 h 112"/>
              <a:gd name="T14" fmla="*/ 2147483646 w 112"/>
              <a:gd name="T15" fmla="*/ 2147483646 h 112"/>
              <a:gd name="T16" fmla="*/ 2147483646 w 112"/>
              <a:gd name="T17" fmla="*/ 2147483646 h 112"/>
              <a:gd name="T18" fmla="*/ 2147483646 w 112"/>
              <a:gd name="T19" fmla="*/ 2147483646 h 112"/>
              <a:gd name="T20" fmla="*/ 2147483646 w 112"/>
              <a:gd name="T21" fmla="*/ 2147483646 h 112"/>
              <a:gd name="T22" fmla="*/ 2147483646 w 112"/>
              <a:gd name="T23" fmla="*/ 2147483646 h 112"/>
              <a:gd name="T24" fmla="*/ 2147483646 w 112"/>
              <a:gd name="T25" fmla="*/ 2147483646 h 112"/>
              <a:gd name="T26" fmla="*/ 2147483646 w 112"/>
              <a:gd name="T27" fmla="*/ 2147483646 h 112"/>
              <a:gd name="T28" fmla="*/ 2147483646 w 112"/>
              <a:gd name="T29" fmla="*/ 2147483646 h 112"/>
              <a:gd name="T30" fmla="*/ 2147483646 w 112"/>
              <a:gd name="T31" fmla="*/ 2147483646 h 112"/>
              <a:gd name="T32" fmla="*/ 2147483646 w 112"/>
              <a:gd name="T33" fmla="*/ 2147483646 h 112"/>
              <a:gd name="T34" fmla="*/ 2147483646 w 112"/>
              <a:gd name="T35" fmla="*/ 2147483646 h 112"/>
              <a:gd name="T36" fmla="*/ 2147483646 w 112"/>
              <a:gd name="T37" fmla="*/ 2147483646 h 112"/>
              <a:gd name="T38" fmla="*/ 2147483646 w 112"/>
              <a:gd name="T39" fmla="*/ 2147483646 h 112"/>
              <a:gd name="T40" fmla="*/ 2147483646 w 112"/>
              <a:gd name="T41" fmla="*/ 2147483646 h 112"/>
              <a:gd name="T42" fmla="*/ 2147483646 w 112"/>
              <a:gd name="T43" fmla="*/ 2147483646 h 112"/>
              <a:gd name="T44" fmla="*/ 2147483646 w 112"/>
              <a:gd name="T45" fmla="*/ 2147483646 h 112"/>
              <a:gd name="T46" fmla="*/ 2147483646 w 112"/>
              <a:gd name="T47" fmla="*/ 2147483646 h 112"/>
              <a:gd name="T48" fmla="*/ 2147483646 w 112"/>
              <a:gd name="T49" fmla="*/ 2147483646 h 112"/>
              <a:gd name="T50" fmla="*/ 2147483646 w 112"/>
              <a:gd name="T51" fmla="*/ 2147483646 h 112"/>
              <a:gd name="T52" fmla="*/ 2147483646 w 112"/>
              <a:gd name="T53" fmla="*/ 2147483646 h 112"/>
              <a:gd name="T54" fmla="*/ 2147483646 w 112"/>
              <a:gd name="T55" fmla="*/ 2147483646 h 112"/>
              <a:gd name="T56" fmla="*/ 2147483646 w 112"/>
              <a:gd name="T57" fmla="*/ 2147483646 h 112"/>
              <a:gd name="T58" fmla="*/ 2147483646 w 112"/>
              <a:gd name="T59" fmla="*/ 2147483646 h 112"/>
              <a:gd name="T60" fmla="*/ 2147483646 w 112"/>
              <a:gd name="T61" fmla="*/ 2147483646 h 112"/>
              <a:gd name="T62" fmla="*/ 2147483646 w 112"/>
              <a:gd name="T63" fmla="*/ 2147483646 h 112"/>
              <a:gd name="T64" fmla="*/ 2147483646 w 112"/>
              <a:gd name="T65" fmla="*/ 2147483646 h 112"/>
              <a:gd name="T66" fmla="*/ 2147483646 w 112"/>
              <a:gd name="T67" fmla="*/ 2147483646 h 112"/>
              <a:gd name="T68" fmla="*/ 2147483646 w 112"/>
              <a:gd name="T69" fmla="*/ 2147483646 h 112"/>
              <a:gd name="T70" fmla="*/ 2147483646 w 112"/>
              <a:gd name="T71" fmla="*/ 2147483646 h 112"/>
              <a:gd name="T72" fmla="*/ 2147483646 w 112"/>
              <a:gd name="T73" fmla="*/ 2147483646 h 112"/>
              <a:gd name="T74" fmla="*/ 2147483646 w 112"/>
              <a:gd name="T75" fmla="*/ 2147483646 h 112"/>
              <a:gd name="T76" fmla="*/ 2147483646 w 112"/>
              <a:gd name="T77" fmla="*/ 2147483646 h 112"/>
              <a:gd name="T78" fmla="*/ 2147483646 w 112"/>
              <a:gd name="T79" fmla="*/ 2147483646 h 112"/>
              <a:gd name="T80" fmla="*/ 2147483646 w 112"/>
              <a:gd name="T81" fmla="*/ 2147483646 h 112"/>
              <a:gd name="T82" fmla="*/ 2147483646 w 112"/>
              <a:gd name="T83" fmla="*/ 2147483646 h 112"/>
              <a:gd name="T84" fmla="*/ 2147483646 w 112"/>
              <a:gd name="T85" fmla="*/ 2147483646 h 112"/>
              <a:gd name="T86" fmla="*/ 2147483646 w 112"/>
              <a:gd name="T87" fmla="*/ 2147483646 h 112"/>
              <a:gd name="T88" fmla="*/ 2147483646 w 112"/>
              <a:gd name="T89" fmla="*/ 2147483646 h 112"/>
              <a:gd name="T90" fmla="*/ 2147483646 w 112"/>
              <a:gd name="T91" fmla="*/ 2147483646 h 112"/>
              <a:gd name="T92" fmla="*/ 2147483646 w 112"/>
              <a:gd name="T93" fmla="*/ 2147483646 h 112"/>
              <a:gd name="T94" fmla="*/ 2147483646 w 112"/>
              <a:gd name="T95" fmla="*/ 2147483646 h 112"/>
              <a:gd name="T96" fmla="*/ 2147483646 w 112"/>
              <a:gd name="T97" fmla="*/ 2147483646 h 112"/>
              <a:gd name="T98" fmla="*/ 2147483646 w 112"/>
              <a:gd name="T99" fmla="*/ 2147483646 h 112"/>
              <a:gd name="T100" fmla="*/ 2147483646 w 112"/>
              <a:gd name="T101" fmla="*/ 2147483646 h 112"/>
              <a:gd name="T102" fmla="*/ 2147483646 w 112"/>
              <a:gd name="T103" fmla="*/ 2147483646 h 112"/>
              <a:gd name="T104" fmla="*/ 2147483646 w 112"/>
              <a:gd name="T105" fmla="*/ 2147483646 h 112"/>
              <a:gd name="T106" fmla="*/ 2147483646 w 112"/>
              <a:gd name="T107" fmla="*/ 2147483646 h 112"/>
              <a:gd name="T108" fmla="*/ 2147483646 w 112"/>
              <a:gd name="T109" fmla="*/ 2147483646 h 112"/>
              <a:gd name="T110" fmla="*/ 2147483646 w 112"/>
              <a:gd name="T111" fmla="*/ 2147483646 h 112"/>
              <a:gd name="T112" fmla="*/ 2147483646 w 112"/>
              <a:gd name="T113" fmla="*/ 2147483646 h 112"/>
              <a:gd name="T114" fmla="*/ 2147483646 w 112"/>
              <a:gd name="T115" fmla="*/ 2147483646 h 112"/>
              <a:gd name="T116" fmla="*/ 2147483646 w 112"/>
              <a:gd name="T117" fmla="*/ 2147483646 h 112"/>
              <a:gd name="T118" fmla="*/ 2147483646 w 112"/>
              <a:gd name="T119" fmla="*/ 2147483646 h 112"/>
              <a:gd name="T120" fmla="*/ 2147483646 w 112"/>
              <a:gd name="T121" fmla="*/ 2147483646 h 112"/>
              <a:gd name="T122" fmla="*/ 2147483646 w 112"/>
              <a:gd name="T123" fmla="*/ 2147483646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
              <a:gd name="T187" fmla="*/ 0 h 112"/>
              <a:gd name="T188" fmla="*/ 112 w 112"/>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 h="112">
                <a:moveTo>
                  <a:pt x="111" y="45"/>
                </a:moveTo>
                <a:cubicBezTo>
                  <a:pt x="109" y="38"/>
                  <a:pt x="109" y="38"/>
                  <a:pt x="109" y="38"/>
                </a:cubicBezTo>
                <a:cubicBezTo>
                  <a:pt x="109" y="36"/>
                  <a:pt x="106" y="34"/>
                  <a:pt x="104" y="35"/>
                </a:cubicBezTo>
                <a:cubicBezTo>
                  <a:pt x="104" y="35"/>
                  <a:pt x="104" y="35"/>
                  <a:pt x="104" y="35"/>
                </a:cubicBezTo>
                <a:cubicBezTo>
                  <a:pt x="95" y="17"/>
                  <a:pt x="77" y="4"/>
                  <a:pt x="56" y="4"/>
                </a:cubicBezTo>
                <a:cubicBezTo>
                  <a:pt x="54" y="4"/>
                  <a:pt x="52" y="4"/>
                  <a:pt x="50" y="4"/>
                </a:cubicBezTo>
                <a:cubicBezTo>
                  <a:pt x="50" y="3"/>
                  <a:pt x="50" y="3"/>
                  <a:pt x="50" y="3"/>
                </a:cubicBezTo>
                <a:cubicBezTo>
                  <a:pt x="50" y="1"/>
                  <a:pt x="48" y="0"/>
                  <a:pt x="45" y="1"/>
                </a:cubicBezTo>
                <a:cubicBezTo>
                  <a:pt x="38" y="3"/>
                  <a:pt x="38" y="3"/>
                  <a:pt x="38" y="3"/>
                </a:cubicBezTo>
                <a:cubicBezTo>
                  <a:pt x="36" y="3"/>
                  <a:pt x="34" y="6"/>
                  <a:pt x="35" y="8"/>
                </a:cubicBezTo>
                <a:cubicBezTo>
                  <a:pt x="35" y="8"/>
                  <a:pt x="35" y="8"/>
                  <a:pt x="35" y="8"/>
                </a:cubicBezTo>
                <a:cubicBezTo>
                  <a:pt x="17" y="17"/>
                  <a:pt x="4" y="35"/>
                  <a:pt x="4" y="56"/>
                </a:cubicBezTo>
                <a:cubicBezTo>
                  <a:pt x="4" y="58"/>
                  <a:pt x="4" y="60"/>
                  <a:pt x="4" y="62"/>
                </a:cubicBezTo>
                <a:cubicBezTo>
                  <a:pt x="3" y="62"/>
                  <a:pt x="3" y="62"/>
                  <a:pt x="3" y="62"/>
                </a:cubicBezTo>
                <a:cubicBezTo>
                  <a:pt x="1" y="62"/>
                  <a:pt x="0" y="65"/>
                  <a:pt x="1" y="67"/>
                </a:cubicBezTo>
                <a:cubicBezTo>
                  <a:pt x="3" y="74"/>
                  <a:pt x="3" y="74"/>
                  <a:pt x="3" y="74"/>
                </a:cubicBezTo>
                <a:cubicBezTo>
                  <a:pt x="3" y="76"/>
                  <a:pt x="6" y="78"/>
                  <a:pt x="8" y="77"/>
                </a:cubicBezTo>
                <a:cubicBezTo>
                  <a:pt x="8" y="77"/>
                  <a:pt x="8" y="77"/>
                  <a:pt x="8" y="77"/>
                </a:cubicBezTo>
                <a:cubicBezTo>
                  <a:pt x="17" y="95"/>
                  <a:pt x="35" y="108"/>
                  <a:pt x="56" y="108"/>
                </a:cubicBezTo>
                <a:cubicBezTo>
                  <a:pt x="58" y="108"/>
                  <a:pt x="60" y="108"/>
                  <a:pt x="62" y="108"/>
                </a:cubicBezTo>
                <a:cubicBezTo>
                  <a:pt x="62" y="109"/>
                  <a:pt x="62" y="109"/>
                  <a:pt x="62" y="109"/>
                </a:cubicBezTo>
                <a:cubicBezTo>
                  <a:pt x="62" y="111"/>
                  <a:pt x="65" y="112"/>
                  <a:pt x="67" y="111"/>
                </a:cubicBezTo>
                <a:cubicBezTo>
                  <a:pt x="74" y="109"/>
                  <a:pt x="74" y="109"/>
                  <a:pt x="74" y="109"/>
                </a:cubicBezTo>
                <a:cubicBezTo>
                  <a:pt x="77" y="109"/>
                  <a:pt x="78" y="106"/>
                  <a:pt x="77" y="104"/>
                </a:cubicBezTo>
                <a:cubicBezTo>
                  <a:pt x="77" y="104"/>
                  <a:pt x="77" y="104"/>
                  <a:pt x="77" y="104"/>
                </a:cubicBezTo>
                <a:cubicBezTo>
                  <a:pt x="95" y="95"/>
                  <a:pt x="108" y="77"/>
                  <a:pt x="108" y="56"/>
                </a:cubicBezTo>
                <a:cubicBezTo>
                  <a:pt x="108" y="54"/>
                  <a:pt x="108" y="52"/>
                  <a:pt x="108" y="50"/>
                </a:cubicBezTo>
                <a:cubicBezTo>
                  <a:pt x="109" y="50"/>
                  <a:pt x="109" y="50"/>
                  <a:pt x="109" y="50"/>
                </a:cubicBezTo>
                <a:cubicBezTo>
                  <a:pt x="111" y="50"/>
                  <a:pt x="112" y="48"/>
                  <a:pt x="111" y="45"/>
                </a:cubicBezTo>
                <a:close/>
                <a:moveTo>
                  <a:pt x="56" y="12"/>
                </a:moveTo>
                <a:cubicBezTo>
                  <a:pt x="74" y="12"/>
                  <a:pt x="89" y="22"/>
                  <a:pt x="96" y="37"/>
                </a:cubicBezTo>
                <a:cubicBezTo>
                  <a:pt x="76" y="42"/>
                  <a:pt x="76" y="42"/>
                  <a:pt x="76" y="42"/>
                </a:cubicBezTo>
                <a:cubicBezTo>
                  <a:pt x="72" y="37"/>
                  <a:pt x="65" y="33"/>
                  <a:pt x="58" y="32"/>
                </a:cubicBezTo>
                <a:cubicBezTo>
                  <a:pt x="53" y="12"/>
                  <a:pt x="53" y="12"/>
                  <a:pt x="53" y="12"/>
                </a:cubicBezTo>
                <a:cubicBezTo>
                  <a:pt x="54" y="12"/>
                  <a:pt x="55" y="12"/>
                  <a:pt x="56" y="12"/>
                </a:cubicBezTo>
                <a:close/>
                <a:moveTo>
                  <a:pt x="72" y="56"/>
                </a:moveTo>
                <a:cubicBezTo>
                  <a:pt x="72" y="65"/>
                  <a:pt x="65" y="72"/>
                  <a:pt x="56" y="72"/>
                </a:cubicBezTo>
                <a:cubicBezTo>
                  <a:pt x="47" y="72"/>
                  <a:pt x="40" y="65"/>
                  <a:pt x="40" y="56"/>
                </a:cubicBezTo>
                <a:cubicBezTo>
                  <a:pt x="40" y="48"/>
                  <a:pt x="45" y="42"/>
                  <a:pt x="52" y="40"/>
                </a:cubicBezTo>
                <a:cubicBezTo>
                  <a:pt x="53" y="40"/>
                  <a:pt x="53" y="40"/>
                  <a:pt x="53" y="40"/>
                </a:cubicBezTo>
                <a:cubicBezTo>
                  <a:pt x="54" y="40"/>
                  <a:pt x="55" y="40"/>
                  <a:pt x="56" y="40"/>
                </a:cubicBezTo>
                <a:cubicBezTo>
                  <a:pt x="64" y="40"/>
                  <a:pt x="70" y="45"/>
                  <a:pt x="72" y="53"/>
                </a:cubicBezTo>
                <a:cubicBezTo>
                  <a:pt x="72" y="53"/>
                  <a:pt x="72" y="53"/>
                  <a:pt x="72" y="53"/>
                </a:cubicBezTo>
                <a:cubicBezTo>
                  <a:pt x="72" y="54"/>
                  <a:pt x="72" y="55"/>
                  <a:pt x="72" y="56"/>
                </a:cubicBezTo>
                <a:close/>
                <a:moveTo>
                  <a:pt x="12" y="56"/>
                </a:moveTo>
                <a:cubicBezTo>
                  <a:pt x="12" y="38"/>
                  <a:pt x="22" y="23"/>
                  <a:pt x="37" y="16"/>
                </a:cubicBezTo>
                <a:cubicBezTo>
                  <a:pt x="42" y="36"/>
                  <a:pt x="42" y="36"/>
                  <a:pt x="42" y="36"/>
                </a:cubicBezTo>
                <a:cubicBezTo>
                  <a:pt x="37" y="40"/>
                  <a:pt x="33" y="47"/>
                  <a:pt x="32" y="54"/>
                </a:cubicBezTo>
                <a:cubicBezTo>
                  <a:pt x="12" y="60"/>
                  <a:pt x="12" y="60"/>
                  <a:pt x="12" y="60"/>
                </a:cubicBezTo>
                <a:cubicBezTo>
                  <a:pt x="12" y="58"/>
                  <a:pt x="12" y="57"/>
                  <a:pt x="12" y="56"/>
                </a:cubicBezTo>
                <a:close/>
                <a:moveTo>
                  <a:pt x="56" y="100"/>
                </a:moveTo>
                <a:cubicBezTo>
                  <a:pt x="38" y="100"/>
                  <a:pt x="23" y="90"/>
                  <a:pt x="16" y="75"/>
                </a:cubicBezTo>
                <a:cubicBezTo>
                  <a:pt x="36" y="70"/>
                  <a:pt x="36" y="70"/>
                  <a:pt x="36" y="70"/>
                </a:cubicBezTo>
                <a:cubicBezTo>
                  <a:pt x="40" y="75"/>
                  <a:pt x="47" y="79"/>
                  <a:pt x="54" y="80"/>
                </a:cubicBezTo>
                <a:cubicBezTo>
                  <a:pt x="60" y="100"/>
                  <a:pt x="60" y="100"/>
                  <a:pt x="60" y="100"/>
                </a:cubicBezTo>
                <a:cubicBezTo>
                  <a:pt x="58" y="100"/>
                  <a:pt x="57" y="100"/>
                  <a:pt x="56" y="100"/>
                </a:cubicBezTo>
                <a:close/>
                <a:moveTo>
                  <a:pt x="100" y="56"/>
                </a:moveTo>
                <a:cubicBezTo>
                  <a:pt x="100" y="74"/>
                  <a:pt x="90" y="89"/>
                  <a:pt x="75" y="96"/>
                </a:cubicBezTo>
                <a:cubicBezTo>
                  <a:pt x="70" y="76"/>
                  <a:pt x="70" y="76"/>
                  <a:pt x="70" y="76"/>
                </a:cubicBezTo>
                <a:cubicBezTo>
                  <a:pt x="75" y="72"/>
                  <a:pt x="79" y="65"/>
                  <a:pt x="80" y="58"/>
                </a:cubicBezTo>
                <a:cubicBezTo>
                  <a:pt x="100" y="53"/>
                  <a:pt x="100" y="53"/>
                  <a:pt x="100" y="53"/>
                </a:cubicBezTo>
                <a:cubicBezTo>
                  <a:pt x="100" y="54"/>
                  <a:pt x="100" y="55"/>
                  <a:pt x="100" y="56"/>
                </a:cubicBezTo>
                <a:close/>
              </a:path>
            </a:pathLst>
          </a:custGeom>
          <a:solidFill>
            <a:schemeClr val="accent1"/>
          </a:solidFill>
          <a:ln>
            <a:noFill/>
          </a:ln>
        </p:spPr>
        <p:txBody>
          <a:bodyPr lIns="86411" tIns="43205" rIns="86411" bIns="43205"/>
          <a:lstStyle/>
          <a:p>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grpSp>
        <p:nvGrpSpPr>
          <p:cNvPr id="134" name="Group 116"/>
          <p:cNvGrpSpPr/>
          <p:nvPr/>
        </p:nvGrpSpPr>
        <p:grpSpPr bwMode="auto">
          <a:xfrm>
            <a:off x="1234405" y="4412802"/>
            <a:ext cx="522287" cy="479425"/>
            <a:chOff x="0" y="0"/>
            <a:chExt cx="752475" cy="690563"/>
          </a:xfrm>
          <a:solidFill>
            <a:schemeClr val="accent2"/>
          </a:solidFill>
        </p:grpSpPr>
        <p:sp>
          <p:nvSpPr>
            <p:cNvPr id="135" name="Freeform 22"/>
            <p:cNvSpPr>
              <a:spLocks noChangeArrowheads="1"/>
            </p:cNvSpPr>
            <p:nvPr/>
          </p:nvSpPr>
          <p:spPr bwMode="auto">
            <a:xfrm>
              <a:off x="93663" y="100013"/>
              <a:ext cx="179388" cy="254000"/>
            </a:xfrm>
            <a:custGeom>
              <a:avLst/>
              <a:gdLst>
                <a:gd name="T0" fmla="*/ 80415 w 29"/>
                <a:gd name="T1" fmla="*/ 254000 h 41"/>
                <a:gd name="T2" fmla="*/ 74230 w 29"/>
                <a:gd name="T3" fmla="*/ 254000 h 41"/>
                <a:gd name="T4" fmla="*/ 0 w 29"/>
                <a:gd name="T5" fmla="*/ 136293 h 41"/>
                <a:gd name="T6" fmla="*/ 129902 w 29"/>
                <a:gd name="T7" fmla="*/ 0 h 41"/>
                <a:gd name="T8" fmla="*/ 173202 w 29"/>
                <a:gd name="T9" fmla="*/ 6195 h 41"/>
                <a:gd name="T10" fmla="*/ 179388 w 29"/>
                <a:gd name="T11" fmla="*/ 18585 h 41"/>
                <a:gd name="T12" fmla="*/ 160831 w 29"/>
                <a:gd name="T13" fmla="*/ 30976 h 41"/>
                <a:gd name="T14" fmla="*/ 129902 w 29"/>
                <a:gd name="T15" fmla="*/ 24780 h 41"/>
                <a:gd name="T16" fmla="*/ 24743 w 29"/>
                <a:gd name="T17" fmla="*/ 136293 h 41"/>
                <a:gd name="T18" fmla="*/ 86601 w 29"/>
                <a:gd name="T19" fmla="*/ 229220 h 41"/>
                <a:gd name="T20" fmla="*/ 86601 w 29"/>
                <a:gd name="T21" fmla="*/ 247805 h 41"/>
                <a:gd name="T22" fmla="*/ 80415 w 29"/>
                <a:gd name="T23" fmla="*/ 25400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41"/>
                <a:gd name="T38" fmla="*/ 29 w 29"/>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41">
                  <a:moveTo>
                    <a:pt x="13" y="41"/>
                  </a:moveTo>
                  <a:cubicBezTo>
                    <a:pt x="12" y="41"/>
                    <a:pt x="12" y="41"/>
                    <a:pt x="12" y="41"/>
                  </a:cubicBezTo>
                  <a:cubicBezTo>
                    <a:pt x="4" y="37"/>
                    <a:pt x="0" y="30"/>
                    <a:pt x="0" y="22"/>
                  </a:cubicBezTo>
                  <a:cubicBezTo>
                    <a:pt x="0" y="10"/>
                    <a:pt x="10" y="0"/>
                    <a:pt x="21" y="0"/>
                  </a:cubicBezTo>
                  <a:cubicBezTo>
                    <a:pt x="23" y="0"/>
                    <a:pt x="25" y="0"/>
                    <a:pt x="28" y="1"/>
                  </a:cubicBezTo>
                  <a:cubicBezTo>
                    <a:pt x="29" y="1"/>
                    <a:pt x="29" y="2"/>
                    <a:pt x="29" y="3"/>
                  </a:cubicBezTo>
                  <a:cubicBezTo>
                    <a:pt x="29" y="4"/>
                    <a:pt x="27" y="5"/>
                    <a:pt x="26" y="5"/>
                  </a:cubicBezTo>
                  <a:cubicBezTo>
                    <a:pt x="25" y="4"/>
                    <a:pt x="23" y="4"/>
                    <a:pt x="21" y="4"/>
                  </a:cubicBezTo>
                  <a:cubicBezTo>
                    <a:pt x="12" y="4"/>
                    <a:pt x="4" y="12"/>
                    <a:pt x="4" y="22"/>
                  </a:cubicBezTo>
                  <a:cubicBezTo>
                    <a:pt x="4" y="28"/>
                    <a:pt x="8" y="34"/>
                    <a:pt x="14" y="37"/>
                  </a:cubicBezTo>
                  <a:cubicBezTo>
                    <a:pt x="14" y="38"/>
                    <a:pt x="15" y="39"/>
                    <a:pt x="14" y="40"/>
                  </a:cubicBezTo>
                  <a:cubicBezTo>
                    <a:pt x="14" y="41"/>
                    <a:pt x="13" y="41"/>
                    <a:pt x="13" y="4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sp>
          <p:nvSpPr>
            <p:cNvPr id="136" name="Freeform 23"/>
            <p:cNvSpPr>
              <a:spLocks noEditPoints="1" noChangeArrowheads="1"/>
            </p:cNvSpPr>
            <p:nvPr/>
          </p:nvSpPr>
          <p:spPr bwMode="auto">
            <a:xfrm>
              <a:off x="0" y="0"/>
              <a:ext cx="752475" cy="690563"/>
            </a:xfrm>
            <a:custGeom>
              <a:avLst/>
              <a:gdLst>
                <a:gd name="T0" fmla="*/ 528598 w 121"/>
                <a:gd name="T1" fmla="*/ 0 h 111"/>
                <a:gd name="T2" fmla="*/ 379347 w 121"/>
                <a:gd name="T3" fmla="*/ 68434 h 111"/>
                <a:gd name="T4" fmla="*/ 230096 w 121"/>
                <a:gd name="T5" fmla="*/ 0 h 111"/>
                <a:gd name="T6" fmla="*/ 0 w 121"/>
                <a:gd name="T7" fmla="*/ 230188 h 111"/>
                <a:gd name="T8" fmla="*/ 62188 w 121"/>
                <a:gd name="T9" fmla="*/ 385720 h 111"/>
                <a:gd name="T10" fmla="*/ 360690 w 121"/>
                <a:gd name="T11" fmla="*/ 678120 h 111"/>
                <a:gd name="T12" fmla="*/ 379347 w 121"/>
                <a:gd name="T13" fmla="*/ 690563 h 111"/>
                <a:gd name="T14" fmla="*/ 391785 w 121"/>
                <a:gd name="T15" fmla="*/ 678120 h 111"/>
                <a:gd name="T16" fmla="*/ 696506 w 121"/>
                <a:gd name="T17" fmla="*/ 385720 h 111"/>
                <a:gd name="T18" fmla="*/ 752475 w 121"/>
                <a:gd name="T19" fmla="*/ 230188 h 111"/>
                <a:gd name="T20" fmla="*/ 528598 w 121"/>
                <a:gd name="T21" fmla="*/ 0 h 111"/>
                <a:gd name="T22" fmla="*/ 659193 w 121"/>
                <a:gd name="T23" fmla="*/ 354613 h 111"/>
                <a:gd name="T24" fmla="*/ 379347 w 121"/>
                <a:gd name="T25" fmla="*/ 628350 h 111"/>
                <a:gd name="T26" fmla="*/ 99501 w 121"/>
                <a:gd name="T27" fmla="*/ 354613 h 111"/>
                <a:gd name="T28" fmla="*/ 49750 w 121"/>
                <a:gd name="T29" fmla="*/ 230188 h 111"/>
                <a:gd name="T30" fmla="*/ 230096 w 121"/>
                <a:gd name="T31" fmla="*/ 49770 h 111"/>
                <a:gd name="T32" fmla="*/ 360690 w 121"/>
                <a:gd name="T33" fmla="*/ 118204 h 111"/>
                <a:gd name="T34" fmla="*/ 379347 w 121"/>
                <a:gd name="T35" fmla="*/ 130647 h 111"/>
                <a:gd name="T36" fmla="*/ 398003 w 121"/>
                <a:gd name="T37" fmla="*/ 118204 h 111"/>
                <a:gd name="T38" fmla="*/ 528598 w 121"/>
                <a:gd name="T39" fmla="*/ 49770 h 111"/>
                <a:gd name="T40" fmla="*/ 702725 w 121"/>
                <a:gd name="T41" fmla="*/ 230188 h 111"/>
                <a:gd name="T42" fmla="*/ 659193 w 121"/>
                <a:gd name="T43" fmla="*/ 354613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
                <a:gd name="T67" fmla="*/ 0 h 111"/>
                <a:gd name="T68" fmla="*/ 121 w 121"/>
                <a:gd name="T69" fmla="*/ 111 h 1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 h="111">
                  <a:moveTo>
                    <a:pt x="85" y="0"/>
                  </a:moveTo>
                  <a:cubicBezTo>
                    <a:pt x="75" y="0"/>
                    <a:pt x="67" y="5"/>
                    <a:pt x="61" y="11"/>
                  </a:cubicBezTo>
                  <a:cubicBezTo>
                    <a:pt x="55" y="5"/>
                    <a:pt x="47" y="0"/>
                    <a:pt x="37" y="0"/>
                  </a:cubicBezTo>
                  <a:cubicBezTo>
                    <a:pt x="17" y="0"/>
                    <a:pt x="0" y="16"/>
                    <a:pt x="0" y="37"/>
                  </a:cubicBezTo>
                  <a:cubicBezTo>
                    <a:pt x="0" y="46"/>
                    <a:pt x="4" y="55"/>
                    <a:pt x="10" y="62"/>
                  </a:cubicBezTo>
                  <a:cubicBezTo>
                    <a:pt x="58" y="109"/>
                    <a:pt x="58" y="109"/>
                    <a:pt x="58" y="109"/>
                  </a:cubicBezTo>
                  <a:cubicBezTo>
                    <a:pt x="59" y="110"/>
                    <a:pt x="60" y="111"/>
                    <a:pt x="61" y="111"/>
                  </a:cubicBezTo>
                  <a:cubicBezTo>
                    <a:pt x="62" y="111"/>
                    <a:pt x="63" y="110"/>
                    <a:pt x="63" y="109"/>
                  </a:cubicBezTo>
                  <a:cubicBezTo>
                    <a:pt x="112" y="62"/>
                    <a:pt x="112" y="62"/>
                    <a:pt x="112" y="62"/>
                  </a:cubicBezTo>
                  <a:cubicBezTo>
                    <a:pt x="118" y="55"/>
                    <a:pt x="121" y="46"/>
                    <a:pt x="121" y="37"/>
                  </a:cubicBezTo>
                  <a:cubicBezTo>
                    <a:pt x="121" y="16"/>
                    <a:pt x="105" y="0"/>
                    <a:pt x="85" y="0"/>
                  </a:cubicBezTo>
                  <a:close/>
                  <a:moveTo>
                    <a:pt x="106" y="57"/>
                  </a:moveTo>
                  <a:cubicBezTo>
                    <a:pt x="61" y="101"/>
                    <a:pt x="61" y="101"/>
                    <a:pt x="61" y="101"/>
                  </a:cubicBezTo>
                  <a:cubicBezTo>
                    <a:pt x="16" y="57"/>
                    <a:pt x="16" y="57"/>
                    <a:pt x="16" y="57"/>
                  </a:cubicBezTo>
                  <a:cubicBezTo>
                    <a:pt x="11" y="51"/>
                    <a:pt x="8" y="44"/>
                    <a:pt x="8" y="37"/>
                  </a:cubicBezTo>
                  <a:cubicBezTo>
                    <a:pt x="8" y="21"/>
                    <a:pt x="21" y="8"/>
                    <a:pt x="37" y="8"/>
                  </a:cubicBezTo>
                  <a:cubicBezTo>
                    <a:pt x="46" y="8"/>
                    <a:pt x="54" y="15"/>
                    <a:pt x="58" y="19"/>
                  </a:cubicBezTo>
                  <a:cubicBezTo>
                    <a:pt x="59" y="20"/>
                    <a:pt x="60" y="21"/>
                    <a:pt x="61" y="21"/>
                  </a:cubicBezTo>
                  <a:cubicBezTo>
                    <a:pt x="62" y="21"/>
                    <a:pt x="63" y="20"/>
                    <a:pt x="64" y="19"/>
                  </a:cubicBezTo>
                  <a:cubicBezTo>
                    <a:pt x="68" y="15"/>
                    <a:pt x="76" y="8"/>
                    <a:pt x="85" y="8"/>
                  </a:cubicBezTo>
                  <a:cubicBezTo>
                    <a:pt x="101" y="8"/>
                    <a:pt x="113" y="21"/>
                    <a:pt x="113" y="37"/>
                  </a:cubicBezTo>
                  <a:cubicBezTo>
                    <a:pt x="113" y="44"/>
                    <a:pt x="111" y="51"/>
                    <a:pt x="106" y="5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eaLnBrk="1" hangingPunct="1">
                <a:buFont typeface="Arial" panose="020B0604020202020204" pitchFamily="34" charset="0"/>
                <a:buNone/>
                <a:defRPr/>
              </a:pPr>
              <a:endParaRPr lang="zh-CN" altLang="en-US" dirty="0">
                <a:solidFill>
                  <a:srgbClr val="262626"/>
                </a:solidFill>
                <a:latin typeface="Noto Sans S Chinese Light" panose="020B0300000000000000" pitchFamily="34" charset="-122"/>
                <a:ea typeface="Noto Sans S Chinese Light" panose="020B03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ppt_x</p:attrName>
                                        </p:attrNameLst>
                                      </p:cBhvr>
                                      <p:tavLst>
                                        <p:tav tm="0">
                                          <p:val>
                                            <p:strVal val="1+#ppt_w/2"/>
                                          </p:val>
                                        </p:tav>
                                        <p:tav tm="100000">
                                          <p:val>
                                            <p:strVal val="#ppt_x"/>
                                          </p:val>
                                        </p:tav>
                                      </p:tavLst>
                                    </p:anim>
                                    <p:anim calcmode="lin" valueType="num">
                                      <p:cBhvr>
                                        <p:cTn id="8" dur="500" fill="hold"/>
                                        <p:tgtEl>
                                          <p:spTgt spid="7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Effect>
                                      <p:cBhvr>
                                        <p:cTn id="11" dur="500"/>
                                        <p:tgtEl>
                                          <p:spTgt spid="76"/>
                                        </p:tgtEl>
                                      </p:cBhvr>
                                    </p:animEffect>
                                  </p:childTnLst>
                                </p:cTn>
                              </p:par>
                              <p:par>
                                <p:cTn id="12" presetID="2" presetClass="entr" presetSubtype="9"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p:cTn id="14" dur="500" fill="hold"/>
                                        <p:tgtEl>
                                          <p:spTgt spid="95"/>
                                        </p:tgtEl>
                                        <p:attrNameLst>
                                          <p:attrName>ppt_x</p:attrName>
                                        </p:attrNameLst>
                                      </p:cBhvr>
                                      <p:tavLst>
                                        <p:tav tm="0">
                                          <p:val>
                                            <p:strVal val="0-#ppt_w/2"/>
                                          </p:val>
                                        </p:tav>
                                        <p:tav tm="100000">
                                          <p:val>
                                            <p:strVal val="#ppt_x"/>
                                          </p:val>
                                        </p:tav>
                                      </p:tavLst>
                                    </p:anim>
                                    <p:anim calcmode="lin" valueType="num">
                                      <p:cBhvr>
                                        <p:cTn id="15" dur="500" fill="hold"/>
                                        <p:tgtEl>
                                          <p:spTgt spid="95"/>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p:cBhvr>
                                        <p:cTn id="18" dur="500"/>
                                        <p:tgtEl>
                                          <p:spTgt spid="95"/>
                                        </p:tgtEl>
                                      </p:cBhvr>
                                    </p:animEffect>
                                  </p:childTnLst>
                                </p:cTn>
                              </p:par>
                            </p:childTnLst>
                          </p:cTn>
                        </p:par>
                        <p:par>
                          <p:cTn id="19" fill="hold">
                            <p:stCondLst>
                              <p:cond delay="500"/>
                            </p:stCondLst>
                            <p:childTnLst>
                              <p:par>
                                <p:cTn id="20" presetID="2" presetClass="entr" presetSubtype="9" fill="hold" nodeType="after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ppt_x</p:attrName>
                                        </p:attrNameLst>
                                      </p:cBhvr>
                                      <p:tavLst>
                                        <p:tav tm="0">
                                          <p:val>
                                            <p:strVal val="0-#ppt_w/2"/>
                                          </p:val>
                                        </p:tav>
                                        <p:tav tm="100000">
                                          <p:val>
                                            <p:strVal val="#ppt_x"/>
                                          </p:val>
                                        </p:tav>
                                      </p:tavLst>
                                    </p:anim>
                                    <p:anim calcmode="lin" valueType="num">
                                      <p:cBhvr>
                                        <p:cTn id="23" dur="500" fill="hold"/>
                                        <p:tgtEl>
                                          <p:spTgt spid="112"/>
                                        </p:tgtEl>
                                        <p:attrNameLst>
                                          <p:attrName>ppt_y</p:attrName>
                                        </p:attrNameLst>
                                      </p:cBhvr>
                                      <p:tavLst>
                                        <p:tav tm="0">
                                          <p:val>
                                            <p:strVal val="0-#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12"/>
                                        </p:tgtEl>
                                        <p:attrNameLst>
                                          <p:attrName>style.visibility</p:attrName>
                                        </p:attrNameLst>
                                      </p:cBhvr>
                                      <p:to>
                                        <p:strVal val="visible"/>
                                      </p:to>
                                    </p:set>
                                    <p:animEffect>
                                      <p:cBhvr>
                                        <p:cTn id="26" dur="500"/>
                                        <p:tgtEl>
                                          <p:spTgt spid="112"/>
                                        </p:tgtEl>
                                      </p:cBhvr>
                                    </p:animEffect>
                                  </p:childTnLst>
                                </p:cTn>
                              </p:par>
                            </p:childTnLst>
                          </p:cTn>
                        </p:par>
                        <p:par>
                          <p:cTn id="27" fill="hold">
                            <p:stCondLst>
                              <p:cond delay="1000"/>
                            </p:stCondLst>
                            <p:childTnLst>
                              <p:par>
                                <p:cTn id="28" presetID="2" presetClass="entr" presetSubtype="9" fill="hold" nodeType="after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p:cTn id="30" dur="500" fill="hold"/>
                                        <p:tgtEl>
                                          <p:spTgt spid="86"/>
                                        </p:tgtEl>
                                        <p:attrNameLst>
                                          <p:attrName>ppt_x</p:attrName>
                                        </p:attrNameLst>
                                      </p:cBhvr>
                                      <p:tavLst>
                                        <p:tav tm="0">
                                          <p:val>
                                            <p:strVal val="0-#ppt_w/2"/>
                                          </p:val>
                                        </p:tav>
                                        <p:tav tm="100000">
                                          <p:val>
                                            <p:strVal val="#ppt_x"/>
                                          </p:val>
                                        </p:tav>
                                      </p:tavLst>
                                    </p:anim>
                                    <p:anim calcmode="lin" valueType="num">
                                      <p:cBhvr>
                                        <p:cTn id="31" dur="500" fill="hold"/>
                                        <p:tgtEl>
                                          <p:spTgt spid="86"/>
                                        </p:tgtEl>
                                        <p:attrNameLst>
                                          <p:attrName>ppt_y</p:attrName>
                                        </p:attrNameLst>
                                      </p:cBhvr>
                                      <p:tavLst>
                                        <p:tav tm="0">
                                          <p:val>
                                            <p:strVal val="0-#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p:cBhvr>
                                        <p:cTn id="34" dur="500"/>
                                        <p:tgtEl>
                                          <p:spTgt spid="86"/>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21"/>
                                        </p:tgtEl>
                                        <p:attrNameLst>
                                          <p:attrName>style.visibility</p:attrName>
                                        </p:attrNameLst>
                                      </p:cBhvr>
                                      <p:to>
                                        <p:strVal val="visible"/>
                                      </p:to>
                                    </p:set>
                                    <p:anim calcmode="lin" valueType="num">
                                      <p:cBhvr>
                                        <p:cTn id="38" dur="500" fill="hold"/>
                                        <p:tgtEl>
                                          <p:spTgt spid="121"/>
                                        </p:tgtEl>
                                        <p:attrNameLst>
                                          <p:attrName>ppt_w</p:attrName>
                                        </p:attrNameLst>
                                      </p:cBhvr>
                                      <p:tavLst>
                                        <p:tav tm="0">
                                          <p:val>
                                            <p:fltVal val="0"/>
                                          </p:val>
                                        </p:tav>
                                        <p:tav tm="100000">
                                          <p:val>
                                            <p:strVal val="#ppt_w"/>
                                          </p:val>
                                        </p:tav>
                                      </p:tavLst>
                                    </p:anim>
                                    <p:anim calcmode="lin" valueType="num">
                                      <p:cBhvr>
                                        <p:cTn id="39" dur="500" fill="hold"/>
                                        <p:tgtEl>
                                          <p:spTgt spid="121"/>
                                        </p:tgtEl>
                                        <p:attrNameLst>
                                          <p:attrName>ppt_h</p:attrName>
                                        </p:attrNameLst>
                                      </p:cBhvr>
                                      <p:tavLst>
                                        <p:tav tm="0">
                                          <p:val>
                                            <p:fltVal val="0"/>
                                          </p:val>
                                        </p:tav>
                                        <p:tav tm="100000">
                                          <p:val>
                                            <p:strVal val="#ppt_h"/>
                                          </p:val>
                                        </p:tav>
                                      </p:tavLst>
                                    </p:anim>
                                    <p:animEffect>
                                      <p:cBhvr>
                                        <p:cTn id="40" dur="500"/>
                                        <p:tgtEl>
                                          <p:spTgt spid="121"/>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24"/>
                                        </p:tgtEl>
                                        <p:attrNameLst>
                                          <p:attrName>style.visibility</p:attrName>
                                        </p:attrNameLst>
                                      </p:cBhvr>
                                      <p:to>
                                        <p:strVal val="visible"/>
                                      </p:to>
                                    </p:set>
                                    <p:animEffect>
                                      <p:cBhvr>
                                        <p:cTn id="44" dur="500"/>
                                        <p:tgtEl>
                                          <p:spTgt spid="124"/>
                                        </p:tgtEl>
                                      </p:cBhvr>
                                    </p:animEffect>
                                  </p:childTnLst>
                                </p:cTn>
                              </p:par>
                              <p:par>
                                <p:cTn id="45" presetID="10" presetClass="entr" presetSubtype="0" fill="hold" nodeType="withEffect">
                                  <p:stCondLst>
                                    <p:cond delay="0"/>
                                  </p:stCondLst>
                                  <p:childTnLst>
                                    <p:set>
                                      <p:cBhvr>
                                        <p:cTn id="46" dur="1" fill="hold">
                                          <p:stCondLst>
                                            <p:cond delay="0"/>
                                          </p:stCondLst>
                                        </p:cTn>
                                        <p:tgtEl>
                                          <p:spTgt spid="130"/>
                                        </p:tgtEl>
                                        <p:attrNameLst>
                                          <p:attrName>style.visibility</p:attrName>
                                        </p:attrNameLst>
                                      </p:cBhvr>
                                      <p:to>
                                        <p:strVal val="visible"/>
                                      </p:to>
                                    </p:set>
                                    <p:anim calcmode="lin" valueType="num">
                                      <p:cBhvr>
                                        <p:cTn id="47" dur="500" fill="hold"/>
                                        <p:tgtEl>
                                          <p:spTgt spid="130"/>
                                        </p:tgtEl>
                                        <p:attrNameLst>
                                          <p:attrName>ppt_w</p:attrName>
                                        </p:attrNameLst>
                                      </p:cBhvr>
                                      <p:tavLst>
                                        <p:tav tm="0">
                                          <p:val>
                                            <p:fltVal val="0"/>
                                          </p:val>
                                        </p:tav>
                                        <p:tav tm="100000">
                                          <p:val>
                                            <p:strVal val="#ppt_w"/>
                                          </p:val>
                                        </p:tav>
                                      </p:tavLst>
                                    </p:anim>
                                    <p:anim calcmode="lin" valueType="num">
                                      <p:cBhvr>
                                        <p:cTn id="48" dur="500" fill="hold"/>
                                        <p:tgtEl>
                                          <p:spTgt spid="130"/>
                                        </p:tgtEl>
                                        <p:attrNameLst>
                                          <p:attrName>ppt_h</p:attrName>
                                        </p:attrNameLst>
                                      </p:cBhvr>
                                      <p:tavLst>
                                        <p:tav tm="0">
                                          <p:val>
                                            <p:fltVal val="0"/>
                                          </p:val>
                                        </p:tav>
                                        <p:tav tm="100000">
                                          <p:val>
                                            <p:strVal val="#ppt_h"/>
                                          </p:val>
                                        </p:tav>
                                      </p:tavLst>
                                    </p:anim>
                                    <p:animEffect>
                                      <p:cBhvr>
                                        <p:cTn id="49" dur="500"/>
                                        <p:tgtEl>
                                          <p:spTgt spid="1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fade">
                                      <p:cBhvr>
                                        <p:cTn id="52" dur="500"/>
                                        <p:tgtEl>
                                          <p:spTgt spid="125"/>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122"/>
                                        </p:tgtEl>
                                        <p:attrNameLst>
                                          <p:attrName>style.visibility</p:attrName>
                                        </p:attrNameLst>
                                      </p:cBhvr>
                                      <p:to>
                                        <p:strVal val="visible"/>
                                      </p:to>
                                    </p:set>
                                    <p:anim calcmode="lin" valueType="num">
                                      <p:cBhvr>
                                        <p:cTn id="56" dur="500" fill="hold"/>
                                        <p:tgtEl>
                                          <p:spTgt spid="122"/>
                                        </p:tgtEl>
                                        <p:attrNameLst>
                                          <p:attrName>ppt_w</p:attrName>
                                        </p:attrNameLst>
                                      </p:cBhvr>
                                      <p:tavLst>
                                        <p:tav tm="0">
                                          <p:val>
                                            <p:fltVal val="0"/>
                                          </p:val>
                                        </p:tav>
                                        <p:tav tm="100000">
                                          <p:val>
                                            <p:strVal val="#ppt_w"/>
                                          </p:val>
                                        </p:tav>
                                      </p:tavLst>
                                    </p:anim>
                                    <p:anim calcmode="lin" valueType="num">
                                      <p:cBhvr>
                                        <p:cTn id="57" dur="500" fill="hold"/>
                                        <p:tgtEl>
                                          <p:spTgt spid="122"/>
                                        </p:tgtEl>
                                        <p:attrNameLst>
                                          <p:attrName>ppt_h</p:attrName>
                                        </p:attrNameLst>
                                      </p:cBhvr>
                                      <p:tavLst>
                                        <p:tav tm="0">
                                          <p:val>
                                            <p:fltVal val="0"/>
                                          </p:val>
                                        </p:tav>
                                        <p:tav tm="100000">
                                          <p:val>
                                            <p:strVal val="#ppt_h"/>
                                          </p:val>
                                        </p:tav>
                                      </p:tavLst>
                                    </p:anim>
                                    <p:animEffect>
                                      <p:cBhvr>
                                        <p:cTn id="58" dur="500"/>
                                        <p:tgtEl>
                                          <p:spTgt spid="122"/>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126"/>
                                        </p:tgtEl>
                                        <p:attrNameLst>
                                          <p:attrName>style.visibility</p:attrName>
                                        </p:attrNameLst>
                                      </p:cBhvr>
                                      <p:to>
                                        <p:strVal val="visible"/>
                                      </p:to>
                                    </p:set>
                                    <p:animEffect>
                                      <p:cBhvr>
                                        <p:cTn id="62" dur="500"/>
                                        <p:tgtEl>
                                          <p:spTgt spid="1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7"/>
                                        </p:tgtEl>
                                        <p:attrNameLst>
                                          <p:attrName>style.visibility</p:attrName>
                                        </p:attrNameLst>
                                      </p:cBhvr>
                                      <p:to>
                                        <p:strVal val="visible"/>
                                      </p:to>
                                    </p:set>
                                    <p:animEffect transition="in" filter="fade">
                                      <p:cBhvr>
                                        <p:cTn id="65" dur="500"/>
                                        <p:tgtEl>
                                          <p:spTgt spid="1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3"/>
                                        </p:tgtEl>
                                        <p:attrNameLst>
                                          <p:attrName>style.visibility</p:attrName>
                                        </p:attrNameLst>
                                      </p:cBhvr>
                                      <p:to>
                                        <p:strVal val="visible"/>
                                      </p:to>
                                    </p:set>
                                    <p:anim calcmode="lin" valueType="num">
                                      <p:cBhvr>
                                        <p:cTn id="68" dur="500" fill="hold"/>
                                        <p:tgtEl>
                                          <p:spTgt spid="133"/>
                                        </p:tgtEl>
                                        <p:attrNameLst>
                                          <p:attrName>ppt_w</p:attrName>
                                        </p:attrNameLst>
                                      </p:cBhvr>
                                      <p:tavLst>
                                        <p:tav tm="0">
                                          <p:val>
                                            <p:fltVal val="0"/>
                                          </p:val>
                                        </p:tav>
                                        <p:tav tm="100000">
                                          <p:val>
                                            <p:strVal val="#ppt_w"/>
                                          </p:val>
                                        </p:tav>
                                      </p:tavLst>
                                    </p:anim>
                                    <p:anim calcmode="lin" valueType="num">
                                      <p:cBhvr>
                                        <p:cTn id="69" dur="500" fill="hold"/>
                                        <p:tgtEl>
                                          <p:spTgt spid="133"/>
                                        </p:tgtEl>
                                        <p:attrNameLst>
                                          <p:attrName>ppt_h</p:attrName>
                                        </p:attrNameLst>
                                      </p:cBhvr>
                                      <p:tavLst>
                                        <p:tav tm="0">
                                          <p:val>
                                            <p:fltVal val="0"/>
                                          </p:val>
                                        </p:tav>
                                        <p:tav tm="100000">
                                          <p:val>
                                            <p:strVal val="#ppt_h"/>
                                          </p:val>
                                        </p:tav>
                                      </p:tavLst>
                                    </p:anim>
                                    <p:animEffect>
                                      <p:cBhvr>
                                        <p:cTn id="70" dur="500"/>
                                        <p:tgtEl>
                                          <p:spTgt spid="133"/>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123"/>
                                        </p:tgtEl>
                                        <p:attrNameLst>
                                          <p:attrName>style.visibility</p:attrName>
                                        </p:attrNameLst>
                                      </p:cBhvr>
                                      <p:to>
                                        <p:strVal val="visible"/>
                                      </p:to>
                                    </p:set>
                                    <p:anim calcmode="lin" valueType="num">
                                      <p:cBhvr>
                                        <p:cTn id="74" dur="500" fill="hold"/>
                                        <p:tgtEl>
                                          <p:spTgt spid="123"/>
                                        </p:tgtEl>
                                        <p:attrNameLst>
                                          <p:attrName>ppt_w</p:attrName>
                                        </p:attrNameLst>
                                      </p:cBhvr>
                                      <p:tavLst>
                                        <p:tav tm="0">
                                          <p:val>
                                            <p:fltVal val="0"/>
                                          </p:val>
                                        </p:tav>
                                        <p:tav tm="100000">
                                          <p:val>
                                            <p:strVal val="#ppt_w"/>
                                          </p:val>
                                        </p:tav>
                                      </p:tavLst>
                                    </p:anim>
                                    <p:anim calcmode="lin" valueType="num">
                                      <p:cBhvr>
                                        <p:cTn id="75" dur="500" fill="hold"/>
                                        <p:tgtEl>
                                          <p:spTgt spid="123"/>
                                        </p:tgtEl>
                                        <p:attrNameLst>
                                          <p:attrName>ppt_h</p:attrName>
                                        </p:attrNameLst>
                                      </p:cBhvr>
                                      <p:tavLst>
                                        <p:tav tm="0">
                                          <p:val>
                                            <p:fltVal val="0"/>
                                          </p:val>
                                        </p:tav>
                                        <p:tav tm="100000">
                                          <p:val>
                                            <p:strVal val="#ppt_h"/>
                                          </p:val>
                                        </p:tav>
                                      </p:tavLst>
                                    </p:anim>
                                    <p:animEffect>
                                      <p:cBhvr>
                                        <p:cTn id="76" dur="500"/>
                                        <p:tgtEl>
                                          <p:spTgt spid="123"/>
                                        </p:tgtEl>
                                      </p:cBhvr>
                                    </p:animEffect>
                                  </p:childTnLst>
                                </p:cTn>
                              </p:par>
                            </p:childTnLst>
                          </p:cTn>
                        </p:par>
                        <p:par>
                          <p:cTn id="77" fill="hold">
                            <p:stCondLst>
                              <p:cond delay="4000"/>
                            </p:stCondLst>
                            <p:childTnLst>
                              <p:par>
                                <p:cTn id="78" presetID="10" presetClass="entr" presetSubtype="0" fill="hold" grpId="0" nodeType="afterEffect">
                                  <p:stCondLst>
                                    <p:cond delay="0"/>
                                  </p:stCondLst>
                                  <p:childTnLst>
                                    <p:set>
                                      <p:cBhvr>
                                        <p:cTn id="79" dur="1" fill="hold">
                                          <p:stCondLst>
                                            <p:cond delay="0"/>
                                          </p:stCondLst>
                                        </p:cTn>
                                        <p:tgtEl>
                                          <p:spTgt spid="128"/>
                                        </p:tgtEl>
                                        <p:attrNameLst>
                                          <p:attrName>style.visibility</p:attrName>
                                        </p:attrNameLst>
                                      </p:cBhvr>
                                      <p:to>
                                        <p:strVal val="visible"/>
                                      </p:to>
                                    </p:set>
                                    <p:animEffect>
                                      <p:cBhvr>
                                        <p:cTn id="80" dur="500"/>
                                        <p:tgtEl>
                                          <p:spTgt spid="12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fade">
                                      <p:cBhvr>
                                        <p:cTn id="83" dur="500"/>
                                        <p:tgtEl>
                                          <p:spTgt spid="129"/>
                                        </p:tgtEl>
                                      </p:cBhvr>
                                    </p:animEffect>
                                  </p:childTnLst>
                                </p:cTn>
                              </p:par>
                              <p:par>
                                <p:cTn id="84" presetID="10" presetClass="entr" presetSubtype="0" fill="hold" nodeType="withEffect">
                                  <p:stCondLst>
                                    <p:cond delay="0"/>
                                  </p:stCondLst>
                                  <p:childTnLst>
                                    <p:set>
                                      <p:cBhvr>
                                        <p:cTn id="85" dur="1" fill="hold">
                                          <p:stCondLst>
                                            <p:cond delay="0"/>
                                          </p:stCondLst>
                                        </p:cTn>
                                        <p:tgtEl>
                                          <p:spTgt spid="134"/>
                                        </p:tgtEl>
                                        <p:attrNameLst>
                                          <p:attrName>style.visibility</p:attrName>
                                        </p:attrNameLst>
                                      </p:cBhvr>
                                      <p:to>
                                        <p:strVal val="visible"/>
                                      </p:to>
                                    </p:set>
                                    <p:anim calcmode="lin" valueType="num">
                                      <p:cBhvr>
                                        <p:cTn id="86" dur="500" fill="hold"/>
                                        <p:tgtEl>
                                          <p:spTgt spid="134"/>
                                        </p:tgtEl>
                                        <p:attrNameLst>
                                          <p:attrName>ppt_w</p:attrName>
                                        </p:attrNameLst>
                                      </p:cBhvr>
                                      <p:tavLst>
                                        <p:tav tm="0">
                                          <p:val>
                                            <p:fltVal val="0"/>
                                          </p:val>
                                        </p:tav>
                                        <p:tav tm="100000">
                                          <p:val>
                                            <p:strVal val="#ppt_w"/>
                                          </p:val>
                                        </p:tav>
                                      </p:tavLst>
                                    </p:anim>
                                    <p:anim calcmode="lin" valueType="num">
                                      <p:cBhvr>
                                        <p:cTn id="87" dur="500" fill="hold"/>
                                        <p:tgtEl>
                                          <p:spTgt spid="134"/>
                                        </p:tgtEl>
                                        <p:attrNameLst>
                                          <p:attrName>ppt_h</p:attrName>
                                        </p:attrNameLst>
                                      </p:cBhvr>
                                      <p:tavLst>
                                        <p:tav tm="0">
                                          <p:val>
                                            <p:fltVal val="0"/>
                                          </p:val>
                                        </p:tav>
                                        <p:tav tm="100000">
                                          <p:val>
                                            <p:strVal val="#ppt_h"/>
                                          </p:val>
                                        </p:tav>
                                      </p:tavLst>
                                    </p:anim>
                                    <p:animEffect>
                                      <p:cBhvr>
                                        <p:cTn id="88"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autoUpdateAnimBg="0"/>
      <p:bldP spid="122" grpId="0" bldLvl="0" animBg="1" autoUpdateAnimBg="0"/>
      <p:bldP spid="123" grpId="0" bldLvl="0" animBg="1" autoUpdateAnimBg="0"/>
      <p:bldP spid="124" grpId="0" bldLvl="0" autoUpdateAnimBg="0"/>
      <p:bldP spid="125" grpId="0"/>
      <p:bldP spid="126" grpId="0" bldLvl="0" autoUpdateAnimBg="0"/>
      <p:bldP spid="127" grpId="0"/>
      <p:bldP spid="128" grpId="0" bldLvl="0" autoUpdateAnimBg="0"/>
      <p:bldP spid="129" grpId="0"/>
      <p:bldP spid="1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千图PPT彼岸天：ID 8661124库_组合 38"/>
          <p:cNvGrpSpPr/>
          <p:nvPr>
            <p:custDataLst>
              <p:tags r:id="rId1"/>
            </p:custDataLst>
          </p:nvPr>
        </p:nvGrpSpPr>
        <p:grpSpPr>
          <a:xfrm>
            <a:off x="4799230" y="2218635"/>
            <a:ext cx="5732248" cy="3513462"/>
            <a:chOff x="4799230" y="2218635"/>
            <a:chExt cx="5732248" cy="3513462"/>
          </a:xfrm>
        </p:grpSpPr>
        <p:grpSp>
          <p:nvGrpSpPr>
            <p:cNvPr id="8" name="Group 12"/>
            <p:cNvGrpSpPr/>
            <p:nvPr/>
          </p:nvGrpSpPr>
          <p:grpSpPr>
            <a:xfrm>
              <a:off x="7130789" y="2218635"/>
              <a:ext cx="3400689" cy="1515819"/>
              <a:chOff x="5603149" y="2793443"/>
              <a:chExt cx="3058530" cy="1363306"/>
            </a:xfrm>
          </p:grpSpPr>
          <p:cxnSp>
            <p:nvCxnSpPr>
              <p:cNvPr id="34" name="Straight Connector 13"/>
              <p:cNvCxnSpPr/>
              <p:nvPr/>
            </p:nvCxnSpPr>
            <p:spPr>
              <a:xfrm flipV="1">
                <a:off x="5603149" y="2793443"/>
                <a:ext cx="787733" cy="136330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14"/>
              <p:cNvCxnSpPr/>
              <p:nvPr/>
            </p:nvCxnSpPr>
            <p:spPr>
              <a:xfrm>
                <a:off x="6386660" y="2793443"/>
                <a:ext cx="2275019" cy="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38" name="PA_库_组合 37"/>
            <p:cNvGrpSpPr/>
            <p:nvPr>
              <p:custDataLst>
                <p:tags r:id="rId5"/>
              </p:custDataLst>
            </p:nvPr>
          </p:nvGrpSpPr>
          <p:grpSpPr>
            <a:xfrm>
              <a:off x="4799230" y="3734456"/>
              <a:ext cx="2317262" cy="1997641"/>
              <a:chOff x="4799230" y="3734456"/>
              <a:chExt cx="2317262" cy="1997641"/>
            </a:xfrm>
          </p:grpSpPr>
          <p:sp>
            <p:nvSpPr>
              <p:cNvPr id="5" name="Isosceles Triangle 3"/>
              <p:cNvSpPr/>
              <p:nvPr/>
            </p:nvSpPr>
            <p:spPr>
              <a:xfrm flipV="1">
                <a:off x="4799230" y="3734456"/>
                <a:ext cx="2317262" cy="1997641"/>
              </a:xfrm>
              <a:prstGeom prst="triangl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13" name="Freeform: Shape 36"/>
              <p:cNvSpPr/>
              <p:nvPr/>
            </p:nvSpPr>
            <p:spPr bwMode="auto">
              <a:xfrm>
                <a:off x="5636970" y="4175611"/>
                <a:ext cx="633203" cy="63320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grpSp>
      <p:grpSp>
        <p:nvGrpSpPr>
          <p:cNvPr id="2" name="千图PPT彼岸天：ID 8661124库_组合 1"/>
          <p:cNvGrpSpPr/>
          <p:nvPr>
            <p:custDataLst>
              <p:tags r:id="rId2"/>
            </p:custDataLst>
          </p:nvPr>
        </p:nvGrpSpPr>
        <p:grpSpPr>
          <a:xfrm>
            <a:off x="1470920" y="1736815"/>
            <a:ext cx="5645572" cy="1997641"/>
            <a:chOff x="1470920" y="1736815"/>
            <a:chExt cx="5645572" cy="1997641"/>
          </a:xfrm>
        </p:grpSpPr>
        <p:sp>
          <p:nvSpPr>
            <p:cNvPr id="4" name="Isosceles Triangle 2"/>
            <p:cNvSpPr/>
            <p:nvPr/>
          </p:nvSpPr>
          <p:spPr>
            <a:xfrm>
              <a:off x="4799230" y="1736815"/>
              <a:ext cx="2317262" cy="1997641"/>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nvGrpSpPr>
            <p:cNvPr id="10" name="Group 18"/>
            <p:cNvGrpSpPr/>
            <p:nvPr/>
          </p:nvGrpSpPr>
          <p:grpSpPr>
            <a:xfrm flipH="1">
              <a:off x="1470920" y="2218638"/>
              <a:ext cx="3851747" cy="655142"/>
              <a:chOff x="5197474" y="2793443"/>
              <a:chExt cx="3464204" cy="589225"/>
            </a:xfrm>
          </p:grpSpPr>
          <p:cxnSp>
            <p:nvCxnSpPr>
              <p:cNvPr id="30" name="Straight Connector 19"/>
              <p:cNvCxnSpPr/>
              <p:nvPr/>
            </p:nvCxnSpPr>
            <p:spPr>
              <a:xfrm flipV="1">
                <a:off x="5197474" y="2793444"/>
                <a:ext cx="340460" cy="5892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20"/>
              <p:cNvCxnSpPr/>
              <p:nvPr/>
            </p:nvCxnSpPr>
            <p:spPr>
              <a:xfrm>
                <a:off x="5529069" y="2793443"/>
                <a:ext cx="3132609"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sp>
          <p:nvSpPr>
            <p:cNvPr id="14" name="Freeform: Shape 37"/>
            <p:cNvSpPr/>
            <p:nvPr/>
          </p:nvSpPr>
          <p:spPr bwMode="auto">
            <a:xfrm>
              <a:off x="5641259" y="2605726"/>
              <a:ext cx="633203" cy="63320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grpSp>
        <p:nvGrpSpPr>
          <p:cNvPr id="36" name="千图PPT彼岸天：ID 8661124库_组合 35"/>
          <p:cNvGrpSpPr/>
          <p:nvPr>
            <p:custDataLst>
              <p:tags r:id="rId3"/>
            </p:custDataLst>
          </p:nvPr>
        </p:nvGrpSpPr>
        <p:grpSpPr>
          <a:xfrm>
            <a:off x="5953487" y="3734456"/>
            <a:ext cx="4551763" cy="1997641"/>
            <a:chOff x="5953487" y="3734456"/>
            <a:chExt cx="4551763" cy="1997641"/>
          </a:xfrm>
        </p:grpSpPr>
        <p:sp>
          <p:nvSpPr>
            <p:cNvPr id="7" name="Isosceles Triangle 5"/>
            <p:cNvSpPr/>
            <p:nvPr/>
          </p:nvSpPr>
          <p:spPr>
            <a:xfrm flipH="1">
              <a:off x="5953487" y="3734456"/>
              <a:ext cx="2317262" cy="1997641"/>
            </a:xfrm>
            <a:prstGeom prst="triangl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nvGrpSpPr>
            <p:cNvPr id="9" name="Group 15"/>
            <p:cNvGrpSpPr/>
            <p:nvPr/>
          </p:nvGrpSpPr>
          <p:grpSpPr>
            <a:xfrm>
              <a:off x="7656269" y="4296718"/>
              <a:ext cx="2848981" cy="506576"/>
              <a:chOff x="6099349" y="2793443"/>
              <a:chExt cx="2562330" cy="455608"/>
            </a:xfrm>
          </p:grpSpPr>
          <p:cxnSp>
            <p:nvCxnSpPr>
              <p:cNvPr id="32" name="Straight Connector 16"/>
              <p:cNvCxnSpPr/>
              <p:nvPr/>
            </p:nvCxnSpPr>
            <p:spPr>
              <a:xfrm flipV="1">
                <a:off x="6099349" y="2793443"/>
                <a:ext cx="263255" cy="45560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17"/>
              <p:cNvCxnSpPr/>
              <p:nvPr/>
            </p:nvCxnSpPr>
            <p:spPr>
              <a:xfrm>
                <a:off x="6362604" y="2793443"/>
                <a:ext cx="2299075" cy="0"/>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sp>
          <p:nvSpPr>
            <p:cNvPr id="12" name="Freeform: Shape 35"/>
            <p:cNvSpPr/>
            <p:nvPr/>
          </p:nvSpPr>
          <p:spPr bwMode="auto">
            <a:xfrm>
              <a:off x="6842442" y="4617067"/>
              <a:ext cx="633203" cy="63320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grpSp>
        <p:nvGrpSpPr>
          <p:cNvPr id="37" name="千图PPT彼岸天：ID 8661124库_组合 36"/>
          <p:cNvGrpSpPr/>
          <p:nvPr>
            <p:custDataLst>
              <p:tags r:id="rId4"/>
            </p:custDataLst>
          </p:nvPr>
        </p:nvGrpSpPr>
        <p:grpSpPr>
          <a:xfrm>
            <a:off x="1514154" y="3734456"/>
            <a:ext cx="4450841" cy="1997641"/>
            <a:chOff x="1514154" y="3734456"/>
            <a:chExt cx="4450841" cy="1997641"/>
          </a:xfrm>
        </p:grpSpPr>
        <p:sp>
          <p:nvSpPr>
            <p:cNvPr id="6" name="Isosceles Triangle 4"/>
            <p:cNvSpPr/>
            <p:nvPr/>
          </p:nvSpPr>
          <p:spPr>
            <a:xfrm flipH="1">
              <a:off x="3647733" y="3734456"/>
              <a:ext cx="2317262" cy="1997641"/>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nvGrpSpPr>
            <p:cNvPr id="11" name="Group 21"/>
            <p:cNvGrpSpPr/>
            <p:nvPr/>
          </p:nvGrpSpPr>
          <p:grpSpPr>
            <a:xfrm flipH="1">
              <a:off x="1514154" y="4296718"/>
              <a:ext cx="2848981" cy="506576"/>
              <a:chOff x="6099349" y="2793443"/>
              <a:chExt cx="2562330" cy="455608"/>
            </a:xfrm>
          </p:grpSpPr>
          <p:cxnSp>
            <p:nvCxnSpPr>
              <p:cNvPr id="28" name="Straight Connector 22"/>
              <p:cNvCxnSpPr/>
              <p:nvPr/>
            </p:nvCxnSpPr>
            <p:spPr>
              <a:xfrm flipV="1">
                <a:off x="6099349" y="2793443"/>
                <a:ext cx="263255" cy="45560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3"/>
              <p:cNvCxnSpPr/>
              <p:nvPr/>
            </p:nvCxnSpPr>
            <p:spPr>
              <a:xfrm>
                <a:off x="6362604" y="2793443"/>
                <a:ext cx="2299075"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sp>
          <p:nvSpPr>
            <p:cNvPr id="15" name="Freeform: Shape 38"/>
            <p:cNvSpPr/>
            <p:nvPr/>
          </p:nvSpPr>
          <p:spPr bwMode="auto">
            <a:xfrm>
              <a:off x="4494052" y="4617068"/>
              <a:ext cx="633203" cy="63320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sp>
        <p:nvSpPr>
          <p:cNvPr id="40" name="išľíďè"/>
          <p:cNvSpPr/>
          <p:nvPr/>
        </p:nvSpPr>
        <p:spPr bwMode="auto">
          <a:xfrm>
            <a:off x="1565449" y="2303851"/>
            <a:ext cx="2328861" cy="119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endParaRPr>
          </a:p>
        </p:txBody>
      </p:sp>
      <p:sp>
        <p:nvSpPr>
          <p:cNvPr id="41" name="iSlíďè"/>
          <p:cNvSpPr txBox="1"/>
          <p:nvPr/>
        </p:nvSpPr>
        <p:spPr bwMode="auto">
          <a:xfrm>
            <a:off x="2020952" y="1817006"/>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
        <p:nvSpPr>
          <p:cNvPr id="42" name="išľíďè"/>
          <p:cNvSpPr/>
          <p:nvPr/>
        </p:nvSpPr>
        <p:spPr bwMode="auto">
          <a:xfrm>
            <a:off x="8059253" y="2319706"/>
            <a:ext cx="2328861" cy="119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endParaRPr>
          </a:p>
        </p:txBody>
      </p:sp>
      <p:sp>
        <p:nvSpPr>
          <p:cNvPr id="43" name="iSlíďè"/>
          <p:cNvSpPr txBox="1"/>
          <p:nvPr/>
        </p:nvSpPr>
        <p:spPr bwMode="auto">
          <a:xfrm>
            <a:off x="8514756" y="1832861"/>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
        <p:nvSpPr>
          <p:cNvPr id="44" name="išľíďè"/>
          <p:cNvSpPr/>
          <p:nvPr/>
        </p:nvSpPr>
        <p:spPr bwMode="auto">
          <a:xfrm>
            <a:off x="1436390" y="4377157"/>
            <a:ext cx="2328861" cy="119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endParaRPr>
          </a:p>
        </p:txBody>
      </p:sp>
      <p:sp>
        <p:nvSpPr>
          <p:cNvPr id="45" name="iSlíďè"/>
          <p:cNvSpPr txBox="1"/>
          <p:nvPr/>
        </p:nvSpPr>
        <p:spPr bwMode="auto">
          <a:xfrm>
            <a:off x="1891893" y="389031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
        <p:nvSpPr>
          <p:cNvPr id="46" name="išľíďè"/>
          <p:cNvSpPr/>
          <p:nvPr/>
        </p:nvSpPr>
        <p:spPr bwMode="auto">
          <a:xfrm>
            <a:off x="8064250" y="4393015"/>
            <a:ext cx="2328861" cy="119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endParaRPr>
          </a:p>
        </p:txBody>
      </p:sp>
      <p:sp>
        <p:nvSpPr>
          <p:cNvPr id="47" name="iSlíďè"/>
          <p:cNvSpPr txBox="1"/>
          <p:nvPr/>
        </p:nvSpPr>
        <p:spPr bwMode="auto">
          <a:xfrm>
            <a:off x="8519753" y="3906170"/>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down)">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down)">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down)">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8514" y="-8112"/>
            <a:ext cx="13670930" cy="6866112"/>
            <a:chOff x="-38514" y="-8112"/>
            <a:chExt cx="13670930" cy="6866112"/>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4" y="0"/>
              <a:ext cx="6858000" cy="685800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12930" y="-8112"/>
              <a:ext cx="6819486" cy="6858000"/>
            </a:xfrm>
            <a:prstGeom prst="rect">
              <a:avLst/>
            </a:prstGeom>
          </p:spPr>
        </p:pic>
      </p:grpSp>
      <p:sp>
        <p:nvSpPr>
          <p:cNvPr id="4" name="矩形 3"/>
          <p:cNvSpPr/>
          <p:nvPr/>
        </p:nvSpPr>
        <p:spPr>
          <a:xfrm>
            <a:off x="-172720" y="2936240"/>
            <a:ext cx="12364720" cy="358514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62560" y="3129280"/>
            <a:ext cx="11795760" cy="320428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5827063" y="1803453"/>
            <a:ext cx="914067" cy="10301852"/>
          </a:xfrm>
          <a:prstGeom prst="rect">
            <a:avLst/>
          </a:prstGeom>
        </p:spPr>
      </p:pic>
      <p:sp>
        <p:nvSpPr>
          <p:cNvPr id="17" name="Text Placeholder 3"/>
          <p:cNvSpPr txBox="1"/>
          <p:nvPr/>
        </p:nvSpPr>
        <p:spPr>
          <a:xfrm>
            <a:off x="4213343" y="3515788"/>
            <a:ext cx="1208664" cy="135421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800" b="0" dirty="0">
                <a:solidFill>
                  <a:schemeClr val="accent1"/>
                </a:solidFill>
                <a:cs typeface="+mn-ea"/>
                <a:sym typeface="+mn-lt"/>
              </a:rPr>
              <a:t>04</a:t>
            </a:r>
          </a:p>
        </p:txBody>
      </p:sp>
      <p:sp>
        <p:nvSpPr>
          <p:cNvPr id="18" name="文本框 17"/>
          <p:cNvSpPr txBox="1"/>
          <p:nvPr/>
        </p:nvSpPr>
        <p:spPr>
          <a:xfrm>
            <a:off x="5478620" y="3907152"/>
            <a:ext cx="4203860" cy="804453"/>
          </a:xfrm>
          <a:prstGeom prst="rect">
            <a:avLst/>
          </a:prstGeom>
          <a:noFill/>
        </p:spPr>
        <p:txBody>
          <a:bodyPr wrap="square" lIns="68580" tIns="34291" rIns="68580" bIns="34291" rtlCol="0">
            <a:spAutoFit/>
          </a:bodyPr>
          <a:lstStyle/>
          <a:p>
            <a:pPr algn="dist">
              <a:lnSpc>
                <a:spcPct val="130000"/>
              </a:lnSpc>
            </a:pPr>
            <a:r>
              <a:rPr lang="zh-CN" altLang="en-US" sz="4000" dirty="0">
                <a:solidFill>
                  <a:schemeClr val="tx1">
                    <a:lumMod val="75000"/>
                    <a:lumOff val="25000"/>
                  </a:schemeClr>
                </a:solidFill>
                <a:cs typeface="+mn-ea"/>
                <a:sym typeface="+mn-lt"/>
              </a:rPr>
              <a:t>单击此处添加标题</a:t>
            </a:r>
          </a:p>
        </p:txBody>
      </p:sp>
      <p:cxnSp>
        <p:nvCxnSpPr>
          <p:cNvPr id="26" name="Straight Connector 13"/>
          <p:cNvCxnSpPr/>
          <p:nvPr/>
        </p:nvCxnSpPr>
        <p:spPr>
          <a:xfrm flipH="1">
            <a:off x="2745529" y="4999779"/>
            <a:ext cx="6936951" cy="0"/>
          </a:xfrm>
          <a:prstGeom prst="line">
            <a:avLst/>
          </a:prstGeom>
          <a:ln w="19050" cap="sq">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625692" y="5145827"/>
            <a:ext cx="7178708" cy="592022"/>
          </a:xfrm>
          <a:prstGeom prst="rect">
            <a:avLst/>
          </a:prstGeom>
          <a:noFill/>
        </p:spPr>
        <p:txBody>
          <a:bodyPr wrap="square" rtlCol="0">
            <a:spAutoFit/>
          </a:bodyPr>
          <a:lstStyle/>
          <a:p>
            <a:pPr algn="just">
              <a:lnSpc>
                <a:spcPct val="120000"/>
              </a:lnSpc>
            </a:pPr>
            <a:r>
              <a:rPr lang="en-US" altLang="zh-CN" sz="1400" dirty="0">
                <a:solidFill>
                  <a:schemeClr val="tx1">
                    <a:lumMod val="75000"/>
                    <a:lumOff val="25000"/>
                  </a:schemeClr>
                </a:solidFill>
                <a:cs typeface="+mn-ea"/>
                <a:sym typeface="+mn-lt"/>
              </a:rPr>
              <a:t>Please replace text, click add relevant headline, modify the text content, also can copy your content to this directly.</a:t>
            </a:r>
            <a:endParaRPr lang="en-GB" altLang="zh-CN" sz="1400" dirty="0">
              <a:solidFill>
                <a:schemeClr val="tx1">
                  <a:lumMod val="75000"/>
                  <a:lumOff val="25000"/>
                </a:schemeClr>
              </a:solidFill>
              <a:cs typeface="+mn-ea"/>
              <a:sym typeface="+mn-lt"/>
            </a:endParaRPr>
          </a:p>
        </p:txBody>
      </p:sp>
      <p:sp>
        <p:nvSpPr>
          <p:cNvPr id="28" name="文本框 27"/>
          <p:cNvSpPr txBox="1"/>
          <p:nvPr/>
        </p:nvSpPr>
        <p:spPr>
          <a:xfrm>
            <a:off x="2678703" y="3907463"/>
            <a:ext cx="1531036" cy="804453"/>
          </a:xfrm>
          <a:prstGeom prst="rect">
            <a:avLst/>
          </a:prstGeom>
          <a:noFill/>
        </p:spPr>
        <p:txBody>
          <a:bodyPr wrap="square" lIns="68580" tIns="34291" rIns="68580" bIns="34291" rtlCol="0">
            <a:spAutoFit/>
          </a:bodyPr>
          <a:lstStyle/>
          <a:p>
            <a:pPr>
              <a:lnSpc>
                <a:spcPct val="130000"/>
              </a:lnSpc>
            </a:pPr>
            <a:r>
              <a:rPr lang="en-US" altLang="zh-CN" sz="4000" dirty="0">
                <a:solidFill>
                  <a:schemeClr val="tx1">
                    <a:lumMod val="75000"/>
                    <a:lumOff val="25000"/>
                  </a:schemeClr>
                </a:solidFill>
                <a:cs typeface="+mn-ea"/>
                <a:sym typeface="+mn-lt"/>
              </a:rPr>
              <a:t>PART</a:t>
            </a:r>
            <a:endParaRPr lang="zh-CN" altLang="en-US" sz="4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18"/>
                                        </p:tgtEl>
                                      </p:cBhvr>
                                    </p:animEffect>
                                    <p:animScale>
                                      <p:cBhvr>
                                        <p:cTn id="25" dur="250" autoRev="1" fill="hold"/>
                                        <p:tgtEl>
                                          <p:spTgt spid="18"/>
                                        </p:tgtEl>
                                      </p:cBhvr>
                                      <p:by x="105000" y="105000"/>
                                    </p:animScale>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27" grpId="0"/>
      <p:bldP spid="28" grpId="0"/>
      <p:bldP spid="2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8514" y="-8112"/>
            <a:ext cx="13681090" cy="6866112"/>
            <a:chOff x="-38514" y="-8112"/>
            <a:chExt cx="13681090" cy="6866112"/>
          </a:xfrm>
        </p:grpSpPr>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4" y="0"/>
              <a:ext cx="6858000" cy="6858000"/>
            </a:xfrm>
            <a:prstGeom prst="rect">
              <a:avLst/>
            </a:prstGeom>
          </p:spPr>
        </p:pic>
        <p:pic>
          <p:nvPicPr>
            <p:cNvPr id="63" name="图片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23090" y="-8112"/>
              <a:ext cx="6819486" cy="6858000"/>
            </a:xfrm>
            <a:prstGeom prst="rect">
              <a:avLst/>
            </a:prstGeom>
          </p:spPr>
        </p:pic>
      </p:grpSp>
      <p:sp>
        <p:nvSpPr>
          <p:cNvPr id="64" name="矩形 63"/>
          <p:cNvSpPr/>
          <p:nvPr/>
        </p:nvSpPr>
        <p:spPr>
          <a:xfrm>
            <a:off x="322731" y="849018"/>
            <a:ext cx="11577916" cy="5372287"/>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矩形 64"/>
          <p:cNvSpPr/>
          <p:nvPr/>
        </p:nvSpPr>
        <p:spPr>
          <a:xfrm>
            <a:off x="524436" y="1068646"/>
            <a:ext cx="11161058" cy="4940336"/>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5827063" y="1524913"/>
            <a:ext cx="914067" cy="10301852"/>
          </a:xfrm>
          <a:prstGeom prst="rect">
            <a:avLst/>
          </a:prstGeom>
        </p:spPr>
      </p:pic>
      <p:sp>
        <p:nvSpPr>
          <p:cNvPr id="42" name="矩形 41"/>
          <p:cNvSpPr>
            <a:spLocks noChangeArrowheads="1"/>
          </p:cNvSpPr>
          <p:nvPr/>
        </p:nvSpPr>
        <p:spPr bwMode="auto">
          <a:xfrm>
            <a:off x="4409462" y="359392"/>
            <a:ext cx="11285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3600" dirty="0">
                <a:solidFill>
                  <a:schemeClr val="accent1"/>
                </a:solidFill>
                <a:cs typeface="+mn-ea"/>
                <a:sym typeface="+mn-lt"/>
              </a:rPr>
              <a:t>目  录</a:t>
            </a:r>
            <a:endParaRPr lang="en-US" altLang="zh-CN" sz="3600" dirty="0">
              <a:solidFill>
                <a:schemeClr val="accent1"/>
              </a:solidFill>
              <a:cs typeface="+mn-ea"/>
              <a:sym typeface="+mn-lt"/>
            </a:endParaRPr>
          </a:p>
        </p:txBody>
      </p:sp>
      <p:cxnSp>
        <p:nvCxnSpPr>
          <p:cNvPr id="43" name="直接连接符 42"/>
          <p:cNvCxnSpPr/>
          <p:nvPr/>
        </p:nvCxnSpPr>
        <p:spPr>
          <a:xfrm>
            <a:off x="3937151" y="1068646"/>
            <a:ext cx="0" cy="4940336"/>
          </a:xfrm>
          <a:prstGeom prst="line">
            <a:avLst/>
          </a:prstGeom>
          <a:ln w="9525">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3835088" y="1858176"/>
            <a:ext cx="189657" cy="18971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5" name="椭圆 44"/>
          <p:cNvSpPr/>
          <p:nvPr/>
        </p:nvSpPr>
        <p:spPr>
          <a:xfrm>
            <a:off x="3835088" y="2897353"/>
            <a:ext cx="189657" cy="18971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46" name="椭圆 45"/>
          <p:cNvSpPr/>
          <p:nvPr/>
        </p:nvSpPr>
        <p:spPr>
          <a:xfrm>
            <a:off x="3835088" y="3869300"/>
            <a:ext cx="189657" cy="189715"/>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47" name="椭圆 46"/>
          <p:cNvSpPr/>
          <p:nvPr/>
        </p:nvSpPr>
        <p:spPr>
          <a:xfrm>
            <a:off x="3835088" y="4841243"/>
            <a:ext cx="189657" cy="18971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48" name="文本框 23"/>
          <p:cNvSpPr txBox="1"/>
          <p:nvPr/>
        </p:nvSpPr>
        <p:spPr>
          <a:xfrm>
            <a:off x="4837252" y="1565573"/>
            <a:ext cx="3493946" cy="680507"/>
          </a:xfrm>
          <a:prstGeom prst="rect">
            <a:avLst/>
          </a:prstGeom>
          <a:noFill/>
        </p:spPr>
        <p:txBody>
          <a:bodyPr wrap="square" rtlCol="0">
            <a:spAutoFit/>
          </a:bodyPr>
          <a:lstStyle/>
          <a:p>
            <a:pPr algn="dist">
              <a:lnSpc>
                <a:spcPct val="130000"/>
              </a:lnSpc>
            </a:pPr>
            <a:r>
              <a:rPr lang="zh-CN" altLang="en-US" sz="3200" dirty="0">
                <a:solidFill>
                  <a:schemeClr val="tx1">
                    <a:lumMod val="75000"/>
                    <a:lumOff val="25000"/>
                  </a:schemeClr>
                </a:solidFill>
                <a:cs typeface="+mn-ea"/>
                <a:sym typeface="+mn-lt"/>
              </a:rPr>
              <a:t>单击此处添加标题</a:t>
            </a:r>
          </a:p>
        </p:txBody>
      </p:sp>
      <p:sp>
        <p:nvSpPr>
          <p:cNvPr id="49" name="文本框 23"/>
          <p:cNvSpPr txBox="1"/>
          <p:nvPr/>
        </p:nvSpPr>
        <p:spPr>
          <a:xfrm>
            <a:off x="4837250" y="2635627"/>
            <a:ext cx="3493943" cy="680507"/>
          </a:xfrm>
          <a:prstGeom prst="rect">
            <a:avLst/>
          </a:prstGeom>
          <a:noFill/>
        </p:spPr>
        <p:txBody>
          <a:bodyPr wrap="square" rtlCol="0">
            <a:spAutoFit/>
          </a:bodyPr>
          <a:lstStyle/>
          <a:p>
            <a:pPr algn="dist">
              <a:lnSpc>
                <a:spcPct val="130000"/>
              </a:lnSpc>
            </a:pPr>
            <a:r>
              <a:rPr lang="zh-CN" altLang="en-US" sz="3200" dirty="0">
                <a:solidFill>
                  <a:schemeClr val="tx1">
                    <a:lumMod val="75000"/>
                    <a:lumOff val="25000"/>
                  </a:schemeClr>
                </a:solidFill>
                <a:cs typeface="+mn-ea"/>
                <a:sym typeface="+mn-lt"/>
              </a:rPr>
              <a:t>单击此处添加标题</a:t>
            </a:r>
          </a:p>
        </p:txBody>
      </p:sp>
      <p:sp>
        <p:nvSpPr>
          <p:cNvPr id="50" name="文本框 23"/>
          <p:cNvSpPr txBox="1"/>
          <p:nvPr/>
        </p:nvSpPr>
        <p:spPr>
          <a:xfrm>
            <a:off x="4837250" y="3598441"/>
            <a:ext cx="3493941" cy="680507"/>
          </a:xfrm>
          <a:prstGeom prst="rect">
            <a:avLst/>
          </a:prstGeom>
          <a:noFill/>
        </p:spPr>
        <p:txBody>
          <a:bodyPr wrap="square" rtlCol="0">
            <a:spAutoFit/>
          </a:bodyPr>
          <a:lstStyle/>
          <a:p>
            <a:pPr algn="dist">
              <a:lnSpc>
                <a:spcPct val="130000"/>
              </a:lnSpc>
            </a:pPr>
            <a:r>
              <a:rPr lang="zh-CN" altLang="en-US" sz="3200" dirty="0">
                <a:solidFill>
                  <a:schemeClr val="tx1">
                    <a:lumMod val="75000"/>
                    <a:lumOff val="25000"/>
                  </a:schemeClr>
                </a:solidFill>
                <a:cs typeface="+mn-ea"/>
                <a:sym typeface="+mn-lt"/>
              </a:rPr>
              <a:t>单击此处添加标题</a:t>
            </a:r>
          </a:p>
        </p:txBody>
      </p:sp>
      <p:sp>
        <p:nvSpPr>
          <p:cNvPr id="51" name="文本框 23"/>
          <p:cNvSpPr txBox="1"/>
          <p:nvPr/>
        </p:nvSpPr>
        <p:spPr>
          <a:xfrm>
            <a:off x="4837250" y="4582415"/>
            <a:ext cx="3493933" cy="680507"/>
          </a:xfrm>
          <a:prstGeom prst="rect">
            <a:avLst/>
          </a:prstGeom>
          <a:noFill/>
        </p:spPr>
        <p:txBody>
          <a:bodyPr wrap="square" rtlCol="0">
            <a:spAutoFit/>
          </a:bodyPr>
          <a:lstStyle/>
          <a:p>
            <a:pPr algn="dist">
              <a:lnSpc>
                <a:spcPct val="130000"/>
              </a:lnSpc>
            </a:pPr>
            <a:r>
              <a:rPr lang="zh-CN" altLang="en-US" sz="3200" dirty="0">
                <a:solidFill>
                  <a:schemeClr val="tx1">
                    <a:lumMod val="75000"/>
                    <a:lumOff val="25000"/>
                  </a:schemeClr>
                </a:solidFill>
                <a:cs typeface="+mn-ea"/>
                <a:sym typeface="+mn-lt"/>
              </a:rPr>
              <a:t>单击此处添加标题</a:t>
            </a:r>
          </a:p>
        </p:txBody>
      </p:sp>
      <p:sp>
        <p:nvSpPr>
          <p:cNvPr id="52" name="文本框 23"/>
          <p:cNvSpPr txBox="1"/>
          <p:nvPr/>
        </p:nvSpPr>
        <p:spPr>
          <a:xfrm>
            <a:off x="1442580" y="1823188"/>
            <a:ext cx="1878880" cy="461665"/>
          </a:xfrm>
          <a:prstGeom prst="rect">
            <a:avLst/>
          </a:prstGeom>
          <a:noFill/>
        </p:spPr>
        <p:txBody>
          <a:bodyPr wrap="square" rtlCol="0">
            <a:spAutoFit/>
          </a:bodyPr>
          <a:lstStyle/>
          <a:p>
            <a:pPr algn="r"/>
            <a:r>
              <a:rPr lang="zh-CN" altLang="en-US" sz="2400" dirty="0">
                <a:solidFill>
                  <a:schemeClr val="accent1"/>
                </a:solidFill>
                <a:effectLst>
                  <a:outerShdw blurRad="38100" dist="38100" dir="2700000" algn="tl">
                    <a:srgbClr val="000000">
                      <a:alpha val="43137"/>
                    </a:srgbClr>
                  </a:outerShdw>
                </a:effectLst>
                <a:cs typeface="+mn-ea"/>
                <a:sym typeface="+mn-lt"/>
              </a:rPr>
              <a:t>第一部分</a:t>
            </a:r>
          </a:p>
        </p:txBody>
      </p:sp>
      <p:sp>
        <p:nvSpPr>
          <p:cNvPr id="53" name="文本框 23"/>
          <p:cNvSpPr txBox="1"/>
          <p:nvPr/>
        </p:nvSpPr>
        <p:spPr>
          <a:xfrm>
            <a:off x="1442580" y="2822028"/>
            <a:ext cx="1878880" cy="461665"/>
          </a:xfrm>
          <a:prstGeom prst="rect">
            <a:avLst/>
          </a:prstGeom>
          <a:noFill/>
        </p:spPr>
        <p:txBody>
          <a:bodyPr wrap="square" rtlCol="0">
            <a:spAutoFit/>
          </a:bodyPr>
          <a:lstStyle/>
          <a:p>
            <a:pPr algn="r"/>
            <a:r>
              <a:rPr lang="zh-CN" altLang="en-US" sz="2400" dirty="0">
                <a:solidFill>
                  <a:schemeClr val="accent1"/>
                </a:solidFill>
                <a:effectLst>
                  <a:outerShdw blurRad="38100" dist="38100" dir="2700000" algn="tl">
                    <a:srgbClr val="000000">
                      <a:alpha val="43137"/>
                    </a:srgbClr>
                  </a:outerShdw>
                </a:effectLst>
                <a:cs typeface="+mn-ea"/>
                <a:sym typeface="+mn-lt"/>
              </a:rPr>
              <a:t>第二部分</a:t>
            </a:r>
          </a:p>
        </p:txBody>
      </p:sp>
      <p:sp>
        <p:nvSpPr>
          <p:cNvPr id="54" name="文本框 23"/>
          <p:cNvSpPr txBox="1"/>
          <p:nvPr/>
        </p:nvSpPr>
        <p:spPr>
          <a:xfrm>
            <a:off x="1442580" y="3767077"/>
            <a:ext cx="1878880" cy="461665"/>
          </a:xfrm>
          <a:prstGeom prst="rect">
            <a:avLst/>
          </a:prstGeom>
          <a:noFill/>
        </p:spPr>
        <p:txBody>
          <a:bodyPr wrap="square" rtlCol="0">
            <a:spAutoFit/>
          </a:bodyPr>
          <a:lstStyle/>
          <a:p>
            <a:pPr algn="r"/>
            <a:r>
              <a:rPr lang="zh-CN" altLang="en-US" sz="2400" dirty="0">
                <a:solidFill>
                  <a:schemeClr val="accent1"/>
                </a:solidFill>
                <a:effectLst>
                  <a:outerShdw blurRad="38100" dist="38100" dir="2700000" algn="tl">
                    <a:srgbClr val="000000">
                      <a:alpha val="43137"/>
                    </a:srgbClr>
                  </a:outerShdw>
                </a:effectLst>
                <a:cs typeface="+mn-ea"/>
                <a:sym typeface="+mn-lt"/>
              </a:rPr>
              <a:t>第三部分</a:t>
            </a:r>
          </a:p>
        </p:txBody>
      </p:sp>
      <p:sp>
        <p:nvSpPr>
          <p:cNvPr id="55" name="文本框 23"/>
          <p:cNvSpPr txBox="1"/>
          <p:nvPr/>
        </p:nvSpPr>
        <p:spPr>
          <a:xfrm>
            <a:off x="1442580" y="4739020"/>
            <a:ext cx="1878880" cy="461665"/>
          </a:xfrm>
          <a:prstGeom prst="rect">
            <a:avLst/>
          </a:prstGeom>
          <a:noFill/>
        </p:spPr>
        <p:txBody>
          <a:bodyPr wrap="square" rtlCol="0">
            <a:spAutoFit/>
          </a:bodyPr>
          <a:lstStyle/>
          <a:p>
            <a:pPr algn="r"/>
            <a:r>
              <a:rPr lang="zh-CN" altLang="en-US" sz="2400" dirty="0">
                <a:solidFill>
                  <a:schemeClr val="accent1"/>
                </a:solidFill>
                <a:effectLst>
                  <a:outerShdw blurRad="38100" dist="38100" dir="2700000" algn="tl">
                    <a:srgbClr val="000000">
                      <a:alpha val="43137"/>
                    </a:srgbClr>
                  </a:outerShdw>
                </a:effectLst>
                <a:cs typeface="+mn-ea"/>
                <a:sym typeface="+mn-lt"/>
              </a:rPr>
              <a:t>第四部分</a:t>
            </a:r>
          </a:p>
        </p:txBody>
      </p:sp>
      <p:cxnSp>
        <p:nvCxnSpPr>
          <p:cNvPr id="56" name="直接连接符 55"/>
          <p:cNvCxnSpPr/>
          <p:nvPr/>
        </p:nvCxnSpPr>
        <p:spPr>
          <a:xfrm>
            <a:off x="4213553" y="1953030"/>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213553" y="2992210"/>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213553" y="3923813"/>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213553" y="4936099"/>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TextBox 47"/>
          <p:cNvSpPr txBox="1">
            <a:spLocks noChangeArrowheads="1"/>
          </p:cNvSpPr>
          <p:nvPr/>
        </p:nvSpPr>
        <p:spPr bwMode="auto">
          <a:xfrm>
            <a:off x="1539575" y="387214"/>
            <a:ext cx="190584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zh-CN" sz="3200" spc="-149" dirty="0">
                <a:solidFill>
                  <a:schemeClr val="accent1"/>
                </a:solidFill>
                <a:latin typeface="+mn-lt"/>
                <a:cs typeface="+mn-ea"/>
                <a:sym typeface="+mn-lt"/>
              </a:rPr>
              <a:t>CONTENTS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ppt_w*1.125000"/>
                                          </p:val>
                                        </p:tav>
                                        <p:tav tm="100000">
                                          <p:val>
                                            <p:strVal val="#ppt_x"/>
                                          </p:val>
                                        </p:tav>
                                      </p:tavLst>
                                    </p:anim>
                                    <p:animEffect transition="in" filter="wipe(left)">
                                      <p:cBhvr>
                                        <p:cTn id="8" dur="500"/>
                                        <p:tgtEl>
                                          <p:spTgt spid="4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p:tgtEl>
                                          <p:spTgt spid="60"/>
                                        </p:tgtEl>
                                        <p:attrNameLst>
                                          <p:attrName>ppt_x</p:attrName>
                                        </p:attrNameLst>
                                      </p:cBhvr>
                                      <p:tavLst>
                                        <p:tav tm="0">
                                          <p:val>
                                            <p:strVal val="#ppt_x-#ppt_w*1.125000"/>
                                          </p:val>
                                        </p:tav>
                                        <p:tav tm="100000">
                                          <p:val>
                                            <p:strVal val="#ppt_x"/>
                                          </p:val>
                                        </p:tav>
                                      </p:tavLst>
                                    </p:anim>
                                    <p:animEffect transition="in" filter="wipe(right)">
                                      <p:cBhvr>
                                        <p:cTn id="13" dur="500"/>
                                        <p:tgtEl>
                                          <p:spTgt spid="60"/>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strVal val="4*#ppt_w"/>
                                          </p:val>
                                        </p:tav>
                                        <p:tav tm="100000">
                                          <p:val>
                                            <p:strVal val="#ppt_w"/>
                                          </p:val>
                                        </p:tav>
                                      </p:tavLst>
                                    </p:anim>
                                    <p:anim calcmode="lin" valueType="num">
                                      <p:cBhvr>
                                        <p:cTn id="18" dur="500" fill="hold"/>
                                        <p:tgtEl>
                                          <p:spTgt spid="44"/>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2500"/>
                            </p:stCondLst>
                            <p:childTnLst>
                              <p:par>
                                <p:cTn id="31" presetID="23" presetClass="entr" presetSubtype="32"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strVal val="4*#ppt_w"/>
                                          </p:val>
                                        </p:tav>
                                        <p:tav tm="100000">
                                          <p:val>
                                            <p:strVal val="#ppt_w"/>
                                          </p:val>
                                        </p:tav>
                                      </p:tavLst>
                                    </p:anim>
                                    <p:anim calcmode="lin" valueType="num">
                                      <p:cBhvr>
                                        <p:cTn id="34" dur="500" fill="hold"/>
                                        <p:tgtEl>
                                          <p:spTgt spid="45"/>
                                        </p:tgtEl>
                                        <p:attrNameLst>
                                          <p:attrName>ppt_h</p:attrName>
                                        </p:attrNameLst>
                                      </p:cBhvr>
                                      <p:tavLst>
                                        <p:tav tm="0">
                                          <p:val>
                                            <p:strVal val="4*#ppt_h"/>
                                          </p:val>
                                        </p:tav>
                                        <p:tav tm="100000">
                                          <p:val>
                                            <p:strVal val="#ppt_h"/>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left)">
                                      <p:cBhvr>
                                        <p:cTn id="38" dur="500"/>
                                        <p:tgtEl>
                                          <p:spTgt spid="57"/>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par>
                          <p:cTn id="46" fill="hold">
                            <p:stCondLst>
                              <p:cond delay="4000"/>
                            </p:stCondLst>
                            <p:childTnLst>
                              <p:par>
                                <p:cTn id="47" presetID="23" presetClass="entr" presetSubtype="32"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strVal val="4*#ppt_w"/>
                                          </p:val>
                                        </p:tav>
                                        <p:tav tm="100000">
                                          <p:val>
                                            <p:strVal val="#ppt_w"/>
                                          </p:val>
                                        </p:tav>
                                      </p:tavLst>
                                    </p:anim>
                                    <p:anim calcmode="lin" valueType="num">
                                      <p:cBhvr>
                                        <p:cTn id="50" dur="500" fill="hold"/>
                                        <p:tgtEl>
                                          <p:spTgt spid="46"/>
                                        </p:tgtEl>
                                        <p:attrNameLst>
                                          <p:attrName>ppt_h</p:attrName>
                                        </p:attrNameLst>
                                      </p:cBhvr>
                                      <p:tavLst>
                                        <p:tav tm="0">
                                          <p:val>
                                            <p:strVal val="4*#ppt_h"/>
                                          </p:val>
                                        </p:tav>
                                        <p:tav tm="100000">
                                          <p:val>
                                            <p:strVal val="#ppt_h"/>
                                          </p:val>
                                        </p:tav>
                                      </p:tavLst>
                                    </p:anim>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500"/>
                                        <p:tgtEl>
                                          <p:spTgt spid="58"/>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left)">
                                      <p:cBhvr>
                                        <p:cTn id="58" dur="500"/>
                                        <p:tgtEl>
                                          <p:spTgt spid="50"/>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right)">
                                      <p:cBhvr>
                                        <p:cTn id="61" dur="500"/>
                                        <p:tgtEl>
                                          <p:spTgt spid="54"/>
                                        </p:tgtEl>
                                      </p:cBhvr>
                                    </p:animEffect>
                                  </p:childTnLst>
                                </p:cTn>
                              </p:par>
                            </p:childTnLst>
                          </p:cTn>
                        </p:par>
                        <p:par>
                          <p:cTn id="62" fill="hold">
                            <p:stCondLst>
                              <p:cond delay="5500"/>
                            </p:stCondLst>
                            <p:childTnLst>
                              <p:par>
                                <p:cTn id="63" presetID="23" presetClass="entr" presetSubtype="32"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p:cTn id="65" dur="500" fill="hold"/>
                                        <p:tgtEl>
                                          <p:spTgt spid="47"/>
                                        </p:tgtEl>
                                        <p:attrNameLst>
                                          <p:attrName>ppt_w</p:attrName>
                                        </p:attrNameLst>
                                      </p:cBhvr>
                                      <p:tavLst>
                                        <p:tav tm="0">
                                          <p:val>
                                            <p:strVal val="4*#ppt_w"/>
                                          </p:val>
                                        </p:tav>
                                        <p:tav tm="100000">
                                          <p:val>
                                            <p:strVal val="#ppt_w"/>
                                          </p:val>
                                        </p:tav>
                                      </p:tavLst>
                                    </p:anim>
                                    <p:anim calcmode="lin" valueType="num">
                                      <p:cBhvr>
                                        <p:cTn id="66" dur="500" fill="hold"/>
                                        <p:tgtEl>
                                          <p:spTgt spid="47"/>
                                        </p:tgtEl>
                                        <p:attrNameLst>
                                          <p:attrName>ppt_h</p:attrName>
                                        </p:attrNameLst>
                                      </p:cBhvr>
                                      <p:tavLst>
                                        <p:tav tm="0">
                                          <p:val>
                                            <p:strVal val="4*#ppt_h"/>
                                          </p:val>
                                        </p:tav>
                                        <p:tav tm="100000">
                                          <p:val>
                                            <p:strVal val="#ppt_h"/>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left)">
                                      <p:cBhvr>
                                        <p:cTn id="74" dur="500"/>
                                        <p:tgtEl>
                                          <p:spTgt spid="51"/>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right)">
                                      <p:cBhvr>
                                        <p:cTn id="7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5"/>
          <p:cNvGrpSpPr/>
          <p:nvPr/>
        </p:nvGrpSpPr>
        <p:grpSpPr bwMode="auto">
          <a:xfrm>
            <a:off x="4631803" y="1724025"/>
            <a:ext cx="3429000" cy="3429000"/>
            <a:chOff x="0" y="0"/>
            <a:chExt cx="3183598" cy="3183598"/>
          </a:xfrm>
        </p:grpSpPr>
        <p:grpSp>
          <p:nvGrpSpPr>
            <p:cNvPr id="31" name="Group 9"/>
            <p:cNvGrpSpPr/>
            <p:nvPr/>
          </p:nvGrpSpPr>
          <p:grpSpPr bwMode="auto">
            <a:xfrm>
              <a:off x="1066800" y="228600"/>
              <a:ext cx="1828800" cy="1905794"/>
              <a:chOff x="0" y="0"/>
              <a:chExt cx="1828800" cy="1905794"/>
            </a:xfrm>
          </p:grpSpPr>
          <p:sp>
            <p:nvSpPr>
              <p:cNvPr id="33" name="Straight Connector 5"/>
              <p:cNvSpPr>
                <a:spLocks noChangeShapeType="1"/>
              </p:cNvSpPr>
              <p:nvPr/>
            </p:nvSpPr>
            <p:spPr bwMode="auto">
              <a:xfrm rot="16200000" flipH="1">
                <a:off x="-38100" y="952500"/>
                <a:ext cx="1905794" cy="794"/>
              </a:xfrm>
              <a:prstGeom prst="line">
                <a:avLst/>
              </a:prstGeom>
              <a:noFill/>
              <a:ln w="12700">
                <a:solidFill>
                  <a:schemeClr val="bg1">
                    <a:lumMod val="85000"/>
                  </a:schemeClr>
                </a:solidFill>
                <a:bevel/>
              </a:ln>
              <a:extLst>
                <a:ext uri="{909E8E84-426E-40DD-AFC4-6F175D3DCCD1}">
                  <a14:hiddenFill xmlns:a14="http://schemas.microsoft.com/office/drawing/2010/main">
                    <a:noFill/>
                  </a14:hiddenFill>
                </a:ext>
              </a:extLst>
            </p:spPr>
            <p:txBody>
              <a:bodyPr/>
              <a:lstStyle/>
              <a:p>
                <a:endParaRPr lang="zh-CN" altLang="en-US"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p:txBody>
          </p:sp>
          <p:sp>
            <p:nvSpPr>
              <p:cNvPr id="34" name="Straight Connector 8"/>
              <p:cNvSpPr>
                <a:spLocks noChangeShapeType="1"/>
              </p:cNvSpPr>
              <p:nvPr/>
            </p:nvSpPr>
            <p:spPr bwMode="auto">
              <a:xfrm>
                <a:off x="0" y="990600"/>
                <a:ext cx="1828800" cy="1588"/>
              </a:xfrm>
              <a:prstGeom prst="line">
                <a:avLst/>
              </a:prstGeom>
              <a:noFill/>
              <a:ln w="12700">
                <a:solidFill>
                  <a:schemeClr val="bg1">
                    <a:lumMod val="85000"/>
                  </a:schemeClr>
                </a:solidFill>
                <a:bevel/>
              </a:ln>
              <a:extLst>
                <a:ext uri="{909E8E84-426E-40DD-AFC4-6F175D3DCCD1}">
                  <a14:hiddenFill xmlns:a14="http://schemas.microsoft.com/office/drawing/2010/main">
                    <a:noFill/>
                  </a14:hiddenFill>
                </a:ext>
              </a:extLst>
            </p:spPr>
            <p:txBody>
              <a:bodyPr/>
              <a:lstStyle/>
              <a:p>
                <a:endParaRPr lang="zh-CN" altLang="en-US"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p:txBody>
          </p:sp>
        </p:grpSp>
        <p:sp>
          <p:nvSpPr>
            <p:cNvPr id="32" name="AutoShape 126"/>
            <p:cNvSpPr>
              <a:spLocks noChangeArrowheads="1"/>
            </p:cNvSpPr>
            <p:nvPr/>
          </p:nvSpPr>
          <p:spPr bwMode="auto">
            <a:xfrm>
              <a:off x="0" y="0"/>
              <a:ext cx="3183598" cy="31835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bevel/>
                </a14:hiddenLine>
              </a:ext>
            </a:extLst>
          </p:spPr>
          <p:txBody>
            <a:bodyPr lIns="38100" tIns="38100" rIns="38100" bIns="38100" anchor="ctr"/>
            <a:lstStyle/>
            <a:p>
              <a:endParaRPr lang="zh-CN" altLang="en-US"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p:txBody>
        </p:sp>
      </p:grpSp>
      <p:sp>
        <p:nvSpPr>
          <p:cNvPr id="35" name="Rectangle 19"/>
          <p:cNvSpPr>
            <a:spLocks noChangeArrowheads="1"/>
          </p:cNvSpPr>
          <p:nvPr/>
        </p:nvSpPr>
        <p:spPr bwMode="auto">
          <a:xfrm>
            <a:off x="8568803" y="2300289"/>
            <a:ext cx="2676525" cy="207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15" tIns="57607" rIns="115215" bIns="57607">
            <a:spAutoFit/>
          </a:bodyPr>
          <a:lstStyle>
            <a:lvl1pPr>
              <a:defRPr sz="2300">
                <a:solidFill>
                  <a:schemeClr val="tx1"/>
                </a:solidFill>
                <a:latin typeface="Arial" panose="020B0604020202020204" pitchFamily="34" charset="0"/>
                <a:ea typeface="宋体" panose="02010600030101010101" pitchFamily="2" charset="-122"/>
              </a:defRPr>
            </a:lvl1pPr>
            <a:lvl2pPr marL="742950" indent="-285750">
              <a:defRPr sz="2300">
                <a:solidFill>
                  <a:schemeClr val="tx1"/>
                </a:solidFill>
                <a:latin typeface="Arial" panose="020B0604020202020204" pitchFamily="34" charset="0"/>
                <a:ea typeface="宋体" panose="02010600030101010101" pitchFamily="2" charset="-122"/>
              </a:defRPr>
            </a:lvl2pPr>
            <a:lvl3pPr marL="1143000" indent="-228600">
              <a:defRPr sz="2300">
                <a:solidFill>
                  <a:schemeClr val="tx1"/>
                </a:solidFill>
                <a:latin typeface="Arial" panose="020B0604020202020204" pitchFamily="34" charset="0"/>
                <a:ea typeface="宋体" panose="02010600030101010101" pitchFamily="2" charset="-122"/>
              </a:defRPr>
            </a:lvl3pPr>
            <a:lvl4pPr marL="1600200" indent="-228600">
              <a:defRPr sz="2300">
                <a:solidFill>
                  <a:schemeClr val="tx1"/>
                </a:solidFill>
                <a:latin typeface="Arial" panose="020B0604020202020204" pitchFamily="34" charset="0"/>
                <a:ea typeface="宋体" panose="02010600030101010101" pitchFamily="2" charset="-122"/>
              </a:defRPr>
            </a:lvl4pPr>
            <a:lvl5pPr marL="2057400" indent="-22860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3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p>
          <a:p>
            <a:pPr eaLnBrk="1" hangingPunct="1">
              <a:buFont typeface="Arial" panose="020B0604020202020204" pitchFamily="34" charset="0"/>
              <a:buNone/>
            </a:pPr>
            <a:endParaRPr lang="zh-CN" altLang="en-US" sz="13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endParaRPr>
          </a:p>
          <a:p>
            <a:pPr eaLnBrk="1" hangingPunct="1">
              <a:buFont typeface="Arial" panose="020B0604020202020204" pitchFamily="34" charset="0"/>
              <a:buNone/>
            </a:pPr>
            <a:r>
              <a:rPr lang="zh-CN" altLang="en-US" sz="13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endParaRPr lang="en-US" altLang="zh-CN" sz="13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endParaRPr>
          </a:p>
          <a:p>
            <a:pPr eaLnBrk="1" hangingPunct="1">
              <a:buFont typeface="Arial" panose="020B0604020202020204" pitchFamily="34" charset="0"/>
              <a:buNone/>
            </a:pPr>
            <a:endParaRPr lang="en-US" altLang="zh-CN" sz="13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endParaRPr>
          </a:p>
          <a:p>
            <a:r>
              <a:rPr lang="zh-CN" altLang="en-US" sz="13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endParaRPr lang="en-US" altLang="zh-CN" sz="13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endParaRPr>
          </a:p>
          <a:p>
            <a:pPr eaLnBrk="1" hangingPunct="1">
              <a:buFont typeface="Arial" panose="020B0604020202020204" pitchFamily="34" charset="0"/>
              <a:buNone/>
            </a:pPr>
            <a:endParaRPr lang="zh-CN" altLang="en-US"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p:txBody>
      </p:sp>
      <p:grpSp>
        <p:nvGrpSpPr>
          <p:cNvPr id="36" name="Group 37"/>
          <p:cNvGrpSpPr/>
          <p:nvPr/>
        </p:nvGrpSpPr>
        <p:grpSpPr bwMode="auto">
          <a:xfrm>
            <a:off x="790052" y="1724025"/>
            <a:ext cx="3265488" cy="671514"/>
            <a:chOff x="0" y="0"/>
            <a:chExt cx="2590800" cy="533400"/>
          </a:xfrm>
        </p:grpSpPr>
        <p:sp>
          <p:nvSpPr>
            <p:cNvPr id="37" name="Rounded Rectangle 22"/>
            <p:cNvSpPr>
              <a:spLocks noChangeArrowheads="1"/>
            </p:cNvSpPr>
            <p:nvPr/>
          </p:nvSpPr>
          <p:spPr bwMode="auto">
            <a:xfrm>
              <a:off x="1981200" y="0"/>
              <a:ext cx="609600" cy="533400"/>
            </a:xfrm>
            <a:prstGeom prst="roundRect">
              <a:avLst>
                <a:gd name="adj" fmla="val 16667"/>
              </a:avLst>
            </a:prstGeom>
            <a:solidFill>
              <a:schemeClr val="accent1"/>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300">
                  <a:solidFill>
                    <a:schemeClr val="tx1"/>
                  </a:solidFill>
                  <a:latin typeface="Arial" panose="020B0604020202020204" pitchFamily="34" charset="0"/>
                  <a:ea typeface="宋体" panose="02010600030101010101" pitchFamily="2" charset="-122"/>
                </a:defRPr>
              </a:lvl1pPr>
              <a:lvl2pPr marL="742950" indent="-285750" eaLnBrk="0" hangingPunct="0">
                <a:defRPr sz="2300">
                  <a:solidFill>
                    <a:schemeClr val="tx1"/>
                  </a:solidFill>
                  <a:latin typeface="Arial" panose="020B0604020202020204" pitchFamily="34" charset="0"/>
                  <a:ea typeface="宋体" panose="02010600030101010101" pitchFamily="2" charset="-122"/>
                </a:defRPr>
              </a:lvl2pPr>
              <a:lvl3pPr marL="1143000" indent="-228600" eaLnBrk="0" hangingPunct="0">
                <a:defRPr sz="2300">
                  <a:solidFill>
                    <a:schemeClr val="tx1"/>
                  </a:solidFill>
                  <a:latin typeface="Arial" panose="020B0604020202020204" pitchFamily="34" charset="0"/>
                  <a:ea typeface="宋体" panose="02010600030101010101" pitchFamily="2" charset="-122"/>
                </a:defRPr>
              </a:lvl3pPr>
              <a:lvl4pPr marL="1600200" indent="-228600" eaLnBrk="0" hangingPunct="0">
                <a:defRPr sz="2300">
                  <a:solidFill>
                    <a:schemeClr val="tx1"/>
                  </a:solidFill>
                  <a:latin typeface="Arial" panose="020B0604020202020204" pitchFamily="34" charset="0"/>
                  <a:ea typeface="宋体" panose="02010600030101010101" pitchFamily="2" charset="-122"/>
                </a:defRPr>
              </a:lvl4pPr>
              <a:lvl5pPr marL="2057400" indent="-228600" eaLnBrk="0" hangingPunct="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zh-CN" sz="18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Calibri" panose="020F0502020204030204" pitchFamily="34" charset="0"/>
              </a:endParaRPr>
            </a:p>
          </p:txBody>
        </p:sp>
        <p:sp>
          <p:nvSpPr>
            <p:cNvPr id="38" name="Rectangle 27"/>
            <p:cNvSpPr>
              <a:spLocks noChangeArrowheads="1"/>
            </p:cNvSpPr>
            <p:nvPr/>
          </p:nvSpPr>
          <p:spPr bwMode="auto">
            <a:xfrm>
              <a:off x="0" y="0"/>
              <a:ext cx="1905000" cy="4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Arial" panose="020B0604020202020204" pitchFamily="34" charset="0"/>
                  <a:ea typeface="宋体" panose="02010600030101010101" pitchFamily="2" charset="-122"/>
                </a:defRPr>
              </a:lvl1pPr>
              <a:lvl2pPr marL="742950" indent="-285750">
                <a:defRPr sz="2300">
                  <a:solidFill>
                    <a:schemeClr val="tx1"/>
                  </a:solidFill>
                  <a:latin typeface="Arial" panose="020B0604020202020204" pitchFamily="34" charset="0"/>
                  <a:ea typeface="宋体" panose="02010600030101010101" pitchFamily="2" charset="-122"/>
                </a:defRPr>
              </a:lvl2pPr>
              <a:lvl3pPr marL="1143000" indent="-228600">
                <a:defRPr sz="2300">
                  <a:solidFill>
                    <a:schemeClr val="tx1"/>
                  </a:solidFill>
                  <a:latin typeface="Arial" panose="020B0604020202020204" pitchFamily="34" charset="0"/>
                  <a:ea typeface="宋体" panose="02010600030101010101" pitchFamily="2" charset="-122"/>
                </a:defRPr>
              </a:lvl3pPr>
              <a:lvl4pPr marL="1600200" indent="-228600">
                <a:defRPr sz="2300">
                  <a:solidFill>
                    <a:schemeClr val="tx1"/>
                  </a:solidFill>
                  <a:latin typeface="Arial" panose="020B0604020202020204" pitchFamily="34" charset="0"/>
                  <a:ea typeface="宋体" panose="02010600030101010101" pitchFamily="2" charset="-122"/>
                </a:defRPr>
              </a:lvl4pPr>
              <a:lvl5pPr marL="2057400" indent="-22860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sz="13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输入标题</a:t>
              </a:r>
            </a:p>
            <a:p>
              <a:pPr algn="r" eaLnBrk="1" hangingPunct="1">
                <a:buFont typeface="Arial" panose="020B0604020202020204" pitchFamily="34" charset="0"/>
                <a:buNone/>
              </a:pPr>
              <a:r>
                <a:rPr lang="zh-CN" altLang="en-US" sz="10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endParaRPr lang="zh-CN" altLang="en-US" dirty="0">
                <a:solidFill>
                  <a:schemeClr val="tx1">
                    <a:lumMod val="75000"/>
                    <a:lumOff val="25000"/>
                  </a:schemeClr>
                </a:solidFill>
                <a:latin typeface="Noto Sans S Chinese Light" panose="020B0300000000000000" pitchFamily="34" charset="-122"/>
                <a:ea typeface="Noto Sans S Chinese Light" panose="020B0300000000000000" pitchFamily="34" charset="-122"/>
              </a:endParaRPr>
            </a:p>
          </p:txBody>
        </p:sp>
      </p:grpSp>
      <p:grpSp>
        <p:nvGrpSpPr>
          <p:cNvPr id="39" name="Group 39"/>
          <p:cNvGrpSpPr/>
          <p:nvPr/>
        </p:nvGrpSpPr>
        <p:grpSpPr bwMode="auto">
          <a:xfrm>
            <a:off x="790052" y="3643313"/>
            <a:ext cx="3265488" cy="671512"/>
            <a:chOff x="0" y="0"/>
            <a:chExt cx="2590800" cy="533400"/>
          </a:xfrm>
        </p:grpSpPr>
        <p:sp>
          <p:nvSpPr>
            <p:cNvPr id="40" name="Rounded Rectangle 23"/>
            <p:cNvSpPr>
              <a:spLocks noChangeArrowheads="1"/>
            </p:cNvSpPr>
            <p:nvPr/>
          </p:nvSpPr>
          <p:spPr bwMode="auto">
            <a:xfrm>
              <a:off x="1981200" y="0"/>
              <a:ext cx="609600" cy="533400"/>
            </a:xfrm>
            <a:prstGeom prst="roundRect">
              <a:avLst>
                <a:gd name="adj" fmla="val 16667"/>
              </a:avLst>
            </a:prstGeom>
            <a:solidFill>
              <a:schemeClr val="accent2"/>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300">
                  <a:solidFill>
                    <a:schemeClr val="tx1"/>
                  </a:solidFill>
                  <a:latin typeface="Arial" panose="020B0604020202020204" pitchFamily="34" charset="0"/>
                  <a:ea typeface="宋体" panose="02010600030101010101" pitchFamily="2" charset="-122"/>
                </a:defRPr>
              </a:lvl1pPr>
              <a:lvl2pPr marL="742950" indent="-285750" eaLnBrk="0" hangingPunct="0">
                <a:defRPr sz="2300">
                  <a:solidFill>
                    <a:schemeClr val="tx1"/>
                  </a:solidFill>
                  <a:latin typeface="Arial" panose="020B0604020202020204" pitchFamily="34" charset="0"/>
                  <a:ea typeface="宋体" panose="02010600030101010101" pitchFamily="2" charset="-122"/>
                </a:defRPr>
              </a:lvl2pPr>
              <a:lvl3pPr marL="1143000" indent="-228600" eaLnBrk="0" hangingPunct="0">
                <a:defRPr sz="2300">
                  <a:solidFill>
                    <a:schemeClr val="tx1"/>
                  </a:solidFill>
                  <a:latin typeface="Arial" panose="020B0604020202020204" pitchFamily="34" charset="0"/>
                  <a:ea typeface="宋体" panose="02010600030101010101" pitchFamily="2" charset="-122"/>
                </a:defRPr>
              </a:lvl3pPr>
              <a:lvl4pPr marL="1600200" indent="-228600" eaLnBrk="0" hangingPunct="0">
                <a:defRPr sz="2300">
                  <a:solidFill>
                    <a:schemeClr val="tx1"/>
                  </a:solidFill>
                  <a:latin typeface="Arial" panose="020B0604020202020204" pitchFamily="34" charset="0"/>
                  <a:ea typeface="宋体" panose="02010600030101010101" pitchFamily="2" charset="-122"/>
                </a:defRPr>
              </a:lvl4pPr>
              <a:lvl5pPr marL="2057400" indent="-228600" eaLnBrk="0" hangingPunct="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zh-CN" sz="18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Calibri" panose="020F0502020204030204" pitchFamily="34" charset="0"/>
              </a:endParaRPr>
            </a:p>
          </p:txBody>
        </p:sp>
        <p:sp>
          <p:nvSpPr>
            <p:cNvPr id="41" name="Rectangle 29"/>
            <p:cNvSpPr>
              <a:spLocks noChangeArrowheads="1"/>
            </p:cNvSpPr>
            <p:nvPr/>
          </p:nvSpPr>
          <p:spPr bwMode="auto">
            <a:xfrm>
              <a:off x="0" y="0"/>
              <a:ext cx="1905000" cy="47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Arial" panose="020B0604020202020204" pitchFamily="34" charset="0"/>
                  <a:ea typeface="宋体" panose="02010600030101010101" pitchFamily="2" charset="-122"/>
                </a:defRPr>
              </a:lvl1pPr>
              <a:lvl2pPr marL="742950" indent="-285750">
                <a:defRPr sz="2300">
                  <a:solidFill>
                    <a:schemeClr val="tx1"/>
                  </a:solidFill>
                  <a:latin typeface="Arial" panose="020B0604020202020204" pitchFamily="34" charset="0"/>
                  <a:ea typeface="宋体" panose="02010600030101010101" pitchFamily="2" charset="-122"/>
                </a:defRPr>
              </a:lvl2pPr>
              <a:lvl3pPr marL="1143000" indent="-228600">
                <a:defRPr sz="2300">
                  <a:solidFill>
                    <a:schemeClr val="tx1"/>
                  </a:solidFill>
                  <a:latin typeface="Arial" panose="020B0604020202020204" pitchFamily="34" charset="0"/>
                  <a:ea typeface="宋体" panose="02010600030101010101" pitchFamily="2" charset="-122"/>
                </a:defRPr>
              </a:lvl3pPr>
              <a:lvl4pPr marL="1600200" indent="-228600">
                <a:defRPr sz="2300">
                  <a:solidFill>
                    <a:schemeClr val="tx1"/>
                  </a:solidFill>
                  <a:latin typeface="Arial" panose="020B0604020202020204" pitchFamily="34" charset="0"/>
                  <a:ea typeface="宋体" panose="02010600030101010101" pitchFamily="2" charset="-122"/>
                </a:defRPr>
              </a:lvl4pPr>
              <a:lvl5pPr marL="2057400" indent="-22860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sz="13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输入标题</a:t>
              </a:r>
            </a:p>
            <a:p>
              <a:pPr algn="r" eaLnBrk="1" hangingPunct="1">
                <a:buFont typeface="Arial" panose="020B0604020202020204" pitchFamily="34" charset="0"/>
                <a:buNone/>
              </a:pPr>
              <a:r>
                <a:rPr lang="zh-CN" altLang="en-US" sz="10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p>
          </p:txBody>
        </p:sp>
      </p:grpSp>
      <p:grpSp>
        <p:nvGrpSpPr>
          <p:cNvPr id="42" name="Group 40"/>
          <p:cNvGrpSpPr/>
          <p:nvPr/>
        </p:nvGrpSpPr>
        <p:grpSpPr bwMode="auto">
          <a:xfrm>
            <a:off x="790052" y="4603751"/>
            <a:ext cx="3265488" cy="671514"/>
            <a:chOff x="0" y="0"/>
            <a:chExt cx="2590800" cy="533400"/>
          </a:xfrm>
        </p:grpSpPr>
        <p:sp>
          <p:nvSpPr>
            <p:cNvPr id="43" name="Rounded Rectangle 24"/>
            <p:cNvSpPr>
              <a:spLocks noChangeArrowheads="1"/>
            </p:cNvSpPr>
            <p:nvPr/>
          </p:nvSpPr>
          <p:spPr bwMode="auto">
            <a:xfrm>
              <a:off x="1981200" y="0"/>
              <a:ext cx="609600" cy="533400"/>
            </a:xfrm>
            <a:prstGeom prst="roundRect">
              <a:avLst>
                <a:gd name="adj" fmla="val 16667"/>
              </a:avLst>
            </a:prstGeom>
            <a:solidFill>
              <a:schemeClr val="accent3"/>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300">
                  <a:solidFill>
                    <a:schemeClr val="tx1"/>
                  </a:solidFill>
                  <a:latin typeface="Arial" panose="020B0604020202020204" pitchFamily="34" charset="0"/>
                  <a:ea typeface="宋体" panose="02010600030101010101" pitchFamily="2" charset="-122"/>
                </a:defRPr>
              </a:lvl1pPr>
              <a:lvl2pPr marL="742950" indent="-285750" eaLnBrk="0" hangingPunct="0">
                <a:defRPr sz="2300">
                  <a:solidFill>
                    <a:schemeClr val="tx1"/>
                  </a:solidFill>
                  <a:latin typeface="Arial" panose="020B0604020202020204" pitchFamily="34" charset="0"/>
                  <a:ea typeface="宋体" panose="02010600030101010101" pitchFamily="2" charset="-122"/>
                </a:defRPr>
              </a:lvl2pPr>
              <a:lvl3pPr marL="1143000" indent="-228600" eaLnBrk="0" hangingPunct="0">
                <a:defRPr sz="2300">
                  <a:solidFill>
                    <a:schemeClr val="tx1"/>
                  </a:solidFill>
                  <a:latin typeface="Arial" panose="020B0604020202020204" pitchFamily="34" charset="0"/>
                  <a:ea typeface="宋体" panose="02010600030101010101" pitchFamily="2" charset="-122"/>
                </a:defRPr>
              </a:lvl3pPr>
              <a:lvl4pPr marL="1600200" indent="-228600" eaLnBrk="0" hangingPunct="0">
                <a:defRPr sz="2300">
                  <a:solidFill>
                    <a:schemeClr val="tx1"/>
                  </a:solidFill>
                  <a:latin typeface="Arial" panose="020B0604020202020204" pitchFamily="34" charset="0"/>
                  <a:ea typeface="宋体" panose="02010600030101010101" pitchFamily="2" charset="-122"/>
                </a:defRPr>
              </a:lvl4pPr>
              <a:lvl5pPr marL="2057400" indent="-228600" eaLnBrk="0" hangingPunct="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zh-CN" sz="18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Calibri" panose="020F0502020204030204" pitchFamily="34" charset="0"/>
              </a:endParaRPr>
            </a:p>
          </p:txBody>
        </p:sp>
        <p:sp>
          <p:nvSpPr>
            <p:cNvPr id="44" name="Rectangle 30"/>
            <p:cNvSpPr>
              <a:spLocks noChangeArrowheads="1"/>
            </p:cNvSpPr>
            <p:nvPr/>
          </p:nvSpPr>
          <p:spPr bwMode="auto">
            <a:xfrm>
              <a:off x="0" y="0"/>
              <a:ext cx="1905000" cy="4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Arial" panose="020B0604020202020204" pitchFamily="34" charset="0"/>
                  <a:ea typeface="宋体" panose="02010600030101010101" pitchFamily="2" charset="-122"/>
                </a:defRPr>
              </a:lvl1pPr>
              <a:lvl2pPr marL="742950" indent="-285750">
                <a:defRPr sz="2300">
                  <a:solidFill>
                    <a:schemeClr val="tx1"/>
                  </a:solidFill>
                  <a:latin typeface="Arial" panose="020B0604020202020204" pitchFamily="34" charset="0"/>
                  <a:ea typeface="宋体" panose="02010600030101010101" pitchFamily="2" charset="-122"/>
                </a:defRPr>
              </a:lvl2pPr>
              <a:lvl3pPr marL="1143000" indent="-228600">
                <a:defRPr sz="2300">
                  <a:solidFill>
                    <a:schemeClr val="tx1"/>
                  </a:solidFill>
                  <a:latin typeface="Arial" panose="020B0604020202020204" pitchFamily="34" charset="0"/>
                  <a:ea typeface="宋体" panose="02010600030101010101" pitchFamily="2" charset="-122"/>
                </a:defRPr>
              </a:lvl3pPr>
              <a:lvl4pPr marL="1600200" indent="-228600">
                <a:defRPr sz="2300">
                  <a:solidFill>
                    <a:schemeClr val="tx1"/>
                  </a:solidFill>
                  <a:latin typeface="Arial" panose="020B0604020202020204" pitchFamily="34" charset="0"/>
                  <a:ea typeface="宋体" panose="02010600030101010101" pitchFamily="2" charset="-122"/>
                </a:defRPr>
              </a:lvl4pPr>
              <a:lvl5pPr marL="2057400" indent="-22860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sz="13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输入标题</a:t>
              </a:r>
            </a:p>
            <a:p>
              <a:pPr algn="r" eaLnBrk="1" hangingPunct="1">
                <a:buFont typeface="Arial" panose="020B0604020202020204" pitchFamily="34" charset="0"/>
                <a:buNone/>
              </a:pPr>
              <a:r>
                <a:rPr lang="zh-CN" altLang="en-US" sz="10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p>
          </p:txBody>
        </p:sp>
      </p:grpSp>
      <p:grpSp>
        <p:nvGrpSpPr>
          <p:cNvPr id="45" name="Group 38"/>
          <p:cNvGrpSpPr/>
          <p:nvPr/>
        </p:nvGrpSpPr>
        <p:grpSpPr bwMode="auto">
          <a:xfrm>
            <a:off x="790052" y="2684463"/>
            <a:ext cx="3265488" cy="671512"/>
            <a:chOff x="0" y="0"/>
            <a:chExt cx="2590800" cy="533400"/>
          </a:xfrm>
        </p:grpSpPr>
        <p:sp>
          <p:nvSpPr>
            <p:cNvPr id="46" name="Rounded Rectangle 21"/>
            <p:cNvSpPr>
              <a:spLocks noChangeArrowheads="1"/>
            </p:cNvSpPr>
            <p:nvPr/>
          </p:nvSpPr>
          <p:spPr bwMode="auto">
            <a:xfrm>
              <a:off x="1981200" y="0"/>
              <a:ext cx="609600" cy="533400"/>
            </a:xfrm>
            <a:prstGeom prst="roundRect">
              <a:avLst>
                <a:gd name="adj" fmla="val 16667"/>
              </a:avLst>
            </a:prstGeom>
            <a:solidFill>
              <a:schemeClr val="accent2"/>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300">
                  <a:solidFill>
                    <a:schemeClr val="tx1"/>
                  </a:solidFill>
                  <a:latin typeface="Arial" panose="020B0604020202020204" pitchFamily="34" charset="0"/>
                  <a:ea typeface="宋体" panose="02010600030101010101" pitchFamily="2" charset="-122"/>
                </a:defRPr>
              </a:lvl1pPr>
              <a:lvl2pPr marL="742950" indent="-285750" eaLnBrk="0" hangingPunct="0">
                <a:defRPr sz="2300">
                  <a:solidFill>
                    <a:schemeClr val="tx1"/>
                  </a:solidFill>
                  <a:latin typeface="Arial" panose="020B0604020202020204" pitchFamily="34" charset="0"/>
                  <a:ea typeface="宋体" panose="02010600030101010101" pitchFamily="2" charset="-122"/>
                </a:defRPr>
              </a:lvl2pPr>
              <a:lvl3pPr marL="1143000" indent="-228600" eaLnBrk="0" hangingPunct="0">
                <a:defRPr sz="2300">
                  <a:solidFill>
                    <a:schemeClr val="tx1"/>
                  </a:solidFill>
                  <a:latin typeface="Arial" panose="020B0604020202020204" pitchFamily="34" charset="0"/>
                  <a:ea typeface="宋体" panose="02010600030101010101" pitchFamily="2" charset="-122"/>
                </a:defRPr>
              </a:lvl3pPr>
              <a:lvl4pPr marL="1600200" indent="-228600" eaLnBrk="0" hangingPunct="0">
                <a:defRPr sz="2300">
                  <a:solidFill>
                    <a:schemeClr val="tx1"/>
                  </a:solidFill>
                  <a:latin typeface="Arial" panose="020B0604020202020204" pitchFamily="34" charset="0"/>
                  <a:ea typeface="宋体" panose="02010600030101010101" pitchFamily="2" charset="-122"/>
                </a:defRPr>
              </a:lvl4pPr>
              <a:lvl5pPr marL="2057400" indent="-228600" eaLnBrk="0" hangingPunct="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buFont typeface="Arial" panose="020B0604020202020204" pitchFamily="34" charset="0"/>
                <a:defRPr sz="2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zh-CN" sz="18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Calibri" panose="020F0502020204030204" pitchFamily="34" charset="0"/>
              </a:endParaRPr>
            </a:p>
          </p:txBody>
        </p:sp>
        <p:sp>
          <p:nvSpPr>
            <p:cNvPr id="47" name="Rectangle 28"/>
            <p:cNvSpPr>
              <a:spLocks noChangeArrowheads="1"/>
            </p:cNvSpPr>
            <p:nvPr/>
          </p:nvSpPr>
          <p:spPr bwMode="auto">
            <a:xfrm>
              <a:off x="0" y="0"/>
              <a:ext cx="1905000" cy="47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Arial" panose="020B0604020202020204" pitchFamily="34" charset="0"/>
                  <a:ea typeface="宋体" panose="02010600030101010101" pitchFamily="2" charset="-122"/>
                </a:defRPr>
              </a:lvl1pPr>
              <a:lvl2pPr marL="742950" indent="-285750">
                <a:defRPr sz="2300">
                  <a:solidFill>
                    <a:schemeClr val="tx1"/>
                  </a:solidFill>
                  <a:latin typeface="Arial" panose="020B0604020202020204" pitchFamily="34" charset="0"/>
                  <a:ea typeface="宋体" panose="02010600030101010101" pitchFamily="2" charset="-122"/>
                </a:defRPr>
              </a:lvl2pPr>
              <a:lvl3pPr marL="1143000" indent="-228600">
                <a:defRPr sz="2300">
                  <a:solidFill>
                    <a:schemeClr val="tx1"/>
                  </a:solidFill>
                  <a:latin typeface="Arial" panose="020B0604020202020204" pitchFamily="34" charset="0"/>
                  <a:ea typeface="宋体" panose="02010600030101010101" pitchFamily="2" charset="-122"/>
                </a:defRPr>
              </a:lvl3pPr>
              <a:lvl4pPr marL="1600200" indent="-228600">
                <a:defRPr sz="2300">
                  <a:solidFill>
                    <a:schemeClr val="tx1"/>
                  </a:solidFill>
                  <a:latin typeface="Arial" panose="020B0604020202020204" pitchFamily="34" charset="0"/>
                  <a:ea typeface="宋体" panose="02010600030101010101" pitchFamily="2" charset="-122"/>
                </a:defRPr>
              </a:lvl4pPr>
              <a:lvl5pPr marL="2057400" indent="-228600">
                <a:defRPr sz="2300">
                  <a:solidFill>
                    <a:schemeClr val="tx1"/>
                  </a:solidFill>
                  <a:latin typeface="Arial" panose="020B0604020202020204" pitchFamily="34" charset="0"/>
                  <a:ea typeface="宋体" panose="02010600030101010101" pitchFamily="2" charset="-122"/>
                </a:defRPr>
              </a:lvl5pPr>
              <a:lvl6pPr marL="25146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6pPr>
              <a:lvl7pPr marL="29718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7pPr>
              <a:lvl8pPr marL="34290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8pPr>
              <a:lvl9pPr marL="3886200" indent="-228600" defTabSz="1176655" eaLnBrk="0" fontAlgn="base" hangingPunct="0">
                <a:spcBef>
                  <a:spcPct val="0"/>
                </a:spcBef>
                <a:spcAft>
                  <a:spcPct val="0"/>
                </a:spcAft>
                <a:defRPr sz="2300">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sz="13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输入标题</a:t>
              </a:r>
            </a:p>
            <a:p>
              <a:pPr algn="r" eaLnBrk="1" hangingPunct="1">
                <a:buFont typeface="Arial" panose="020B0604020202020204" pitchFamily="34" charset="0"/>
                <a:buNone/>
              </a:pPr>
              <a:r>
                <a:rPr lang="zh-CN" altLang="en-US" sz="1000" b="1"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p>
          </p:txBody>
        </p:sp>
      </p:grpSp>
      <p:sp>
        <p:nvSpPr>
          <p:cNvPr id="101" name="文本框 100"/>
          <p:cNvSpPr txBox="1"/>
          <p:nvPr/>
        </p:nvSpPr>
        <p:spPr>
          <a:xfrm>
            <a:off x="5989391" y="2501725"/>
            <a:ext cx="891624" cy="400110"/>
          </a:xfrm>
          <a:prstGeom prst="rect">
            <a:avLst/>
          </a:prstGeom>
          <a:noFill/>
        </p:spPr>
        <p:txBody>
          <a:bodyPr wrap="square" rtlCol="0">
            <a:spAutoFit/>
          </a:bodyPr>
          <a:lstStyle/>
          <a:p>
            <a:r>
              <a:rPr lang="en-US" altLang="zh-CN" sz="2000" b="1" dirty="0">
                <a:latin typeface="Noto Sans S Chinese Light" panose="020B0300000000000000" pitchFamily="34" charset="-122"/>
                <a:ea typeface="Noto Sans S Chinese Light" panose="020B0300000000000000" pitchFamily="34" charset="-122"/>
              </a:rPr>
              <a:t>PPT</a:t>
            </a:r>
            <a:endParaRPr lang="zh-CN" altLang="en-US" sz="2000" b="1" dirty="0">
              <a:latin typeface="Noto Sans S Chinese Light" panose="020B0300000000000000" pitchFamily="34" charset="-122"/>
              <a:ea typeface="Noto Sans S Chinese Light" panose="020B0300000000000000" pitchFamily="34" charset="-122"/>
            </a:endParaRPr>
          </a:p>
        </p:txBody>
      </p:sp>
      <p:sp>
        <p:nvSpPr>
          <p:cNvPr id="102" name="文本框 101"/>
          <p:cNvSpPr txBox="1"/>
          <p:nvPr/>
        </p:nvSpPr>
        <p:spPr>
          <a:xfrm>
            <a:off x="6078291" y="3203845"/>
            <a:ext cx="891624" cy="400110"/>
          </a:xfrm>
          <a:prstGeom prst="rect">
            <a:avLst/>
          </a:prstGeom>
          <a:noFill/>
        </p:spPr>
        <p:txBody>
          <a:bodyPr wrap="square" rtlCol="0">
            <a:spAutoFit/>
          </a:bodyPr>
          <a:lstStyle/>
          <a:p>
            <a:r>
              <a:rPr lang="en-US" altLang="zh-CN" sz="2000" b="1" dirty="0">
                <a:latin typeface="Noto Sans S Chinese Light" panose="020B0300000000000000" pitchFamily="34" charset="-122"/>
                <a:ea typeface="Noto Sans S Chinese Light" panose="020B0300000000000000" pitchFamily="34" charset="-122"/>
              </a:rPr>
              <a:t>AI</a:t>
            </a:r>
            <a:endParaRPr lang="zh-CN" altLang="en-US" sz="2000" b="1" dirty="0">
              <a:latin typeface="Noto Sans S Chinese Light" panose="020B0300000000000000" pitchFamily="34" charset="-122"/>
              <a:ea typeface="Noto Sans S Chinese Light" panose="020B0300000000000000" pitchFamily="34" charset="-122"/>
            </a:endParaRPr>
          </a:p>
        </p:txBody>
      </p:sp>
      <p:sp>
        <p:nvSpPr>
          <p:cNvPr id="103" name="文本框 102"/>
          <p:cNvSpPr txBox="1"/>
          <p:nvPr/>
        </p:nvSpPr>
        <p:spPr>
          <a:xfrm>
            <a:off x="6881015" y="3203845"/>
            <a:ext cx="891624" cy="400110"/>
          </a:xfrm>
          <a:prstGeom prst="rect">
            <a:avLst/>
          </a:prstGeom>
          <a:noFill/>
        </p:spPr>
        <p:txBody>
          <a:bodyPr wrap="square" rtlCol="0">
            <a:spAutoFit/>
          </a:bodyPr>
          <a:lstStyle/>
          <a:p>
            <a:r>
              <a:rPr lang="en-US" altLang="zh-CN" sz="2000" b="1" dirty="0">
                <a:latin typeface="Noto Sans S Chinese Light" panose="020B0300000000000000" pitchFamily="34" charset="-122"/>
                <a:ea typeface="Noto Sans S Chinese Light" panose="020B0300000000000000" pitchFamily="34" charset="-122"/>
              </a:rPr>
              <a:t>CAD</a:t>
            </a:r>
            <a:endParaRPr lang="zh-CN" altLang="en-US" sz="2000" b="1" dirty="0">
              <a:latin typeface="Noto Sans S Chinese Light" panose="020B0300000000000000" pitchFamily="34" charset="-122"/>
              <a:ea typeface="Noto Sans S Chinese Light" panose="020B0300000000000000" pitchFamily="34" charset="-122"/>
            </a:endParaRPr>
          </a:p>
        </p:txBody>
      </p:sp>
      <p:sp>
        <p:nvSpPr>
          <p:cNvPr id="104" name="文本框 103"/>
          <p:cNvSpPr txBox="1"/>
          <p:nvPr/>
        </p:nvSpPr>
        <p:spPr>
          <a:xfrm>
            <a:off x="6967876" y="2501725"/>
            <a:ext cx="891624" cy="400110"/>
          </a:xfrm>
          <a:prstGeom prst="rect">
            <a:avLst/>
          </a:prstGeom>
          <a:noFill/>
        </p:spPr>
        <p:txBody>
          <a:bodyPr wrap="square" rtlCol="0">
            <a:spAutoFit/>
          </a:bodyPr>
          <a:lstStyle/>
          <a:p>
            <a:r>
              <a:rPr lang="en-US" altLang="zh-CN" sz="2000" b="1" dirty="0">
                <a:latin typeface="Noto Sans S Chinese Light" panose="020B0300000000000000" pitchFamily="34" charset="-122"/>
                <a:ea typeface="Noto Sans S Chinese Light" panose="020B0300000000000000" pitchFamily="34" charset="-122"/>
              </a:rPr>
              <a:t>PS</a:t>
            </a:r>
            <a:endParaRPr lang="zh-CN" altLang="en-US" sz="2000" b="1" dirty="0">
              <a:latin typeface="Noto Sans S Chinese Light" panose="020B0300000000000000" pitchFamily="34" charset="-122"/>
              <a:ea typeface="Noto Sans S Chinese Light" panose="020B0300000000000000" pitchFamily="34" charset="-122"/>
            </a:endParaRPr>
          </a:p>
        </p:txBody>
      </p:sp>
      <p:sp>
        <p:nvSpPr>
          <p:cNvPr id="105" name="文本框 104"/>
          <p:cNvSpPr txBox="1"/>
          <p:nvPr/>
        </p:nvSpPr>
        <p:spPr>
          <a:xfrm>
            <a:off x="3324875" y="1887479"/>
            <a:ext cx="891624" cy="400110"/>
          </a:xfrm>
          <a:prstGeom prst="rect">
            <a:avLst/>
          </a:prstGeom>
          <a:noFill/>
        </p:spPr>
        <p:txBody>
          <a:bodyPr wrap="square" rtlCol="0">
            <a:spAutoFit/>
          </a:bodyPr>
          <a:lstStyle/>
          <a:p>
            <a:r>
              <a:rPr lang="en-US" altLang="zh-CN" sz="2000" b="1" dirty="0">
                <a:solidFill>
                  <a:schemeClr val="bg1"/>
                </a:solidFill>
                <a:latin typeface="Noto Sans S Chinese Light" panose="020B0300000000000000" pitchFamily="34" charset="-122"/>
                <a:ea typeface="Noto Sans S Chinese Light" panose="020B0300000000000000" pitchFamily="34" charset="-122"/>
              </a:rPr>
              <a:t>PPT</a:t>
            </a:r>
            <a:endParaRPr lang="zh-CN" altLang="en-US" sz="2000" b="1" dirty="0">
              <a:solidFill>
                <a:schemeClr val="bg1"/>
              </a:solidFill>
              <a:latin typeface="Noto Sans S Chinese Light" panose="020B0300000000000000" pitchFamily="34" charset="-122"/>
              <a:ea typeface="Noto Sans S Chinese Light" panose="020B0300000000000000" pitchFamily="34" charset="-122"/>
            </a:endParaRPr>
          </a:p>
        </p:txBody>
      </p:sp>
      <p:sp>
        <p:nvSpPr>
          <p:cNvPr id="106" name="文本框 105"/>
          <p:cNvSpPr txBox="1"/>
          <p:nvPr/>
        </p:nvSpPr>
        <p:spPr>
          <a:xfrm>
            <a:off x="3432763" y="3780601"/>
            <a:ext cx="891624" cy="400110"/>
          </a:xfrm>
          <a:prstGeom prst="rect">
            <a:avLst/>
          </a:prstGeom>
          <a:noFill/>
        </p:spPr>
        <p:txBody>
          <a:bodyPr wrap="square" rtlCol="0">
            <a:spAutoFit/>
          </a:bodyPr>
          <a:lstStyle/>
          <a:p>
            <a:r>
              <a:rPr lang="en-US" altLang="zh-CN" sz="2000" b="1" dirty="0">
                <a:solidFill>
                  <a:schemeClr val="bg1"/>
                </a:solidFill>
                <a:latin typeface="Noto Sans S Chinese Light" panose="020B0300000000000000" pitchFamily="34" charset="-122"/>
                <a:ea typeface="Noto Sans S Chinese Light" panose="020B0300000000000000" pitchFamily="34" charset="-122"/>
              </a:rPr>
              <a:t>AI</a:t>
            </a:r>
            <a:endParaRPr lang="zh-CN" altLang="en-US" sz="2000" b="1" dirty="0">
              <a:solidFill>
                <a:schemeClr val="bg1"/>
              </a:solidFill>
              <a:latin typeface="Noto Sans S Chinese Light" panose="020B0300000000000000" pitchFamily="34" charset="-122"/>
              <a:ea typeface="Noto Sans S Chinese Light" panose="020B0300000000000000" pitchFamily="34" charset="-122"/>
            </a:endParaRPr>
          </a:p>
        </p:txBody>
      </p:sp>
      <p:sp>
        <p:nvSpPr>
          <p:cNvPr id="107" name="文本框 106"/>
          <p:cNvSpPr txBox="1"/>
          <p:nvPr/>
        </p:nvSpPr>
        <p:spPr>
          <a:xfrm>
            <a:off x="3319864" y="4740216"/>
            <a:ext cx="891624" cy="400110"/>
          </a:xfrm>
          <a:prstGeom prst="rect">
            <a:avLst/>
          </a:prstGeom>
          <a:noFill/>
        </p:spPr>
        <p:txBody>
          <a:bodyPr wrap="square" rtlCol="0">
            <a:spAutoFit/>
          </a:bodyPr>
          <a:lstStyle/>
          <a:p>
            <a:r>
              <a:rPr lang="en-US" altLang="zh-CN" sz="2000" b="1" dirty="0">
                <a:solidFill>
                  <a:schemeClr val="bg1"/>
                </a:solidFill>
                <a:latin typeface="Noto Sans S Chinese Light" panose="020B0300000000000000" pitchFamily="34" charset="-122"/>
                <a:ea typeface="Noto Sans S Chinese Light" panose="020B0300000000000000" pitchFamily="34" charset="-122"/>
              </a:rPr>
              <a:t>CAD</a:t>
            </a:r>
            <a:endParaRPr lang="zh-CN" altLang="en-US" sz="2000" b="1" dirty="0">
              <a:solidFill>
                <a:schemeClr val="bg1"/>
              </a:solidFill>
              <a:latin typeface="Noto Sans S Chinese Light" panose="020B0300000000000000" pitchFamily="34" charset="-122"/>
              <a:ea typeface="Noto Sans S Chinese Light" panose="020B0300000000000000" pitchFamily="34" charset="-122"/>
            </a:endParaRPr>
          </a:p>
        </p:txBody>
      </p:sp>
      <p:sp>
        <p:nvSpPr>
          <p:cNvPr id="108" name="文本框 107"/>
          <p:cNvSpPr txBox="1"/>
          <p:nvPr/>
        </p:nvSpPr>
        <p:spPr>
          <a:xfrm>
            <a:off x="3432763" y="2820164"/>
            <a:ext cx="891624" cy="400110"/>
          </a:xfrm>
          <a:prstGeom prst="rect">
            <a:avLst/>
          </a:prstGeom>
          <a:noFill/>
        </p:spPr>
        <p:txBody>
          <a:bodyPr wrap="square" rtlCol="0">
            <a:spAutoFit/>
          </a:bodyPr>
          <a:lstStyle/>
          <a:p>
            <a:r>
              <a:rPr lang="en-US" altLang="zh-CN" sz="2000" b="1" dirty="0">
                <a:solidFill>
                  <a:schemeClr val="bg1"/>
                </a:solidFill>
                <a:latin typeface="Noto Sans S Chinese Light" panose="020B0300000000000000" pitchFamily="34" charset="-122"/>
                <a:ea typeface="Noto Sans S Chinese Light" panose="020B0300000000000000" pitchFamily="34" charset="-122"/>
              </a:rPr>
              <a:t>PS</a:t>
            </a:r>
            <a:endParaRPr lang="zh-CN" altLang="en-US" sz="2000" b="1" dirty="0">
              <a:solidFill>
                <a:schemeClr val="bg1"/>
              </a:solidFill>
              <a:latin typeface="Noto Sans S Chinese Light" panose="020B0300000000000000" pitchFamily="34" charset="-122"/>
              <a:ea typeface="Noto Sans S Chinese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100000">
                                          <p:val>
                                            <p:strVal val="#ppt_x"/>
                                          </p:val>
                                        </p:tav>
                                      </p:tavLst>
                                    </p:anim>
                                    <p:anim calcmode="lin" valueType="num">
                                      <p:cBhvr>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500"/>
                                        <p:tgtEl>
                                          <p:spTgt spid="10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fade">
                                      <p:cBhvr>
                                        <p:cTn id="24" dur="500"/>
                                        <p:tgtEl>
                                          <p:spTgt spid="103"/>
                                        </p:tgtEl>
                                      </p:cBhvr>
                                    </p:animEffect>
                                  </p:childTnLst>
                                </p:cTn>
                              </p:par>
                            </p:childTnLst>
                          </p:cTn>
                        </p:par>
                        <p:par>
                          <p:cTn id="25" fill="hold">
                            <p:stCondLst>
                              <p:cond delay="2500"/>
                            </p:stCondLst>
                            <p:childTnLst>
                              <p:par>
                                <p:cTn id="26" presetID="2" presetClass="entr" presetSubtype="8" decel="5000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ppt_x</p:attrName>
                                        </p:attrNameLst>
                                      </p:cBhvr>
                                      <p:tavLst>
                                        <p:tav tm="0">
                                          <p:val>
                                            <p:strVal val="0-#ppt_w/2"/>
                                          </p:val>
                                        </p:tav>
                                        <p:tav tm="100000">
                                          <p:val>
                                            <p:strVal val="#ppt_x"/>
                                          </p:val>
                                        </p:tav>
                                      </p:tavLst>
                                    </p:anim>
                                    <p:anim calcmode="lin" valueType="num">
                                      <p:cBhvr>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decel="5000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ppt_x</p:attrName>
                                        </p:attrNameLst>
                                      </p:cBhvr>
                                      <p:tavLst>
                                        <p:tav tm="0">
                                          <p:val>
                                            <p:strVal val="0-#ppt_w/2"/>
                                          </p:val>
                                        </p:tav>
                                        <p:tav tm="100000">
                                          <p:val>
                                            <p:strVal val="#ppt_x"/>
                                          </p:val>
                                        </p:tav>
                                      </p:tavLst>
                                    </p:anim>
                                    <p:anim calcmode="lin" valueType="num">
                                      <p:cBhvr>
                                        <p:cTn id="34" dur="500" fill="hold"/>
                                        <p:tgtEl>
                                          <p:spTgt spid="4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decel="50000"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ppt_x</p:attrName>
                                        </p:attrNameLst>
                                      </p:cBhvr>
                                      <p:tavLst>
                                        <p:tav tm="0">
                                          <p:val>
                                            <p:strVal val="0-#ppt_w/2"/>
                                          </p:val>
                                        </p:tav>
                                        <p:tav tm="100000">
                                          <p:val>
                                            <p:strVal val="#ppt_x"/>
                                          </p:val>
                                        </p:tav>
                                      </p:tavLst>
                                    </p:anim>
                                    <p:anim calcmode="lin" valueType="num">
                                      <p:cBhvr>
                                        <p:cTn id="39" dur="500" fill="hold"/>
                                        <p:tgtEl>
                                          <p:spTgt spid="39"/>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8" decel="5000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ppt_x</p:attrName>
                                        </p:attrNameLst>
                                      </p:cBhvr>
                                      <p:tavLst>
                                        <p:tav tm="0">
                                          <p:val>
                                            <p:strVal val="0-#ppt_w/2"/>
                                          </p:val>
                                        </p:tav>
                                        <p:tav tm="100000">
                                          <p:val>
                                            <p:strVal val="#ppt_x"/>
                                          </p:val>
                                        </p:tav>
                                      </p:tavLst>
                                    </p:anim>
                                    <p:anim calcmode="lin" valueType="num">
                                      <p:cBhvr>
                                        <p:cTn id="44" dur="500" fill="hold"/>
                                        <p:tgtEl>
                                          <p:spTgt spid="42"/>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4" decel="5000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utoUpdateAnimBg="0"/>
      <p:bldP spid="101" grpId="0"/>
      <p:bldP spid="102" grpId="0"/>
      <p:bldP spid="103" grpId="0"/>
      <p:bldP spid="1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47"/>
          <p:cNvCxnSpPr/>
          <p:nvPr/>
        </p:nvCxnSpPr>
        <p:spPr>
          <a:xfrm>
            <a:off x="1034781" y="5612315"/>
            <a:ext cx="10106051" cy="0"/>
          </a:xfrm>
          <a:prstGeom prst="line">
            <a:avLst/>
          </a:prstGeom>
          <a:noFill/>
          <a:ln w="19050" cap="flat" cmpd="sng" algn="ctr">
            <a:solidFill>
              <a:srgbClr val="FFFFFF">
                <a:lumMod val="75000"/>
              </a:srgbClr>
            </a:solidFill>
            <a:prstDash val="sysDot"/>
            <a:miter lim="800000"/>
            <a:headEnd type="none"/>
            <a:tailEnd type="none"/>
          </a:ln>
          <a:effectLst/>
        </p:spPr>
      </p:cxnSp>
      <p:grpSp>
        <p:nvGrpSpPr>
          <p:cNvPr id="5" name="Group 74"/>
          <p:cNvGrpSpPr/>
          <p:nvPr/>
        </p:nvGrpSpPr>
        <p:grpSpPr>
          <a:xfrm>
            <a:off x="2170532" y="1873903"/>
            <a:ext cx="1228949" cy="3456420"/>
            <a:chOff x="1634044" y="1304396"/>
            <a:chExt cx="921712" cy="2592315"/>
          </a:xfrm>
        </p:grpSpPr>
        <p:sp>
          <p:nvSpPr>
            <p:cNvPr id="6" name="Rounded Rectangle 38"/>
            <p:cNvSpPr/>
            <p:nvPr/>
          </p:nvSpPr>
          <p:spPr>
            <a:xfrm>
              <a:off x="1634044" y="1304396"/>
              <a:ext cx="921712" cy="2592315"/>
            </a:xfrm>
            <a:prstGeom prst="roundRect">
              <a:avLst>
                <a:gd name="adj" fmla="val 50000"/>
              </a:avLst>
            </a:prstGeom>
            <a:solidFill>
              <a:schemeClr val="accent1"/>
            </a:solidFill>
            <a:ln w="12700" cap="flat" cmpd="sng" algn="ctr">
              <a:noFill/>
              <a:prstDash val="solid"/>
              <a:miter lim="800000"/>
            </a:ln>
            <a:effectLst/>
          </p:spPr>
          <p:txBody>
            <a:bodyPr rtlCol="0" anchor="ctr"/>
            <a:lstStyle/>
            <a:p>
              <a:pPr algn="ctr" defTabSz="914400">
                <a:defRPr/>
              </a:pPr>
              <a:endParaRPr lang="en-US" sz="3555" kern="0" dirty="0">
                <a:solidFill>
                  <a:srgbClr val="FFFFFF"/>
                </a:solidFill>
                <a:latin typeface="Noto Sans S Chinese Light" panose="020B0300000000000000" pitchFamily="34" charset="-122"/>
                <a:ea typeface="Noto Sans S Chinese Light" panose="020B0300000000000000" pitchFamily="34" charset="-122"/>
              </a:endParaRPr>
            </a:p>
          </p:txBody>
        </p:sp>
        <p:grpSp>
          <p:nvGrpSpPr>
            <p:cNvPr id="7" name="Group 46"/>
            <p:cNvGrpSpPr/>
            <p:nvPr/>
          </p:nvGrpSpPr>
          <p:grpSpPr>
            <a:xfrm>
              <a:off x="1703480" y="3032606"/>
              <a:ext cx="782840" cy="782838"/>
              <a:chOff x="1703480" y="3032606"/>
              <a:chExt cx="782840" cy="782838"/>
            </a:xfrm>
          </p:grpSpPr>
          <p:sp>
            <p:nvSpPr>
              <p:cNvPr id="11" name="Oval 44"/>
              <p:cNvSpPr/>
              <p:nvPr/>
            </p:nvSpPr>
            <p:spPr>
              <a:xfrm>
                <a:off x="1758217" y="3087343"/>
                <a:ext cx="673367" cy="673365"/>
              </a:xfrm>
              <a:prstGeom prst="ellipse">
                <a:avLst/>
              </a:prstGeom>
              <a:solidFill>
                <a:srgbClr val="FFFFFF"/>
              </a:solidFill>
              <a:ln w="12700" cap="flat" cmpd="sng" algn="ctr">
                <a:noFill/>
                <a:prstDash val="solid"/>
                <a:miter lim="800000"/>
              </a:ln>
              <a:effectLst/>
            </p:spPr>
            <p:txBody>
              <a:bodyPr rtlCol="0" anchor="ctr"/>
              <a:lstStyle/>
              <a:p>
                <a:pPr algn="ctr" defTabSz="914400">
                  <a:defRPr/>
                </a:pPr>
                <a:endParaRPr lang="en-US" sz="1865" kern="0" dirty="0">
                  <a:solidFill>
                    <a:srgbClr val="44546A">
                      <a:lumMod val="75000"/>
                    </a:srgbClr>
                  </a:solidFill>
                  <a:latin typeface="Noto Sans S Chinese Light" panose="020B0300000000000000" pitchFamily="34" charset="-122"/>
                  <a:ea typeface="Noto Sans S Chinese Light" panose="020B0300000000000000" pitchFamily="34" charset="-122"/>
                </a:endParaRPr>
              </a:p>
            </p:txBody>
          </p:sp>
          <p:sp>
            <p:nvSpPr>
              <p:cNvPr id="12" name="Oval 45"/>
              <p:cNvSpPr/>
              <p:nvPr/>
            </p:nvSpPr>
            <p:spPr>
              <a:xfrm>
                <a:off x="1703480" y="3032606"/>
                <a:ext cx="782840" cy="782838"/>
              </a:xfrm>
              <a:prstGeom prst="ellipse">
                <a:avLst/>
              </a:prstGeom>
              <a:noFill/>
              <a:ln w="19050" cap="flat" cmpd="sng" algn="ctr">
                <a:solidFill>
                  <a:srgbClr val="FFFFFF"/>
                </a:solidFill>
                <a:prstDash val="sysDot"/>
                <a:miter lim="800000"/>
              </a:ln>
              <a:effectLst/>
            </p:spPr>
            <p:txBody>
              <a:bodyPr rtlCol="0" anchor="ctr"/>
              <a:lstStyle/>
              <a:p>
                <a:pPr algn="ctr" defTabSz="914400">
                  <a:defRPr/>
                </a:pPr>
                <a:endParaRPr lang="en-US" sz="1865" kern="0" dirty="0">
                  <a:solidFill>
                    <a:srgbClr val="E7E6E6"/>
                  </a:solidFill>
                  <a:latin typeface="Noto Sans S Chinese Light" panose="020B0300000000000000" pitchFamily="34" charset="-122"/>
                  <a:ea typeface="Noto Sans S Chinese Light" panose="020B0300000000000000" pitchFamily="34" charset="-122"/>
                </a:endParaRPr>
              </a:p>
            </p:txBody>
          </p:sp>
        </p:grpSp>
        <p:grpSp>
          <p:nvGrpSpPr>
            <p:cNvPr id="8" name="Group 61"/>
            <p:cNvGrpSpPr/>
            <p:nvPr/>
          </p:nvGrpSpPr>
          <p:grpSpPr>
            <a:xfrm>
              <a:off x="1789406" y="1477217"/>
              <a:ext cx="610985" cy="2108391"/>
              <a:chOff x="1789406" y="1477217"/>
              <a:chExt cx="610985" cy="2108391"/>
            </a:xfrm>
          </p:grpSpPr>
          <p:sp>
            <p:nvSpPr>
              <p:cNvPr id="9" name="Text Placeholder 3"/>
              <p:cNvSpPr txBox="1"/>
              <p:nvPr/>
            </p:nvSpPr>
            <p:spPr>
              <a:xfrm>
                <a:off x="1907297" y="3262443"/>
                <a:ext cx="375205"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kern="0" dirty="0">
                    <a:solidFill>
                      <a:srgbClr val="000000">
                        <a:lumMod val="75000"/>
                        <a:lumOff val="25000"/>
                      </a:srgbClr>
                    </a:solidFill>
                    <a:latin typeface="Noto Sans S Chinese Light" panose="020B0300000000000000" pitchFamily="34" charset="-122"/>
                    <a:ea typeface="Noto Sans S Chinese Light" panose="020B0300000000000000" pitchFamily="34" charset="-122"/>
                  </a:rPr>
                  <a:t>输入标签</a:t>
                </a:r>
                <a:endParaRPr lang="en-US" sz="1400" b="1" kern="0" dirty="0">
                  <a:solidFill>
                    <a:srgbClr val="000000">
                      <a:lumMod val="75000"/>
                      <a:lumOff val="25000"/>
                    </a:srgbClr>
                  </a:solidFill>
                  <a:latin typeface="Noto Sans S Chinese Light" panose="020B0300000000000000" pitchFamily="34" charset="-122"/>
                  <a:ea typeface="Noto Sans S Chinese Light" panose="020B0300000000000000" pitchFamily="34" charset="-122"/>
                </a:endParaRPr>
              </a:p>
            </p:txBody>
          </p:sp>
          <p:sp>
            <p:nvSpPr>
              <p:cNvPr id="10" name="Rectangle 60"/>
              <p:cNvSpPr/>
              <p:nvPr/>
            </p:nvSpPr>
            <p:spPr>
              <a:xfrm>
                <a:off x="1789406" y="1477217"/>
                <a:ext cx="610985" cy="346249"/>
              </a:xfrm>
              <a:prstGeom prst="rect">
                <a:avLst/>
              </a:prstGeom>
            </p:spPr>
            <p:txBody>
              <a:bodyPr wrap="none">
                <a:spAutoFit/>
              </a:bodyPr>
              <a:lstStyle/>
              <a:p>
                <a:pPr algn="ctr" defTabSz="1219200">
                  <a:spcBef>
                    <a:spcPct val="20000"/>
                  </a:spcBef>
                  <a:defRPr/>
                </a:pPr>
                <a:r>
                  <a:rPr lang="en-US" sz="2400" b="1" kern="0" dirty="0">
                    <a:solidFill>
                      <a:srgbClr val="FFFFFF"/>
                    </a:solidFill>
                    <a:latin typeface="Noto Sans S Chinese Light" panose="020B0300000000000000" pitchFamily="34" charset="-122"/>
                    <a:ea typeface="Noto Sans S Chinese Light" panose="020B0300000000000000" pitchFamily="34" charset="-122"/>
                  </a:rPr>
                  <a:t>90%</a:t>
                </a:r>
              </a:p>
            </p:txBody>
          </p:sp>
        </p:grpSp>
      </p:grpSp>
      <p:grpSp>
        <p:nvGrpSpPr>
          <p:cNvPr id="13" name="Group 75"/>
          <p:cNvGrpSpPr/>
          <p:nvPr/>
        </p:nvGrpSpPr>
        <p:grpSpPr>
          <a:xfrm>
            <a:off x="3821932" y="2411568"/>
            <a:ext cx="1228949" cy="2918755"/>
            <a:chOff x="2872594" y="1707645"/>
            <a:chExt cx="921712" cy="2189066"/>
          </a:xfrm>
        </p:grpSpPr>
        <p:sp>
          <p:nvSpPr>
            <p:cNvPr id="14" name="Rounded Rectangle 40"/>
            <p:cNvSpPr/>
            <p:nvPr/>
          </p:nvSpPr>
          <p:spPr>
            <a:xfrm>
              <a:off x="2872594" y="1707645"/>
              <a:ext cx="921712" cy="2189066"/>
            </a:xfrm>
            <a:prstGeom prst="roundRect">
              <a:avLst>
                <a:gd name="adj" fmla="val 50000"/>
              </a:avLst>
            </a:prstGeom>
            <a:solidFill>
              <a:schemeClr val="accent2"/>
            </a:solidFill>
            <a:ln w="12700" cap="flat" cmpd="sng" algn="ctr">
              <a:noFill/>
              <a:prstDash val="solid"/>
              <a:miter lim="800000"/>
            </a:ln>
            <a:effectLst/>
          </p:spPr>
          <p:txBody>
            <a:bodyPr rtlCol="0" anchor="ctr"/>
            <a:lstStyle/>
            <a:p>
              <a:pPr algn="ctr" defTabSz="914400">
                <a:defRPr/>
              </a:pPr>
              <a:endParaRPr lang="en-US" sz="3555" kern="0" dirty="0">
                <a:solidFill>
                  <a:srgbClr val="FFFFFF"/>
                </a:solidFill>
                <a:latin typeface="Noto Sans S Chinese Light" panose="020B0300000000000000" pitchFamily="34" charset="-122"/>
                <a:ea typeface="Noto Sans S Chinese Light" panose="020B0300000000000000" pitchFamily="34" charset="-122"/>
              </a:endParaRPr>
            </a:p>
          </p:txBody>
        </p:sp>
        <p:grpSp>
          <p:nvGrpSpPr>
            <p:cNvPr id="15" name="Group 47"/>
            <p:cNvGrpSpPr/>
            <p:nvPr/>
          </p:nvGrpSpPr>
          <p:grpSpPr>
            <a:xfrm>
              <a:off x="2942030" y="3032606"/>
              <a:ext cx="782840" cy="782838"/>
              <a:chOff x="1703480" y="3032606"/>
              <a:chExt cx="782840" cy="782838"/>
            </a:xfrm>
          </p:grpSpPr>
          <p:sp>
            <p:nvSpPr>
              <p:cNvPr id="19" name="Oval 48"/>
              <p:cNvSpPr/>
              <p:nvPr/>
            </p:nvSpPr>
            <p:spPr>
              <a:xfrm>
                <a:off x="1758217" y="3087343"/>
                <a:ext cx="673367" cy="673365"/>
              </a:xfrm>
              <a:prstGeom prst="ellipse">
                <a:avLst/>
              </a:prstGeom>
              <a:solidFill>
                <a:srgbClr val="FFFFFF"/>
              </a:solidFill>
              <a:ln w="12700" cap="flat" cmpd="sng" algn="ctr">
                <a:noFill/>
                <a:prstDash val="solid"/>
                <a:miter lim="800000"/>
              </a:ln>
              <a:effectLst/>
            </p:spPr>
            <p:txBody>
              <a:bodyPr rtlCol="0" anchor="ctr"/>
              <a:lstStyle/>
              <a:p>
                <a:pPr algn="ctr" defTabSz="914400">
                  <a:defRPr/>
                </a:pPr>
                <a:endParaRPr lang="en-US" sz="1865" kern="0" dirty="0">
                  <a:solidFill>
                    <a:srgbClr val="E7E6E6"/>
                  </a:solidFill>
                  <a:latin typeface="Noto Sans S Chinese Light" panose="020B0300000000000000" pitchFamily="34" charset="-122"/>
                  <a:ea typeface="Noto Sans S Chinese Light" panose="020B0300000000000000" pitchFamily="34" charset="-122"/>
                </a:endParaRPr>
              </a:p>
            </p:txBody>
          </p:sp>
          <p:sp>
            <p:nvSpPr>
              <p:cNvPr id="20" name="Oval 49"/>
              <p:cNvSpPr/>
              <p:nvPr/>
            </p:nvSpPr>
            <p:spPr>
              <a:xfrm>
                <a:off x="1703480" y="3032606"/>
                <a:ext cx="782840" cy="782838"/>
              </a:xfrm>
              <a:prstGeom prst="ellipse">
                <a:avLst/>
              </a:prstGeom>
              <a:noFill/>
              <a:ln w="19050" cap="flat" cmpd="sng" algn="ctr">
                <a:solidFill>
                  <a:srgbClr val="FFFFFF"/>
                </a:solidFill>
                <a:prstDash val="sysDot"/>
                <a:miter lim="800000"/>
              </a:ln>
              <a:effectLst/>
            </p:spPr>
            <p:txBody>
              <a:bodyPr rtlCol="0" anchor="ctr"/>
              <a:lstStyle/>
              <a:p>
                <a:pPr algn="ctr" defTabSz="914400">
                  <a:defRPr/>
                </a:pPr>
                <a:endParaRPr lang="en-US" sz="1865" kern="0" dirty="0">
                  <a:solidFill>
                    <a:srgbClr val="E7E6E6"/>
                  </a:solidFill>
                  <a:latin typeface="Noto Sans S Chinese Light" panose="020B0300000000000000" pitchFamily="34" charset="-122"/>
                  <a:ea typeface="Noto Sans S Chinese Light" panose="020B0300000000000000" pitchFamily="34" charset="-122"/>
                </a:endParaRPr>
              </a:p>
            </p:txBody>
          </p:sp>
        </p:grpSp>
        <p:grpSp>
          <p:nvGrpSpPr>
            <p:cNvPr id="16" name="Group 62"/>
            <p:cNvGrpSpPr/>
            <p:nvPr/>
          </p:nvGrpSpPr>
          <p:grpSpPr>
            <a:xfrm>
              <a:off x="3022671" y="1825998"/>
              <a:ext cx="610985" cy="1759609"/>
              <a:chOff x="1789406" y="1750267"/>
              <a:chExt cx="610985" cy="1759609"/>
            </a:xfrm>
          </p:grpSpPr>
          <p:sp>
            <p:nvSpPr>
              <p:cNvPr id="17" name="Text Placeholder 3"/>
              <p:cNvSpPr txBox="1"/>
              <p:nvPr/>
            </p:nvSpPr>
            <p:spPr>
              <a:xfrm>
                <a:off x="1911900" y="3186711"/>
                <a:ext cx="381193"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kern="0" dirty="0">
                    <a:solidFill>
                      <a:srgbClr val="000000">
                        <a:lumMod val="75000"/>
                        <a:lumOff val="25000"/>
                      </a:srgbClr>
                    </a:solidFill>
                    <a:latin typeface="Noto Sans S Chinese Light" panose="020B0300000000000000" pitchFamily="34" charset="-122"/>
                    <a:ea typeface="Noto Sans S Chinese Light" panose="020B0300000000000000" pitchFamily="34" charset="-122"/>
                  </a:rPr>
                  <a:t>输入标签</a:t>
                </a:r>
                <a:endParaRPr lang="en-US" altLang="zh-CN" sz="1400" b="1" kern="0" dirty="0">
                  <a:solidFill>
                    <a:srgbClr val="000000">
                      <a:lumMod val="75000"/>
                      <a:lumOff val="25000"/>
                    </a:srgbClr>
                  </a:solidFill>
                  <a:latin typeface="Noto Sans S Chinese Light" panose="020B0300000000000000" pitchFamily="34" charset="-122"/>
                  <a:ea typeface="Noto Sans S Chinese Light" panose="020B0300000000000000" pitchFamily="34" charset="-122"/>
                </a:endParaRPr>
              </a:p>
            </p:txBody>
          </p:sp>
          <p:sp>
            <p:nvSpPr>
              <p:cNvPr id="18" name="Rectangle 64"/>
              <p:cNvSpPr/>
              <p:nvPr/>
            </p:nvSpPr>
            <p:spPr>
              <a:xfrm>
                <a:off x="1789406" y="1750267"/>
                <a:ext cx="610985" cy="346249"/>
              </a:xfrm>
              <a:prstGeom prst="rect">
                <a:avLst/>
              </a:prstGeom>
            </p:spPr>
            <p:txBody>
              <a:bodyPr wrap="none">
                <a:spAutoFit/>
              </a:bodyPr>
              <a:lstStyle/>
              <a:p>
                <a:pPr algn="ctr" defTabSz="1219200">
                  <a:spcBef>
                    <a:spcPct val="20000"/>
                  </a:spcBef>
                  <a:defRPr/>
                </a:pPr>
                <a:r>
                  <a:rPr lang="en-US" sz="2400" b="1" kern="0" dirty="0">
                    <a:solidFill>
                      <a:srgbClr val="FFFFFF"/>
                    </a:solidFill>
                    <a:latin typeface="Noto Sans S Chinese Light" panose="020B0300000000000000" pitchFamily="34" charset="-122"/>
                    <a:ea typeface="Noto Sans S Chinese Light" panose="020B0300000000000000" pitchFamily="34" charset="-122"/>
                  </a:rPr>
                  <a:t>80%</a:t>
                </a:r>
              </a:p>
            </p:txBody>
          </p:sp>
        </p:grpSp>
      </p:grpSp>
      <p:grpSp>
        <p:nvGrpSpPr>
          <p:cNvPr id="21" name="Group 76"/>
          <p:cNvGrpSpPr/>
          <p:nvPr/>
        </p:nvGrpSpPr>
        <p:grpSpPr>
          <a:xfrm>
            <a:off x="5473329" y="1105810"/>
            <a:ext cx="1228948" cy="4224513"/>
            <a:chOff x="4106521" y="728326"/>
            <a:chExt cx="921712" cy="3168385"/>
          </a:xfrm>
        </p:grpSpPr>
        <p:sp>
          <p:nvSpPr>
            <p:cNvPr id="22" name="Rounded Rectangle 41"/>
            <p:cNvSpPr/>
            <p:nvPr/>
          </p:nvSpPr>
          <p:spPr>
            <a:xfrm>
              <a:off x="4106521" y="728326"/>
              <a:ext cx="921712" cy="3168385"/>
            </a:xfrm>
            <a:prstGeom prst="roundRect">
              <a:avLst>
                <a:gd name="adj" fmla="val 50000"/>
              </a:avLst>
            </a:prstGeom>
            <a:solidFill>
              <a:schemeClr val="accent1"/>
            </a:solidFill>
            <a:ln w="12700" cap="flat" cmpd="sng" algn="ctr">
              <a:noFill/>
              <a:prstDash val="solid"/>
              <a:miter lim="800000"/>
            </a:ln>
            <a:effectLst/>
          </p:spPr>
          <p:txBody>
            <a:bodyPr rtlCol="0" anchor="ctr"/>
            <a:lstStyle/>
            <a:p>
              <a:pPr algn="ctr" defTabSz="914400">
                <a:defRPr/>
              </a:pPr>
              <a:endParaRPr lang="en-US" sz="3555" kern="0" dirty="0">
                <a:solidFill>
                  <a:srgbClr val="FFFFFF"/>
                </a:solidFill>
                <a:latin typeface="Noto Sans S Chinese Light" panose="020B0300000000000000" pitchFamily="34" charset="-122"/>
                <a:ea typeface="Noto Sans S Chinese Light" panose="020B0300000000000000" pitchFamily="34" charset="-122"/>
              </a:endParaRPr>
            </a:p>
          </p:txBody>
        </p:sp>
        <p:grpSp>
          <p:nvGrpSpPr>
            <p:cNvPr id="23" name="Group 50"/>
            <p:cNvGrpSpPr/>
            <p:nvPr/>
          </p:nvGrpSpPr>
          <p:grpSpPr>
            <a:xfrm>
              <a:off x="4175957" y="3032606"/>
              <a:ext cx="782840" cy="782838"/>
              <a:chOff x="1703480" y="3032606"/>
              <a:chExt cx="782840" cy="782838"/>
            </a:xfrm>
          </p:grpSpPr>
          <p:sp>
            <p:nvSpPr>
              <p:cNvPr id="27" name="Oval 51"/>
              <p:cNvSpPr/>
              <p:nvPr/>
            </p:nvSpPr>
            <p:spPr>
              <a:xfrm>
                <a:off x="1758217" y="3087343"/>
                <a:ext cx="673367" cy="673365"/>
              </a:xfrm>
              <a:prstGeom prst="ellipse">
                <a:avLst/>
              </a:prstGeom>
              <a:solidFill>
                <a:srgbClr val="FFFFFF"/>
              </a:solidFill>
              <a:ln w="12700" cap="flat" cmpd="sng" algn="ctr">
                <a:noFill/>
                <a:prstDash val="solid"/>
                <a:miter lim="800000"/>
              </a:ln>
              <a:effectLst/>
            </p:spPr>
            <p:txBody>
              <a:bodyPr rtlCol="0" anchor="ctr"/>
              <a:lstStyle/>
              <a:p>
                <a:pPr algn="ctr" defTabSz="914400">
                  <a:defRPr/>
                </a:pPr>
                <a:endParaRPr lang="en-US" sz="1865" kern="0" dirty="0">
                  <a:solidFill>
                    <a:srgbClr val="5D910B"/>
                  </a:solidFill>
                  <a:latin typeface="Noto Sans S Chinese Light" panose="020B0300000000000000" pitchFamily="34" charset="-122"/>
                  <a:ea typeface="Noto Sans S Chinese Light" panose="020B0300000000000000" pitchFamily="34" charset="-122"/>
                </a:endParaRPr>
              </a:p>
            </p:txBody>
          </p:sp>
          <p:sp>
            <p:nvSpPr>
              <p:cNvPr id="28" name="Oval 52"/>
              <p:cNvSpPr/>
              <p:nvPr/>
            </p:nvSpPr>
            <p:spPr>
              <a:xfrm>
                <a:off x="1703480" y="3032606"/>
                <a:ext cx="782840" cy="782838"/>
              </a:xfrm>
              <a:prstGeom prst="ellipse">
                <a:avLst/>
              </a:prstGeom>
              <a:noFill/>
              <a:ln w="19050" cap="flat" cmpd="sng" algn="ctr">
                <a:solidFill>
                  <a:srgbClr val="FFFFFF"/>
                </a:solidFill>
                <a:prstDash val="sysDot"/>
                <a:miter lim="800000"/>
              </a:ln>
              <a:effectLst/>
            </p:spPr>
            <p:txBody>
              <a:bodyPr rtlCol="0" anchor="ctr"/>
              <a:lstStyle/>
              <a:p>
                <a:pPr algn="ctr" defTabSz="914400">
                  <a:defRPr/>
                </a:pPr>
                <a:endParaRPr lang="en-US" sz="1865" kern="0" dirty="0">
                  <a:solidFill>
                    <a:srgbClr val="FF3F3F"/>
                  </a:solidFill>
                  <a:latin typeface="Noto Sans S Chinese Light" panose="020B0300000000000000" pitchFamily="34" charset="-122"/>
                  <a:ea typeface="Noto Sans S Chinese Light" panose="020B0300000000000000" pitchFamily="34" charset="-122"/>
                </a:endParaRPr>
              </a:p>
            </p:txBody>
          </p:sp>
        </p:grpSp>
        <p:grpSp>
          <p:nvGrpSpPr>
            <p:cNvPr id="24" name="Group 65"/>
            <p:cNvGrpSpPr/>
            <p:nvPr/>
          </p:nvGrpSpPr>
          <p:grpSpPr>
            <a:xfrm>
              <a:off x="4198258" y="958754"/>
              <a:ext cx="740829" cy="2626852"/>
              <a:chOff x="1730021" y="1174197"/>
              <a:chExt cx="740829" cy="2626852"/>
            </a:xfrm>
          </p:grpSpPr>
          <p:sp>
            <p:nvSpPr>
              <p:cNvPr id="25" name="Text Placeholder 3"/>
              <p:cNvSpPr txBox="1"/>
              <p:nvPr/>
            </p:nvSpPr>
            <p:spPr>
              <a:xfrm>
                <a:off x="1924450" y="3477884"/>
                <a:ext cx="349379"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kern="0" dirty="0">
                    <a:solidFill>
                      <a:srgbClr val="000000">
                        <a:lumMod val="75000"/>
                        <a:lumOff val="25000"/>
                      </a:srgbClr>
                    </a:solidFill>
                    <a:latin typeface="Noto Sans S Chinese Light" panose="020B0300000000000000" pitchFamily="34" charset="-122"/>
                    <a:ea typeface="Noto Sans S Chinese Light" panose="020B0300000000000000" pitchFamily="34" charset="-122"/>
                  </a:rPr>
                  <a:t>输入标签</a:t>
                </a:r>
                <a:endParaRPr lang="en-US" altLang="zh-CN" sz="1400" b="1" kern="0" dirty="0">
                  <a:solidFill>
                    <a:srgbClr val="000000">
                      <a:lumMod val="75000"/>
                      <a:lumOff val="25000"/>
                    </a:srgbClr>
                  </a:solidFill>
                  <a:latin typeface="Noto Sans S Chinese Light" panose="020B0300000000000000" pitchFamily="34" charset="-122"/>
                  <a:ea typeface="Noto Sans S Chinese Light" panose="020B0300000000000000" pitchFamily="34" charset="-122"/>
                </a:endParaRPr>
              </a:p>
            </p:txBody>
          </p:sp>
          <p:sp>
            <p:nvSpPr>
              <p:cNvPr id="26" name="Rectangle 67"/>
              <p:cNvSpPr/>
              <p:nvPr/>
            </p:nvSpPr>
            <p:spPr>
              <a:xfrm>
                <a:off x="1730021" y="1174197"/>
                <a:ext cx="740829" cy="346249"/>
              </a:xfrm>
              <a:prstGeom prst="rect">
                <a:avLst/>
              </a:prstGeom>
            </p:spPr>
            <p:txBody>
              <a:bodyPr wrap="none">
                <a:spAutoFit/>
              </a:bodyPr>
              <a:lstStyle/>
              <a:p>
                <a:pPr algn="ctr" defTabSz="1219200">
                  <a:spcBef>
                    <a:spcPct val="20000"/>
                  </a:spcBef>
                  <a:defRPr/>
                </a:pPr>
                <a:r>
                  <a:rPr lang="en-US" sz="2400" b="1" kern="0" dirty="0">
                    <a:solidFill>
                      <a:srgbClr val="FFFFFF"/>
                    </a:solidFill>
                    <a:latin typeface="Noto Sans S Chinese Light" panose="020B0300000000000000" pitchFamily="34" charset="-122"/>
                    <a:ea typeface="Noto Sans S Chinese Light" panose="020B0300000000000000" pitchFamily="34" charset="-122"/>
                  </a:rPr>
                  <a:t>100%</a:t>
                </a:r>
              </a:p>
            </p:txBody>
          </p:sp>
        </p:grpSp>
      </p:grpSp>
      <p:grpSp>
        <p:nvGrpSpPr>
          <p:cNvPr id="29" name="Group 79"/>
          <p:cNvGrpSpPr/>
          <p:nvPr/>
        </p:nvGrpSpPr>
        <p:grpSpPr>
          <a:xfrm>
            <a:off x="8776132" y="1873903"/>
            <a:ext cx="1228949" cy="3456420"/>
            <a:chOff x="6588245" y="1304396"/>
            <a:chExt cx="921712" cy="2592315"/>
          </a:xfrm>
        </p:grpSpPr>
        <p:sp>
          <p:nvSpPr>
            <p:cNvPr id="30" name="Rounded Rectangle 43"/>
            <p:cNvSpPr/>
            <p:nvPr/>
          </p:nvSpPr>
          <p:spPr>
            <a:xfrm>
              <a:off x="6588245" y="1304396"/>
              <a:ext cx="921712" cy="2592315"/>
            </a:xfrm>
            <a:prstGeom prst="roundRect">
              <a:avLst>
                <a:gd name="adj" fmla="val 50000"/>
              </a:avLst>
            </a:prstGeom>
            <a:solidFill>
              <a:schemeClr val="accent1"/>
            </a:solidFill>
            <a:ln w="12700" cap="flat" cmpd="sng" algn="ctr">
              <a:noFill/>
              <a:prstDash val="solid"/>
              <a:miter lim="800000"/>
            </a:ln>
            <a:effectLst/>
          </p:spPr>
          <p:txBody>
            <a:bodyPr rtlCol="0" anchor="ctr"/>
            <a:lstStyle/>
            <a:p>
              <a:pPr algn="ctr" defTabSz="914400">
                <a:defRPr/>
              </a:pPr>
              <a:endParaRPr lang="en-US" sz="3555" kern="0" dirty="0">
                <a:solidFill>
                  <a:srgbClr val="FFFFFF"/>
                </a:solidFill>
                <a:latin typeface="Noto Sans S Chinese Light" panose="020B0300000000000000" pitchFamily="34" charset="-122"/>
                <a:ea typeface="Noto Sans S Chinese Light" panose="020B0300000000000000" pitchFamily="34" charset="-122"/>
              </a:endParaRPr>
            </a:p>
          </p:txBody>
        </p:sp>
        <p:grpSp>
          <p:nvGrpSpPr>
            <p:cNvPr id="31" name="Group 56"/>
            <p:cNvGrpSpPr/>
            <p:nvPr/>
          </p:nvGrpSpPr>
          <p:grpSpPr>
            <a:xfrm>
              <a:off x="6657681" y="3032606"/>
              <a:ext cx="782840" cy="782838"/>
              <a:chOff x="1703480" y="3032606"/>
              <a:chExt cx="782840" cy="782838"/>
            </a:xfrm>
          </p:grpSpPr>
          <p:sp>
            <p:nvSpPr>
              <p:cNvPr id="35" name="Oval 57"/>
              <p:cNvSpPr/>
              <p:nvPr/>
            </p:nvSpPr>
            <p:spPr>
              <a:xfrm>
                <a:off x="1758217" y="3087343"/>
                <a:ext cx="673367" cy="673365"/>
              </a:xfrm>
              <a:prstGeom prst="ellipse">
                <a:avLst/>
              </a:prstGeom>
              <a:solidFill>
                <a:srgbClr val="FFFFFF"/>
              </a:solidFill>
              <a:ln w="12700" cap="flat" cmpd="sng" algn="ctr">
                <a:noFill/>
                <a:prstDash val="solid"/>
                <a:miter lim="800000"/>
              </a:ln>
              <a:effectLst/>
            </p:spPr>
            <p:txBody>
              <a:bodyPr rtlCol="0" anchor="ctr"/>
              <a:lstStyle/>
              <a:p>
                <a:pPr algn="ctr" defTabSz="914400">
                  <a:defRPr/>
                </a:pPr>
                <a:endParaRPr lang="en-US" sz="1865" kern="0" dirty="0">
                  <a:solidFill>
                    <a:srgbClr val="916B0C"/>
                  </a:solidFill>
                  <a:latin typeface="Noto Sans S Chinese Light" panose="020B0300000000000000" pitchFamily="34" charset="-122"/>
                  <a:ea typeface="Noto Sans S Chinese Light" panose="020B0300000000000000" pitchFamily="34" charset="-122"/>
                </a:endParaRPr>
              </a:p>
            </p:txBody>
          </p:sp>
          <p:sp>
            <p:nvSpPr>
              <p:cNvPr id="36" name="Oval 58"/>
              <p:cNvSpPr/>
              <p:nvPr/>
            </p:nvSpPr>
            <p:spPr>
              <a:xfrm>
                <a:off x="1703480" y="3032606"/>
                <a:ext cx="782840" cy="782838"/>
              </a:xfrm>
              <a:prstGeom prst="ellipse">
                <a:avLst/>
              </a:prstGeom>
              <a:noFill/>
              <a:ln w="19050" cap="flat" cmpd="sng" algn="ctr">
                <a:solidFill>
                  <a:srgbClr val="FFFFFF"/>
                </a:solidFill>
                <a:prstDash val="sysDot"/>
                <a:miter lim="800000"/>
              </a:ln>
              <a:effectLst/>
            </p:spPr>
            <p:txBody>
              <a:bodyPr rtlCol="0" anchor="ctr"/>
              <a:lstStyle/>
              <a:p>
                <a:pPr algn="ctr" defTabSz="914400">
                  <a:defRPr/>
                </a:pPr>
                <a:endParaRPr lang="en-US" sz="1865" kern="0" dirty="0">
                  <a:solidFill>
                    <a:srgbClr val="00B0F0"/>
                  </a:solidFill>
                  <a:latin typeface="Noto Sans S Chinese Light" panose="020B0300000000000000" pitchFamily="34" charset="-122"/>
                  <a:ea typeface="Noto Sans S Chinese Light" panose="020B0300000000000000" pitchFamily="34" charset="-122"/>
                </a:endParaRPr>
              </a:p>
            </p:txBody>
          </p:sp>
        </p:grpSp>
        <p:grpSp>
          <p:nvGrpSpPr>
            <p:cNvPr id="32" name="Group 68"/>
            <p:cNvGrpSpPr/>
            <p:nvPr/>
          </p:nvGrpSpPr>
          <p:grpSpPr>
            <a:xfrm>
              <a:off x="6738323" y="1477217"/>
              <a:ext cx="610985" cy="2108389"/>
              <a:chOff x="1789407" y="1477217"/>
              <a:chExt cx="610985" cy="2108389"/>
            </a:xfrm>
          </p:grpSpPr>
          <p:sp>
            <p:nvSpPr>
              <p:cNvPr id="33" name="Text Placeholder 3"/>
              <p:cNvSpPr txBox="1"/>
              <p:nvPr/>
            </p:nvSpPr>
            <p:spPr>
              <a:xfrm>
                <a:off x="1950645" y="3262441"/>
                <a:ext cx="299080"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kern="0" dirty="0">
                    <a:solidFill>
                      <a:srgbClr val="000000">
                        <a:lumMod val="75000"/>
                        <a:lumOff val="25000"/>
                      </a:srgbClr>
                    </a:solidFill>
                    <a:latin typeface="Noto Sans S Chinese Light" panose="020B0300000000000000" pitchFamily="34" charset="-122"/>
                    <a:ea typeface="Noto Sans S Chinese Light" panose="020B0300000000000000" pitchFamily="34" charset="-122"/>
                  </a:rPr>
                  <a:t>输入标签</a:t>
                </a:r>
                <a:endParaRPr lang="en-US" altLang="zh-CN" sz="1400" b="1" kern="0" dirty="0">
                  <a:solidFill>
                    <a:srgbClr val="000000">
                      <a:lumMod val="75000"/>
                      <a:lumOff val="25000"/>
                    </a:srgbClr>
                  </a:solidFill>
                  <a:latin typeface="Noto Sans S Chinese Light" panose="020B0300000000000000" pitchFamily="34" charset="-122"/>
                  <a:ea typeface="Noto Sans S Chinese Light" panose="020B0300000000000000" pitchFamily="34" charset="-122"/>
                </a:endParaRPr>
              </a:p>
            </p:txBody>
          </p:sp>
          <p:sp>
            <p:nvSpPr>
              <p:cNvPr id="34" name="Rectangle 70"/>
              <p:cNvSpPr/>
              <p:nvPr/>
            </p:nvSpPr>
            <p:spPr>
              <a:xfrm>
                <a:off x="1789407" y="1477217"/>
                <a:ext cx="610985" cy="346249"/>
              </a:xfrm>
              <a:prstGeom prst="rect">
                <a:avLst/>
              </a:prstGeom>
            </p:spPr>
            <p:txBody>
              <a:bodyPr wrap="none">
                <a:spAutoFit/>
              </a:bodyPr>
              <a:lstStyle/>
              <a:p>
                <a:pPr algn="ctr" defTabSz="1219200">
                  <a:spcBef>
                    <a:spcPct val="20000"/>
                  </a:spcBef>
                  <a:defRPr/>
                </a:pPr>
                <a:r>
                  <a:rPr lang="en-US" sz="2400" b="1" kern="0" dirty="0">
                    <a:solidFill>
                      <a:srgbClr val="FFFFFF"/>
                    </a:solidFill>
                    <a:latin typeface="Noto Sans S Chinese Light" panose="020B0300000000000000" pitchFamily="34" charset="-122"/>
                    <a:ea typeface="Noto Sans S Chinese Light" panose="020B0300000000000000" pitchFamily="34" charset="-122"/>
                  </a:rPr>
                  <a:t>90%</a:t>
                </a:r>
              </a:p>
            </p:txBody>
          </p:sp>
        </p:grpSp>
      </p:grpSp>
      <p:grpSp>
        <p:nvGrpSpPr>
          <p:cNvPr id="37" name="Group 78"/>
          <p:cNvGrpSpPr/>
          <p:nvPr/>
        </p:nvGrpSpPr>
        <p:grpSpPr>
          <a:xfrm>
            <a:off x="7124732" y="2641996"/>
            <a:ext cx="1228949" cy="2663083"/>
            <a:chOff x="5349694" y="1880466"/>
            <a:chExt cx="921712" cy="1997312"/>
          </a:xfrm>
        </p:grpSpPr>
        <p:sp>
          <p:nvSpPr>
            <p:cNvPr id="38" name="Rounded Rectangle 42"/>
            <p:cNvSpPr/>
            <p:nvPr/>
          </p:nvSpPr>
          <p:spPr>
            <a:xfrm>
              <a:off x="5349694" y="1880466"/>
              <a:ext cx="921712" cy="1997312"/>
            </a:xfrm>
            <a:prstGeom prst="roundRect">
              <a:avLst>
                <a:gd name="adj" fmla="val 50000"/>
              </a:avLst>
            </a:prstGeom>
            <a:solidFill>
              <a:schemeClr val="accent2"/>
            </a:solidFill>
            <a:ln w="12700" cap="flat" cmpd="sng" algn="ctr">
              <a:noFill/>
              <a:prstDash val="solid"/>
              <a:miter lim="800000"/>
            </a:ln>
            <a:effectLst/>
          </p:spPr>
          <p:txBody>
            <a:bodyPr rtlCol="0" anchor="ctr"/>
            <a:lstStyle/>
            <a:p>
              <a:pPr algn="ctr" defTabSz="914400">
                <a:defRPr/>
              </a:pPr>
              <a:endParaRPr lang="en-US" sz="3555" kern="0" dirty="0">
                <a:solidFill>
                  <a:srgbClr val="FFFFFF"/>
                </a:solidFill>
                <a:latin typeface="Noto Sans S Chinese Light" panose="020B0300000000000000" pitchFamily="34" charset="-122"/>
                <a:ea typeface="Noto Sans S Chinese Light" panose="020B0300000000000000" pitchFamily="34" charset="-122"/>
              </a:endParaRPr>
            </a:p>
          </p:txBody>
        </p:sp>
        <p:grpSp>
          <p:nvGrpSpPr>
            <p:cNvPr id="39" name="Group 77"/>
            <p:cNvGrpSpPr/>
            <p:nvPr/>
          </p:nvGrpSpPr>
          <p:grpSpPr>
            <a:xfrm>
              <a:off x="5419130" y="1960262"/>
              <a:ext cx="782840" cy="1840285"/>
              <a:chOff x="5419130" y="1960262"/>
              <a:chExt cx="782840" cy="1840285"/>
            </a:xfrm>
          </p:grpSpPr>
          <p:grpSp>
            <p:nvGrpSpPr>
              <p:cNvPr id="40" name="Group 53"/>
              <p:cNvGrpSpPr/>
              <p:nvPr/>
            </p:nvGrpSpPr>
            <p:grpSpPr>
              <a:xfrm>
                <a:off x="5419130" y="3017709"/>
                <a:ext cx="782840" cy="782838"/>
                <a:chOff x="1703480" y="3032606"/>
                <a:chExt cx="782840" cy="782838"/>
              </a:xfrm>
            </p:grpSpPr>
            <p:sp>
              <p:nvSpPr>
                <p:cNvPr id="44" name="Oval 54"/>
                <p:cNvSpPr/>
                <p:nvPr/>
              </p:nvSpPr>
              <p:spPr>
                <a:xfrm>
                  <a:off x="1758217" y="3087343"/>
                  <a:ext cx="673367" cy="673365"/>
                </a:xfrm>
                <a:prstGeom prst="ellipse">
                  <a:avLst/>
                </a:prstGeom>
                <a:solidFill>
                  <a:srgbClr val="FFFFFF"/>
                </a:solidFill>
                <a:ln w="12700" cap="flat" cmpd="sng" algn="ctr">
                  <a:noFill/>
                  <a:prstDash val="solid"/>
                  <a:miter lim="800000"/>
                </a:ln>
                <a:effectLst/>
              </p:spPr>
              <p:txBody>
                <a:bodyPr rtlCol="0" anchor="ctr"/>
                <a:lstStyle/>
                <a:p>
                  <a:pPr algn="ctr" defTabSz="914400">
                    <a:defRPr/>
                  </a:pPr>
                  <a:endParaRPr lang="en-US" sz="1865" kern="0" dirty="0">
                    <a:solidFill>
                      <a:srgbClr val="98C052"/>
                    </a:solidFill>
                    <a:latin typeface="Noto Sans S Chinese Light" panose="020B0300000000000000" pitchFamily="34" charset="-122"/>
                    <a:ea typeface="Noto Sans S Chinese Light" panose="020B0300000000000000" pitchFamily="34" charset="-122"/>
                  </a:endParaRPr>
                </a:p>
              </p:txBody>
            </p:sp>
            <p:sp>
              <p:nvSpPr>
                <p:cNvPr id="45" name="Oval 55"/>
                <p:cNvSpPr/>
                <p:nvPr/>
              </p:nvSpPr>
              <p:spPr>
                <a:xfrm>
                  <a:off x="1703480" y="3032606"/>
                  <a:ext cx="782840" cy="782838"/>
                </a:xfrm>
                <a:prstGeom prst="ellipse">
                  <a:avLst/>
                </a:prstGeom>
                <a:noFill/>
                <a:ln w="19050" cap="flat" cmpd="sng" algn="ctr">
                  <a:solidFill>
                    <a:srgbClr val="FFFFFF"/>
                  </a:solidFill>
                  <a:prstDash val="sysDot"/>
                  <a:miter lim="800000"/>
                </a:ln>
                <a:effectLst/>
              </p:spPr>
              <p:txBody>
                <a:bodyPr rtlCol="0" anchor="ctr"/>
                <a:lstStyle/>
                <a:p>
                  <a:pPr algn="ctr" defTabSz="914400">
                    <a:defRPr/>
                  </a:pPr>
                  <a:endParaRPr lang="en-US" sz="1865" kern="0" dirty="0">
                    <a:solidFill>
                      <a:srgbClr val="FFC000"/>
                    </a:solidFill>
                    <a:latin typeface="Noto Sans S Chinese Light" panose="020B0300000000000000" pitchFamily="34" charset="-122"/>
                    <a:ea typeface="Noto Sans S Chinese Light" panose="020B0300000000000000" pitchFamily="34" charset="-122"/>
                  </a:endParaRPr>
                </a:p>
              </p:txBody>
            </p:sp>
          </p:grpSp>
          <p:grpSp>
            <p:nvGrpSpPr>
              <p:cNvPr id="41" name="Group 71"/>
              <p:cNvGrpSpPr/>
              <p:nvPr/>
            </p:nvGrpSpPr>
            <p:grpSpPr>
              <a:xfrm>
                <a:off x="5502892" y="1960262"/>
                <a:ext cx="610985" cy="1610450"/>
                <a:chOff x="1789406" y="1865481"/>
                <a:chExt cx="610985" cy="1610450"/>
              </a:xfrm>
            </p:grpSpPr>
            <p:sp>
              <p:nvSpPr>
                <p:cNvPr id="42" name="Text Placeholder 3"/>
                <p:cNvSpPr txBox="1"/>
                <p:nvPr/>
              </p:nvSpPr>
              <p:spPr>
                <a:xfrm>
                  <a:off x="1953286" y="3152766"/>
                  <a:ext cx="283226"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kern="0" dirty="0">
                      <a:solidFill>
                        <a:srgbClr val="000000">
                          <a:lumMod val="75000"/>
                          <a:lumOff val="25000"/>
                        </a:srgbClr>
                      </a:solidFill>
                      <a:latin typeface="Noto Sans S Chinese Light" panose="020B0300000000000000" pitchFamily="34" charset="-122"/>
                      <a:ea typeface="Noto Sans S Chinese Light" panose="020B0300000000000000" pitchFamily="34" charset="-122"/>
                    </a:rPr>
                    <a:t>输入标签</a:t>
                  </a:r>
                  <a:endParaRPr lang="en-US" altLang="zh-CN" sz="1400" b="1" kern="0" dirty="0">
                    <a:solidFill>
                      <a:srgbClr val="000000">
                        <a:lumMod val="75000"/>
                        <a:lumOff val="25000"/>
                      </a:srgbClr>
                    </a:solidFill>
                    <a:latin typeface="Noto Sans S Chinese Light" panose="020B0300000000000000" pitchFamily="34" charset="-122"/>
                    <a:ea typeface="Noto Sans S Chinese Light" panose="020B0300000000000000" pitchFamily="34" charset="-122"/>
                  </a:endParaRPr>
                </a:p>
              </p:txBody>
            </p:sp>
            <p:sp>
              <p:nvSpPr>
                <p:cNvPr id="43" name="Rectangle 73"/>
                <p:cNvSpPr/>
                <p:nvPr/>
              </p:nvSpPr>
              <p:spPr>
                <a:xfrm>
                  <a:off x="1789406" y="1865481"/>
                  <a:ext cx="610985" cy="346249"/>
                </a:xfrm>
                <a:prstGeom prst="rect">
                  <a:avLst/>
                </a:prstGeom>
              </p:spPr>
              <p:txBody>
                <a:bodyPr wrap="none">
                  <a:spAutoFit/>
                </a:bodyPr>
                <a:lstStyle/>
                <a:p>
                  <a:pPr algn="ctr" defTabSz="1219200">
                    <a:spcBef>
                      <a:spcPct val="20000"/>
                    </a:spcBef>
                    <a:defRPr/>
                  </a:pPr>
                  <a:r>
                    <a:rPr lang="en-US" sz="2400" b="1" kern="0" dirty="0">
                      <a:solidFill>
                        <a:srgbClr val="FFFFFF"/>
                      </a:solidFill>
                      <a:latin typeface="Noto Sans S Chinese Light" panose="020B0300000000000000" pitchFamily="34" charset="-122"/>
                      <a:ea typeface="Noto Sans S Chinese Light" panose="020B0300000000000000" pitchFamily="34" charset="-122"/>
                    </a:rPr>
                    <a:t>70%</a:t>
                  </a:r>
                </a:p>
              </p:txBody>
            </p:sp>
          </p:grpSp>
        </p:grpSp>
      </p:grpSp>
      <p:sp>
        <p:nvSpPr>
          <p:cNvPr id="46" name="TextBox 107"/>
          <p:cNvSpPr txBox="1"/>
          <p:nvPr/>
        </p:nvSpPr>
        <p:spPr>
          <a:xfrm>
            <a:off x="1026589" y="5747023"/>
            <a:ext cx="10122441" cy="3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defTabSz="914400">
              <a:lnSpc>
                <a:spcPct val="120000"/>
              </a:lnSpc>
              <a:defRPr/>
            </a:pPr>
            <a:r>
              <a:rPr lang="zh-CN" altLang="en-US" kern="0" dirty="0">
                <a:solidFill>
                  <a:srgbClr val="000000">
                    <a:lumMod val="65000"/>
                    <a:lumOff val="35000"/>
                  </a:srgb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输入替换内容编辑文字输入替换内容编辑文字输入替换内容编辑文字输入替换内容编辑文字</a:t>
            </a:r>
          </a:p>
        </p:txBody>
      </p:sp>
      <p:sp>
        <p:nvSpPr>
          <p:cNvPr id="47" name="文本框 13"/>
          <p:cNvSpPr txBox="1"/>
          <p:nvPr/>
        </p:nvSpPr>
        <p:spPr>
          <a:xfrm>
            <a:off x="2263112" y="2929389"/>
            <a:ext cx="1072669" cy="572456"/>
          </a:xfrm>
          <a:prstGeom prst="rect">
            <a:avLst/>
          </a:prstGeom>
          <a:noFill/>
        </p:spPr>
        <p:txBody>
          <a:bodyPr wrap="square" lIns="91435" tIns="45716" rIns="91435" bIns="45716" rtlCol="0">
            <a:spAutoFit/>
          </a:bodyPr>
          <a:lstStyle/>
          <a:p>
            <a:pPr defTabSz="914400">
              <a:lnSpc>
                <a:spcPct val="120000"/>
              </a:lnSpc>
              <a:spcBef>
                <a:spcPct val="0"/>
              </a:spcBef>
              <a:defRPr/>
            </a:pPr>
            <a:r>
              <a:rPr lang="zh-CN" altLang="en-US" sz="1300" kern="0" dirty="0">
                <a:solidFill>
                  <a:srgbClr val="FFFFFF">
                    <a:lumMod val="95000"/>
                  </a:srgb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a:t>
            </a:r>
          </a:p>
        </p:txBody>
      </p:sp>
      <p:sp>
        <p:nvSpPr>
          <p:cNvPr id="48" name="文本框 13"/>
          <p:cNvSpPr txBox="1"/>
          <p:nvPr/>
        </p:nvSpPr>
        <p:spPr>
          <a:xfrm>
            <a:off x="3900071" y="3327568"/>
            <a:ext cx="1058228" cy="572456"/>
          </a:xfrm>
          <a:prstGeom prst="rect">
            <a:avLst/>
          </a:prstGeom>
          <a:noFill/>
        </p:spPr>
        <p:txBody>
          <a:bodyPr wrap="square" lIns="91435" tIns="45716" rIns="91435" bIns="45716" rtlCol="0">
            <a:spAutoFit/>
          </a:bodyPr>
          <a:lstStyle/>
          <a:p>
            <a:pPr defTabSz="914400">
              <a:lnSpc>
                <a:spcPct val="120000"/>
              </a:lnSpc>
              <a:spcBef>
                <a:spcPct val="0"/>
              </a:spcBef>
              <a:defRPr/>
            </a:pPr>
            <a:r>
              <a:rPr lang="zh-CN" altLang="en-US" sz="1300" kern="0" dirty="0">
                <a:solidFill>
                  <a:srgbClr val="FFFFFF">
                    <a:lumMod val="95000"/>
                  </a:srgb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a:t>
            </a:r>
          </a:p>
        </p:txBody>
      </p:sp>
      <p:sp>
        <p:nvSpPr>
          <p:cNvPr id="49" name="文本框 13"/>
          <p:cNvSpPr txBox="1"/>
          <p:nvPr/>
        </p:nvSpPr>
        <p:spPr>
          <a:xfrm>
            <a:off x="8862400" y="2929389"/>
            <a:ext cx="1072669" cy="572456"/>
          </a:xfrm>
          <a:prstGeom prst="rect">
            <a:avLst/>
          </a:prstGeom>
          <a:noFill/>
        </p:spPr>
        <p:txBody>
          <a:bodyPr wrap="square" lIns="91435" tIns="45716" rIns="91435" bIns="45716" rtlCol="0">
            <a:spAutoFit/>
          </a:bodyPr>
          <a:lstStyle/>
          <a:p>
            <a:pPr defTabSz="914400">
              <a:lnSpc>
                <a:spcPct val="120000"/>
              </a:lnSpc>
              <a:spcBef>
                <a:spcPct val="0"/>
              </a:spcBef>
              <a:defRPr/>
            </a:pPr>
            <a:r>
              <a:rPr lang="zh-CN" altLang="en-US" sz="1300" kern="0" dirty="0">
                <a:solidFill>
                  <a:srgbClr val="FFFFFF">
                    <a:lumMod val="95000"/>
                  </a:srgb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a:t>
            </a:r>
          </a:p>
        </p:txBody>
      </p:sp>
      <p:sp>
        <p:nvSpPr>
          <p:cNvPr id="50" name="文本框 13"/>
          <p:cNvSpPr txBox="1"/>
          <p:nvPr/>
        </p:nvSpPr>
        <p:spPr>
          <a:xfrm>
            <a:off x="7222051" y="3327568"/>
            <a:ext cx="1058228" cy="572456"/>
          </a:xfrm>
          <a:prstGeom prst="rect">
            <a:avLst/>
          </a:prstGeom>
          <a:noFill/>
        </p:spPr>
        <p:txBody>
          <a:bodyPr wrap="square" lIns="91435" tIns="45716" rIns="91435" bIns="45716" rtlCol="0">
            <a:spAutoFit/>
          </a:bodyPr>
          <a:lstStyle/>
          <a:p>
            <a:pPr defTabSz="914400">
              <a:lnSpc>
                <a:spcPct val="120000"/>
              </a:lnSpc>
              <a:spcBef>
                <a:spcPct val="0"/>
              </a:spcBef>
              <a:defRPr/>
            </a:pPr>
            <a:r>
              <a:rPr lang="zh-CN" altLang="en-US" sz="1300" kern="0" dirty="0">
                <a:solidFill>
                  <a:srgbClr val="FFFFFF">
                    <a:lumMod val="95000"/>
                  </a:srgb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a:t>
            </a:r>
          </a:p>
        </p:txBody>
      </p:sp>
      <p:sp>
        <p:nvSpPr>
          <p:cNvPr id="51" name="文本框 13"/>
          <p:cNvSpPr txBox="1"/>
          <p:nvPr/>
        </p:nvSpPr>
        <p:spPr>
          <a:xfrm>
            <a:off x="5554058" y="2190056"/>
            <a:ext cx="1058228" cy="1292653"/>
          </a:xfrm>
          <a:prstGeom prst="rect">
            <a:avLst/>
          </a:prstGeom>
          <a:noFill/>
        </p:spPr>
        <p:txBody>
          <a:bodyPr wrap="square" lIns="91435" tIns="45716" rIns="91435" bIns="45716" rtlCol="0">
            <a:spAutoFit/>
          </a:bodyPr>
          <a:lstStyle/>
          <a:p>
            <a:pPr defTabSz="914400">
              <a:lnSpc>
                <a:spcPct val="120000"/>
              </a:lnSpc>
              <a:spcBef>
                <a:spcPct val="0"/>
              </a:spcBef>
              <a:defRPr/>
            </a:pPr>
            <a:r>
              <a:rPr lang="zh-CN" altLang="en-US" sz="1300" kern="0" dirty="0">
                <a:solidFill>
                  <a:srgbClr val="FFFFFF">
                    <a:lumMod val="95000"/>
                  </a:srgb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dissolve">
                                      <p:cBhvr>
                                        <p:cTn id="32" dur="500"/>
                                        <p:tgtEl>
                                          <p:spTgt spid="4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dissolve">
                                      <p:cBhvr>
                                        <p:cTn id="35" dur="500"/>
                                        <p:tgtEl>
                                          <p:spTgt spid="48"/>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dissolve">
                                      <p:cBhvr>
                                        <p:cTn id="38" dur="500"/>
                                        <p:tgtEl>
                                          <p:spTgt spid="4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ssolve">
                                      <p:cBhvr>
                                        <p:cTn id="41" dur="500"/>
                                        <p:tgtEl>
                                          <p:spTgt spid="5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ssolve">
                                      <p:cBhvr>
                                        <p:cTn id="44" dur="500"/>
                                        <p:tgtEl>
                                          <p:spTgt spid="51"/>
                                        </p:tgtEl>
                                      </p:cBhvr>
                                    </p:animEffect>
                                  </p:childTnLst>
                                </p:cTn>
                              </p:par>
                            </p:childTnLst>
                          </p:cTn>
                        </p:par>
                        <p:par>
                          <p:cTn id="45" fill="hold">
                            <p:stCondLst>
                              <p:cond delay="3000"/>
                            </p:stCondLst>
                            <p:childTnLst>
                              <p:par>
                                <p:cTn id="46" presetID="18" presetClass="entr" presetSubtype="3" fill="hold" nodeType="afterEffect">
                                  <p:stCondLst>
                                    <p:cond delay="250"/>
                                  </p:stCondLst>
                                  <p:childTnLst>
                                    <p:set>
                                      <p:cBhvr>
                                        <p:cTn id="47" dur="1" fill="hold">
                                          <p:stCondLst>
                                            <p:cond delay="0"/>
                                          </p:stCondLst>
                                        </p:cTn>
                                        <p:tgtEl>
                                          <p:spTgt spid="4"/>
                                        </p:tgtEl>
                                        <p:attrNameLst>
                                          <p:attrName>style.visibility</p:attrName>
                                        </p:attrNameLst>
                                      </p:cBhvr>
                                      <p:to>
                                        <p:strVal val="visible"/>
                                      </p:to>
                                    </p:set>
                                    <p:animEffect transition="in" filter="strips(upRight)">
                                      <p:cBhvr>
                                        <p:cTn id="48" dur="500"/>
                                        <p:tgtEl>
                                          <p:spTgt spid="4"/>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2"/>
          <p:cNvSpPr/>
          <p:nvPr/>
        </p:nvSpPr>
        <p:spPr bwMode="auto">
          <a:xfrm>
            <a:off x="1683881" y="1558187"/>
            <a:ext cx="550479" cy="1101352"/>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chemeClr val="tx1">
                <a:lumMod val="85000"/>
                <a:lumOff val="1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5" name="Oval 13"/>
          <p:cNvSpPr>
            <a:spLocks noChangeArrowheads="1"/>
          </p:cNvSpPr>
          <p:nvPr/>
        </p:nvSpPr>
        <p:spPr bwMode="auto">
          <a:xfrm>
            <a:off x="1786713" y="1655009"/>
            <a:ext cx="895283" cy="901659"/>
          </a:xfrm>
          <a:prstGeom prst="ellipse">
            <a:avLst/>
          </a:prstGeom>
          <a:solidFill>
            <a:schemeClr val="accent2"/>
          </a:solidFill>
          <a:ln w="12700">
            <a:noFill/>
            <a:round/>
          </a:ln>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6" name="Line 14"/>
          <p:cNvSpPr>
            <a:spLocks noChangeShapeType="1"/>
          </p:cNvSpPr>
          <p:nvPr/>
        </p:nvSpPr>
        <p:spPr bwMode="auto">
          <a:xfrm>
            <a:off x="2234354" y="1558185"/>
            <a:ext cx="8057535" cy="0"/>
          </a:xfrm>
          <a:prstGeom prst="line">
            <a:avLst/>
          </a:prstGeom>
          <a:noFill/>
          <a:ln w="12700" cap="flat">
            <a:solidFill>
              <a:schemeClr val="tx1">
                <a:lumMod val="85000"/>
                <a:lumOff val="15000"/>
              </a:schemeClr>
            </a:solidFill>
            <a:prstDash val="solid"/>
            <a:miter lim="800000"/>
          </a:ln>
          <a:extLst>
            <a:ext uri="{909E8E84-426E-40DD-AFC4-6F175D3DCCD1}">
              <a14:hiddenFill xmlns:a14="http://schemas.microsoft.com/office/drawing/2010/main">
                <a:noFill/>
              </a14:hiddenFill>
            </a:ext>
          </a:extLst>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7" name="Line 15"/>
          <p:cNvSpPr>
            <a:spLocks noChangeShapeType="1"/>
          </p:cNvSpPr>
          <p:nvPr/>
        </p:nvSpPr>
        <p:spPr bwMode="auto">
          <a:xfrm>
            <a:off x="2234354" y="2659539"/>
            <a:ext cx="8057535" cy="0"/>
          </a:xfrm>
          <a:prstGeom prst="line">
            <a:avLst/>
          </a:prstGeom>
          <a:noFill/>
          <a:ln w="12700" cap="flat">
            <a:solidFill>
              <a:schemeClr val="tx1">
                <a:lumMod val="85000"/>
                <a:lumOff val="15000"/>
              </a:schemeClr>
            </a:solidFill>
            <a:prstDash val="solid"/>
            <a:miter lim="800000"/>
          </a:ln>
          <a:extLst>
            <a:ext uri="{909E8E84-426E-40DD-AFC4-6F175D3DCCD1}">
              <a14:hiddenFill xmlns:a14="http://schemas.microsoft.com/office/drawing/2010/main">
                <a:noFill/>
              </a14:hiddenFill>
            </a:ext>
          </a:extLst>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8" name="Freeform 16"/>
          <p:cNvSpPr/>
          <p:nvPr/>
        </p:nvSpPr>
        <p:spPr bwMode="auto">
          <a:xfrm>
            <a:off x="10291890" y="2659538"/>
            <a:ext cx="550479" cy="1107407"/>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chemeClr val="tx1">
                <a:lumMod val="85000"/>
                <a:lumOff val="1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9" name="Oval 17"/>
          <p:cNvSpPr>
            <a:spLocks noChangeArrowheads="1"/>
          </p:cNvSpPr>
          <p:nvPr/>
        </p:nvSpPr>
        <p:spPr bwMode="auto">
          <a:xfrm>
            <a:off x="9844248" y="2762411"/>
            <a:ext cx="901333" cy="901659"/>
          </a:xfrm>
          <a:prstGeom prst="ellipse">
            <a:avLst/>
          </a:prstGeom>
          <a:solidFill>
            <a:schemeClr val="accent1"/>
          </a:solidFill>
          <a:ln w="12700">
            <a:noFill/>
            <a:round/>
          </a:ln>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10" name="Line 18"/>
          <p:cNvSpPr>
            <a:spLocks noChangeShapeType="1"/>
          </p:cNvSpPr>
          <p:nvPr/>
        </p:nvSpPr>
        <p:spPr bwMode="auto">
          <a:xfrm flipH="1">
            <a:off x="2234354" y="3766941"/>
            <a:ext cx="8057535" cy="0"/>
          </a:xfrm>
          <a:prstGeom prst="line">
            <a:avLst/>
          </a:prstGeom>
          <a:noFill/>
          <a:ln w="12700" cap="flat">
            <a:solidFill>
              <a:schemeClr val="tx1">
                <a:lumMod val="85000"/>
                <a:lumOff val="15000"/>
              </a:schemeClr>
            </a:solidFill>
            <a:prstDash val="solid"/>
            <a:miter lim="800000"/>
          </a:ln>
          <a:extLst>
            <a:ext uri="{909E8E84-426E-40DD-AFC4-6F175D3DCCD1}">
              <a14:hiddenFill xmlns:a14="http://schemas.microsoft.com/office/drawing/2010/main">
                <a:noFill/>
              </a14:hiddenFill>
            </a:ext>
          </a:extLst>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11" name="Freeform 19"/>
          <p:cNvSpPr/>
          <p:nvPr/>
        </p:nvSpPr>
        <p:spPr bwMode="auto">
          <a:xfrm>
            <a:off x="1683881" y="3766943"/>
            <a:ext cx="550479" cy="1101352"/>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chemeClr val="tx1">
                <a:lumMod val="85000"/>
                <a:lumOff val="1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12" name="Oval 20"/>
          <p:cNvSpPr>
            <a:spLocks noChangeArrowheads="1"/>
          </p:cNvSpPr>
          <p:nvPr/>
        </p:nvSpPr>
        <p:spPr bwMode="auto">
          <a:xfrm>
            <a:off x="1786713" y="3863763"/>
            <a:ext cx="895283" cy="901659"/>
          </a:xfrm>
          <a:prstGeom prst="ellipse">
            <a:avLst/>
          </a:prstGeom>
          <a:solidFill>
            <a:schemeClr val="accent2"/>
          </a:solidFill>
          <a:ln w="12700">
            <a:noFill/>
            <a:round/>
          </a:ln>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13" name="Line 21"/>
          <p:cNvSpPr>
            <a:spLocks noChangeShapeType="1"/>
          </p:cNvSpPr>
          <p:nvPr/>
        </p:nvSpPr>
        <p:spPr bwMode="auto">
          <a:xfrm>
            <a:off x="2234354" y="4868293"/>
            <a:ext cx="8057535" cy="0"/>
          </a:xfrm>
          <a:prstGeom prst="line">
            <a:avLst/>
          </a:prstGeom>
          <a:noFill/>
          <a:ln w="12700" cap="flat">
            <a:solidFill>
              <a:schemeClr val="tx1">
                <a:lumMod val="85000"/>
                <a:lumOff val="15000"/>
              </a:schemeClr>
            </a:solidFill>
            <a:prstDash val="solid"/>
            <a:miter lim="800000"/>
          </a:ln>
          <a:extLst>
            <a:ext uri="{909E8E84-426E-40DD-AFC4-6F175D3DCCD1}">
              <a14:hiddenFill xmlns:a14="http://schemas.microsoft.com/office/drawing/2010/main">
                <a:noFill/>
              </a14:hiddenFill>
            </a:ext>
          </a:extLst>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14" name="Freeform 22"/>
          <p:cNvSpPr/>
          <p:nvPr/>
        </p:nvSpPr>
        <p:spPr bwMode="auto">
          <a:xfrm>
            <a:off x="10291890" y="4868294"/>
            <a:ext cx="550479" cy="1107407"/>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7"/>
                  <a:pt x="776" y="776"/>
                </a:cubicBezTo>
                <a:cubicBezTo>
                  <a:pt x="776" y="1205"/>
                  <a:pt x="428" y="1553"/>
                  <a:pt x="0" y="1553"/>
                </a:cubicBezTo>
              </a:path>
            </a:pathLst>
          </a:custGeom>
          <a:noFill/>
          <a:ln w="12700" cap="flat">
            <a:solidFill>
              <a:schemeClr val="tx1">
                <a:lumMod val="85000"/>
                <a:lumOff val="1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15" name="Oval 23"/>
          <p:cNvSpPr>
            <a:spLocks noChangeArrowheads="1"/>
          </p:cNvSpPr>
          <p:nvPr/>
        </p:nvSpPr>
        <p:spPr bwMode="auto">
          <a:xfrm>
            <a:off x="9844248" y="4971169"/>
            <a:ext cx="901333" cy="901659"/>
          </a:xfrm>
          <a:prstGeom prst="ellipse">
            <a:avLst/>
          </a:prstGeom>
          <a:solidFill>
            <a:schemeClr val="accent1"/>
          </a:solidFill>
          <a:ln w="12700">
            <a:noFill/>
            <a:round/>
          </a:ln>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16" name="Line 24"/>
          <p:cNvSpPr>
            <a:spLocks noChangeShapeType="1"/>
          </p:cNvSpPr>
          <p:nvPr/>
        </p:nvSpPr>
        <p:spPr bwMode="auto">
          <a:xfrm flipH="1">
            <a:off x="2236195" y="5978115"/>
            <a:ext cx="8057535" cy="0"/>
          </a:xfrm>
          <a:prstGeom prst="line">
            <a:avLst/>
          </a:prstGeom>
          <a:noFill/>
          <a:ln w="12700" cap="flat">
            <a:solidFill>
              <a:schemeClr val="tx1">
                <a:lumMod val="85000"/>
                <a:lumOff val="15000"/>
              </a:schemeClr>
            </a:solidFill>
            <a:prstDash val="solid"/>
            <a:miter lim="800000"/>
          </a:ln>
          <a:extLst>
            <a:ext uri="{909E8E84-426E-40DD-AFC4-6F175D3DCCD1}">
              <a14:hiddenFill xmlns:a14="http://schemas.microsoft.com/office/drawing/2010/main">
                <a:noFill/>
              </a14:hiddenFill>
            </a:ext>
          </a:extLst>
        </p:spPr>
        <p:txBody>
          <a:bodyPr vert="horz" wrap="square" lIns="121917" tIns="60959" rIns="121917" bIns="60959" numCol="1" anchor="t" anchorCtr="0" compatLnSpc="1"/>
          <a:lstStyle/>
          <a:p>
            <a:pPr>
              <a:defRPr/>
            </a:pPr>
            <a:endParaRPr lang="zh-CN" altLang="en-US" kern="0" dirty="0">
              <a:solidFill>
                <a:sysClr val="windowText" lastClr="000000"/>
              </a:solidFill>
              <a:latin typeface="Noto Sans S Chinese Light" panose="020B0300000000000000" pitchFamily="34" charset="-122"/>
              <a:ea typeface="Noto Sans S Chinese Light" panose="020B0300000000000000" pitchFamily="34" charset="-122"/>
            </a:endParaRPr>
          </a:p>
        </p:txBody>
      </p:sp>
      <p:sp>
        <p:nvSpPr>
          <p:cNvPr id="17" name="矩形 16"/>
          <p:cNvSpPr/>
          <p:nvPr/>
        </p:nvSpPr>
        <p:spPr>
          <a:xfrm>
            <a:off x="2007896" y="1788386"/>
            <a:ext cx="452915" cy="661720"/>
          </a:xfrm>
          <a:prstGeom prst="rect">
            <a:avLst/>
          </a:prstGeom>
        </p:spPr>
        <p:txBody>
          <a:bodyPr wrap="square" lIns="0" tIns="0" rIns="0" bIns="0">
            <a:spAutoFit/>
          </a:bodyPr>
          <a:lstStyle/>
          <a:p>
            <a:pPr algn="ctr">
              <a:defRPr/>
            </a:pPr>
            <a:r>
              <a:rPr lang="en-US" altLang="zh-CN" sz="4300" kern="0" dirty="0">
                <a:solidFill>
                  <a:sysClr val="window" lastClr="FFFFFF"/>
                </a:solidFill>
                <a:latin typeface="Noto Sans S Chinese Light" panose="020B0300000000000000" pitchFamily="34" charset="-122"/>
                <a:ea typeface="Noto Sans S Chinese Light" panose="020B0300000000000000" pitchFamily="34" charset="-122"/>
              </a:rPr>
              <a:t>A</a:t>
            </a:r>
            <a:endParaRPr lang="zh-CN" altLang="en-US" sz="4300" kern="0" dirty="0">
              <a:solidFill>
                <a:sysClr val="window" lastClr="FFFFFF"/>
              </a:solidFill>
              <a:latin typeface="Noto Sans S Chinese Light" panose="020B0300000000000000" pitchFamily="34" charset="-122"/>
              <a:ea typeface="Noto Sans S Chinese Light" panose="020B0300000000000000" pitchFamily="34" charset="-122"/>
            </a:endParaRPr>
          </a:p>
        </p:txBody>
      </p:sp>
      <p:sp>
        <p:nvSpPr>
          <p:cNvPr id="18" name="TextBox 17"/>
          <p:cNvSpPr txBox="1"/>
          <p:nvPr/>
        </p:nvSpPr>
        <p:spPr>
          <a:xfrm>
            <a:off x="2831270" y="1995915"/>
            <a:ext cx="5087903" cy="341117"/>
          </a:xfrm>
          <a:prstGeom prst="rect">
            <a:avLst/>
          </a:prstGeom>
          <a:noFill/>
        </p:spPr>
        <p:txBody>
          <a:bodyPr wrap="square" lIns="121917" tIns="60959" rIns="121917" bIns="60959" rtlCol="0">
            <a:spAutoFit/>
          </a:bodyPr>
          <a:lstStyle/>
          <a:p>
            <a:pPr algn="just">
              <a:lnSpc>
                <a:spcPts val="1735"/>
              </a:lnSpc>
            </a:pPr>
            <a:r>
              <a:rPr lang="zh-CN" altLang="en-US" sz="1200" dirty="0">
                <a:solidFill>
                  <a:prstClr val="black"/>
                </a:solidFill>
                <a:latin typeface="Noto Sans S Chinese Light" panose="020B0300000000000000" pitchFamily="34" charset="-122"/>
                <a:ea typeface="Noto Sans S Chinese Light" panose="020B0300000000000000" pitchFamily="34" charset="-122"/>
              </a:rPr>
              <a:t>输入替换内容编辑文字输入替换内容编辑文字</a:t>
            </a:r>
            <a:endParaRPr lang="en-US" altLang="zh-CN" sz="1200" dirty="0">
              <a:solidFill>
                <a:prstClr val="black"/>
              </a:solidFill>
              <a:latin typeface="Noto Sans S Chinese Light" panose="020B0300000000000000" pitchFamily="34" charset="-122"/>
              <a:ea typeface="Noto Sans S Chinese Light" panose="020B0300000000000000" pitchFamily="34" charset="-122"/>
            </a:endParaRPr>
          </a:p>
        </p:txBody>
      </p:sp>
      <p:sp>
        <p:nvSpPr>
          <p:cNvPr id="19" name="矩形 18"/>
          <p:cNvSpPr/>
          <p:nvPr/>
        </p:nvSpPr>
        <p:spPr>
          <a:xfrm>
            <a:off x="10088775" y="2904888"/>
            <a:ext cx="452915" cy="661720"/>
          </a:xfrm>
          <a:prstGeom prst="rect">
            <a:avLst/>
          </a:prstGeom>
        </p:spPr>
        <p:txBody>
          <a:bodyPr wrap="square" lIns="0" tIns="0" rIns="0" bIns="0">
            <a:spAutoFit/>
          </a:bodyPr>
          <a:lstStyle/>
          <a:p>
            <a:pPr algn="ctr">
              <a:defRPr/>
            </a:pPr>
            <a:r>
              <a:rPr lang="en-US" altLang="zh-CN" sz="4300" kern="0" dirty="0">
                <a:solidFill>
                  <a:sysClr val="window" lastClr="FFFFFF"/>
                </a:solidFill>
                <a:latin typeface="Noto Sans S Chinese Light" panose="020B0300000000000000" pitchFamily="34" charset="-122"/>
                <a:ea typeface="Noto Sans S Chinese Light" panose="020B0300000000000000" pitchFamily="34" charset="-122"/>
              </a:rPr>
              <a:t>B</a:t>
            </a:r>
            <a:endParaRPr lang="zh-CN" altLang="en-US" sz="4300" kern="0" dirty="0">
              <a:solidFill>
                <a:sysClr val="window" lastClr="FFFFFF"/>
              </a:solidFill>
              <a:latin typeface="Noto Sans S Chinese Light" panose="020B0300000000000000" pitchFamily="34" charset="-122"/>
              <a:ea typeface="Noto Sans S Chinese Light" panose="020B0300000000000000" pitchFamily="34" charset="-122"/>
            </a:endParaRPr>
          </a:p>
        </p:txBody>
      </p:sp>
      <p:sp>
        <p:nvSpPr>
          <p:cNvPr id="20" name="矩形 19"/>
          <p:cNvSpPr/>
          <p:nvPr/>
        </p:nvSpPr>
        <p:spPr>
          <a:xfrm>
            <a:off x="1977420" y="4026870"/>
            <a:ext cx="452915" cy="661720"/>
          </a:xfrm>
          <a:prstGeom prst="rect">
            <a:avLst/>
          </a:prstGeom>
        </p:spPr>
        <p:txBody>
          <a:bodyPr wrap="square" lIns="0" tIns="0" rIns="0" bIns="0">
            <a:spAutoFit/>
          </a:bodyPr>
          <a:lstStyle/>
          <a:p>
            <a:pPr algn="ctr">
              <a:defRPr/>
            </a:pPr>
            <a:r>
              <a:rPr lang="en-US" altLang="zh-CN" sz="4300" kern="0" dirty="0">
                <a:solidFill>
                  <a:sysClr val="window" lastClr="FFFFFF"/>
                </a:solidFill>
                <a:latin typeface="Noto Sans S Chinese Light" panose="020B0300000000000000" pitchFamily="34" charset="-122"/>
                <a:ea typeface="Noto Sans S Chinese Light" panose="020B0300000000000000" pitchFamily="34" charset="-122"/>
              </a:rPr>
              <a:t>C</a:t>
            </a:r>
            <a:endParaRPr lang="zh-CN" altLang="en-US" sz="4300" kern="0" dirty="0">
              <a:solidFill>
                <a:sysClr val="window" lastClr="FFFFFF"/>
              </a:solidFill>
              <a:latin typeface="Noto Sans S Chinese Light" panose="020B0300000000000000" pitchFamily="34" charset="-122"/>
              <a:ea typeface="Noto Sans S Chinese Light" panose="020B0300000000000000" pitchFamily="34" charset="-122"/>
            </a:endParaRPr>
          </a:p>
        </p:txBody>
      </p:sp>
      <p:sp>
        <p:nvSpPr>
          <p:cNvPr id="21" name="矩形 20"/>
          <p:cNvSpPr/>
          <p:nvPr/>
        </p:nvSpPr>
        <p:spPr>
          <a:xfrm>
            <a:off x="10088775" y="5152890"/>
            <a:ext cx="452915" cy="661720"/>
          </a:xfrm>
          <a:prstGeom prst="rect">
            <a:avLst/>
          </a:prstGeom>
        </p:spPr>
        <p:txBody>
          <a:bodyPr wrap="square" lIns="0" tIns="0" rIns="0" bIns="0">
            <a:spAutoFit/>
          </a:bodyPr>
          <a:lstStyle/>
          <a:p>
            <a:pPr algn="ctr">
              <a:defRPr/>
            </a:pPr>
            <a:r>
              <a:rPr lang="en-US" altLang="zh-CN" sz="4300" kern="0" dirty="0">
                <a:solidFill>
                  <a:sysClr val="window" lastClr="FFFFFF"/>
                </a:solidFill>
                <a:latin typeface="Noto Sans S Chinese Light" panose="020B0300000000000000" pitchFamily="34" charset="-122"/>
                <a:ea typeface="Noto Sans S Chinese Light" panose="020B0300000000000000" pitchFamily="34" charset="-122"/>
              </a:rPr>
              <a:t>D </a:t>
            </a:r>
            <a:endParaRPr lang="zh-CN" altLang="en-US" sz="4300" kern="0" dirty="0">
              <a:solidFill>
                <a:sysClr val="window" lastClr="FFFFFF"/>
              </a:solidFill>
              <a:latin typeface="Noto Sans S Chinese Light" panose="020B0300000000000000" pitchFamily="34" charset="-122"/>
              <a:ea typeface="Noto Sans S Chinese Light" panose="020B0300000000000000" pitchFamily="34" charset="-122"/>
            </a:endParaRPr>
          </a:p>
        </p:txBody>
      </p:sp>
      <p:sp>
        <p:nvSpPr>
          <p:cNvPr id="22" name="TextBox 21"/>
          <p:cNvSpPr txBox="1"/>
          <p:nvPr/>
        </p:nvSpPr>
        <p:spPr>
          <a:xfrm>
            <a:off x="3644754" y="1626499"/>
            <a:ext cx="1086189" cy="369330"/>
          </a:xfrm>
          <a:prstGeom prst="rect">
            <a:avLst/>
          </a:prstGeom>
          <a:noFill/>
        </p:spPr>
        <p:txBody>
          <a:bodyPr wrap="none" lIns="121917" tIns="60959" rIns="121917" bIns="60959" rtlCol="0">
            <a:spAutoFit/>
          </a:bodyPr>
          <a:lstStyle/>
          <a:p>
            <a:pPr algn="r">
              <a:defRPr/>
            </a:pPr>
            <a:r>
              <a:rPr lang="zh-CN" altLang="en-US" sz="1600" b="1" kern="0"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p>
        </p:txBody>
      </p:sp>
      <p:sp>
        <p:nvSpPr>
          <p:cNvPr id="23" name="TextBox 22"/>
          <p:cNvSpPr txBox="1"/>
          <p:nvPr/>
        </p:nvSpPr>
        <p:spPr>
          <a:xfrm>
            <a:off x="4559238" y="3096261"/>
            <a:ext cx="5087903" cy="341117"/>
          </a:xfrm>
          <a:prstGeom prst="rect">
            <a:avLst/>
          </a:prstGeom>
          <a:noFill/>
        </p:spPr>
        <p:txBody>
          <a:bodyPr wrap="square" lIns="121917" tIns="60959" rIns="121917" bIns="60959" rtlCol="0">
            <a:spAutoFit/>
          </a:bodyPr>
          <a:lstStyle/>
          <a:p>
            <a:pPr algn="just">
              <a:lnSpc>
                <a:spcPts val="1735"/>
              </a:lnSpc>
            </a:pPr>
            <a:r>
              <a:rPr lang="zh-CN" altLang="en-US" sz="1200" dirty="0">
                <a:solidFill>
                  <a:prstClr val="black"/>
                </a:solidFill>
                <a:latin typeface="Noto Sans S Chinese Light" panose="020B0300000000000000" pitchFamily="34" charset="-122"/>
                <a:ea typeface="Noto Sans S Chinese Light" panose="020B0300000000000000" pitchFamily="34" charset="-122"/>
              </a:rPr>
              <a:t>输入替换内容编辑文字输入替换内容编辑文字</a:t>
            </a:r>
            <a:endParaRPr lang="en-US" altLang="zh-CN" sz="1200" dirty="0">
              <a:solidFill>
                <a:prstClr val="black"/>
              </a:solidFill>
              <a:latin typeface="Noto Sans S Chinese Light" panose="020B0300000000000000" pitchFamily="34" charset="-122"/>
              <a:ea typeface="Noto Sans S Chinese Light" panose="020B0300000000000000" pitchFamily="34" charset="-122"/>
            </a:endParaRPr>
          </a:p>
        </p:txBody>
      </p:sp>
      <p:sp>
        <p:nvSpPr>
          <p:cNvPr id="24" name="TextBox 23"/>
          <p:cNvSpPr txBox="1"/>
          <p:nvPr/>
        </p:nvSpPr>
        <p:spPr>
          <a:xfrm>
            <a:off x="5372721" y="2726844"/>
            <a:ext cx="1086189" cy="369330"/>
          </a:xfrm>
          <a:prstGeom prst="rect">
            <a:avLst/>
          </a:prstGeom>
          <a:noFill/>
        </p:spPr>
        <p:txBody>
          <a:bodyPr wrap="none" lIns="121917" tIns="60959" rIns="121917" bIns="60959" rtlCol="0">
            <a:spAutoFit/>
          </a:bodyPr>
          <a:lstStyle/>
          <a:p>
            <a:pPr algn="r">
              <a:defRPr/>
            </a:pPr>
            <a:r>
              <a:rPr lang="zh-CN" altLang="en-US" sz="1600" b="1" kern="0"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p>
        </p:txBody>
      </p:sp>
      <p:sp>
        <p:nvSpPr>
          <p:cNvPr id="25" name="TextBox 24"/>
          <p:cNvSpPr txBox="1"/>
          <p:nvPr/>
        </p:nvSpPr>
        <p:spPr>
          <a:xfrm>
            <a:off x="2831270" y="4204675"/>
            <a:ext cx="5087903" cy="341117"/>
          </a:xfrm>
          <a:prstGeom prst="rect">
            <a:avLst/>
          </a:prstGeom>
          <a:noFill/>
        </p:spPr>
        <p:txBody>
          <a:bodyPr wrap="square" lIns="121917" tIns="60959" rIns="121917" bIns="60959" rtlCol="0">
            <a:spAutoFit/>
          </a:bodyPr>
          <a:lstStyle/>
          <a:p>
            <a:pPr algn="just">
              <a:lnSpc>
                <a:spcPts val="1735"/>
              </a:lnSpc>
            </a:pPr>
            <a:r>
              <a:rPr lang="zh-CN" altLang="en-US" sz="1200" dirty="0">
                <a:solidFill>
                  <a:prstClr val="black"/>
                </a:solidFill>
                <a:latin typeface="Noto Sans S Chinese Light" panose="020B0300000000000000" pitchFamily="34" charset="-122"/>
                <a:ea typeface="Noto Sans S Chinese Light" panose="020B0300000000000000" pitchFamily="34" charset="-122"/>
              </a:rPr>
              <a:t>输入替换内容编辑文字输入替换内容编辑文字</a:t>
            </a:r>
            <a:endParaRPr lang="en-US" altLang="zh-CN" sz="1200" dirty="0">
              <a:solidFill>
                <a:prstClr val="black"/>
              </a:solidFill>
              <a:latin typeface="Noto Sans S Chinese Light" panose="020B0300000000000000" pitchFamily="34" charset="-122"/>
              <a:ea typeface="Noto Sans S Chinese Light" panose="020B0300000000000000" pitchFamily="34" charset="-122"/>
            </a:endParaRPr>
          </a:p>
        </p:txBody>
      </p:sp>
      <p:sp>
        <p:nvSpPr>
          <p:cNvPr id="26" name="TextBox 25"/>
          <p:cNvSpPr txBox="1"/>
          <p:nvPr/>
        </p:nvSpPr>
        <p:spPr>
          <a:xfrm>
            <a:off x="3644754" y="3835257"/>
            <a:ext cx="1086189" cy="369330"/>
          </a:xfrm>
          <a:prstGeom prst="rect">
            <a:avLst/>
          </a:prstGeom>
          <a:noFill/>
        </p:spPr>
        <p:txBody>
          <a:bodyPr wrap="none" lIns="121917" tIns="60959" rIns="121917" bIns="60959" rtlCol="0">
            <a:spAutoFit/>
          </a:bodyPr>
          <a:lstStyle/>
          <a:p>
            <a:pPr algn="r">
              <a:defRPr/>
            </a:pPr>
            <a:r>
              <a:rPr lang="zh-CN" altLang="en-US" sz="1600" b="1" kern="0"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p>
        </p:txBody>
      </p:sp>
      <p:sp>
        <p:nvSpPr>
          <p:cNvPr id="27" name="TextBox 26"/>
          <p:cNvSpPr txBox="1"/>
          <p:nvPr/>
        </p:nvSpPr>
        <p:spPr>
          <a:xfrm>
            <a:off x="4559238" y="5305019"/>
            <a:ext cx="5087903" cy="341117"/>
          </a:xfrm>
          <a:prstGeom prst="rect">
            <a:avLst/>
          </a:prstGeom>
          <a:noFill/>
        </p:spPr>
        <p:txBody>
          <a:bodyPr wrap="square" lIns="121917" tIns="60959" rIns="121917" bIns="60959" rtlCol="0">
            <a:spAutoFit/>
          </a:bodyPr>
          <a:lstStyle/>
          <a:p>
            <a:pPr algn="just">
              <a:lnSpc>
                <a:spcPts val="1735"/>
              </a:lnSpc>
            </a:pPr>
            <a:r>
              <a:rPr lang="zh-CN" altLang="en-US" sz="1200" dirty="0">
                <a:solidFill>
                  <a:prstClr val="black"/>
                </a:solidFill>
                <a:latin typeface="Noto Sans S Chinese Light" panose="020B0300000000000000" pitchFamily="34" charset="-122"/>
                <a:ea typeface="Noto Sans S Chinese Light" panose="020B0300000000000000" pitchFamily="34" charset="-122"/>
              </a:rPr>
              <a:t>输入替换内容编辑文字输入替换内容编辑文字</a:t>
            </a:r>
            <a:endParaRPr lang="en-US" altLang="zh-CN" sz="1200" dirty="0">
              <a:solidFill>
                <a:prstClr val="black"/>
              </a:solidFill>
              <a:latin typeface="Noto Sans S Chinese Light" panose="020B0300000000000000" pitchFamily="34" charset="-122"/>
              <a:ea typeface="Noto Sans S Chinese Light" panose="020B0300000000000000" pitchFamily="34" charset="-122"/>
            </a:endParaRPr>
          </a:p>
        </p:txBody>
      </p:sp>
      <p:sp>
        <p:nvSpPr>
          <p:cNvPr id="28" name="TextBox 27"/>
          <p:cNvSpPr txBox="1"/>
          <p:nvPr/>
        </p:nvSpPr>
        <p:spPr>
          <a:xfrm>
            <a:off x="5372721" y="4935603"/>
            <a:ext cx="1086189" cy="369330"/>
          </a:xfrm>
          <a:prstGeom prst="rect">
            <a:avLst/>
          </a:prstGeom>
          <a:noFill/>
        </p:spPr>
        <p:txBody>
          <a:bodyPr wrap="none" lIns="121917" tIns="60959" rIns="121917" bIns="60959" rtlCol="0">
            <a:spAutoFit/>
          </a:bodyPr>
          <a:lstStyle/>
          <a:p>
            <a:pPr algn="r">
              <a:defRPr/>
            </a:pPr>
            <a:r>
              <a:rPr lang="zh-CN" altLang="en-US" sz="1600" b="1" kern="0" dirty="0">
                <a:solidFill>
                  <a:schemeClr val="tx1">
                    <a:lumMod val="75000"/>
                    <a:lumOff val="25000"/>
                  </a:schemeClr>
                </a:solidFill>
                <a:latin typeface="Noto Sans S Chinese Light" panose="020B0300000000000000" pitchFamily="34" charset="-122"/>
                <a:ea typeface="Noto Sans S Chinese Light" panose="020B0300000000000000"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4000"/>
                            </p:stCondLst>
                            <p:childTnLst>
                              <p:par>
                                <p:cTn id="57" presetID="22" presetClass="entr" presetSubtype="2"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right)">
                                      <p:cBhvr>
                                        <p:cTn id="59" dur="500"/>
                                        <p:tgtEl>
                                          <p:spTgt spid="10"/>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up)">
                                      <p:cBhvr>
                                        <p:cTn id="63" dur="500"/>
                                        <p:tgtEl>
                                          <p:spTgt spid="1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childTnLst>
                          </p:cTn>
                        </p:par>
                        <p:par>
                          <p:cTn id="86" fill="hold">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par>
                          <p:cTn id="90" fill="hold">
                            <p:stCondLst>
                              <p:cond delay="7000"/>
                            </p:stCondLst>
                            <p:childTnLst>
                              <p:par>
                                <p:cTn id="91" presetID="53" presetClass="entr" presetSubtype="16"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500" fill="hold"/>
                                        <p:tgtEl>
                                          <p:spTgt spid="15"/>
                                        </p:tgtEl>
                                        <p:attrNameLst>
                                          <p:attrName>ppt_w</p:attrName>
                                        </p:attrNameLst>
                                      </p:cBhvr>
                                      <p:tavLst>
                                        <p:tav tm="0">
                                          <p:val>
                                            <p:fltVal val="0"/>
                                          </p:val>
                                        </p:tav>
                                        <p:tav tm="100000">
                                          <p:val>
                                            <p:strVal val="#ppt_w"/>
                                          </p:val>
                                        </p:tav>
                                      </p:tavLst>
                                    </p:anim>
                                    <p:anim calcmode="lin" valueType="num">
                                      <p:cBhvr>
                                        <p:cTn id="99" dur="500" fill="hold"/>
                                        <p:tgtEl>
                                          <p:spTgt spid="15"/>
                                        </p:tgtEl>
                                        <p:attrNameLst>
                                          <p:attrName>ppt_h</p:attrName>
                                        </p:attrNameLst>
                                      </p:cBhvr>
                                      <p:tavLst>
                                        <p:tav tm="0">
                                          <p:val>
                                            <p:fltVal val="0"/>
                                          </p:val>
                                        </p:tav>
                                        <p:tav tm="100000">
                                          <p:val>
                                            <p:strVal val="#ppt_h"/>
                                          </p:val>
                                        </p:tav>
                                      </p:tavLst>
                                    </p:anim>
                                    <p:animEffect transition="in" filter="fade">
                                      <p:cBhvr>
                                        <p:cTn id="100" dur="500"/>
                                        <p:tgtEl>
                                          <p:spTgt spid="15"/>
                                        </p:tgtEl>
                                      </p:cBhvr>
                                    </p:animEffect>
                                  </p:childTnLst>
                                </p:cTn>
                              </p:par>
                            </p:childTnLst>
                          </p:cTn>
                        </p:par>
                        <p:par>
                          <p:cTn id="101" fill="hold">
                            <p:stCondLst>
                              <p:cond delay="7500"/>
                            </p:stCondLst>
                            <p:childTnLst>
                              <p:par>
                                <p:cTn id="102" presetID="22" presetClass="entr" presetSubtype="8"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left)">
                                      <p:cBhvr>
                                        <p:cTn id="104" dur="500"/>
                                        <p:tgtEl>
                                          <p:spTgt spid="2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left)">
                                      <p:cBhvr>
                                        <p:cTn id="107" dur="500"/>
                                        <p:tgtEl>
                                          <p:spTgt spid="28"/>
                                        </p:tgtEl>
                                      </p:cBhvr>
                                    </p:animEffect>
                                  </p:childTnLst>
                                </p:cTn>
                              </p:par>
                            </p:childTnLst>
                          </p:cTn>
                        </p:par>
                        <p:par>
                          <p:cTn id="108" fill="hold">
                            <p:stCondLst>
                              <p:cond delay="8000"/>
                            </p:stCondLst>
                            <p:childTnLst>
                              <p:par>
                                <p:cTn id="109" presetID="22" presetClass="entr" presetSubtype="2" fill="hold" grpId="0" nodeType="after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wipe(right)">
                                      <p:cBhvr>
                                        <p:cTn id="1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58903" y="4110431"/>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latin typeface="Noto Sans S Chinese Light" panose="020B0300000000000000" pitchFamily="34" charset="-122"/>
              <a:ea typeface="Noto Sans S Chinese Light" panose="020B0300000000000000" pitchFamily="34" charset="-122"/>
            </a:endParaRPr>
          </a:p>
        </p:txBody>
      </p:sp>
      <p:sp>
        <p:nvSpPr>
          <p:cNvPr id="5" name="矩形 4"/>
          <p:cNvSpPr/>
          <p:nvPr/>
        </p:nvSpPr>
        <p:spPr>
          <a:xfrm>
            <a:off x="2782839" y="1743569"/>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latin typeface="Noto Sans S Chinese Light" panose="020B0300000000000000" pitchFamily="34" charset="-122"/>
              <a:ea typeface="Noto Sans S Chinese Light" panose="020B0300000000000000" pitchFamily="34" charset="-122"/>
            </a:endParaRPr>
          </a:p>
        </p:txBody>
      </p:sp>
      <p:sp>
        <p:nvSpPr>
          <p:cNvPr id="6" name="椭圆 64"/>
          <p:cNvSpPr>
            <a:spLocks noChangeArrowheads="1"/>
          </p:cNvSpPr>
          <p:nvPr/>
        </p:nvSpPr>
        <p:spPr bwMode="auto">
          <a:xfrm>
            <a:off x="1270673" y="1413571"/>
            <a:ext cx="1658729" cy="1658432"/>
          </a:xfrm>
          <a:prstGeom prst="ellipse">
            <a:avLst/>
          </a:prstGeom>
          <a:solidFill>
            <a:schemeClr val="accent1"/>
          </a:solidFill>
          <a:ln w="190500" cap="sq" cmpd="sng">
            <a:solidFill>
              <a:srgbClr val="969696"/>
            </a:solidFill>
            <a:round/>
          </a:ln>
        </p:spPr>
        <p:txBody>
          <a:bodyPr lIns="91472" tIns="45736" rIns="91472" bIns="45736" anchor="ctr"/>
          <a:lstStyle/>
          <a:p>
            <a:pPr algn="ctr"/>
            <a:r>
              <a:rPr lang="zh-CN" altLang="en-US" sz="2800" b="1" dirty="0">
                <a:solidFill>
                  <a:schemeClr val="bg1"/>
                </a:solidFill>
                <a:latin typeface="Noto Sans S Chinese Light" panose="020B0300000000000000" pitchFamily="34" charset="-122"/>
                <a:ea typeface="Noto Sans S Chinese Light" panose="020B0300000000000000" pitchFamily="34" charset="-122"/>
                <a:sym typeface="宋体" panose="02010600030101010101" pitchFamily="2" charset="-122"/>
              </a:rPr>
              <a:t>添加文字</a:t>
            </a:r>
            <a:endParaRPr lang="zh-CN" altLang="zh-CN" sz="2800" b="1" dirty="0">
              <a:solidFill>
                <a:schemeClr val="bg1"/>
              </a:solidFill>
              <a:latin typeface="Noto Sans S Chinese Light" panose="020B0300000000000000" pitchFamily="34" charset="-122"/>
              <a:ea typeface="Noto Sans S Chinese Light" panose="020B0300000000000000" pitchFamily="34" charset="-122"/>
              <a:sym typeface="宋体" panose="02010600030101010101" pitchFamily="2" charset="-122"/>
            </a:endParaRPr>
          </a:p>
        </p:txBody>
      </p:sp>
      <p:sp>
        <p:nvSpPr>
          <p:cNvPr id="7" name="TextBox 6"/>
          <p:cNvSpPr txBox="1"/>
          <p:nvPr/>
        </p:nvSpPr>
        <p:spPr>
          <a:xfrm>
            <a:off x="3247630" y="2207664"/>
            <a:ext cx="5904657"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输入替换内容编辑文字输入替换内容编辑文字输入替换内容编辑文字输入替换内容编辑文字输入替换内容编辑文字</a:t>
            </a:r>
          </a:p>
        </p:txBody>
      </p:sp>
      <p:sp>
        <p:nvSpPr>
          <p:cNvPr id="8" name="椭圆 64"/>
          <p:cNvSpPr>
            <a:spLocks noChangeArrowheads="1"/>
          </p:cNvSpPr>
          <p:nvPr/>
        </p:nvSpPr>
        <p:spPr bwMode="auto">
          <a:xfrm>
            <a:off x="9407577" y="3497287"/>
            <a:ext cx="1658729" cy="1658432"/>
          </a:xfrm>
          <a:prstGeom prst="ellipse">
            <a:avLst/>
          </a:prstGeom>
          <a:solidFill>
            <a:schemeClr val="accent2"/>
          </a:solidFill>
          <a:ln w="190500" cap="sq" cmpd="sng">
            <a:solidFill>
              <a:srgbClr val="969696"/>
            </a:solidFill>
            <a:round/>
          </a:ln>
        </p:spPr>
        <p:txBody>
          <a:bodyPr lIns="91472" tIns="45736" rIns="91472" bIns="45736" anchor="ctr"/>
          <a:lstStyle/>
          <a:p>
            <a:pPr algn="ctr"/>
            <a:r>
              <a:rPr lang="zh-CN" altLang="en-US" sz="2800" b="1" dirty="0">
                <a:solidFill>
                  <a:schemeClr val="bg1"/>
                </a:solidFill>
                <a:latin typeface="Noto Sans S Chinese Light" panose="020B0300000000000000" pitchFamily="34" charset="-122"/>
                <a:ea typeface="Noto Sans S Chinese Light" panose="020B0300000000000000" pitchFamily="34" charset="-122"/>
                <a:sym typeface="宋体" panose="02010600030101010101" pitchFamily="2" charset="-122"/>
              </a:rPr>
              <a:t>添加文字</a:t>
            </a:r>
            <a:endParaRPr lang="zh-CN" altLang="zh-CN" sz="2800" b="1" dirty="0">
              <a:solidFill>
                <a:schemeClr val="bg1"/>
              </a:solidFill>
              <a:latin typeface="Noto Sans S Chinese Light" panose="020B0300000000000000" pitchFamily="34" charset="-122"/>
              <a:ea typeface="Noto Sans S Chinese Light" panose="020B0300000000000000" pitchFamily="34" charset="-122"/>
              <a:sym typeface="宋体" panose="02010600030101010101" pitchFamily="2" charset="-122"/>
            </a:endParaRPr>
          </a:p>
        </p:txBody>
      </p:sp>
      <p:sp>
        <p:nvSpPr>
          <p:cNvPr id="9" name="TextBox 8"/>
          <p:cNvSpPr txBox="1"/>
          <p:nvPr/>
        </p:nvSpPr>
        <p:spPr>
          <a:xfrm>
            <a:off x="3247630" y="4446851"/>
            <a:ext cx="5904657"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输入替换内容编辑文字输入替换内容编辑文字输入替换内容编辑文字输入替换内容编辑文字输入替换内容编辑文字</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6"/>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100"/>
                                        <p:tgtEl>
                                          <p:spTgt spid="7"/>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7"/>
                                        </p:tgtEl>
                                      </p:cBhvr>
                                      <p:to x="80000" y="100000"/>
                                    </p:animScale>
                                    <p:anim by="(#ppt_w*0.10)" calcmode="lin" valueType="num">
                                      <p:cBhvr>
                                        <p:cTn id="21" dur="50" autoRev="1" fill="hold">
                                          <p:stCondLst>
                                            <p:cond delay="0"/>
                                          </p:stCondLst>
                                        </p:cTn>
                                        <p:tgtEl>
                                          <p:spTgt spid="7"/>
                                        </p:tgtEl>
                                        <p:attrNameLst>
                                          <p:attrName>ppt_x</p:attrName>
                                        </p:attrNameLst>
                                      </p:cBhvr>
                                    </p:anim>
                                    <p:anim by="(-#ppt_w*0.10)" calcmode="lin" valueType="num">
                                      <p:cBhvr>
                                        <p:cTn id="22" dur="50" autoRev="1" fill="hold">
                                          <p:stCondLst>
                                            <p:cond delay="0"/>
                                          </p:stCondLst>
                                        </p:cTn>
                                        <p:tgtEl>
                                          <p:spTgt spid="7"/>
                                        </p:tgtEl>
                                        <p:attrNameLst>
                                          <p:attrName>ppt_y</p:attrName>
                                        </p:attrNameLst>
                                      </p:cBhvr>
                                    </p:anim>
                                    <p:animRot by="-480000">
                                      <p:cBhvr>
                                        <p:cTn id="23" dur="50" autoRev="1" fill="hold">
                                          <p:stCondLst>
                                            <p:cond delay="0"/>
                                          </p:stCondLst>
                                        </p:cTn>
                                        <p:tgtEl>
                                          <p:spTgt spid="7"/>
                                        </p:tgtEl>
                                        <p:attrNameLst>
                                          <p:attrName>r</p:attrName>
                                        </p:attrNameLst>
                                      </p:cBhvr>
                                    </p:animRot>
                                  </p:childTnLst>
                                </p:cTn>
                              </p:par>
                            </p:childTnLst>
                          </p:cTn>
                        </p:par>
                        <p:par>
                          <p:cTn id="24" fill="hold">
                            <p:stCondLst>
                              <p:cond delay="257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8"/>
                                        </p:tgtEl>
                                        <p:attrNameLst>
                                          <p:attrName>r</p:attrName>
                                        </p:attrNameLst>
                                      </p:cBhvr>
                                    </p:animRot>
                                  </p:childTnLst>
                                </p:cTn>
                              </p:par>
                            </p:childTnLst>
                          </p:cTn>
                        </p:par>
                        <p:par>
                          <p:cTn id="31" fill="hold">
                            <p:stCondLst>
                              <p:cond delay="3070"/>
                            </p:stCondLst>
                            <p:childTnLst>
                              <p:par>
                                <p:cTn id="32" presetID="22" presetClass="entr" presetSubtype="2"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right)">
                                      <p:cBhvr>
                                        <p:cTn id="34" dur="500"/>
                                        <p:tgtEl>
                                          <p:spTgt spid="4"/>
                                        </p:tgtEl>
                                      </p:cBhvr>
                                    </p:animEffect>
                                  </p:childTnLst>
                                </p:cTn>
                              </p:par>
                            </p:childTnLst>
                          </p:cTn>
                        </p:par>
                        <p:par>
                          <p:cTn id="35" fill="hold">
                            <p:stCondLst>
                              <p:cond delay="357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100"/>
                                        <p:tgtEl>
                                          <p:spTgt spid="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9"/>
                                        </p:tgtEl>
                                      </p:cBhvr>
                                      <p:to x="80000" y="100000"/>
                                    </p:animScale>
                                    <p:anim by="(#ppt_w*0.10)" calcmode="lin" valueType="num">
                                      <p:cBhvr>
                                        <p:cTn id="41" dur="50" autoRev="1" fill="hold">
                                          <p:stCondLst>
                                            <p:cond delay="0"/>
                                          </p:stCondLst>
                                        </p:cTn>
                                        <p:tgtEl>
                                          <p:spTgt spid="9"/>
                                        </p:tgtEl>
                                        <p:attrNameLst>
                                          <p:attrName>ppt_x</p:attrName>
                                        </p:attrNameLst>
                                      </p:cBhvr>
                                    </p:anim>
                                    <p:anim by="(-#ppt_w*0.10)" calcmode="lin" valueType="num">
                                      <p:cBhvr>
                                        <p:cTn id="42" dur="50" autoRev="1" fill="hold">
                                          <p:stCondLst>
                                            <p:cond delay="0"/>
                                          </p:stCondLst>
                                        </p:cTn>
                                        <p:tgtEl>
                                          <p:spTgt spid="9"/>
                                        </p:tgtEl>
                                        <p:attrNameLst>
                                          <p:attrName>ppt_y</p:attrName>
                                        </p:attrNameLst>
                                      </p:cBhvr>
                                    </p:anim>
                                    <p:animRot by="-480000">
                                      <p:cBhvr>
                                        <p:cTn id="4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p:bldP spid="7" grpId="1"/>
      <p:bldP spid="8" grpId="0" animBg="1"/>
      <p:bldP spid="8" grpId="1" animBg="1"/>
      <p:bldP spid="9" grpId="0"/>
      <p:bldP spid="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8514" y="-8112"/>
            <a:ext cx="13681090" cy="6866112"/>
            <a:chOff x="-38514" y="-8112"/>
            <a:chExt cx="13681090" cy="6866112"/>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4" y="0"/>
              <a:ext cx="6858000" cy="685800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23090" y="-8112"/>
              <a:ext cx="6819486" cy="6858000"/>
            </a:xfrm>
            <a:prstGeom prst="rect">
              <a:avLst/>
            </a:prstGeom>
          </p:spPr>
        </p:pic>
      </p:grpSp>
      <p:sp>
        <p:nvSpPr>
          <p:cNvPr id="4" name="矩形 3"/>
          <p:cNvSpPr/>
          <p:nvPr/>
        </p:nvSpPr>
        <p:spPr>
          <a:xfrm>
            <a:off x="1095270" y="1215851"/>
            <a:ext cx="10339754" cy="439112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143"/>
          <p:cNvSpPr txBox="1"/>
          <p:nvPr/>
        </p:nvSpPr>
        <p:spPr>
          <a:xfrm>
            <a:off x="2248663" y="2206550"/>
            <a:ext cx="8017400" cy="923330"/>
          </a:xfrm>
          <a:prstGeom prst="rect">
            <a:avLst/>
          </a:prstGeom>
          <a:noFill/>
        </p:spPr>
        <p:txBody>
          <a:bodyPr wrap="square" rtlCol="0">
            <a:spAutoFit/>
          </a:bodyPr>
          <a:lstStyle/>
          <a:p>
            <a:pPr algn="dist"/>
            <a:r>
              <a:rPr lang="zh-CN" altLang="en-US" sz="5400" b="1" spc="600" dirty="0">
                <a:ln w="6350">
                  <a:noFill/>
                </a:ln>
                <a:solidFill>
                  <a:schemeClr val="tx1">
                    <a:lumMod val="95000"/>
                    <a:lumOff val="5000"/>
                  </a:schemeClr>
                </a:solidFill>
                <a:cs typeface="+mn-ea"/>
                <a:sym typeface="+mn-lt"/>
              </a:rPr>
              <a:t>演讲完毕 谢谢聆听</a:t>
            </a:r>
            <a:endParaRPr lang="en-US" altLang="zh-CN" sz="5400" b="1" spc="600" dirty="0">
              <a:ln w="6350">
                <a:noFill/>
              </a:ln>
              <a:solidFill>
                <a:schemeClr val="tx1">
                  <a:lumMod val="95000"/>
                  <a:lumOff val="5000"/>
                </a:schemeClr>
              </a:solidFill>
              <a:cs typeface="+mn-ea"/>
              <a:sym typeface="+mn-lt"/>
            </a:endParaRPr>
          </a:p>
        </p:txBody>
      </p:sp>
      <p:grpSp>
        <p:nvGrpSpPr>
          <p:cNvPr id="8" name="组合 7"/>
          <p:cNvGrpSpPr/>
          <p:nvPr/>
        </p:nvGrpSpPr>
        <p:grpSpPr>
          <a:xfrm>
            <a:off x="6787685" y="3546267"/>
            <a:ext cx="292463" cy="292463"/>
            <a:chOff x="801291" y="3535885"/>
            <a:chExt cx="219347" cy="219347"/>
          </a:xfrm>
        </p:grpSpPr>
        <p:sp>
          <p:nvSpPr>
            <p:cNvPr id="9" name="Oval 10"/>
            <p:cNvSpPr>
              <a:spLocks noChangeArrowheads="1"/>
            </p:cNvSpPr>
            <p:nvPr/>
          </p:nvSpPr>
          <p:spPr bwMode="auto">
            <a:xfrm>
              <a:off x="801291" y="3535885"/>
              <a:ext cx="219347" cy="219347"/>
            </a:xfrm>
            <a:prstGeom prst="ellipse">
              <a:avLst/>
            </a:prstGeom>
            <a:solidFill>
              <a:schemeClr val="tx2"/>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065" dirty="0">
                <a:solidFill>
                  <a:schemeClr val="tx1">
                    <a:lumMod val="95000"/>
                    <a:lumOff val="5000"/>
                  </a:schemeClr>
                </a:solidFill>
                <a:cs typeface="+mn-ea"/>
                <a:sym typeface="+mn-lt"/>
              </a:endParaRPr>
            </a:p>
          </p:txBody>
        </p:sp>
        <p:grpSp>
          <p:nvGrpSpPr>
            <p:cNvPr id="10" name="组合 9"/>
            <p:cNvGrpSpPr/>
            <p:nvPr/>
          </p:nvGrpSpPr>
          <p:grpSpPr>
            <a:xfrm>
              <a:off x="860980" y="3583766"/>
              <a:ext cx="100336" cy="114060"/>
              <a:chOff x="860980" y="3583766"/>
              <a:chExt cx="100336" cy="114060"/>
            </a:xfrm>
          </p:grpSpPr>
          <p:sp>
            <p:nvSpPr>
              <p:cNvPr id="11"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sp>
            <p:nvSpPr>
              <p:cNvPr id="12"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grpSp>
      </p:grpSp>
      <p:sp>
        <p:nvSpPr>
          <p:cNvPr id="19" name="矩形 18"/>
          <p:cNvSpPr/>
          <p:nvPr/>
        </p:nvSpPr>
        <p:spPr>
          <a:xfrm>
            <a:off x="7079963" y="3516167"/>
            <a:ext cx="150368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chemeClr val="tx1">
                    <a:lumMod val="95000"/>
                    <a:lumOff val="5000"/>
                  </a:schemeClr>
                </a:solidFill>
                <a:cs typeface="+mn-ea"/>
                <a:sym typeface="+mn-lt"/>
              </a:rPr>
              <a:t>汇报人：</a:t>
            </a:r>
            <a:r>
              <a:rPr lang="en-US" altLang="zh-CN" sz="1600">
                <a:solidFill>
                  <a:schemeClr val="tx1">
                    <a:lumMod val="95000"/>
                    <a:lumOff val="5000"/>
                  </a:schemeClr>
                </a:solidFill>
                <a:cs typeface="+mn-ea"/>
                <a:sym typeface="+mn-lt"/>
              </a:rPr>
              <a:t>xiazaii</a:t>
            </a:r>
            <a:endParaRPr lang="zh-CN" altLang="en-US" sz="1600" dirty="0">
              <a:solidFill>
                <a:schemeClr val="tx1">
                  <a:lumMod val="95000"/>
                  <a:lumOff val="5000"/>
                </a:schemeClr>
              </a:solidFill>
              <a:cs typeface="+mn-ea"/>
              <a:sym typeface="+mn-lt"/>
            </a:endParaRPr>
          </a:p>
        </p:txBody>
      </p:sp>
      <p:sp>
        <p:nvSpPr>
          <p:cNvPr id="20" name="文本占位符 2"/>
          <p:cNvSpPr txBox="1"/>
          <p:nvPr/>
        </p:nvSpPr>
        <p:spPr>
          <a:xfrm>
            <a:off x="2248667" y="4051143"/>
            <a:ext cx="8017396" cy="502895"/>
          </a:xfrm>
          <a:prstGeom prst="rect">
            <a:avLst/>
          </a:prstGeom>
          <a:noFill/>
        </p:spPr>
        <p:txBody>
          <a:bodyPr vert="horz" wrap="square" lIns="121920" tIns="60960" rIns="121920" bIns="6096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buNone/>
            </a:pPr>
            <a:r>
              <a:rPr lang="en-US" sz="1000" b="0" dirty="0" err="1">
                <a:solidFill>
                  <a:schemeClr val="tx1">
                    <a:lumMod val="95000"/>
                    <a:lumOff val="5000"/>
                  </a:schemeClr>
                </a:solidFill>
                <a:effectLst/>
                <a:sym typeface="+mn-lt"/>
              </a:rPr>
              <a:t>CSASAADAstudio</a:t>
            </a:r>
            <a:r>
              <a:rPr lang="en-US" sz="1000" b="0" dirty="0">
                <a:solidFill>
                  <a:schemeClr val="tx1">
                    <a:lumMod val="95000"/>
                    <a:lumOff val="5000"/>
                  </a:schemeClr>
                </a:solidFill>
                <a:effectLst/>
                <a:sym typeface="+mn-lt"/>
              </a:rPr>
              <a:t> sales template, a more beautiful template please magic </a:t>
            </a:r>
            <a:r>
              <a:rPr lang="en-US" sz="1000" b="0" dirty="0" err="1">
                <a:solidFill>
                  <a:schemeClr val="tx1">
                    <a:lumMod val="95000"/>
                    <a:lumOff val="5000"/>
                  </a:schemeClr>
                </a:solidFill>
                <a:effectLst/>
                <a:sym typeface="+mn-lt"/>
              </a:rPr>
              <a:t>rainMagic</a:t>
            </a:r>
            <a:r>
              <a:rPr lang="en-US" sz="1000" b="0" dirty="0">
                <a:solidFill>
                  <a:schemeClr val="tx1">
                    <a:lumMod val="95000"/>
                    <a:lumOff val="5000"/>
                  </a:schemeClr>
                </a:solidFill>
                <a:effectLst/>
                <a:sym typeface="+mn-lt"/>
              </a:rPr>
              <a:t> rain studio sales template, a </a:t>
            </a:r>
            <a:r>
              <a:rPr lang="en-US" sz="1000" b="0" dirty="0" err="1">
                <a:solidFill>
                  <a:schemeClr val="tx1">
                    <a:lumMod val="95000"/>
                    <a:lumOff val="5000"/>
                  </a:schemeClr>
                </a:solidFill>
                <a:effectLst/>
                <a:sym typeface="+mn-lt"/>
              </a:rPr>
              <a:t>moreMagic</a:t>
            </a:r>
            <a:r>
              <a:rPr lang="en-US" sz="1000" b="0" dirty="0">
                <a:solidFill>
                  <a:schemeClr val="tx1">
                    <a:lumMod val="95000"/>
                    <a:lumOff val="5000"/>
                  </a:schemeClr>
                </a:solidFill>
                <a:effectLst/>
                <a:sym typeface="+mn-lt"/>
              </a:rPr>
              <a:t> rain studio sales template, a more beautiful template please magic</a:t>
            </a:r>
          </a:p>
        </p:txBody>
      </p:sp>
      <p:sp>
        <p:nvSpPr>
          <p:cNvPr id="21" name="矩形 20"/>
          <p:cNvSpPr/>
          <p:nvPr/>
        </p:nvSpPr>
        <p:spPr>
          <a:xfrm>
            <a:off x="2284523" y="3231462"/>
            <a:ext cx="3956502" cy="769441"/>
          </a:xfrm>
          <a:prstGeom prst="rect">
            <a:avLst/>
          </a:prstGeom>
        </p:spPr>
        <p:txBody>
          <a:bodyPr wrap="square">
            <a:spAutoFit/>
          </a:bodyPr>
          <a:lstStyle/>
          <a:p>
            <a:pPr algn="dist"/>
            <a:r>
              <a:rPr lang="en-US" altLang="zh-CN" sz="4400" dirty="0">
                <a:solidFill>
                  <a:schemeClr val="tx1">
                    <a:lumMod val="95000"/>
                    <a:lumOff val="5000"/>
                  </a:schemeClr>
                </a:solidFill>
                <a:cs typeface="+mn-ea"/>
                <a:sym typeface="+mn-lt"/>
              </a:rPr>
              <a:t>POWERPOINT</a:t>
            </a:r>
            <a:endParaRPr lang="zh-CN" altLang="en-US" sz="4400" dirty="0">
              <a:solidFill>
                <a:schemeClr val="tx1">
                  <a:lumMod val="95000"/>
                  <a:lumOff val="5000"/>
                </a:schemeClr>
              </a:solidFill>
              <a:cs typeface="+mn-ea"/>
              <a:sym typeface="+mn-lt"/>
            </a:endParaRPr>
          </a:p>
        </p:txBody>
      </p:sp>
      <p:sp>
        <p:nvSpPr>
          <p:cNvPr id="23" name="矩形 22"/>
          <p:cNvSpPr/>
          <p:nvPr/>
        </p:nvSpPr>
        <p:spPr>
          <a:xfrm>
            <a:off x="1247670" y="1381698"/>
            <a:ext cx="10007518" cy="4037467"/>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5827063" y="899213"/>
            <a:ext cx="914067" cy="10301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anim calcmode="lin" valueType="num">
                                      <p:cBhvr>
                                        <p:cTn id="1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1"/>
                                        </p:tgtEl>
                                      </p:cBhvr>
                                    </p:animEffect>
                                  </p:childTnLst>
                                </p:cTn>
                              </p:par>
                            </p:childTnLst>
                          </p:cTn>
                        </p:par>
                        <p:par>
                          <p:cTn id="17" fill="hold">
                            <p:stCondLst>
                              <p:cond delay="949"/>
                            </p:stCondLst>
                            <p:childTnLst>
                              <p:par>
                                <p:cTn id="18" presetID="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449"/>
                            </p:stCondLst>
                            <p:childTnLst>
                              <p:par>
                                <p:cTn id="23" presetID="2" presetClass="entr" presetSubtype="2"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1949"/>
                            </p:stCondLst>
                            <p:childTnLst>
                              <p:par>
                                <p:cTn id="28" presetID="2" presetClass="entr" presetSubtype="2"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animBg="1"/>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8514" y="-8112"/>
            <a:ext cx="13670930" cy="6866112"/>
            <a:chOff x="-38514" y="-8112"/>
            <a:chExt cx="13670930" cy="6866112"/>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4" y="0"/>
              <a:ext cx="6858000" cy="685800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12930" y="-8112"/>
              <a:ext cx="6819486" cy="6858000"/>
            </a:xfrm>
            <a:prstGeom prst="rect">
              <a:avLst/>
            </a:prstGeom>
          </p:spPr>
        </p:pic>
      </p:grpSp>
      <p:sp>
        <p:nvSpPr>
          <p:cNvPr id="4" name="矩形 3"/>
          <p:cNvSpPr/>
          <p:nvPr/>
        </p:nvSpPr>
        <p:spPr>
          <a:xfrm>
            <a:off x="-172720" y="2936240"/>
            <a:ext cx="12364720" cy="358514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62560" y="3129280"/>
            <a:ext cx="11795760" cy="320428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5827063" y="1803453"/>
            <a:ext cx="914067" cy="10301852"/>
          </a:xfrm>
          <a:prstGeom prst="rect">
            <a:avLst/>
          </a:prstGeom>
        </p:spPr>
      </p:pic>
      <p:sp>
        <p:nvSpPr>
          <p:cNvPr id="17" name="Text Placeholder 3"/>
          <p:cNvSpPr txBox="1"/>
          <p:nvPr/>
        </p:nvSpPr>
        <p:spPr>
          <a:xfrm>
            <a:off x="4213343" y="3515788"/>
            <a:ext cx="1208664" cy="135421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800" b="0" dirty="0">
                <a:solidFill>
                  <a:schemeClr val="accent1"/>
                </a:solidFill>
                <a:cs typeface="+mn-ea"/>
                <a:sym typeface="+mn-lt"/>
              </a:rPr>
              <a:t>01</a:t>
            </a:r>
          </a:p>
        </p:txBody>
      </p:sp>
      <p:sp>
        <p:nvSpPr>
          <p:cNvPr id="18" name="文本框 17"/>
          <p:cNvSpPr txBox="1"/>
          <p:nvPr/>
        </p:nvSpPr>
        <p:spPr>
          <a:xfrm>
            <a:off x="5478620" y="3907152"/>
            <a:ext cx="4203860" cy="804453"/>
          </a:xfrm>
          <a:prstGeom prst="rect">
            <a:avLst/>
          </a:prstGeom>
          <a:noFill/>
        </p:spPr>
        <p:txBody>
          <a:bodyPr wrap="square" lIns="68580" tIns="34291" rIns="68580" bIns="34291" rtlCol="0">
            <a:spAutoFit/>
          </a:bodyPr>
          <a:lstStyle/>
          <a:p>
            <a:pPr algn="dist">
              <a:lnSpc>
                <a:spcPct val="130000"/>
              </a:lnSpc>
            </a:pPr>
            <a:r>
              <a:rPr lang="zh-CN" altLang="en-US" sz="4000" dirty="0">
                <a:solidFill>
                  <a:schemeClr val="tx1">
                    <a:lumMod val="75000"/>
                    <a:lumOff val="25000"/>
                  </a:schemeClr>
                </a:solidFill>
                <a:cs typeface="+mn-ea"/>
                <a:sym typeface="+mn-lt"/>
              </a:rPr>
              <a:t>单击此处添加标题</a:t>
            </a:r>
          </a:p>
        </p:txBody>
      </p:sp>
      <p:cxnSp>
        <p:nvCxnSpPr>
          <p:cNvPr id="26" name="Straight Connector 13"/>
          <p:cNvCxnSpPr/>
          <p:nvPr/>
        </p:nvCxnSpPr>
        <p:spPr>
          <a:xfrm flipH="1">
            <a:off x="2745529" y="4999779"/>
            <a:ext cx="6936951" cy="0"/>
          </a:xfrm>
          <a:prstGeom prst="line">
            <a:avLst/>
          </a:prstGeom>
          <a:ln w="19050" cap="sq">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625692" y="5145827"/>
            <a:ext cx="7178708" cy="592022"/>
          </a:xfrm>
          <a:prstGeom prst="rect">
            <a:avLst/>
          </a:prstGeom>
          <a:noFill/>
        </p:spPr>
        <p:txBody>
          <a:bodyPr wrap="square" rtlCol="0">
            <a:spAutoFit/>
          </a:bodyPr>
          <a:lstStyle/>
          <a:p>
            <a:pPr algn="just">
              <a:lnSpc>
                <a:spcPct val="120000"/>
              </a:lnSpc>
            </a:pPr>
            <a:r>
              <a:rPr lang="en-US" altLang="zh-CN" sz="1400" dirty="0">
                <a:solidFill>
                  <a:schemeClr val="tx1">
                    <a:lumMod val="75000"/>
                    <a:lumOff val="25000"/>
                  </a:schemeClr>
                </a:solidFill>
                <a:cs typeface="+mn-ea"/>
                <a:sym typeface="+mn-lt"/>
              </a:rPr>
              <a:t>Please replace text, click add relevant headline, modify the text content, also can copy your content to this directly.</a:t>
            </a:r>
            <a:endParaRPr lang="en-GB" altLang="zh-CN" sz="1400" dirty="0">
              <a:solidFill>
                <a:schemeClr val="tx1">
                  <a:lumMod val="75000"/>
                  <a:lumOff val="25000"/>
                </a:schemeClr>
              </a:solidFill>
              <a:cs typeface="+mn-ea"/>
              <a:sym typeface="+mn-lt"/>
            </a:endParaRPr>
          </a:p>
        </p:txBody>
      </p:sp>
      <p:sp>
        <p:nvSpPr>
          <p:cNvPr id="28" name="文本框 27"/>
          <p:cNvSpPr txBox="1"/>
          <p:nvPr/>
        </p:nvSpPr>
        <p:spPr>
          <a:xfrm>
            <a:off x="2678703" y="3907463"/>
            <a:ext cx="1531036" cy="804453"/>
          </a:xfrm>
          <a:prstGeom prst="rect">
            <a:avLst/>
          </a:prstGeom>
          <a:noFill/>
        </p:spPr>
        <p:txBody>
          <a:bodyPr wrap="square" lIns="68580" tIns="34291" rIns="68580" bIns="34291" rtlCol="0">
            <a:spAutoFit/>
          </a:bodyPr>
          <a:lstStyle/>
          <a:p>
            <a:pPr>
              <a:lnSpc>
                <a:spcPct val="130000"/>
              </a:lnSpc>
            </a:pPr>
            <a:r>
              <a:rPr lang="en-US" altLang="zh-CN" sz="4000" dirty="0">
                <a:solidFill>
                  <a:schemeClr val="tx1">
                    <a:lumMod val="75000"/>
                    <a:lumOff val="25000"/>
                  </a:schemeClr>
                </a:solidFill>
                <a:cs typeface="+mn-ea"/>
                <a:sym typeface="+mn-lt"/>
              </a:rPr>
              <a:t>PART</a:t>
            </a:r>
            <a:endParaRPr lang="zh-CN" altLang="en-US" sz="4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18"/>
                                        </p:tgtEl>
                                      </p:cBhvr>
                                    </p:animEffect>
                                    <p:animScale>
                                      <p:cBhvr>
                                        <p:cTn id="25" dur="250" autoRev="1" fill="hold"/>
                                        <p:tgtEl>
                                          <p:spTgt spid="18"/>
                                        </p:tgtEl>
                                      </p:cBhvr>
                                      <p:by x="105000" y="105000"/>
                                    </p:animScale>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27" grpId="0"/>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fa1beeb-2c3c-429c-8c7c-19408bb784df"/>
          <p:cNvGrpSpPr>
            <a:grpSpLocks noChangeAspect="1"/>
          </p:cNvGrpSpPr>
          <p:nvPr/>
        </p:nvGrpSpPr>
        <p:grpSpPr>
          <a:xfrm>
            <a:off x="1770325" y="1412777"/>
            <a:ext cx="8651351" cy="4318097"/>
            <a:chOff x="1770324" y="1412775"/>
            <a:chExt cx="8651351" cy="4318097"/>
          </a:xfrm>
        </p:grpSpPr>
        <p:grpSp>
          <p:nvGrpSpPr>
            <p:cNvPr id="3" name="Group 20"/>
            <p:cNvGrpSpPr/>
            <p:nvPr/>
          </p:nvGrpSpPr>
          <p:grpSpPr>
            <a:xfrm>
              <a:off x="2476500" y="1412775"/>
              <a:ext cx="7239001" cy="3032363"/>
              <a:chOff x="1260866" y="1641971"/>
              <a:chExt cx="9670268" cy="4050804"/>
            </a:xfrm>
          </p:grpSpPr>
          <p:sp>
            <p:nvSpPr>
              <p:cNvPr id="14" name="i$liḋe-Oval 6"/>
              <p:cNvSpPr/>
              <p:nvPr/>
            </p:nvSpPr>
            <p:spPr>
              <a:xfrm>
                <a:off x="1651000"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Regular" panose="020B0500000000000000" pitchFamily="34" charset="-122"/>
                  <a:ea typeface="Noto Sans S Chinese Regular" panose="020B0500000000000000" pitchFamily="34" charset="-122"/>
                  <a:cs typeface="+mn-ea"/>
                  <a:sym typeface="Arial" panose="020B0604020202020204"/>
                </a:endParaRPr>
              </a:p>
            </p:txBody>
          </p:sp>
          <p:sp>
            <p:nvSpPr>
              <p:cNvPr id="15" name="i$liḋe-Teardrop 3"/>
              <p:cNvSpPr/>
              <p:nvPr/>
            </p:nvSpPr>
            <p:spPr>
              <a:xfrm rot="8100000">
                <a:off x="1260866" y="2431847"/>
                <a:ext cx="2405870" cy="2405870"/>
              </a:xfrm>
              <a:prstGeom prst="teardrop">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Regular" panose="020B0500000000000000" pitchFamily="34" charset="-122"/>
                  <a:ea typeface="Noto Sans S Chinese Regular" panose="020B0500000000000000" pitchFamily="34" charset="-122"/>
                  <a:cs typeface="+mn-ea"/>
                  <a:sym typeface="Arial" panose="020B0604020202020204"/>
                </a:endParaRPr>
              </a:p>
            </p:txBody>
          </p:sp>
          <p:sp>
            <p:nvSpPr>
              <p:cNvPr id="16" name="i$liḋe-Oval 7"/>
              <p:cNvSpPr/>
              <p:nvPr/>
            </p:nvSpPr>
            <p:spPr>
              <a:xfrm>
                <a:off x="5283200"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Regular" panose="020B0500000000000000" pitchFamily="34" charset="-122"/>
                  <a:ea typeface="Noto Sans S Chinese Regular" panose="020B0500000000000000" pitchFamily="34" charset="-122"/>
                  <a:cs typeface="+mn-ea"/>
                  <a:sym typeface="Arial" panose="020B0604020202020204"/>
                </a:endParaRPr>
              </a:p>
            </p:txBody>
          </p:sp>
          <p:sp>
            <p:nvSpPr>
              <p:cNvPr id="17" name="i$liḋe-Oval 8"/>
              <p:cNvSpPr/>
              <p:nvPr/>
            </p:nvSpPr>
            <p:spPr>
              <a:xfrm>
                <a:off x="8915399"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Regular" panose="020B0500000000000000" pitchFamily="34" charset="-122"/>
                  <a:ea typeface="Noto Sans S Chinese Regular" panose="020B0500000000000000" pitchFamily="34" charset="-122"/>
                  <a:cs typeface="+mn-ea"/>
                  <a:sym typeface="Arial" panose="020B0604020202020204"/>
                </a:endParaRPr>
              </a:p>
            </p:txBody>
          </p:sp>
          <p:sp>
            <p:nvSpPr>
              <p:cNvPr id="18" name="i$liḋe-Teardrop 4"/>
              <p:cNvSpPr/>
              <p:nvPr/>
            </p:nvSpPr>
            <p:spPr>
              <a:xfrm rot="8100000">
                <a:off x="4893065" y="2431847"/>
                <a:ext cx="2405870" cy="2405870"/>
              </a:xfrm>
              <a:prstGeom prst="teardrop">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Regular" panose="020B0500000000000000" pitchFamily="34" charset="-122"/>
                  <a:ea typeface="Noto Sans S Chinese Regular" panose="020B0500000000000000" pitchFamily="34" charset="-122"/>
                  <a:cs typeface="+mn-ea"/>
                  <a:sym typeface="Arial" panose="020B0604020202020204"/>
                </a:endParaRPr>
              </a:p>
            </p:txBody>
          </p:sp>
          <p:sp>
            <p:nvSpPr>
              <p:cNvPr id="19" name="i$liḋe-Teardrop 5"/>
              <p:cNvSpPr/>
              <p:nvPr/>
            </p:nvSpPr>
            <p:spPr>
              <a:xfrm rot="8100000">
                <a:off x="8525264" y="2431847"/>
                <a:ext cx="2405870" cy="2405870"/>
              </a:xfrm>
              <a:prstGeom prst="teardrop">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Noto Sans S Chinese Regular" panose="020B0500000000000000" pitchFamily="34" charset="-122"/>
                  <a:ea typeface="Noto Sans S Chinese Regular" panose="020B0500000000000000" pitchFamily="34" charset="-122"/>
                  <a:cs typeface="+mn-ea"/>
                  <a:sym typeface="Arial" panose="020B0604020202020204"/>
                </a:endParaRPr>
              </a:p>
            </p:txBody>
          </p:sp>
          <p:sp>
            <p:nvSpPr>
              <p:cNvPr id="20" name="i$liḋe-Rectangle 10"/>
              <p:cNvSpPr/>
              <p:nvPr/>
            </p:nvSpPr>
            <p:spPr>
              <a:xfrm>
                <a:off x="1484076" y="3790053"/>
                <a:ext cx="2020976" cy="325409"/>
              </a:xfrm>
              <a:prstGeom prst="rect">
                <a:avLst/>
              </a:prstGeom>
            </p:spPr>
            <p:txBody>
              <a:bodyPr wrap="none" lIns="0" tIns="0" rIns="0" bIns="0" anchor="ctr" anchorCtr="1">
                <a:normAutofit fontScale="90000" lnSpcReduction="10000"/>
              </a:bodyPr>
              <a:lstStyle/>
              <a:p>
                <a:pPr algn="ctr" defTabSz="1218565">
                  <a:spcBef>
                    <a:spcPct val="0"/>
                  </a:spcBef>
                  <a:defRPr/>
                </a:pPr>
                <a:r>
                  <a:rPr lang="zh-CN" altLang="en-US" b="1" dirty="0">
                    <a:solidFill>
                      <a:schemeClr val="bg1"/>
                    </a:solidFill>
                    <a:latin typeface="Noto Sans S Chinese Regular" panose="020B0500000000000000" pitchFamily="34" charset="-122"/>
                    <a:ea typeface="Noto Sans S Chinese Regular" panose="020B0500000000000000" pitchFamily="34" charset="-122"/>
                    <a:cs typeface="+mn-ea"/>
                    <a:sym typeface="Arial" panose="020B0604020202020204"/>
                  </a:rPr>
                  <a:t>输入标题</a:t>
                </a:r>
              </a:p>
            </p:txBody>
          </p:sp>
          <p:sp>
            <p:nvSpPr>
              <p:cNvPr id="21" name="i$liḋe-Freeform: Shape 11"/>
              <p:cNvSpPr/>
              <p:nvPr/>
            </p:nvSpPr>
            <p:spPr bwMode="auto">
              <a:xfrm>
                <a:off x="2289509" y="2774835"/>
                <a:ext cx="348580" cy="627444"/>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a:latin typeface="Noto Sans S Chinese Regular" panose="020B0500000000000000" pitchFamily="34" charset="-122"/>
                  <a:ea typeface="Noto Sans S Chinese Regular" panose="020B0500000000000000" pitchFamily="34" charset="-122"/>
                  <a:cs typeface="+mn-ea"/>
                  <a:sym typeface="Arial" panose="020B0604020202020204"/>
                </a:endParaRPr>
              </a:p>
            </p:txBody>
          </p:sp>
          <p:sp>
            <p:nvSpPr>
              <p:cNvPr id="22" name="i$liḋe-Rectangle 13"/>
              <p:cNvSpPr/>
              <p:nvPr/>
            </p:nvSpPr>
            <p:spPr>
              <a:xfrm>
                <a:off x="5056600" y="3790053"/>
                <a:ext cx="2020976" cy="325409"/>
              </a:xfrm>
              <a:prstGeom prst="rect">
                <a:avLst/>
              </a:prstGeom>
            </p:spPr>
            <p:txBody>
              <a:bodyPr wrap="none" lIns="0" tIns="0" rIns="0" bIns="0" anchor="ctr" anchorCtr="1">
                <a:normAutofit fontScale="90000" lnSpcReduction="10000"/>
              </a:bodyPr>
              <a:lstStyle/>
              <a:p>
                <a:pPr algn="ctr" defTabSz="1218565">
                  <a:spcBef>
                    <a:spcPct val="0"/>
                  </a:spcBef>
                  <a:defRPr/>
                </a:pPr>
                <a:r>
                  <a:rPr lang="zh-CN" altLang="en-US" b="1" dirty="0">
                    <a:solidFill>
                      <a:schemeClr val="bg1"/>
                    </a:solidFill>
                    <a:latin typeface="Noto Sans S Chinese Regular" panose="020B0500000000000000" pitchFamily="34" charset="-122"/>
                    <a:ea typeface="Noto Sans S Chinese Regular" panose="020B0500000000000000" pitchFamily="34" charset="-122"/>
                    <a:cs typeface="+mn-ea"/>
                    <a:sym typeface="Arial" panose="020B0604020202020204"/>
                  </a:rPr>
                  <a:t>输入标题</a:t>
                </a:r>
              </a:p>
            </p:txBody>
          </p:sp>
          <p:sp>
            <p:nvSpPr>
              <p:cNvPr id="23" name="i$liḋe-Rectangle 15"/>
              <p:cNvSpPr/>
              <p:nvPr/>
            </p:nvSpPr>
            <p:spPr>
              <a:xfrm>
                <a:off x="8717710" y="3790053"/>
                <a:ext cx="2020976" cy="325409"/>
              </a:xfrm>
              <a:prstGeom prst="rect">
                <a:avLst/>
              </a:prstGeom>
            </p:spPr>
            <p:txBody>
              <a:bodyPr wrap="none" lIns="0" tIns="0" rIns="0" bIns="0" anchor="ctr" anchorCtr="1">
                <a:normAutofit fontScale="90000" lnSpcReduction="10000"/>
              </a:bodyPr>
              <a:lstStyle/>
              <a:p>
                <a:pPr algn="ctr" defTabSz="1218565">
                  <a:spcBef>
                    <a:spcPct val="0"/>
                  </a:spcBef>
                  <a:defRPr/>
                </a:pPr>
                <a:r>
                  <a:rPr lang="zh-CN" altLang="en-US" b="1" dirty="0">
                    <a:solidFill>
                      <a:schemeClr val="bg1"/>
                    </a:solidFill>
                    <a:latin typeface="Noto Sans S Chinese Regular" panose="020B0500000000000000" pitchFamily="34" charset="-122"/>
                    <a:ea typeface="Noto Sans S Chinese Regular" panose="020B0500000000000000" pitchFamily="34" charset="-122"/>
                    <a:cs typeface="+mn-ea"/>
                    <a:sym typeface="Arial" panose="020B0604020202020204"/>
                  </a:rPr>
                  <a:t>输入标题</a:t>
                </a:r>
              </a:p>
            </p:txBody>
          </p:sp>
          <p:sp>
            <p:nvSpPr>
              <p:cNvPr id="24" name="i$liḋe-Freeform: Shape 16"/>
              <p:cNvSpPr/>
              <p:nvPr/>
            </p:nvSpPr>
            <p:spPr bwMode="auto">
              <a:xfrm>
                <a:off x="9374221" y="2774835"/>
                <a:ext cx="707954" cy="706642"/>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latin typeface="Noto Sans S Chinese Regular" panose="020B0500000000000000" pitchFamily="34" charset="-122"/>
                  <a:ea typeface="Noto Sans S Chinese Regular" panose="020B0500000000000000" pitchFamily="34" charset="-122"/>
                  <a:cs typeface="+mn-ea"/>
                  <a:sym typeface="Arial" panose="020B0604020202020204"/>
                </a:endParaRPr>
              </a:p>
            </p:txBody>
          </p:sp>
          <p:sp>
            <p:nvSpPr>
              <p:cNvPr id="25" name="i$liḋe-Freeform: Shape 17"/>
              <p:cNvSpPr/>
              <p:nvPr/>
            </p:nvSpPr>
            <p:spPr bwMode="auto">
              <a:xfrm>
                <a:off x="5738628" y="2813434"/>
                <a:ext cx="714744" cy="587458"/>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latin typeface="Noto Sans S Chinese Regular" panose="020B0500000000000000" pitchFamily="34" charset="-122"/>
                  <a:ea typeface="Noto Sans S Chinese Regular" panose="020B0500000000000000" pitchFamily="34" charset="-122"/>
                  <a:cs typeface="+mn-ea"/>
                  <a:sym typeface="Arial" panose="020B0604020202020204"/>
                </a:endParaRPr>
              </a:p>
            </p:txBody>
          </p:sp>
          <p:sp>
            <p:nvSpPr>
              <p:cNvPr id="26" name="i$liḋe-Rectangle 2"/>
              <p:cNvSpPr/>
              <p:nvPr/>
            </p:nvSpPr>
            <p:spPr>
              <a:xfrm>
                <a:off x="2151308" y="1641971"/>
                <a:ext cx="589308" cy="863406"/>
              </a:xfrm>
              <a:prstGeom prst="rect">
                <a:avLst/>
              </a:prstGeom>
            </p:spPr>
            <p:txBody>
              <a:bodyPr wrap="none">
                <a:normAutofit/>
              </a:bodyPr>
              <a:lstStyle/>
              <a:p>
                <a:pPr algn="ctr"/>
                <a:r>
                  <a:rPr lang="en-US" altLang="zh-CN" sz="3600" b="1" dirty="0">
                    <a:solidFill>
                      <a:schemeClr val="accent1"/>
                    </a:solidFill>
                    <a:latin typeface="Noto Sans S Chinese Regular" panose="020B0500000000000000" pitchFamily="34" charset="-122"/>
                    <a:ea typeface="Noto Sans S Chinese Regular" panose="020B0500000000000000" pitchFamily="34" charset="-122"/>
                    <a:cs typeface="+mn-ea"/>
                    <a:sym typeface="Arial" panose="020B0604020202020204"/>
                  </a:rPr>
                  <a:t>1</a:t>
                </a:r>
              </a:p>
            </p:txBody>
          </p:sp>
          <p:sp>
            <p:nvSpPr>
              <p:cNvPr id="27" name="îṥļîḑé-Rectangle 18"/>
              <p:cNvSpPr/>
              <p:nvPr/>
            </p:nvSpPr>
            <p:spPr>
              <a:xfrm>
                <a:off x="5801346" y="1641971"/>
                <a:ext cx="589308" cy="863406"/>
              </a:xfrm>
              <a:prstGeom prst="rect">
                <a:avLst/>
              </a:prstGeom>
            </p:spPr>
            <p:txBody>
              <a:bodyPr wrap="none">
                <a:normAutofit/>
              </a:bodyPr>
              <a:lstStyle/>
              <a:p>
                <a:pPr algn="ctr"/>
                <a:r>
                  <a:rPr lang="en-US" altLang="zh-CN" sz="3600" b="1" dirty="0">
                    <a:solidFill>
                      <a:schemeClr val="accent2"/>
                    </a:solidFill>
                    <a:latin typeface="Noto Sans S Chinese Regular" panose="020B0500000000000000" pitchFamily="34" charset="-122"/>
                    <a:ea typeface="Noto Sans S Chinese Regular" panose="020B0500000000000000" pitchFamily="34" charset="-122"/>
                    <a:cs typeface="+mn-ea"/>
                    <a:sym typeface="Arial" panose="020B0604020202020204"/>
                  </a:rPr>
                  <a:t>2</a:t>
                </a:r>
              </a:p>
            </p:txBody>
          </p:sp>
          <p:sp>
            <p:nvSpPr>
              <p:cNvPr id="28" name="îṥļîḑé-Rectangle 19"/>
              <p:cNvSpPr/>
              <p:nvPr/>
            </p:nvSpPr>
            <p:spPr>
              <a:xfrm>
                <a:off x="9433544" y="1641971"/>
                <a:ext cx="589308" cy="863406"/>
              </a:xfrm>
              <a:prstGeom prst="rect">
                <a:avLst/>
              </a:prstGeom>
            </p:spPr>
            <p:txBody>
              <a:bodyPr wrap="none">
                <a:normAutofit/>
              </a:bodyPr>
              <a:lstStyle/>
              <a:p>
                <a:pPr algn="ctr"/>
                <a:r>
                  <a:rPr lang="en-US" altLang="zh-CN" sz="3600" b="1" dirty="0">
                    <a:solidFill>
                      <a:schemeClr val="accent3"/>
                    </a:solidFill>
                    <a:latin typeface="Noto Sans S Chinese Regular" panose="020B0500000000000000" pitchFamily="34" charset="-122"/>
                    <a:ea typeface="Noto Sans S Chinese Regular" panose="020B0500000000000000" pitchFamily="34" charset="-122"/>
                    <a:cs typeface="+mn-ea"/>
                    <a:sym typeface="Arial" panose="020B0604020202020204"/>
                  </a:rPr>
                  <a:t>3</a:t>
                </a:r>
              </a:p>
            </p:txBody>
          </p:sp>
        </p:grpSp>
        <p:grpSp>
          <p:nvGrpSpPr>
            <p:cNvPr id="4" name="Group 21"/>
            <p:cNvGrpSpPr/>
            <p:nvPr/>
          </p:nvGrpSpPr>
          <p:grpSpPr>
            <a:xfrm>
              <a:off x="1770324" y="4873612"/>
              <a:ext cx="8651351" cy="857260"/>
              <a:chOff x="1768931" y="4705020"/>
              <a:chExt cx="8651351" cy="857260"/>
            </a:xfrm>
          </p:grpSpPr>
          <p:grpSp>
            <p:nvGrpSpPr>
              <p:cNvPr id="5" name="Group 22"/>
              <p:cNvGrpSpPr/>
              <p:nvPr/>
            </p:nvGrpSpPr>
            <p:grpSpPr>
              <a:xfrm>
                <a:off x="1768931" y="4705020"/>
                <a:ext cx="2213143" cy="857260"/>
                <a:chOff x="1732858" y="5001250"/>
                <a:chExt cx="2213143" cy="857260"/>
              </a:xfrm>
            </p:grpSpPr>
            <p:sp>
              <p:nvSpPr>
                <p:cNvPr id="12" name="îṥļîḑé-TextBox 2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1"/>
                      </a:solidFill>
                      <a:latin typeface="Noto Sans S Chinese Regular" panose="020B0500000000000000" pitchFamily="34" charset="-122"/>
                      <a:ea typeface="Noto Sans S Chinese Regular" panose="020B0500000000000000" pitchFamily="34" charset="-122"/>
                      <a:cs typeface="+mn-ea"/>
                      <a:sym typeface="Arial" panose="020B0604020202020204"/>
                    </a:rPr>
                    <a:t>输入标题</a:t>
                  </a:r>
                </a:p>
              </p:txBody>
            </p:sp>
            <p:sp>
              <p:nvSpPr>
                <p:cNvPr id="13" name="îṥļîḑé-TextBox 3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2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rPr>
                    <a:t>输入替换内容编辑文字输入替换内容编辑文字</a:t>
                  </a:r>
                  <a:endParaRPr lang="zh-CN" altLang="en-US" sz="1200" dirty="0">
                    <a:latin typeface="Noto Sans S Chinese Regular" panose="020B0500000000000000" pitchFamily="34" charset="-122"/>
                    <a:ea typeface="Noto Sans S Chinese Regular" panose="020B0500000000000000" pitchFamily="34" charset="-122"/>
                    <a:cs typeface="+mn-ea"/>
                    <a:sym typeface="Arial" panose="020B0604020202020204"/>
                  </a:endParaRPr>
                </a:p>
              </p:txBody>
            </p:sp>
          </p:grpSp>
          <p:grpSp>
            <p:nvGrpSpPr>
              <p:cNvPr id="6" name="Group 23"/>
              <p:cNvGrpSpPr/>
              <p:nvPr/>
            </p:nvGrpSpPr>
            <p:grpSpPr>
              <a:xfrm>
                <a:off x="4988035" y="4705020"/>
                <a:ext cx="2213143" cy="857260"/>
                <a:chOff x="1732858" y="5001250"/>
                <a:chExt cx="2213143" cy="857260"/>
              </a:xfrm>
            </p:grpSpPr>
            <p:sp>
              <p:nvSpPr>
                <p:cNvPr id="10" name="îṥļîḑé-TextBox 2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2"/>
                      </a:solidFill>
                      <a:latin typeface="Noto Sans S Chinese Regular" panose="020B0500000000000000" pitchFamily="34" charset="-122"/>
                      <a:ea typeface="Noto Sans S Chinese Regular" panose="020B0500000000000000" pitchFamily="34" charset="-122"/>
                      <a:cs typeface="+mn-ea"/>
                      <a:sym typeface="Arial" panose="020B0604020202020204"/>
                    </a:rPr>
                    <a:t>输入标题</a:t>
                  </a:r>
                </a:p>
              </p:txBody>
            </p:sp>
            <p:sp>
              <p:nvSpPr>
                <p:cNvPr id="11" name="îṥļîḑé-TextBox 28"/>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pPr>
                  <a:r>
                    <a:rPr lang="zh-CN" altLang="en-US" sz="12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rPr>
                    <a:t>输入替换内容编辑文字输入替换内容编辑文字</a:t>
                  </a:r>
                  <a:endParaRPr lang="en-US" altLang="zh-CN" sz="12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endParaRPr>
                </a:p>
              </p:txBody>
            </p:sp>
          </p:grpSp>
          <p:grpSp>
            <p:nvGrpSpPr>
              <p:cNvPr id="7" name="Group 24"/>
              <p:cNvGrpSpPr/>
              <p:nvPr/>
            </p:nvGrpSpPr>
            <p:grpSpPr>
              <a:xfrm>
                <a:off x="8207139" y="4705020"/>
                <a:ext cx="2213143" cy="857260"/>
                <a:chOff x="1732858" y="5001250"/>
                <a:chExt cx="2213143" cy="857260"/>
              </a:xfrm>
            </p:grpSpPr>
            <p:sp>
              <p:nvSpPr>
                <p:cNvPr id="8" name="îṥļîḑé-TextBox 2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3"/>
                      </a:solidFill>
                      <a:latin typeface="Noto Sans S Chinese Regular" panose="020B0500000000000000" pitchFamily="34" charset="-122"/>
                      <a:ea typeface="Noto Sans S Chinese Regular" panose="020B0500000000000000" pitchFamily="34" charset="-122"/>
                      <a:cs typeface="+mn-ea"/>
                      <a:sym typeface="Arial" panose="020B0604020202020204"/>
                    </a:rPr>
                    <a:t>输入标题</a:t>
                  </a:r>
                </a:p>
              </p:txBody>
            </p:sp>
            <p:sp>
              <p:nvSpPr>
                <p:cNvPr id="9" name="îṥļîḑé-TextBox 2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pPr>
                  <a:r>
                    <a:rPr lang="zh-CN" altLang="en-US" sz="12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rPr>
                    <a:t>输入替换内容编辑文字输入替换内容编辑文字</a:t>
                  </a:r>
                  <a:endParaRPr lang="en-US" altLang="zh-CN" sz="12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5599" y="1803400"/>
            <a:ext cx="400110" cy="1016000"/>
          </a:xfrm>
          <a:prstGeom prst="rect">
            <a:avLst/>
          </a:prstGeom>
          <a:noFill/>
        </p:spPr>
        <p:txBody>
          <a:bodyPr vert="wordArtVert" rtlCol="0">
            <a:spAutoFit/>
          </a:bodyPr>
          <a:lstStyle/>
          <a:p>
            <a:r>
              <a:rPr lang="en-US" altLang="zh-CN" sz="135" dirty="0">
                <a:latin typeface="Noto Sans S Chinese Light" panose="020B0300000000000000" pitchFamily="34" charset="-122"/>
                <a:ea typeface="Noto Sans S Chinese Light" panose="020B0300000000000000" pitchFamily="34" charset="-122"/>
              </a:rPr>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35" dirty="0">
              <a:latin typeface="Noto Sans S Chinese Light" panose="020B0300000000000000" pitchFamily="34" charset="-122"/>
              <a:ea typeface="Noto Sans S Chinese Light" panose="020B0300000000000000" pitchFamily="34" charset="-122"/>
            </a:endParaRPr>
          </a:p>
        </p:txBody>
      </p:sp>
      <p:grpSp>
        <p:nvGrpSpPr>
          <p:cNvPr id="5" name="Group 5"/>
          <p:cNvGrpSpPr/>
          <p:nvPr/>
        </p:nvGrpSpPr>
        <p:grpSpPr>
          <a:xfrm flipH="1">
            <a:off x="4037341" y="2099093"/>
            <a:ext cx="4803763" cy="3717088"/>
            <a:chOff x="1198035" y="1728523"/>
            <a:chExt cx="5447338" cy="4215078"/>
          </a:xfrm>
        </p:grpSpPr>
        <p:grpSp>
          <p:nvGrpSpPr>
            <p:cNvPr id="6" name="Group 6"/>
            <p:cNvGrpSpPr/>
            <p:nvPr/>
          </p:nvGrpSpPr>
          <p:grpSpPr>
            <a:xfrm>
              <a:off x="1198035" y="1728523"/>
              <a:ext cx="5447338" cy="4215078"/>
              <a:chOff x="2893485" y="1696067"/>
              <a:chExt cx="6047316" cy="4679333"/>
            </a:xfrm>
          </p:grpSpPr>
          <p:sp>
            <p:nvSpPr>
              <p:cNvPr id="9" name="Freeform 5"/>
              <p:cNvSpPr/>
              <p:nvPr/>
            </p:nvSpPr>
            <p:spPr bwMode="auto">
              <a:xfrm>
                <a:off x="3750784" y="1908659"/>
                <a:ext cx="3972235" cy="1053717"/>
              </a:xfrm>
              <a:custGeom>
                <a:avLst/>
                <a:gdLst>
                  <a:gd name="T0" fmla="*/ 0 w 1719"/>
                  <a:gd name="T1" fmla="*/ 456 h 456"/>
                  <a:gd name="T2" fmla="*/ 1719 w 1719"/>
                  <a:gd name="T3" fmla="*/ 0 h 456"/>
                  <a:gd name="T4" fmla="*/ 0 w 1719"/>
                  <a:gd name="T5" fmla="*/ 456 h 456"/>
                </a:gdLst>
                <a:ahLst/>
                <a:cxnLst>
                  <a:cxn ang="0">
                    <a:pos x="T0" y="T1"/>
                  </a:cxn>
                  <a:cxn ang="0">
                    <a:pos x="T2" y="T3"/>
                  </a:cxn>
                  <a:cxn ang="0">
                    <a:pos x="T4" y="T5"/>
                  </a:cxn>
                </a:cxnLst>
                <a:rect l="0" t="0" r="r" b="b"/>
                <a:pathLst>
                  <a:path w="1719" h="456">
                    <a:moveTo>
                      <a:pt x="0" y="456"/>
                    </a:moveTo>
                    <a:lnTo>
                      <a:pt x="1719" y="0"/>
                    </a:lnTo>
                    <a:lnTo>
                      <a:pt x="0" y="456"/>
                    </a:lnTo>
                    <a:close/>
                  </a:path>
                </a:pathLst>
              </a:custGeom>
              <a:solidFill>
                <a:srgbClr val="40A7D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10" name="Line 6"/>
              <p:cNvSpPr>
                <a:spLocks noChangeShapeType="1"/>
              </p:cNvSpPr>
              <p:nvPr/>
            </p:nvSpPr>
            <p:spPr bwMode="auto">
              <a:xfrm flipV="1">
                <a:off x="3750784" y="1908659"/>
                <a:ext cx="3972235" cy="1053717"/>
              </a:xfrm>
              <a:prstGeom prst="line">
                <a:avLst/>
              </a:prstGeom>
              <a:noFill/>
              <a:ln w="5715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11" name="Freeform 7"/>
              <p:cNvSpPr/>
              <p:nvPr/>
            </p:nvSpPr>
            <p:spPr bwMode="auto">
              <a:xfrm>
                <a:off x="2909660" y="3017834"/>
                <a:ext cx="1982651" cy="2287674"/>
              </a:xfrm>
              <a:custGeom>
                <a:avLst/>
                <a:gdLst>
                  <a:gd name="T0" fmla="*/ 415 w 858"/>
                  <a:gd name="T1" fmla="*/ 0 h 990"/>
                  <a:gd name="T2" fmla="*/ 0 w 858"/>
                  <a:gd name="T3" fmla="*/ 990 h 990"/>
                  <a:gd name="T4" fmla="*/ 858 w 858"/>
                  <a:gd name="T5" fmla="*/ 990 h 990"/>
                  <a:gd name="T6" fmla="*/ 415 w 858"/>
                  <a:gd name="T7" fmla="*/ 0 h 990"/>
                </a:gdLst>
                <a:ahLst/>
                <a:cxnLst>
                  <a:cxn ang="0">
                    <a:pos x="T0" y="T1"/>
                  </a:cxn>
                  <a:cxn ang="0">
                    <a:pos x="T2" y="T3"/>
                  </a:cxn>
                  <a:cxn ang="0">
                    <a:pos x="T4" y="T5"/>
                  </a:cxn>
                  <a:cxn ang="0">
                    <a:pos x="T6" y="T7"/>
                  </a:cxn>
                </a:cxnLst>
                <a:rect l="0" t="0" r="r" b="b"/>
                <a:pathLst>
                  <a:path w="858" h="990">
                    <a:moveTo>
                      <a:pt x="415" y="0"/>
                    </a:moveTo>
                    <a:lnTo>
                      <a:pt x="0" y="990"/>
                    </a:lnTo>
                    <a:lnTo>
                      <a:pt x="858" y="990"/>
                    </a:lnTo>
                    <a:lnTo>
                      <a:pt x="415" y="0"/>
                    </a:lnTo>
                    <a:close/>
                  </a:path>
                </a:pathLst>
              </a:custGeom>
              <a:noFill/>
              <a:ln w="4"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12" name="Freeform 8"/>
              <p:cNvSpPr/>
              <p:nvPr/>
            </p:nvSpPr>
            <p:spPr bwMode="auto">
              <a:xfrm>
                <a:off x="6921177" y="1964118"/>
                <a:ext cx="1982651" cy="2289986"/>
              </a:xfrm>
              <a:custGeom>
                <a:avLst/>
                <a:gdLst>
                  <a:gd name="T0" fmla="*/ 413 w 858"/>
                  <a:gd name="T1" fmla="*/ 0 h 991"/>
                  <a:gd name="T2" fmla="*/ 0 w 858"/>
                  <a:gd name="T3" fmla="*/ 991 h 991"/>
                  <a:gd name="T4" fmla="*/ 858 w 858"/>
                  <a:gd name="T5" fmla="*/ 991 h 991"/>
                  <a:gd name="T6" fmla="*/ 413 w 858"/>
                  <a:gd name="T7" fmla="*/ 0 h 991"/>
                </a:gdLst>
                <a:ahLst/>
                <a:cxnLst>
                  <a:cxn ang="0">
                    <a:pos x="T0" y="T1"/>
                  </a:cxn>
                  <a:cxn ang="0">
                    <a:pos x="T2" y="T3"/>
                  </a:cxn>
                  <a:cxn ang="0">
                    <a:pos x="T4" y="T5"/>
                  </a:cxn>
                  <a:cxn ang="0">
                    <a:pos x="T6" y="T7"/>
                  </a:cxn>
                </a:cxnLst>
                <a:rect l="0" t="0" r="r" b="b"/>
                <a:pathLst>
                  <a:path w="858" h="991">
                    <a:moveTo>
                      <a:pt x="413" y="0"/>
                    </a:moveTo>
                    <a:lnTo>
                      <a:pt x="0" y="991"/>
                    </a:lnTo>
                    <a:lnTo>
                      <a:pt x="858" y="991"/>
                    </a:lnTo>
                    <a:lnTo>
                      <a:pt x="413" y="0"/>
                    </a:lnTo>
                    <a:close/>
                  </a:path>
                </a:pathLst>
              </a:custGeom>
              <a:noFill/>
              <a:ln w="4"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13" name="Oval 9"/>
              <p:cNvSpPr>
                <a:spLocks noChangeArrowheads="1"/>
              </p:cNvSpPr>
              <p:nvPr/>
            </p:nvSpPr>
            <p:spPr bwMode="auto">
              <a:xfrm>
                <a:off x="7702222" y="1696067"/>
                <a:ext cx="325821" cy="323509"/>
              </a:xfrm>
              <a:prstGeom prst="ellipse">
                <a:avLst/>
              </a:prstGeom>
              <a:solidFill>
                <a:schemeClr val="bg1">
                  <a:lumMod val="65000"/>
                </a:schemeClr>
              </a:solidFill>
              <a:ln w="4" cap="flat">
                <a:noFill/>
                <a:prstDash val="solid"/>
                <a:miter lim="800000"/>
              </a:ln>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14" name="Freeform 10"/>
              <p:cNvSpPr/>
              <p:nvPr/>
            </p:nvSpPr>
            <p:spPr bwMode="auto">
              <a:xfrm>
                <a:off x="6902691" y="4261035"/>
                <a:ext cx="2038110" cy="332753"/>
              </a:xfrm>
              <a:custGeom>
                <a:avLst/>
                <a:gdLst>
                  <a:gd name="T0" fmla="*/ 0 w 972"/>
                  <a:gd name="T1" fmla="*/ 4 h 159"/>
                  <a:gd name="T2" fmla="*/ 26 w 972"/>
                  <a:gd name="T3" fmla="*/ 60 h 159"/>
                  <a:gd name="T4" fmla="*/ 150 w 972"/>
                  <a:gd name="T5" fmla="*/ 116 h 159"/>
                  <a:gd name="T6" fmla="*/ 155 w 972"/>
                  <a:gd name="T7" fmla="*/ 159 h 159"/>
                  <a:gd name="T8" fmla="*/ 821 w 972"/>
                  <a:gd name="T9" fmla="*/ 151 h 159"/>
                  <a:gd name="T10" fmla="*/ 821 w 972"/>
                  <a:gd name="T11" fmla="*/ 112 h 159"/>
                  <a:gd name="T12" fmla="*/ 946 w 972"/>
                  <a:gd name="T13" fmla="*/ 69 h 159"/>
                  <a:gd name="T14" fmla="*/ 972 w 972"/>
                  <a:gd name="T15" fmla="*/ 0 h 159"/>
                  <a:gd name="T16" fmla="*/ 0 w 972"/>
                  <a:gd name="T1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2"/>
                      <a:pt x="26" y="60"/>
                    </a:cubicBezTo>
                    <a:cubicBezTo>
                      <a:pt x="49" y="79"/>
                      <a:pt x="150" y="116"/>
                      <a:pt x="150" y="116"/>
                    </a:cubicBezTo>
                    <a:cubicBezTo>
                      <a:pt x="155" y="159"/>
                      <a:pt x="155" y="159"/>
                      <a:pt x="155" y="159"/>
                    </a:cubicBezTo>
                    <a:cubicBezTo>
                      <a:pt x="821" y="151"/>
                      <a:pt x="821" y="151"/>
                      <a:pt x="821" y="151"/>
                    </a:cubicBezTo>
                    <a:cubicBezTo>
                      <a:pt x="821" y="112"/>
                      <a:pt x="821" y="112"/>
                      <a:pt x="821" y="112"/>
                    </a:cubicBezTo>
                    <a:cubicBezTo>
                      <a:pt x="821" y="112"/>
                      <a:pt x="923" y="88"/>
                      <a:pt x="946" y="69"/>
                    </a:cubicBezTo>
                    <a:cubicBezTo>
                      <a:pt x="969" y="50"/>
                      <a:pt x="972" y="0"/>
                      <a:pt x="972" y="0"/>
                    </a:cubicBezTo>
                    <a:lnTo>
                      <a:pt x="0" y="4"/>
                    </a:lnTo>
                    <a:close/>
                  </a:path>
                </a:pathLst>
              </a:custGeom>
              <a:solidFill>
                <a:schemeClr val="bg1">
                  <a:lumMod val="65000"/>
                </a:schemeClr>
              </a:solidFill>
              <a:ln w="4" cap="flat">
                <a:noFill/>
                <a:prstDash val="solid"/>
                <a:miter lim="800000"/>
              </a:ln>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15" name="Freeform 11"/>
              <p:cNvSpPr/>
              <p:nvPr/>
            </p:nvSpPr>
            <p:spPr bwMode="auto">
              <a:xfrm>
                <a:off x="2893485" y="5314752"/>
                <a:ext cx="2038110" cy="332753"/>
              </a:xfrm>
              <a:custGeom>
                <a:avLst/>
                <a:gdLst>
                  <a:gd name="T0" fmla="*/ 0 w 972"/>
                  <a:gd name="T1" fmla="*/ 4 h 159"/>
                  <a:gd name="T2" fmla="*/ 26 w 972"/>
                  <a:gd name="T3" fmla="*/ 60 h 159"/>
                  <a:gd name="T4" fmla="*/ 151 w 972"/>
                  <a:gd name="T5" fmla="*/ 116 h 159"/>
                  <a:gd name="T6" fmla="*/ 155 w 972"/>
                  <a:gd name="T7" fmla="*/ 159 h 159"/>
                  <a:gd name="T8" fmla="*/ 822 w 972"/>
                  <a:gd name="T9" fmla="*/ 150 h 159"/>
                  <a:gd name="T10" fmla="*/ 822 w 972"/>
                  <a:gd name="T11" fmla="*/ 112 h 159"/>
                  <a:gd name="T12" fmla="*/ 947 w 972"/>
                  <a:gd name="T13" fmla="*/ 69 h 159"/>
                  <a:gd name="T14" fmla="*/ 972 w 972"/>
                  <a:gd name="T15" fmla="*/ 0 h 159"/>
                  <a:gd name="T16" fmla="*/ 0 w 972"/>
                  <a:gd name="T1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1"/>
                      <a:pt x="26" y="60"/>
                    </a:cubicBezTo>
                    <a:cubicBezTo>
                      <a:pt x="49" y="79"/>
                      <a:pt x="151" y="116"/>
                      <a:pt x="151" y="116"/>
                    </a:cubicBezTo>
                    <a:cubicBezTo>
                      <a:pt x="155" y="159"/>
                      <a:pt x="155" y="159"/>
                      <a:pt x="155" y="159"/>
                    </a:cubicBezTo>
                    <a:cubicBezTo>
                      <a:pt x="822" y="150"/>
                      <a:pt x="822" y="150"/>
                      <a:pt x="822" y="150"/>
                    </a:cubicBezTo>
                    <a:cubicBezTo>
                      <a:pt x="822" y="112"/>
                      <a:pt x="822" y="112"/>
                      <a:pt x="822" y="112"/>
                    </a:cubicBezTo>
                    <a:cubicBezTo>
                      <a:pt x="822" y="112"/>
                      <a:pt x="924" y="87"/>
                      <a:pt x="947" y="69"/>
                    </a:cubicBezTo>
                    <a:cubicBezTo>
                      <a:pt x="970" y="50"/>
                      <a:pt x="972" y="0"/>
                      <a:pt x="972" y="0"/>
                    </a:cubicBezTo>
                    <a:lnTo>
                      <a:pt x="0" y="4"/>
                    </a:lnTo>
                    <a:close/>
                  </a:path>
                </a:pathLst>
              </a:custGeom>
              <a:solidFill>
                <a:schemeClr val="bg1">
                  <a:lumMod val="65000"/>
                </a:schemeClr>
              </a:solidFill>
              <a:ln w="4" cap="flat">
                <a:noFill/>
                <a:prstDash val="solid"/>
                <a:miter lim="800000"/>
              </a:ln>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16" name="Oval 12"/>
              <p:cNvSpPr>
                <a:spLocks noChangeArrowheads="1"/>
              </p:cNvSpPr>
              <p:nvPr/>
            </p:nvSpPr>
            <p:spPr bwMode="auto">
              <a:xfrm>
                <a:off x="3704569" y="2795999"/>
                <a:ext cx="337374" cy="337374"/>
              </a:xfrm>
              <a:prstGeom prst="ellipse">
                <a:avLst/>
              </a:prstGeom>
              <a:solidFill>
                <a:schemeClr val="bg1">
                  <a:lumMod val="65000"/>
                </a:schemeClr>
              </a:solidFill>
              <a:ln w="4" cap="flat">
                <a:noFill/>
                <a:prstDash val="solid"/>
                <a:miter lim="800000"/>
              </a:ln>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17" name="Freeform 13"/>
              <p:cNvSpPr/>
              <p:nvPr/>
            </p:nvSpPr>
            <p:spPr bwMode="auto">
              <a:xfrm>
                <a:off x="4679719" y="1860132"/>
                <a:ext cx="2410146" cy="4515268"/>
              </a:xfrm>
              <a:custGeom>
                <a:avLst/>
                <a:gdLst>
                  <a:gd name="T0" fmla="*/ 1130 w 1150"/>
                  <a:gd name="T1" fmla="*/ 1860 h 2153"/>
                  <a:gd name="T2" fmla="*/ 1081 w 1150"/>
                  <a:gd name="T3" fmla="*/ 1835 h 2153"/>
                  <a:gd name="T4" fmla="*/ 737 w 1150"/>
                  <a:gd name="T5" fmla="*/ 1763 h 2153"/>
                  <a:gd name="T6" fmla="*/ 737 w 1150"/>
                  <a:gd name="T7" fmla="*/ 1459 h 2153"/>
                  <a:gd name="T8" fmla="*/ 685 w 1150"/>
                  <a:gd name="T9" fmla="*/ 1459 h 2153"/>
                  <a:gd name="T10" fmla="*/ 685 w 1150"/>
                  <a:gd name="T11" fmla="*/ 1433 h 2153"/>
                  <a:gd name="T12" fmla="*/ 657 w 1150"/>
                  <a:gd name="T13" fmla="*/ 1433 h 2153"/>
                  <a:gd name="T14" fmla="*/ 657 w 1150"/>
                  <a:gd name="T15" fmla="*/ 1215 h 2153"/>
                  <a:gd name="T16" fmla="*/ 634 w 1150"/>
                  <a:gd name="T17" fmla="*/ 1215 h 2153"/>
                  <a:gd name="T18" fmla="*/ 634 w 1150"/>
                  <a:gd name="T19" fmla="*/ 484 h 2153"/>
                  <a:gd name="T20" fmla="*/ 672 w 1150"/>
                  <a:gd name="T21" fmla="*/ 484 h 2153"/>
                  <a:gd name="T22" fmla="*/ 728 w 1150"/>
                  <a:gd name="T23" fmla="*/ 441 h 2153"/>
                  <a:gd name="T24" fmla="*/ 672 w 1150"/>
                  <a:gd name="T25" fmla="*/ 398 h 2153"/>
                  <a:gd name="T26" fmla="*/ 634 w 1150"/>
                  <a:gd name="T27" fmla="*/ 398 h 2153"/>
                  <a:gd name="T28" fmla="*/ 634 w 1150"/>
                  <a:gd name="T29" fmla="*/ 125 h 2153"/>
                  <a:gd name="T30" fmla="*/ 654 w 1150"/>
                  <a:gd name="T31" fmla="*/ 74 h 2153"/>
                  <a:gd name="T32" fmla="*/ 579 w 1150"/>
                  <a:gd name="T33" fmla="*/ 0 h 2153"/>
                  <a:gd name="T34" fmla="*/ 505 w 1150"/>
                  <a:gd name="T35" fmla="*/ 74 h 2153"/>
                  <a:gd name="T36" fmla="*/ 527 w 1150"/>
                  <a:gd name="T37" fmla="*/ 128 h 2153"/>
                  <a:gd name="T38" fmla="*/ 525 w 1150"/>
                  <a:gd name="T39" fmla="*/ 128 h 2153"/>
                  <a:gd name="T40" fmla="*/ 525 w 1150"/>
                  <a:gd name="T41" fmla="*/ 398 h 2153"/>
                  <a:gd name="T42" fmla="*/ 492 w 1150"/>
                  <a:gd name="T43" fmla="*/ 398 h 2153"/>
                  <a:gd name="T44" fmla="*/ 436 w 1150"/>
                  <a:gd name="T45" fmla="*/ 441 h 2153"/>
                  <a:gd name="T46" fmla="*/ 492 w 1150"/>
                  <a:gd name="T47" fmla="*/ 484 h 2153"/>
                  <a:gd name="T48" fmla="*/ 525 w 1150"/>
                  <a:gd name="T49" fmla="*/ 484 h 2153"/>
                  <a:gd name="T50" fmla="*/ 525 w 1150"/>
                  <a:gd name="T51" fmla="*/ 1218 h 2153"/>
                  <a:gd name="T52" fmla="*/ 502 w 1150"/>
                  <a:gd name="T53" fmla="*/ 1218 h 2153"/>
                  <a:gd name="T54" fmla="*/ 502 w 1150"/>
                  <a:gd name="T55" fmla="*/ 1439 h 2153"/>
                  <a:gd name="T56" fmla="*/ 470 w 1150"/>
                  <a:gd name="T57" fmla="*/ 1439 h 2153"/>
                  <a:gd name="T58" fmla="*/ 470 w 1150"/>
                  <a:gd name="T59" fmla="*/ 1465 h 2153"/>
                  <a:gd name="T60" fmla="*/ 424 w 1150"/>
                  <a:gd name="T61" fmla="*/ 1465 h 2153"/>
                  <a:gd name="T62" fmla="*/ 424 w 1150"/>
                  <a:gd name="T63" fmla="*/ 1749 h 2153"/>
                  <a:gd name="T64" fmla="*/ 83 w 1150"/>
                  <a:gd name="T65" fmla="*/ 1823 h 2153"/>
                  <a:gd name="T66" fmla="*/ 37 w 1150"/>
                  <a:gd name="T67" fmla="*/ 1843 h 2153"/>
                  <a:gd name="T68" fmla="*/ 0 w 1150"/>
                  <a:gd name="T69" fmla="*/ 1886 h 2153"/>
                  <a:gd name="T70" fmla="*/ 0 w 1150"/>
                  <a:gd name="T71" fmla="*/ 2153 h 2153"/>
                  <a:gd name="T72" fmla="*/ 1150 w 1150"/>
                  <a:gd name="T73" fmla="*/ 2153 h 2153"/>
                  <a:gd name="T74" fmla="*/ 1150 w 1150"/>
                  <a:gd name="T75" fmla="*/ 1881 h 2153"/>
                  <a:gd name="T76" fmla="*/ 1130 w 1150"/>
                  <a:gd name="T77" fmla="*/ 186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0" h="2153">
                    <a:moveTo>
                      <a:pt x="1130" y="1860"/>
                    </a:moveTo>
                    <a:cubicBezTo>
                      <a:pt x="1112" y="1840"/>
                      <a:pt x="1081" y="1835"/>
                      <a:pt x="1081" y="1835"/>
                    </a:cubicBezTo>
                    <a:cubicBezTo>
                      <a:pt x="737" y="1763"/>
                      <a:pt x="737" y="1763"/>
                      <a:pt x="737" y="1763"/>
                    </a:cubicBezTo>
                    <a:cubicBezTo>
                      <a:pt x="737" y="1459"/>
                      <a:pt x="737" y="1459"/>
                      <a:pt x="737" y="1459"/>
                    </a:cubicBezTo>
                    <a:cubicBezTo>
                      <a:pt x="685" y="1459"/>
                      <a:pt x="685" y="1459"/>
                      <a:pt x="685" y="1459"/>
                    </a:cubicBezTo>
                    <a:cubicBezTo>
                      <a:pt x="685" y="1433"/>
                      <a:pt x="685" y="1433"/>
                      <a:pt x="685" y="1433"/>
                    </a:cubicBezTo>
                    <a:cubicBezTo>
                      <a:pt x="657" y="1433"/>
                      <a:pt x="657" y="1433"/>
                      <a:pt x="657" y="1433"/>
                    </a:cubicBezTo>
                    <a:cubicBezTo>
                      <a:pt x="657" y="1215"/>
                      <a:pt x="657" y="1215"/>
                      <a:pt x="657" y="1215"/>
                    </a:cubicBezTo>
                    <a:cubicBezTo>
                      <a:pt x="634" y="1215"/>
                      <a:pt x="634" y="1215"/>
                      <a:pt x="634" y="1215"/>
                    </a:cubicBezTo>
                    <a:cubicBezTo>
                      <a:pt x="634" y="484"/>
                      <a:pt x="634" y="484"/>
                      <a:pt x="634" y="484"/>
                    </a:cubicBezTo>
                    <a:cubicBezTo>
                      <a:pt x="672" y="484"/>
                      <a:pt x="672" y="484"/>
                      <a:pt x="672" y="484"/>
                    </a:cubicBezTo>
                    <a:cubicBezTo>
                      <a:pt x="703" y="484"/>
                      <a:pt x="728" y="465"/>
                      <a:pt x="728" y="441"/>
                    </a:cubicBezTo>
                    <a:cubicBezTo>
                      <a:pt x="728" y="417"/>
                      <a:pt x="703" y="398"/>
                      <a:pt x="672" y="398"/>
                    </a:cubicBezTo>
                    <a:cubicBezTo>
                      <a:pt x="634" y="398"/>
                      <a:pt x="634" y="398"/>
                      <a:pt x="634" y="398"/>
                    </a:cubicBezTo>
                    <a:cubicBezTo>
                      <a:pt x="634" y="125"/>
                      <a:pt x="634" y="125"/>
                      <a:pt x="634" y="125"/>
                    </a:cubicBezTo>
                    <a:cubicBezTo>
                      <a:pt x="646" y="112"/>
                      <a:pt x="654" y="94"/>
                      <a:pt x="654" y="74"/>
                    </a:cubicBezTo>
                    <a:cubicBezTo>
                      <a:pt x="654" y="33"/>
                      <a:pt x="620" y="0"/>
                      <a:pt x="579" y="0"/>
                    </a:cubicBezTo>
                    <a:cubicBezTo>
                      <a:pt x="538" y="0"/>
                      <a:pt x="505" y="33"/>
                      <a:pt x="505" y="74"/>
                    </a:cubicBezTo>
                    <a:cubicBezTo>
                      <a:pt x="505" y="95"/>
                      <a:pt x="513" y="114"/>
                      <a:pt x="527" y="128"/>
                    </a:cubicBezTo>
                    <a:cubicBezTo>
                      <a:pt x="525" y="128"/>
                      <a:pt x="525" y="128"/>
                      <a:pt x="525" y="128"/>
                    </a:cubicBezTo>
                    <a:cubicBezTo>
                      <a:pt x="525" y="398"/>
                      <a:pt x="525" y="398"/>
                      <a:pt x="525" y="398"/>
                    </a:cubicBezTo>
                    <a:cubicBezTo>
                      <a:pt x="492" y="398"/>
                      <a:pt x="492" y="398"/>
                      <a:pt x="492" y="398"/>
                    </a:cubicBezTo>
                    <a:cubicBezTo>
                      <a:pt x="461" y="398"/>
                      <a:pt x="436" y="417"/>
                      <a:pt x="436" y="441"/>
                    </a:cubicBezTo>
                    <a:cubicBezTo>
                      <a:pt x="436" y="465"/>
                      <a:pt x="461" y="484"/>
                      <a:pt x="492" y="484"/>
                    </a:cubicBezTo>
                    <a:cubicBezTo>
                      <a:pt x="525" y="484"/>
                      <a:pt x="525" y="484"/>
                      <a:pt x="525" y="484"/>
                    </a:cubicBezTo>
                    <a:cubicBezTo>
                      <a:pt x="525" y="1218"/>
                      <a:pt x="525" y="1218"/>
                      <a:pt x="525" y="1218"/>
                    </a:cubicBezTo>
                    <a:cubicBezTo>
                      <a:pt x="502" y="1218"/>
                      <a:pt x="502" y="1218"/>
                      <a:pt x="502" y="1218"/>
                    </a:cubicBezTo>
                    <a:cubicBezTo>
                      <a:pt x="502" y="1439"/>
                      <a:pt x="502" y="1439"/>
                      <a:pt x="502" y="1439"/>
                    </a:cubicBezTo>
                    <a:cubicBezTo>
                      <a:pt x="470" y="1439"/>
                      <a:pt x="470" y="1439"/>
                      <a:pt x="470" y="1439"/>
                    </a:cubicBezTo>
                    <a:cubicBezTo>
                      <a:pt x="470" y="1465"/>
                      <a:pt x="470" y="1465"/>
                      <a:pt x="470" y="1465"/>
                    </a:cubicBezTo>
                    <a:cubicBezTo>
                      <a:pt x="424" y="1465"/>
                      <a:pt x="424" y="1465"/>
                      <a:pt x="424" y="1465"/>
                    </a:cubicBezTo>
                    <a:cubicBezTo>
                      <a:pt x="424" y="1749"/>
                      <a:pt x="424" y="1749"/>
                      <a:pt x="424" y="1749"/>
                    </a:cubicBezTo>
                    <a:cubicBezTo>
                      <a:pt x="83" y="1823"/>
                      <a:pt x="83" y="1823"/>
                      <a:pt x="83" y="1823"/>
                    </a:cubicBezTo>
                    <a:cubicBezTo>
                      <a:pt x="83" y="1823"/>
                      <a:pt x="54" y="1832"/>
                      <a:pt x="37" y="1843"/>
                    </a:cubicBezTo>
                    <a:cubicBezTo>
                      <a:pt x="20" y="1855"/>
                      <a:pt x="0" y="1886"/>
                      <a:pt x="0" y="1886"/>
                    </a:cubicBezTo>
                    <a:cubicBezTo>
                      <a:pt x="0" y="2153"/>
                      <a:pt x="0" y="2153"/>
                      <a:pt x="0" y="2153"/>
                    </a:cubicBezTo>
                    <a:cubicBezTo>
                      <a:pt x="1150" y="2153"/>
                      <a:pt x="1150" y="2153"/>
                      <a:pt x="1150" y="2153"/>
                    </a:cubicBezTo>
                    <a:cubicBezTo>
                      <a:pt x="1150" y="1881"/>
                      <a:pt x="1150" y="1881"/>
                      <a:pt x="1150" y="1881"/>
                    </a:cubicBezTo>
                    <a:cubicBezTo>
                      <a:pt x="1150" y="1881"/>
                      <a:pt x="1147" y="1881"/>
                      <a:pt x="1130" y="1860"/>
                    </a:cubicBezTo>
                    <a:close/>
                  </a:path>
                </a:pathLst>
              </a:custGeom>
              <a:solidFill>
                <a:schemeClr val="bg1">
                  <a:lumMod val="65000"/>
                </a:schemeClr>
              </a:solidFill>
              <a:ln w="4" cap="flat">
                <a:noFill/>
                <a:prstDash val="solid"/>
                <a:miter lim="800000"/>
              </a:ln>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grpSp>
        <p:sp>
          <p:nvSpPr>
            <p:cNvPr id="7" name="Freeform 5"/>
            <p:cNvSpPr>
              <a:spLocks noEditPoints="1"/>
            </p:cNvSpPr>
            <p:nvPr/>
          </p:nvSpPr>
          <p:spPr bwMode="auto">
            <a:xfrm flipH="1">
              <a:off x="1602046" y="3975259"/>
              <a:ext cx="1027881" cy="1013019"/>
            </a:xfrm>
            <a:custGeom>
              <a:avLst/>
              <a:gdLst>
                <a:gd name="T0" fmla="*/ 194 w 998"/>
                <a:gd name="T1" fmla="*/ 196 h 1124"/>
                <a:gd name="T2" fmla="*/ 16 w 998"/>
                <a:gd name="T3" fmla="*/ 329 h 1124"/>
                <a:gd name="T4" fmla="*/ 30 w 998"/>
                <a:gd name="T5" fmla="*/ 558 h 1124"/>
                <a:gd name="T6" fmla="*/ 517 w 998"/>
                <a:gd name="T7" fmla="*/ 646 h 1124"/>
                <a:gd name="T8" fmla="*/ 625 w 998"/>
                <a:gd name="T9" fmla="*/ 919 h 1124"/>
                <a:gd name="T10" fmla="*/ 153 w 998"/>
                <a:gd name="T11" fmla="*/ 915 h 1124"/>
                <a:gd name="T12" fmla="*/ 156 w 998"/>
                <a:gd name="T13" fmla="*/ 1124 h 1124"/>
                <a:gd name="T14" fmla="*/ 663 w 998"/>
                <a:gd name="T15" fmla="*/ 965 h 1124"/>
                <a:gd name="T16" fmla="*/ 863 w 998"/>
                <a:gd name="T17" fmla="*/ 842 h 1124"/>
                <a:gd name="T18" fmla="*/ 709 w 998"/>
                <a:gd name="T19" fmla="*/ 619 h 1124"/>
                <a:gd name="T20" fmla="*/ 883 w 998"/>
                <a:gd name="T21" fmla="*/ 205 h 1124"/>
                <a:gd name="T22" fmla="*/ 950 w 998"/>
                <a:gd name="T23" fmla="*/ 69 h 1124"/>
                <a:gd name="T24" fmla="*/ 635 w 998"/>
                <a:gd name="T25" fmla="*/ 970 h 1124"/>
                <a:gd name="T26" fmla="*/ 848 w 998"/>
                <a:gd name="T27" fmla="*/ 910 h 1124"/>
                <a:gd name="T28" fmla="*/ 637 w 998"/>
                <a:gd name="T29" fmla="*/ 930 h 1124"/>
                <a:gd name="T30" fmla="*/ 503 w 998"/>
                <a:gd name="T31" fmla="*/ 666 h 1124"/>
                <a:gd name="T32" fmla="*/ 860 w 998"/>
                <a:gd name="T33" fmla="*/ 137 h 1124"/>
                <a:gd name="T34" fmla="*/ 198 w 998"/>
                <a:gd name="T35" fmla="*/ 554 h 1124"/>
                <a:gd name="T36" fmla="*/ 326 w 998"/>
                <a:gd name="T37" fmla="*/ 232 h 1124"/>
                <a:gd name="T38" fmla="*/ 518 w 998"/>
                <a:gd name="T39" fmla="*/ 179 h 1124"/>
                <a:gd name="T40" fmla="*/ 728 w 998"/>
                <a:gd name="T41" fmla="*/ 200 h 1124"/>
                <a:gd name="T42" fmla="*/ 160 w 998"/>
                <a:gd name="T43" fmla="*/ 450 h 1124"/>
                <a:gd name="T44" fmla="*/ 310 w 998"/>
                <a:gd name="T45" fmla="*/ 335 h 1124"/>
                <a:gd name="T46" fmla="*/ 370 w 998"/>
                <a:gd name="T47" fmla="*/ 335 h 1124"/>
                <a:gd name="T48" fmla="*/ 476 w 998"/>
                <a:gd name="T49" fmla="*/ 470 h 1124"/>
                <a:gd name="T50" fmla="*/ 636 w 998"/>
                <a:gd name="T51" fmla="*/ 481 h 1124"/>
                <a:gd name="T52" fmla="*/ 542 w 998"/>
                <a:gd name="T53" fmla="*/ 336 h 1124"/>
                <a:gd name="T54" fmla="*/ 475 w 998"/>
                <a:gd name="T55" fmla="*/ 588 h 1124"/>
                <a:gd name="T56" fmla="*/ 547 w 998"/>
                <a:gd name="T57" fmla="*/ 596 h 1124"/>
                <a:gd name="T58" fmla="*/ 661 w 998"/>
                <a:gd name="T59" fmla="*/ 489 h 1124"/>
                <a:gd name="T60" fmla="*/ 688 w 998"/>
                <a:gd name="T61" fmla="*/ 491 h 1124"/>
                <a:gd name="T62" fmla="*/ 751 w 998"/>
                <a:gd name="T63" fmla="*/ 328 h 1124"/>
                <a:gd name="T64" fmla="*/ 732 w 998"/>
                <a:gd name="T65" fmla="*/ 328 h 1124"/>
                <a:gd name="T66" fmla="*/ 631 w 998"/>
                <a:gd name="T67" fmla="*/ 326 h 1124"/>
                <a:gd name="T68" fmla="*/ 569 w 998"/>
                <a:gd name="T69" fmla="*/ 219 h 1124"/>
                <a:gd name="T70" fmla="*/ 478 w 998"/>
                <a:gd name="T71" fmla="*/ 226 h 1124"/>
                <a:gd name="T72" fmla="*/ 314 w 998"/>
                <a:gd name="T73" fmla="*/ 325 h 1124"/>
                <a:gd name="T74" fmla="*/ 262 w 998"/>
                <a:gd name="T75" fmla="*/ 243 h 1124"/>
                <a:gd name="T76" fmla="*/ 145 w 998"/>
                <a:gd name="T77" fmla="*/ 212 h 1124"/>
                <a:gd name="T78" fmla="*/ 85 w 998"/>
                <a:gd name="T79" fmla="*/ 333 h 1124"/>
                <a:gd name="T80" fmla="*/ 103 w 998"/>
                <a:gd name="T81" fmla="*/ 452 h 1124"/>
                <a:gd name="T82" fmla="*/ 160 w 998"/>
                <a:gd name="T83" fmla="*/ 456 h 1124"/>
                <a:gd name="T84" fmla="*/ 297 w 998"/>
                <a:gd name="T85" fmla="*/ 566 h 1124"/>
                <a:gd name="T86" fmla="*/ 398 w 998"/>
                <a:gd name="T87" fmla="*/ 472 h 1124"/>
                <a:gd name="T88" fmla="*/ 499 w 998"/>
                <a:gd name="T89" fmla="*/ 599 h 1124"/>
                <a:gd name="T90" fmla="*/ 649 w 998"/>
                <a:gd name="T91" fmla="*/ 615 h 1124"/>
                <a:gd name="T92" fmla="*/ 727 w 998"/>
                <a:gd name="T93" fmla="*/ 487 h 1124"/>
                <a:gd name="T94" fmla="*/ 635 w 998"/>
                <a:gd name="T95" fmla="*/ 208 h 1124"/>
                <a:gd name="T96" fmla="*/ 479 w 998"/>
                <a:gd name="T97" fmla="*/ 220 h 1124"/>
                <a:gd name="T98" fmla="*/ 210 w 998"/>
                <a:gd name="T99" fmla="*/ 208 h 1124"/>
                <a:gd name="T100" fmla="*/ 65 w 998"/>
                <a:gd name="T101" fmla="*/ 222 h 1124"/>
                <a:gd name="T102" fmla="*/ 50 w 998"/>
                <a:gd name="T103" fmla="*/ 333 h 1124"/>
                <a:gd name="T104" fmla="*/ 49 w 998"/>
                <a:gd name="T105" fmla="*/ 560 h 1124"/>
                <a:gd name="T106" fmla="*/ 148 w 998"/>
                <a:gd name="T107" fmla="*/ 555 h 1124"/>
                <a:gd name="T108" fmla="*/ 200 w 998"/>
                <a:gd name="T109" fmla="*/ 561 h 1124"/>
                <a:gd name="T110" fmla="*/ 321 w 998"/>
                <a:gd name="T111" fmla="*/ 576 h 1124"/>
                <a:gd name="T112" fmla="*/ 375 w 998"/>
                <a:gd name="T113" fmla="*/ 582 h 1124"/>
                <a:gd name="T114" fmla="*/ 670 w 998"/>
                <a:gd name="T115" fmla="*/ 618 h 1124"/>
                <a:gd name="T116" fmla="*/ 793 w 998"/>
                <a:gd name="T117" fmla="*/ 335 h 1124"/>
                <a:gd name="T118" fmla="*/ 850 w 998"/>
                <a:gd name="T119" fmla="*/ 198 h 1124"/>
                <a:gd name="T120" fmla="*/ 875 w 998"/>
                <a:gd name="T121" fmla="*/ 78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124">
                  <a:moveTo>
                    <a:pt x="988" y="15"/>
                  </a:moveTo>
                  <a:cubicBezTo>
                    <a:pt x="979" y="0"/>
                    <a:pt x="962" y="9"/>
                    <a:pt x="956" y="12"/>
                  </a:cubicBezTo>
                  <a:cubicBezTo>
                    <a:pt x="950" y="16"/>
                    <a:pt x="893" y="52"/>
                    <a:pt x="893" y="52"/>
                  </a:cubicBezTo>
                  <a:cubicBezTo>
                    <a:pt x="893" y="52"/>
                    <a:pt x="889" y="51"/>
                    <a:pt x="888" y="53"/>
                  </a:cubicBezTo>
                  <a:cubicBezTo>
                    <a:pt x="887" y="55"/>
                    <a:pt x="889" y="56"/>
                    <a:pt x="889" y="56"/>
                  </a:cubicBezTo>
                  <a:cubicBezTo>
                    <a:pt x="891" y="57"/>
                    <a:pt x="891" y="57"/>
                    <a:pt x="891" y="57"/>
                  </a:cubicBezTo>
                  <a:cubicBezTo>
                    <a:pt x="886" y="60"/>
                    <a:pt x="881" y="64"/>
                    <a:pt x="877" y="67"/>
                  </a:cubicBezTo>
                  <a:cubicBezTo>
                    <a:pt x="874" y="68"/>
                    <a:pt x="872" y="69"/>
                    <a:pt x="871" y="71"/>
                  </a:cubicBezTo>
                  <a:cubicBezTo>
                    <a:pt x="870" y="71"/>
                    <a:pt x="870" y="72"/>
                    <a:pt x="869" y="72"/>
                  </a:cubicBezTo>
                  <a:cubicBezTo>
                    <a:pt x="869" y="72"/>
                    <a:pt x="869" y="72"/>
                    <a:pt x="868" y="73"/>
                  </a:cubicBezTo>
                  <a:cubicBezTo>
                    <a:pt x="868" y="73"/>
                    <a:pt x="868" y="73"/>
                    <a:pt x="868" y="74"/>
                  </a:cubicBezTo>
                  <a:cubicBezTo>
                    <a:pt x="867" y="74"/>
                    <a:pt x="867" y="74"/>
                    <a:pt x="867" y="74"/>
                  </a:cubicBezTo>
                  <a:cubicBezTo>
                    <a:pt x="867" y="74"/>
                    <a:pt x="867" y="74"/>
                    <a:pt x="867" y="75"/>
                  </a:cubicBezTo>
                  <a:cubicBezTo>
                    <a:pt x="866" y="78"/>
                    <a:pt x="860" y="88"/>
                    <a:pt x="852" y="104"/>
                  </a:cubicBezTo>
                  <a:cubicBezTo>
                    <a:pt x="848" y="114"/>
                    <a:pt x="842" y="125"/>
                    <a:pt x="835" y="139"/>
                  </a:cubicBezTo>
                  <a:cubicBezTo>
                    <a:pt x="813" y="141"/>
                    <a:pt x="813" y="141"/>
                    <a:pt x="813" y="141"/>
                  </a:cubicBezTo>
                  <a:cubicBezTo>
                    <a:pt x="813" y="139"/>
                    <a:pt x="813" y="139"/>
                    <a:pt x="813" y="139"/>
                  </a:cubicBezTo>
                  <a:cubicBezTo>
                    <a:pt x="194" y="196"/>
                    <a:pt x="194" y="196"/>
                    <a:pt x="194" y="196"/>
                  </a:cubicBezTo>
                  <a:cubicBezTo>
                    <a:pt x="194" y="197"/>
                    <a:pt x="194" y="197"/>
                    <a:pt x="194" y="197"/>
                  </a:cubicBezTo>
                  <a:cubicBezTo>
                    <a:pt x="52" y="210"/>
                    <a:pt x="52" y="210"/>
                    <a:pt x="52" y="210"/>
                  </a:cubicBezTo>
                  <a:cubicBezTo>
                    <a:pt x="52" y="210"/>
                    <a:pt x="52" y="210"/>
                    <a:pt x="52" y="210"/>
                  </a:cubicBezTo>
                  <a:cubicBezTo>
                    <a:pt x="52" y="208"/>
                    <a:pt x="48" y="208"/>
                    <a:pt x="46" y="208"/>
                  </a:cubicBezTo>
                  <a:cubicBezTo>
                    <a:pt x="43" y="208"/>
                    <a:pt x="43" y="206"/>
                    <a:pt x="41" y="205"/>
                  </a:cubicBezTo>
                  <a:cubicBezTo>
                    <a:pt x="39" y="205"/>
                    <a:pt x="29" y="206"/>
                    <a:pt x="27" y="207"/>
                  </a:cubicBezTo>
                  <a:cubicBezTo>
                    <a:pt x="25" y="207"/>
                    <a:pt x="18" y="207"/>
                    <a:pt x="15" y="207"/>
                  </a:cubicBezTo>
                  <a:cubicBezTo>
                    <a:pt x="11" y="208"/>
                    <a:pt x="8" y="211"/>
                    <a:pt x="8" y="215"/>
                  </a:cubicBezTo>
                  <a:cubicBezTo>
                    <a:pt x="7" y="219"/>
                    <a:pt x="12" y="251"/>
                    <a:pt x="12" y="252"/>
                  </a:cubicBezTo>
                  <a:cubicBezTo>
                    <a:pt x="13" y="252"/>
                    <a:pt x="16" y="252"/>
                    <a:pt x="20" y="252"/>
                  </a:cubicBezTo>
                  <a:cubicBezTo>
                    <a:pt x="20" y="253"/>
                    <a:pt x="20" y="254"/>
                    <a:pt x="20" y="255"/>
                  </a:cubicBezTo>
                  <a:cubicBezTo>
                    <a:pt x="17" y="255"/>
                    <a:pt x="17" y="255"/>
                    <a:pt x="17" y="255"/>
                  </a:cubicBezTo>
                  <a:cubicBezTo>
                    <a:pt x="15" y="255"/>
                    <a:pt x="14" y="257"/>
                    <a:pt x="14" y="259"/>
                  </a:cubicBezTo>
                  <a:cubicBezTo>
                    <a:pt x="14" y="261"/>
                    <a:pt x="16" y="262"/>
                    <a:pt x="17" y="262"/>
                  </a:cubicBezTo>
                  <a:cubicBezTo>
                    <a:pt x="20" y="262"/>
                    <a:pt x="20" y="262"/>
                    <a:pt x="20" y="262"/>
                  </a:cubicBezTo>
                  <a:cubicBezTo>
                    <a:pt x="21" y="278"/>
                    <a:pt x="21" y="300"/>
                    <a:pt x="22" y="326"/>
                  </a:cubicBezTo>
                  <a:cubicBezTo>
                    <a:pt x="19" y="326"/>
                    <a:pt x="19" y="326"/>
                    <a:pt x="19" y="326"/>
                  </a:cubicBezTo>
                  <a:cubicBezTo>
                    <a:pt x="17" y="326"/>
                    <a:pt x="16" y="328"/>
                    <a:pt x="16" y="329"/>
                  </a:cubicBezTo>
                  <a:cubicBezTo>
                    <a:pt x="16" y="331"/>
                    <a:pt x="17" y="333"/>
                    <a:pt x="19" y="333"/>
                  </a:cubicBezTo>
                  <a:cubicBezTo>
                    <a:pt x="22" y="333"/>
                    <a:pt x="22" y="333"/>
                    <a:pt x="22" y="333"/>
                  </a:cubicBezTo>
                  <a:cubicBezTo>
                    <a:pt x="23" y="353"/>
                    <a:pt x="23" y="374"/>
                    <a:pt x="24" y="396"/>
                  </a:cubicBezTo>
                  <a:cubicBezTo>
                    <a:pt x="24" y="411"/>
                    <a:pt x="25" y="426"/>
                    <a:pt x="25" y="441"/>
                  </a:cubicBezTo>
                  <a:cubicBezTo>
                    <a:pt x="22" y="441"/>
                    <a:pt x="22" y="441"/>
                    <a:pt x="22" y="441"/>
                  </a:cubicBezTo>
                  <a:cubicBezTo>
                    <a:pt x="20" y="440"/>
                    <a:pt x="18" y="442"/>
                    <a:pt x="18" y="444"/>
                  </a:cubicBezTo>
                  <a:cubicBezTo>
                    <a:pt x="18" y="445"/>
                    <a:pt x="19" y="447"/>
                    <a:pt x="21" y="447"/>
                  </a:cubicBezTo>
                  <a:cubicBezTo>
                    <a:pt x="25" y="447"/>
                    <a:pt x="25" y="447"/>
                    <a:pt x="25" y="447"/>
                  </a:cubicBezTo>
                  <a:cubicBezTo>
                    <a:pt x="26" y="469"/>
                    <a:pt x="27" y="489"/>
                    <a:pt x="27" y="507"/>
                  </a:cubicBezTo>
                  <a:cubicBezTo>
                    <a:pt x="28" y="517"/>
                    <a:pt x="28" y="526"/>
                    <a:pt x="28" y="534"/>
                  </a:cubicBezTo>
                  <a:cubicBezTo>
                    <a:pt x="26" y="534"/>
                    <a:pt x="26" y="534"/>
                    <a:pt x="26" y="534"/>
                  </a:cubicBezTo>
                  <a:cubicBezTo>
                    <a:pt x="24" y="534"/>
                    <a:pt x="23" y="535"/>
                    <a:pt x="22" y="537"/>
                  </a:cubicBezTo>
                  <a:cubicBezTo>
                    <a:pt x="22" y="538"/>
                    <a:pt x="23" y="540"/>
                    <a:pt x="25" y="540"/>
                  </a:cubicBezTo>
                  <a:cubicBezTo>
                    <a:pt x="29" y="541"/>
                    <a:pt x="29" y="541"/>
                    <a:pt x="29" y="541"/>
                  </a:cubicBezTo>
                  <a:cubicBezTo>
                    <a:pt x="29" y="542"/>
                    <a:pt x="29" y="543"/>
                    <a:pt x="29" y="544"/>
                  </a:cubicBezTo>
                  <a:cubicBezTo>
                    <a:pt x="29" y="548"/>
                    <a:pt x="29" y="552"/>
                    <a:pt x="30" y="554"/>
                  </a:cubicBezTo>
                  <a:cubicBezTo>
                    <a:pt x="30" y="555"/>
                    <a:pt x="30" y="556"/>
                    <a:pt x="30" y="557"/>
                  </a:cubicBezTo>
                  <a:cubicBezTo>
                    <a:pt x="30" y="558"/>
                    <a:pt x="30" y="558"/>
                    <a:pt x="30" y="558"/>
                  </a:cubicBezTo>
                  <a:cubicBezTo>
                    <a:pt x="30" y="558"/>
                    <a:pt x="30" y="559"/>
                    <a:pt x="30" y="559"/>
                  </a:cubicBezTo>
                  <a:cubicBezTo>
                    <a:pt x="30" y="559"/>
                    <a:pt x="30" y="559"/>
                    <a:pt x="31" y="559"/>
                  </a:cubicBezTo>
                  <a:cubicBezTo>
                    <a:pt x="31" y="560"/>
                    <a:pt x="31" y="560"/>
                    <a:pt x="31" y="560"/>
                  </a:cubicBezTo>
                  <a:cubicBezTo>
                    <a:pt x="31" y="560"/>
                    <a:pt x="32" y="560"/>
                    <a:pt x="32" y="560"/>
                  </a:cubicBezTo>
                  <a:cubicBezTo>
                    <a:pt x="32" y="560"/>
                    <a:pt x="33" y="560"/>
                    <a:pt x="34" y="560"/>
                  </a:cubicBezTo>
                  <a:cubicBezTo>
                    <a:pt x="39" y="561"/>
                    <a:pt x="49" y="563"/>
                    <a:pt x="63" y="565"/>
                  </a:cubicBezTo>
                  <a:cubicBezTo>
                    <a:pt x="147" y="577"/>
                    <a:pt x="371" y="605"/>
                    <a:pt x="441" y="614"/>
                  </a:cubicBezTo>
                  <a:cubicBezTo>
                    <a:pt x="442" y="614"/>
                    <a:pt x="442" y="614"/>
                    <a:pt x="442" y="614"/>
                  </a:cubicBezTo>
                  <a:cubicBezTo>
                    <a:pt x="442" y="614"/>
                    <a:pt x="442" y="614"/>
                    <a:pt x="442" y="614"/>
                  </a:cubicBezTo>
                  <a:cubicBezTo>
                    <a:pt x="447" y="615"/>
                    <a:pt x="451" y="616"/>
                    <a:pt x="454" y="616"/>
                  </a:cubicBezTo>
                  <a:cubicBezTo>
                    <a:pt x="456" y="618"/>
                    <a:pt x="457" y="619"/>
                    <a:pt x="457" y="619"/>
                  </a:cubicBezTo>
                  <a:cubicBezTo>
                    <a:pt x="337" y="611"/>
                    <a:pt x="337" y="611"/>
                    <a:pt x="337" y="611"/>
                  </a:cubicBezTo>
                  <a:cubicBezTo>
                    <a:pt x="335" y="611"/>
                    <a:pt x="333" y="612"/>
                    <a:pt x="332" y="615"/>
                  </a:cubicBezTo>
                  <a:cubicBezTo>
                    <a:pt x="332" y="617"/>
                    <a:pt x="334" y="619"/>
                    <a:pt x="336" y="619"/>
                  </a:cubicBezTo>
                  <a:cubicBezTo>
                    <a:pt x="502" y="630"/>
                    <a:pt x="502" y="630"/>
                    <a:pt x="502" y="630"/>
                  </a:cubicBezTo>
                  <a:cubicBezTo>
                    <a:pt x="504" y="634"/>
                    <a:pt x="501" y="641"/>
                    <a:pt x="503" y="643"/>
                  </a:cubicBezTo>
                  <a:cubicBezTo>
                    <a:pt x="503" y="644"/>
                    <a:pt x="510" y="645"/>
                    <a:pt x="520" y="646"/>
                  </a:cubicBezTo>
                  <a:cubicBezTo>
                    <a:pt x="519" y="646"/>
                    <a:pt x="518" y="646"/>
                    <a:pt x="517" y="646"/>
                  </a:cubicBezTo>
                  <a:cubicBezTo>
                    <a:pt x="516" y="646"/>
                    <a:pt x="516" y="646"/>
                    <a:pt x="515" y="646"/>
                  </a:cubicBezTo>
                  <a:cubicBezTo>
                    <a:pt x="510" y="646"/>
                    <a:pt x="507" y="646"/>
                    <a:pt x="503" y="648"/>
                  </a:cubicBezTo>
                  <a:cubicBezTo>
                    <a:pt x="500" y="649"/>
                    <a:pt x="498" y="650"/>
                    <a:pt x="496" y="651"/>
                  </a:cubicBezTo>
                  <a:cubicBezTo>
                    <a:pt x="493" y="654"/>
                    <a:pt x="491" y="657"/>
                    <a:pt x="489" y="660"/>
                  </a:cubicBezTo>
                  <a:cubicBezTo>
                    <a:pt x="488" y="663"/>
                    <a:pt x="487" y="667"/>
                    <a:pt x="487" y="670"/>
                  </a:cubicBezTo>
                  <a:cubicBezTo>
                    <a:pt x="487" y="674"/>
                    <a:pt x="488" y="679"/>
                    <a:pt x="490" y="683"/>
                  </a:cubicBezTo>
                  <a:cubicBezTo>
                    <a:pt x="492" y="687"/>
                    <a:pt x="494" y="690"/>
                    <a:pt x="497" y="693"/>
                  </a:cubicBezTo>
                  <a:cubicBezTo>
                    <a:pt x="498" y="694"/>
                    <a:pt x="499" y="694"/>
                    <a:pt x="501" y="696"/>
                  </a:cubicBezTo>
                  <a:cubicBezTo>
                    <a:pt x="506" y="700"/>
                    <a:pt x="517" y="709"/>
                    <a:pt x="530" y="719"/>
                  </a:cubicBezTo>
                  <a:cubicBezTo>
                    <a:pt x="549" y="735"/>
                    <a:pt x="574" y="755"/>
                    <a:pt x="594" y="772"/>
                  </a:cubicBezTo>
                  <a:cubicBezTo>
                    <a:pt x="604" y="781"/>
                    <a:pt x="613" y="788"/>
                    <a:pt x="619" y="794"/>
                  </a:cubicBezTo>
                  <a:cubicBezTo>
                    <a:pt x="622" y="797"/>
                    <a:pt x="624" y="800"/>
                    <a:pt x="625" y="802"/>
                  </a:cubicBezTo>
                  <a:cubicBezTo>
                    <a:pt x="626" y="802"/>
                    <a:pt x="626" y="802"/>
                    <a:pt x="626" y="803"/>
                  </a:cubicBezTo>
                  <a:cubicBezTo>
                    <a:pt x="626" y="806"/>
                    <a:pt x="626" y="813"/>
                    <a:pt x="626" y="822"/>
                  </a:cubicBezTo>
                  <a:cubicBezTo>
                    <a:pt x="626" y="838"/>
                    <a:pt x="626" y="859"/>
                    <a:pt x="626" y="878"/>
                  </a:cubicBezTo>
                  <a:cubicBezTo>
                    <a:pt x="626" y="887"/>
                    <a:pt x="625" y="895"/>
                    <a:pt x="625" y="902"/>
                  </a:cubicBezTo>
                  <a:cubicBezTo>
                    <a:pt x="625" y="908"/>
                    <a:pt x="625" y="913"/>
                    <a:pt x="625" y="914"/>
                  </a:cubicBezTo>
                  <a:cubicBezTo>
                    <a:pt x="625" y="916"/>
                    <a:pt x="625" y="918"/>
                    <a:pt x="625" y="919"/>
                  </a:cubicBezTo>
                  <a:cubicBezTo>
                    <a:pt x="625" y="920"/>
                    <a:pt x="625" y="922"/>
                    <a:pt x="625" y="922"/>
                  </a:cubicBezTo>
                  <a:cubicBezTo>
                    <a:pt x="624" y="923"/>
                    <a:pt x="624" y="924"/>
                    <a:pt x="624" y="924"/>
                  </a:cubicBezTo>
                  <a:cubicBezTo>
                    <a:pt x="624" y="924"/>
                    <a:pt x="624" y="924"/>
                    <a:pt x="624" y="924"/>
                  </a:cubicBezTo>
                  <a:cubicBezTo>
                    <a:pt x="624" y="924"/>
                    <a:pt x="624" y="924"/>
                    <a:pt x="624" y="924"/>
                  </a:cubicBezTo>
                  <a:cubicBezTo>
                    <a:pt x="622" y="924"/>
                    <a:pt x="621" y="924"/>
                    <a:pt x="618" y="924"/>
                  </a:cubicBezTo>
                  <a:cubicBezTo>
                    <a:pt x="616" y="924"/>
                    <a:pt x="614" y="924"/>
                    <a:pt x="612" y="924"/>
                  </a:cubicBezTo>
                  <a:cubicBezTo>
                    <a:pt x="604" y="924"/>
                    <a:pt x="595" y="924"/>
                    <a:pt x="587" y="924"/>
                  </a:cubicBezTo>
                  <a:cubicBezTo>
                    <a:pt x="580" y="925"/>
                    <a:pt x="574" y="925"/>
                    <a:pt x="574" y="925"/>
                  </a:cubicBezTo>
                  <a:cubicBezTo>
                    <a:pt x="570" y="925"/>
                    <a:pt x="567" y="928"/>
                    <a:pt x="567" y="933"/>
                  </a:cubicBezTo>
                  <a:cubicBezTo>
                    <a:pt x="567" y="935"/>
                    <a:pt x="568" y="936"/>
                    <a:pt x="570" y="938"/>
                  </a:cubicBezTo>
                  <a:cubicBezTo>
                    <a:pt x="337" y="934"/>
                    <a:pt x="337" y="934"/>
                    <a:pt x="337" y="934"/>
                  </a:cubicBezTo>
                  <a:cubicBezTo>
                    <a:pt x="299" y="929"/>
                    <a:pt x="263" y="925"/>
                    <a:pt x="233" y="922"/>
                  </a:cubicBezTo>
                  <a:cubicBezTo>
                    <a:pt x="213" y="920"/>
                    <a:pt x="196" y="918"/>
                    <a:pt x="182" y="917"/>
                  </a:cubicBezTo>
                  <a:cubicBezTo>
                    <a:pt x="176" y="916"/>
                    <a:pt x="170" y="915"/>
                    <a:pt x="166" y="915"/>
                  </a:cubicBezTo>
                  <a:cubicBezTo>
                    <a:pt x="161" y="915"/>
                    <a:pt x="158" y="915"/>
                    <a:pt x="156" y="915"/>
                  </a:cubicBezTo>
                  <a:cubicBezTo>
                    <a:pt x="156" y="915"/>
                    <a:pt x="155" y="915"/>
                    <a:pt x="155" y="915"/>
                  </a:cubicBezTo>
                  <a:cubicBezTo>
                    <a:pt x="155" y="915"/>
                    <a:pt x="154" y="915"/>
                    <a:pt x="154" y="915"/>
                  </a:cubicBezTo>
                  <a:cubicBezTo>
                    <a:pt x="154" y="915"/>
                    <a:pt x="154" y="915"/>
                    <a:pt x="153" y="915"/>
                  </a:cubicBezTo>
                  <a:cubicBezTo>
                    <a:pt x="153" y="915"/>
                    <a:pt x="153" y="915"/>
                    <a:pt x="152" y="916"/>
                  </a:cubicBezTo>
                  <a:cubicBezTo>
                    <a:pt x="151" y="916"/>
                    <a:pt x="150" y="917"/>
                    <a:pt x="149" y="918"/>
                  </a:cubicBezTo>
                  <a:cubicBezTo>
                    <a:pt x="148" y="920"/>
                    <a:pt x="145" y="922"/>
                    <a:pt x="143" y="924"/>
                  </a:cubicBezTo>
                  <a:cubicBezTo>
                    <a:pt x="140" y="926"/>
                    <a:pt x="138" y="929"/>
                    <a:pt x="136" y="931"/>
                  </a:cubicBezTo>
                  <a:cubicBezTo>
                    <a:pt x="20" y="929"/>
                    <a:pt x="20" y="929"/>
                    <a:pt x="20" y="929"/>
                  </a:cubicBezTo>
                  <a:cubicBezTo>
                    <a:pt x="20" y="929"/>
                    <a:pt x="19" y="929"/>
                    <a:pt x="19" y="929"/>
                  </a:cubicBezTo>
                  <a:cubicBezTo>
                    <a:pt x="17" y="927"/>
                    <a:pt x="14" y="926"/>
                    <a:pt x="11" y="926"/>
                  </a:cubicBezTo>
                  <a:cubicBezTo>
                    <a:pt x="5" y="926"/>
                    <a:pt x="0" y="930"/>
                    <a:pt x="0" y="934"/>
                  </a:cubicBezTo>
                  <a:cubicBezTo>
                    <a:pt x="0" y="951"/>
                    <a:pt x="0" y="951"/>
                    <a:pt x="0" y="951"/>
                  </a:cubicBezTo>
                  <a:cubicBezTo>
                    <a:pt x="0" y="956"/>
                    <a:pt x="5" y="960"/>
                    <a:pt x="11" y="960"/>
                  </a:cubicBezTo>
                  <a:cubicBezTo>
                    <a:pt x="15" y="960"/>
                    <a:pt x="18" y="958"/>
                    <a:pt x="20" y="955"/>
                  </a:cubicBezTo>
                  <a:cubicBezTo>
                    <a:pt x="20" y="955"/>
                    <a:pt x="20" y="955"/>
                    <a:pt x="20" y="955"/>
                  </a:cubicBezTo>
                  <a:cubicBezTo>
                    <a:pt x="72" y="956"/>
                    <a:pt x="72" y="956"/>
                    <a:pt x="72" y="956"/>
                  </a:cubicBezTo>
                  <a:cubicBezTo>
                    <a:pt x="73" y="957"/>
                    <a:pt x="73" y="957"/>
                    <a:pt x="74" y="958"/>
                  </a:cubicBezTo>
                  <a:cubicBezTo>
                    <a:pt x="79" y="965"/>
                    <a:pt x="94" y="968"/>
                    <a:pt x="103" y="973"/>
                  </a:cubicBezTo>
                  <a:cubicBezTo>
                    <a:pt x="111" y="977"/>
                    <a:pt x="118" y="1004"/>
                    <a:pt x="121" y="1017"/>
                  </a:cubicBezTo>
                  <a:cubicBezTo>
                    <a:pt x="106" y="1028"/>
                    <a:pt x="97" y="1045"/>
                    <a:pt x="97" y="1065"/>
                  </a:cubicBezTo>
                  <a:cubicBezTo>
                    <a:pt x="97" y="1097"/>
                    <a:pt x="123" y="1124"/>
                    <a:pt x="156" y="1124"/>
                  </a:cubicBezTo>
                  <a:cubicBezTo>
                    <a:pt x="188" y="1124"/>
                    <a:pt x="214" y="1097"/>
                    <a:pt x="214" y="1065"/>
                  </a:cubicBezTo>
                  <a:cubicBezTo>
                    <a:pt x="214" y="1039"/>
                    <a:pt x="197" y="1016"/>
                    <a:pt x="174" y="1009"/>
                  </a:cubicBezTo>
                  <a:cubicBezTo>
                    <a:pt x="165" y="994"/>
                    <a:pt x="153" y="971"/>
                    <a:pt x="151" y="968"/>
                  </a:cubicBezTo>
                  <a:cubicBezTo>
                    <a:pt x="149" y="965"/>
                    <a:pt x="150" y="961"/>
                    <a:pt x="151" y="957"/>
                  </a:cubicBezTo>
                  <a:cubicBezTo>
                    <a:pt x="495" y="963"/>
                    <a:pt x="495" y="963"/>
                    <a:pt x="495" y="963"/>
                  </a:cubicBezTo>
                  <a:cubicBezTo>
                    <a:pt x="530" y="967"/>
                    <a:pt x="561" y="971"/>
                    <a:pt x="586" y="974"/>
                  </a:cubicBezTo>
                  <a:cubicBezTo>
                    <a:pt x="603" y="976"/>
                    <a:pt x="617" y="978"/>
                    <a:pt x="626" y="979"/>
                  </a:cubicBezTo>
                  <a:cubicBezTo>
                    <a:pt x="631" y="980"/>
                    <a:pt x="635" y="980"/>
                    <a:pt x="638" y="981"/>
                  </a:cubicBezTo>
                  <a:cubicBezTo>
                    <a:pt x="639" y="981"/>
                    <a:pt x="641" y="981"/>
                    <a:pt x="641" y="981"/>
                  </a:cubicBezTo>
                  <a:cubicBezTo>
                    <a:pt x="642" y="981"/>
                    <a:pt x="642" y="981"/>
                    <a:pt x="642" y="981"/>
                  </a:cubicBezTo>
                  <a:cubicBezTo>
                    <a:pt x="642" y="981"/>
                    <a:pt x="642" y="981"/>
                    <a:pt x="642" y="981"/>
                  </a:cubicBezTo>
                  <a:cubicBezTo>
                    <a:pt x="643" y="981"/>
                    <a:pt x="643" y="981"/>
                    <a:pt x="643" y="981"/>
                  </a:cubicBezTo>
                  <a:cubicBezTo>
                    <a:pt x="643" y="981"/>
                    <a:pt x="643" y="981"/>
                    <a:pt x="643" y="981"/>
                  </a:cubicBezTo>
                  <a:cubicBezTo>
                    <a:pt x="643" y="982"/>
                    <a:pt x="644" y="982"/>
                    <a:pt x="644" y="982"/>
                  </a:cubicBezTo>
                  <a:cubicBezTo>
                    <a:pt x="645" y="982"/>
                    <a:pt x="646" y="981"/>
                    <a:pt x="647" y="981"/>
                  </a:cubicBezTo>
                  <a:cubicBezTo>
                    <a:pt x="648" y="980"/>
                    <a:pt x="650" y="979"/>
                    <a:pt x="651" y="978"/>
                  </a:cubicBezTo>
                  <a:cubicBezTo>
                    <a:pt x="653" y="977"/>
                    <a:pt x="656" y="974"/>
                    <a:pt x="659" y="971"/>
                  </a:cubicBezTo>
                  <a:cubicBezTo>
                    <a:pt x="660" y="969"/>
                    <a:pt x="661" y="967"/>
                    <a:pt x="663" y="965"/>
                  </a:cubicBezTo>
                  <a:cubicBezTo>
                    <a:pt x="773" y="967"/>
                    <a:pt x="773" y="967"/>
                    <a:pt x="773" y="967"/>
                  </a:cubicBezTo>
                  <a:cubicBezTo>
                    <a:pt x="780" y="973"/>
                    <a:pt x="797" y="987"/>
                    <a:pt x="804" y="995"/>
                  </a:cubicBezTo>
                  <a:cubicBezTo>
                    <a:pt x="811" y="1004"/>
                    <a:pt x="820" y="1019"/>
                    <a:pt x="823" y="1024"/>
                  </a:cubicBezTo>
                  <a:cubicBezTo>
                    <a:pt x="813" y="1034"/>
                    <a:pt x="807" y="1049"/>
                    <a:pt x="807" y="1065"/>
                  </a:cubicBezTo>
                  <a:cubicBezTo>
                    <a:pt x="807" y="1097"/>
                    <a:pt x="833" y="1124"/>
                    <a:pt x="866" y="1124"/>
                  </a:cubicBezTo>
                  <a:cubicBezTo>
                    <a:pt x="898" y="1124"/>
                    <a:pt x="925" y="1097"/>
                    <a:pt x="925" y="1065"/>
                  </a:cubicBezTo>
                  <a:cubicBezTo>
                    <a:pt x="925" y="1034"/>
                    <a:pt x="900" y="1008"/>
                    <a:pt x="870" y="1006"/>
                  </a:cubicBezTo>
                  <a:cubicBezTo>
                    <a:pt x="868" y="1000"/>
                    <a:pt x="866" y="990"/>
                    <a:pt x="867" y="988"/>
                  </a:cubicBezTo>
                  <a:cubicBezTo>
                    <a:pt x="869" y="984"/>
                    <a:pt x="880" y="982"/>
                    <a:pt x="880" y="978"/>
                  </a:cubicBezTo>
                  <a:cubicBezTo>
                    <a:pt x="880" y="973"/>
                    <a:pt x="871" y="973"/>
                    <a:pt x="864" y="973"/>
                  </a:cubicBezTo>
                  <a:cubicBezTo>
                    <a:pt x="857" y="973"/>
                    <a:pt x="852" y="978"/>
                    <a:pt x="852" y="978"/>
                  </a:cubicBezTo>
                  <a:cubicBezTo>
                    <a:pt x="848" y="968"/>
                    <a:pt x="848" y="968"/>
                    <a:pt x="848" y="968"/>
                  </a:cubicBezTo>
                  <a:cubicBezTo>
                    <a:pt x="849" y="968"/>
                    <a:pt x="849" y="968"/>
                    <a:pt x="849" y="968"/>
                  </a:cubicBezTo>
                  <a:cubicBezTo>
                    <a:pt x="851" y="971"/>
                    <a:pt x="853" y="973"/>
                    <a:pt x="856" y="973"/>
                  </a:cubicBezTo>
                  <a:cubicBezTo>
                    <a:pt x="860" y="973"/>
                    <a:pt x="864" y="970"/>
                    <a:pt x="864" y="966"/>
                  </a:cubicBezTo>
                  <a:cubicBezTo>
                    <a:pt x="864" y="966"/>
                    <a:pt x="864" y="964"/>
                    <a:pt x="864" y="961"/>
                  </a:cubicBezTo>
                  <a:cubicBezTo>
                    <a:pt x="864" y="951"/>
                    <a:pt x="863" y="925"/>
                    <a:pt x="863" y="899"/>
                  </a:cubicBezTo>
                  <a:cubicBezTo>
                    <a:pt x="863" y="874"/>
                    <a:pt x="863" y="849"/>
                    <a:pt x="863" y="842"/>
                  </a:cubicBezTo>
                  <a:cubicBezTo>
                    <a:pt x="863" y="841"/>
                    <a:pt x="862" y="840"/>
                    <a:pt x="862" y="839"/>
                  </a:cubicBezTo>
                  <a:cubicBezTo>
                    <a:pt x="862" y="837"/>
                    <a:pt x="861" y="836"/>
                    <a:pt x="860" y="835"/>
                  </a:cubicBezTo>
                  <a:cubicBezTo>
                    <a:pt x="859" y="833"/>
                    <a:pt x="858" y="831"/>
                    <a:pt x="856" y="828"/>
                  </a:cubicBezTo>
                  <a:cubicBezTo>
                    <a:pt x="852" y="824"/>
                    <a:pt x="847" y="819"/>
                    <a:pt x="841" y="813"/>
                  </a:cubicBezTo>
                  <a:cubicBezTo>
                    <a:pt x="832" y="804"/>
                    <a:pt x="820" y="792"/>
                    <a:pt x="806" y="779"/>
                  </a:cubicBezTo>
                  <a:cubicBezTo>
                    <a:pt x="792" y="766"/>
                    <a:pt x="776" y="752"/>
                    <a:pt x="759" y="736"/>
                  </a:cubicBezTo>
                  <a:cubicBezTo>
                    <a:pt x="755" y="731"/>
                    <a:pt x="748" y="725"/>
                    <a:pt x="740" y="718"/>
                  </a:cubicBezTo>
                  <a:cubicBezTo>
                    <a:pt x="729" y="707"/>
                    <a:pt x="714" y="694"/>
                    <a:pt x="701" y="683"/>
                  </a:cubicBezTo>
                  <a:cubicBezTo>
                    <a:pt x="695" y="678"/>
                    <a:pt x="688" y="674"/>
                    <a:pt x="683" y="670"/>
                  </a:cubicBezTo>
                  <a:cubicBezTo>
                    <a:pt x="680" y="668"/>
                    <a:pt x="677" y="666"/>
                    <a:pt x="675" y="665"/>
                  </a:cubicBezTo>
                  <a:cubicBezTo>
                    <a:pt x="673" y="664"/>
                    <a:pt x="671" y="664"/>
                    <a:pt x="670" y="663"/>
                  </a:cubicBezTo>
                  <a:cubicBezTo>
                    <a:pt x="680" y="664"/>
                    <a:pt x="686" y="665"/>
                    <a:pt x="686" y="664"/>
                  </a:cubicBezTo>
                  <a:cubicBezTo>
                    <a:pt x="688" y="662"/>
                    <a:pt x="689" y="646"/>
                    <a:pt x="689" y="643"/>
                  </a:cubicBezTo>
                  <a:cubicBezTo>
                    <a:pt x="689" y="643"/>
                    <a:pt x="689" y="643"/>
                    <a:pt x="689" y="643"/>
                  </a:cubicBezTo>
                  <a:cubicBezTo>
                    <a:pt x="689" y="644"/>
                    <a:pt x="690" y="646"/>
                    <a:pt x="692" y="647"/>
                  </a:cubicBezTo>
                  <a:cubicBezTo>
                    <a:pt x="695" y="648"/>
                    <a:pt x="697" y="646"/>
                    <a:pt x="698" y="644"/>
                  </a:cubicBezTo>
                  <a:cubicBezTo>
                    <a:pt x="706" y="622"/>
                    <a:pt x="706" y="622"/>
                    <a:pt x="706" y="622"/>
                  </a:cubicBezTo>
                  <a:cubicBezTo>
                    <a:pt x="707" y="622"/>
                    <a:pt x="708" y="620"/>
                    <a:pt x="709" y="619"/>
                  </a:cubicBezTo>
                  <a:cubicBezTo>
                    <a:pt x="709" y="618"/>
                    <a:pt x="708" y="617"/>
                    <a:pt x="708" y="616"/>
                  </a:cubicBezTo>
                  <a:cubicBezTo>
                    <a:pt x="749" y="495"/>
                    <a:pt x="749" y="495"/>
                    <a:pt x="749" y="495"/>
                  </a:cubicBezTo>
                  <a:cubicBezTo>
                    <a:pt x="750" y="494"/>
                    <a:pt x="751" y="493"/>
                    <a:pt x="752" y="492"/>
                  </a:cubicBezTo>
                  <a:cubicBezTo>
                    <a:pt x="752" y="491"/>
                    <a:pt x="751" y="490"/>
                    <a:pt x="751" y="489"/>
                  </a:cubicBezTo>
                  <a:cubicBezTo>
                    <a:pt x="803" y="335"/>
                    <a:pt x="803" y="335"/>
                    <a:pt x="803" y="335"/>
                  </a:cubicBezTo>
                  <a:cubicBezTo>
                    <a:pt x="805" y="334"/>
                    <a:pt x="806" y="333"/>
                    <a:pt x="806" y="332"/>
                  </a:cubicBezTo>
                  <a:cubicBezTo>
                    <a:pt x="806" y="331"/>
                    <a:pt x="805" y="330"/>
                    <a:pt x="805" y="330"/>
                  </a:cubicBezTo>
                  <a:cubicBezTo>
                    <a:pt x="843" y="217"/>
                    <a:pt x="843" y="217"/>
                    <a:pt x="843" y="217"/>
                  </a:cubicBezTo>
                  <a:cubicBezTo>
                    <a:pt x="843" y="217"/>
                    <a:pt x="843" y="217"/>
                    <a:pt x="844" y="217"/>
                  </a:cubicBezTo>
                  <a:cubicBezTo>
                    <a:pt x="845" y="217"/>
                    <a:pt x="846" y="217"/>
                    <a:pt x="847" y="218"/>
                  </a:cubicBezTo>
                  <a:cubicBezTo>
                    <a:pt x="848" y="218"/>
                    <a:pt x="848" y="218"/>
                    <a:pt x="849" y="218"/>
                  </a:cubicBezTo>
                  <a:cubicBezTo>
                    <a:pt x="849" y="218"/>
                    <a:pt x="850" y="218"/>
                    <a:pt x="851" y="218"/>
                  </a:cubicBezTo>
                  <a:cubicBezTo>
                    <a:pt x="851" y="218"/>
                    <a:pt x="851" y="218"/>
                    <a:pt x="851" y="218"/>
                  </a:cubicBezTo>
                  <a:cubicBezTo>
                    <a:pt x="852" y="218"/>
                    <a:pt x="852" y="218"/>
                    <a:pt x="853" y="218"/>
                  </a:cubicBezTo>
                  <a:cubicBezTo>
                    <a:pt x="854" y="217"/>
                    <a:pt x="857" y="217"/>
                    <a:pt x="860" y="216"/>
                  </a:cubicBezTo>
                  <a:cubicBezTo>
                    <a:pt x="865" y="214"/>
                    <a:pt x="870" y="212"/>
                    <a:pt x="875" y="210"/>
                  </a:cubicBezTo>
                  <a:cubicBezTo>
                    <a:pt x="877" y="209"/>
                    <a:pt x="879" y="208"/>
                    <a:pt x="881" y="207"/>
                  </a:cubicBezTo>
                  <a:cubicBezTo>
                    <a:pt x="882" y="206"/>
                    <a:pt x="882" y="206"/>
                    <a:pt x="883" y="205"/>
                  </a:cubicBezTo>
                  <a:cubicBezTo>
                    <a:pt x="883" y="205"/>
                    <a:pt x="884" y="204"/>
                    <a:pt x="884" y="204"/>
                  </a:cubicBezTo>
                  <a:cubicBezTo>
                    <a:pt x="884" y="203"/>
                    <a:pt x="885" y="202"/>
                    <a:pt x="885" y="202"/>
                  </a:cubicBezTo>
                  <a:cubicBezTo>
                    <a:pt x="885" y="202"/>
                    <a:pt x="885" y="202"/>
                    <a:pt x="885" y="202"/>
                  </a:cubicBezTo>
                  <a:cubicBezTo>
                    <a:pt x="885" y="201"/>
                    <a:pt x="885" y="201"/>
                    <a:pt x="885" y="200"/>
                  </a:cubicBezTo>
                  <a:cubicBezTo>
                    <a:pt x="887" y="192"/>
                    <a:pt x="894" y="167"/>
                    <a:pt x="901" y="143"/>
                  </a:cubicBezTo>
                  <a:cubicBezTo>
                    <a:pt x="903" y="142"/>
                    <a:pt x="905" y="140"/>
                    <a:pt x="905" y="137"/>
                  </a:cubicBezTo>
                  <a:cubicBezTo>
                    <a:pt x="904" y="136"/>
                    <a:pt x="904" y="136"/>
                    <a:pt x="903" y="135"/>
                  </a:cubicBezTo>
                  <a:cubicBezTo>
                    <a:pt x="907" y="124"/>
                    <a:pt x="910" y="113"/>
                    <a:pt x="912" y="105"/>
                  </a:cubicBezTo>
                  <a:cubicBezTo>
                    <a:pt x="913" y="101"/>
                    <a:pt x="914" y="97"/>
                    <a:pt x="915" y="94"/>
                  </a:cubicBezTo>
                  <a:cubicBezTo>
                    <a:pt x="916" y="93"/>
                    <a:pt x="916" y="92"/>
                    <a:pt x="916" y="91"/>
                  </a:cubicBezTo>
                  <a:cubicBezTo>
                    <a:pt x="916" y="91"/>
                    <a:pt x="916" y="91"/>
                    <a:pt x="916" y="90"/>
                  </a:cubicBezTo>
                  <a:cubicBezTo>
                    <a:pt x="917" y="90"/>
                    <a:pt x="917" y="90"/>
                    <a:pt x="917" y="90"/>
                  </a:cubicBezTo>
                  <a:cubicBezTo>
                    <a:pt x="918" y="89"/>
                    <a:pt x="919" y="89"/>
                    <a:pt x="920" y="87"/>
                  </a:cubicBezTo>
                  <a:cubicBezTo>
                    <a:pt x="925" y="84"/>
                    <a:pt x="934" y="78"/>
                    <a:pt x="941" y="73"/>
                  </a:cubicBezTo>
                  <a:cubicBezTo>
                    <a:pt x="942" y="72"/>
                    <a:pt x="942" y="72"/>
                    <a:pt x="943" y="72"/>
                  </a:cubicBezTo>
                  <a:cubicBezTo>
                    <a:pt x="944" y="72"/>
                    <a:pt x="946" y="73"/>
                    <a:pt x="946" y="73"/>
                  </a:cubicBezTo>
                  <a:cubicBezTo>
                    <a:pt x="947" y="73"/>
                    <a:pt x="950" y="73"/>
                    <a:pt x="951" y="72"/>
                  </a:cubicBezTo>
                  <a:cubicBezTo>
                    <a:pt x="951" y="70"/>
                    <a:pt x="950" y="69"/>
                    <a:pt x="950" y="69"/>
                  </a:cubicBezTo>
                  <a:cubicBezTo>
                    <a:pt x="950" y="69"/>
                    <a:pt x="984" y="43"/>
                    <a:pt x="985" y="42"/>
                  </a:cubicBezTo>
                  <a:cubicBezTo>
                    <a:pt x="987" y="40"/>
                    <a:pt x="998" y="29"/>
                    <a:pt x="988" y="15"/>
                  </a:cubicBezTo>
                  <a:close/>
                  <a:moveTo>
                    <a:pt x="156" y="1094"/>
                  </a:moveTo>
                  <a:cubicBezTo>
                    <a:pt x="140" y="1094"/>
                    <a:pt x="127" y="1081"/>
                    <a:pt x="127" y="1065"/>
                  </a:cubicBezTo>
                  <a:cubicBezTo>
                    <a:pt x="127" y="1049"/>
                    <a:pt x="140" y="1036"/>
                    <a:pt x="156" y="1036"/>
                  </a:cubicBezTo>
                  <a:cubicBezTo>
                    <a:pt x="171" y="1036"/>
                    <a:pt x="184" y="1049"/>
                    <a:pt x="184" y="1065"/>
                  </a:cubicBezTo>
                  <a:cubicBezTo>
                    <a:pt x="184" y="1081"/>
                    <a:pt x="171" y="1094"/>
                    <a:pt x="156" y="1094"/>
                  </a:cubicBezTo>
                  <a:close/>
                  <a:moveTo>
                    <a:pt x="150" y="931"/>
                  </a:moveTo>
                  <a:cubicBezTo>
                    <a:pt x="151" y="930"/>
                    <a:pt x="152" y="929"/>
                    <a:pt x="153" y="927"/>
                  </a:cubicBezTo>
                  <a:cubicBezTo>
                    <a:pt x="155" y="927"/>
                    <a:pt x="155" y="926"/>
                    <a:pt x="156" y="925"/>
                  </a:cubicBezTo>
                  <a:cubicBezTo>
                    <a:pt x="156" y="925"/>
                    <a:pt x="157" y="925"/>
                    <a:pt x="157" y="924"/>
                  </a:cubicBezTo>
                  <a:cubicBezTo>
                    <a:pt x="158" y="924"/>
                    <a:pt x="159" y="924"/>
                    <a:pt x="160" y="925"/>
                  </a:cubicBezTo>
                  <a:cubicBezTo>
                    <a:pt x="166" y="925"/>
                    <a:pt x="179" y="926"/>
                    <a:pt x="195" y="928"/>
                  </a:cubicBezTo>
                  <a:cubicBezTo>
                    <a:pt x="207" y="929"/>
                    <a:pt x="221" y="931"/>
                    <a:pt x="237" y="932"/>
                  </a:cubicBezTo>
                  <a:lnTo>
                    <a:pt x="150" y="931"/>
                  </a:lnTo>
                  <a:close/>
                  <a:moveTo>
                    <a:pt x="646" y="970"/>
                  </a:moveTo>
                  <a:cubicBezTo>
                    <a:pt x="645" y="971"/>
                    <a:pt x="644" y="971"/>
                    <a:pt x="644" y="972"/>
                  </a:cubicBezTo>
                  <a:cubicBezTo>
                    <a:pt x="642" y="971"/>
                    <a:pt x="639" y="971"/>
                    <a:pt x="635" y="970"/>
                  </a:cubicBezTo>
                  <a:cubicBezTo>
                    <a:pt x="625" y="969"/>
                    <a:pt x="609" y="967"/>
                    <a:pt x="587" y="964"/>
                  </a:cubicBezTo>
                  <a:cubicBezTo>
                    <a:pt x="650" y="965"/>
                    <a:pt x="650" y="965"/>
                    <a:pt x="650" y="965"/>
                  </a:cubicBezTo>
                  <a:cubicBezTo>
                    <a:pt x="649" y="967"/>
                    <a:pt x="647" y="969"/>
                    <a:pt x="646" y="970"/>
                  </a:cubicBezTo>
                  <a:close/>
                  <a:moveTo>
                    <a:pt x="894" y="1065"/>
                  </a:moveTo>
                  <a:cubicBezTo>
                    <a:pt x="894" y="1081"/>
                    <a:pt x="882" y="1094"/>
                    <a:pt x="866" y="1094"/>
                  </a:cubicBezTo>
                  <a:cubicBezTo>
                    <a:pt x="850" y="1094"/>
                    <a:pt x="837" y="1081"/>
                    <a:pt x="837" y="1065"/>
                  </a:cubicBezTo>
                  <a:cubicBezTo>
                    <a:pt x="837" y="1049"/>
                    <a:pt x="850" y="1036"/>
                    <a:pt x="866" y="1036"/>
                  </a:cubicBezTo>
                  <a:cubicBezTo>
                    <a:pt x="882" y="1036"/>
                    <a:pt x="894" y="1049"/>
                    <a:pt x="894" y="1065"/>
                  </a:cubicBezTo>
                  <a:close/>
                  <a:moveTo>
                    <a:pt x="674" y="682"/>
                  </a:moveTo>
                  <a:cubicBezTo>
                    <a:pt x="679" y="685"/>
                    <a:pt x="686" y="690"/>
                    <a:pt x="693" y="696"/>
                  </a:cubicBezTo>
                  <a:cubicBezTo>
                    <a:pt x="703" y="704"/>
                    <a:pt x="715" y="714"/>
                    <a:pt x="725" y="723"/>
                  </a:cubicBezTo>
                  <a:cubicBezTo>
                    <a:pt x="735" y="733"/>
                    <a:pt x="744" y="741"/>
                    <a:pt x="749" y="746"/>
                  </a:cubicBezTo>
                  <a:cubicBezTo>
                    <a:pt x="778" y="773"/>
                    <a:pt x="803" y="797"/>
                    <a:pt x="821" y="814"/>
                  </a:cubicBezTo>
                  <a:cubicBezTo>
                    <a:pt x="829" y="822"/>
                    <a:pt x="836" y="829"/>
                    <a:pt x="841" y="834"/>
                  </a:cubicBezTo>
                  <a:cubicBezTo>
                    <a:pt x="836" y="834"/>
                    <a:pt x="832" y="838"/>
                    <a:pt x="832" y="843"/>
                  </a:cubicBezTo>
                  <a:cubicBezTo>
                    <a:pt x="832" y="848"/>
                    <a:pt x="836" y="852"/>
                    <a:pt x="841" y="852"/>
                  </a:cubicBezTo>
                  <a:cubicBezTo>
                    <a:pt x="844" y="852"/>
                    <a:pt x="846" y="850"/>
                    <a:pt x="848" y="848"/>
                  </a:cubicBezTo>
                  <a:cubicBezTo>
                    <a:pt x="848" y="862"/>
                    <a:pt x="848" y="887"/>
                    <a:pt x="848" y="910"/>
                  </a:cubicBezTo>
                  <a:cubicBezTo>
                    <a:pt x="848" y="922"/>
                    <a:pt x="849" y="933"/>
                    <a:pt x="849" y="942"/>
                  </a:cubicBezTo>
                  <a:cubicBezTo>
                    <a:pt x="688" y="940"/>
                    <a:pt x="688" y="940"/>
                    <a:pt x="688" y="940"/>
                  </a:cubicBezTo>
                  <a:cubicBezTo>
                    <a:pt x="693" y="938"/>
                    <a:pt x="696" y="934"/>
                    <a:pt x="696" y="928"/>
                  </a:cubicBezTo>
                  <a:cubicBezTo>
                    <a:pt x="696" y="926"/>
                    <a:pt x="695" y="924"/>
                    <a:pt x="694" y="922"/>
                  </a:cubicBezTo>
                  <a:cubicBezTo>
                    <a:pt x="705" y="907"/>
                    <a:pt x="712" y="895"/>
                    <a:pt x="712" y="895"/>
                  </a:cubicBezTo>
                  <a:cubicBezTo>
                    <a:pt x="714" y="893"/>
                    <a:pt x="713" y="890"/>
                    <a:pt x="711" y="888"/>
                  </a:cubicBezTo>
                  <a:cubicBezTo>
                    <a:pt x="709" y="887"/>
                    <a:pt x="706" y="887"/>
                    <a:pt x="704" y="890"/>
                  </a:cubicBezTo>
                  <a:cubicBezTo>
                    <a:pt x="704" y="890"/>
                    <a:pt x="704" y="890"/>
                    <a:pt x="704" y="890"/>
                  </a:cubicBezTo>
                  <a:cubicBezTo>
                    <a:pt x="702" y="894"/>
                    <a:pt x="695" y="904"/>
                    <a:pt x="686" y="917"/>
                  </a:cubicBezTo>
                  <a:cubicBezTo>
                    <a:pt x="685" y="917"/>
                    <a:pt x="685" y="917"/>
                    <a:pt x="684" y="917"/>
                  </a:cubicBezTo>
                  <a:cubicBezTo>
                    <a:pt x="678" y="917"/>
                    <a:pt x="672" y="922"/>
                    <a:pt x="672" y="928"/>
                  </a:cubicBezTo>
                  <a:cubicBezTo>
                    <a:pt x="672" y="931"/>
                    <a:pt x="673" y="932"/>
                    <a:pt x="674" y="934"/>
                  </a:cubicBezTo>
                  <a:cubicBezTo>
                    <a:pt x="674" y="935"/>
                    <a:pt x="673" y="935"/>
                    <a:pt x="673" y="936"/>
                  </a:cubicBezTo>
                  <a:cubicBezTo>
                    <a:pt x="672" y="937"/>
                    <a:pt x="671" y="938"/>
                    <a:pt x="670" y="939"/>
                  </a:cubicBezTo>
                  <a:cubicBezTo>
                    <a:pt x="628" y="939"/>
                    <a:pt x="628" y="939"/>
                    <a:pt x="628" y="939"/>
                  </a:cubicBezTo>
                  <a:cubicBezTo>
                    <a:pt x="629" y="938"/>
                    <a:pt x="629" y="938"/>
                    <a:pt x="629" y="938"/>
                  </a:cubicBezTo>
                  <a:cubicBezTo>
                    <a:pt x="631" y="938"/>
                    <a:pt x="632" y="937"/>
                    <a:pt x="633" y="936"/>
                  </a:cubicBezTo>
                  <a:cubicBezTo>
                    <a:pt x="635" y="934"/>
                    <a:pt x="636" y="932"/>
                    <a:pt x="637" y="930"/>
                  </a:cubicBezTo>
                  <a:cubicBezTo>
                    <a:pt x="639" y="927"/>
                    <a:pt x="639" y="925"/>
                    <a:pt x="640" y="922"/>
                  </a:cubicBezTo>
                  <a:cubicBezTo>
                    <a:pt x="640" y="919"/>
                    <a:pt x="640" y="916"/>
                    <a:pt x="640" y="914"/>
                  </a:cubicBezTo>
                  <a:cubicBezTo>
                    <a:pt x="640" y="913"/>
                    <a:pt x="640" y="911"/>
                    <a:pt x="640" y="908"/>
                  </a:cubicBezTo>
                  <a:cubicBezTo>
                    <a:pt x="640" y="896"/>
                    <a:pt x="641" y="871"/>
                    <a:pt x="641" y="849"/>
                  </a:cubicBezTo>
                  <a:cubicBezTo>
                    <a:pt x="641" y="838"/>
                    <a:pt x="641" y="827"/>
                    <a:pt x="641" y="818"/>
                  </a:cubicBezTo>
                  <a:cubicBezTo>
                    <a:pt x="641" y="810"/>
                    <a:pt x="641" y="804"/>
                    <a:pt x="641" y="801"/>
                  </a:cubicBezTo>
                  <a:cubicBezTo>
                    <a:pt x="641" y="800"/>
                    <a:pt x="641" y="799"/>
                    <a:pt x="641" y="799"/>
                  </a:cubicBezTo>
                  <a:cubicBezTo>
                    <a:pt x="640" y="797"/>
                    <a:pt x="640" y="796"/>
                    <a:pt x="639" y="795"/>
                  </a:cubicBezTo>
                  <a:cubicBezTo>
                    <a:pt x="638" y="794"/>
                    <a:pt x="637" y="792"/>
                    <a:pt x="636" y="791"/>
                  </a:cubicBezTo>
                  <a:cubicBezTo>
                    <a:pt x="633" y="787"/>
                    <a:pt x="629" y="783"/>
                    <a:pt x="624" y="779"/>
                  </a:cubicBezTo>
                  <a:cubicBezTo>
                    <a:pt x="616" y="771"/>
                    <a:pt x="605" y="762"/>
                    <a:pt x="593" y="752"/>
                  </a:cubicBezTo>
                  <a:cubicBezTo>
                    <a:pt x="575" y="737"/>
                    <a:pt x="555" y="720"/>
                    <a:pt x="539" y="707"/>
                  </a:cubicBezTo>
                  <a:cubicBezTo>
                    <a:pt x="530" y="701"/>
                    <a:pt x="523" y="695"/>
                    <a:pt x="518" y="690"/>
                  </a:cubicBezTo>
                  <a:cubicBezTo>
                    <a:pt x="515" y="688"/>
                    <a:pt x="513" y="686"/>
                    <a:pt x="511" y="685"/>
                  </a:cubicBezTo>
                  <a:cubicBezTo>
                    <a:pt x="509" y="683"/>
                    <a:pt x="508" y="682"/>
                    <a:pt x="507" y="682"/>
                  </a:cubicBezTo>
                  <a:cubicBezTo>
                    <a:pt x="506" y="681"/>
                    <a:pt x="505" y="679"/>
                    <a:pt x="504" y="677"/>
                  </a:cubicBezTo>
                  <a:cubicBezTo>
                    <a:pt x="503" y="674"/>
                    <a:pt x="502" y="672"/>
                    <a:pt x="502" y="670"/>
                  </a:cubicBezTo>
                  <a:cubicBezTo>
                    <a:pt x="502" y="668"/>
                    <a:pt x="502" y="667"/>
                    <a:pt x="503" y="666"/>
                  </a:cubicBezTo>
                  <a:cubicBezTo>
                    <a:pt x="503" y="665"/>
                    <a:pt x="503" y="665"/>
                    <a:pt x="504" y="664"/>
                  </a:cubicBezTo>
                  <a:cubicBezTo>
                    <a:pt x="505" y="663"/>
                    <a:pt x="506" y="663"/>
                    <a:pt x="507" y="662"/>
                  </a:cubicBezTo>
                  <a:cubicBezTo>
                    <a:pt x="509" y="661"/>
                    <a:pt x="511" y="661"/>
                    <a:pt x="515" y="661"/>
                  </a:cubicBezTo>
                  <a:cubicBezTo>
                    <a:pt x="515" y="661"/>
                    <a:pt x="516" y="661"/>
                    <a:pt x="516" y="661"/>
                  </a:cubicBezTo>
                  <a:cubicBezTo>
                    <a:pt x="523" y="661"/>
                    <a:pt x="535" y="662"/>
                    <a:pt x="549" y="663"/>
                  </a:cubicBezTo>
                  <a:cubicBezTo>
                    <a:pt x="570" y="665"/>
                    <a:pt x="595" y="668"/>
                    <a:pt x="617" y="671"/>
                  </a:cubicBezTo>
                  <a:cubicBezTo>
                    <a:pt x="628" y="672"/>
                    <a:pt x="639" y="673"/>
                    <a:pt x="647" y="674"/>
                  </a:cubicBezTo>
                  <a:cubicBezTo>
                    <a:pt x="651" y="675"/>
                    <a:pt x="654" y="676"/>
                    <a:pt x="657" y="676"/>
                  </a:cubicBezTo>
                  <a:cubicBezTo>
                    <a:pt x="660" y="676"/>
                    <a:pt x="663" y="677"/>
                    <a:pt x="664" y="677"/>
                  </a:cubicBezTo>
                  <a:cubicBezTo>
                    <a:pt x="665" y="677"/>
                    <a:pt x="665" y="677"/>
                    <a:pt x="666" y="678"/>
                  </a:cubicBezTo>
                  <a:cubicBezTo>
                    <a:pt x="668" y="679"/>
                    <a:pt x="671" y="680"/>
                    <a:pt x="674" y="682"/>
                  </a:cubicBezTo>
                  <a:close/>
                  <a:moveTo>
                    <a:pt x="855" y="118"/>
                  </a:moveTo>
                  <a:cubicBezTo>
                    <a:pt x="901" y="114"/>
                    <a:pt x="901" y="114"/>
                    <a:pt x="901" y="114"/>
                  </a:cubicBezTo>
                  <a:cubicBezTo>
                    <a:pt x="899" y="120"/>
                    <a:pt x="897" y="126"/>
                    <a:pt x="895" y="133"/>
                  </a:cubicBezTo>
                  <a:cubicBezTo>
                    <a:pt x="870" y="136"/>
                    <a:pt x="870" y="136"/>
                    <a:pt x="870" y="136"/>
                  </a:cubicBezTo>
                  <a:cubicBezTo>
                    <a:pt x="870" y="134"/>
                    <a:pt x="869" y="133"/>
                    <a:pt x="867" y="132"/>
                  </a:cubicBezTo>
                  <a:cubicBezTo>
                    <a:pt x="864" y="131"/>
                    <a:pt x="862" y="133"/>
                    <a:pt x="861" y="135"/>
                  </a:cubicBezTo>
                  <a:cubicBezTo>
                    <a:pt x="860" y="137"/>
                    <a:pt x="860" y="137"/>
                    <a:pt x="860" y="137"/>
                  </a:cubicBezTo>
                  <a:cubicBezTo>
                    <a:pt x="845" y="138"/>
                    <a:pt x="845" y="138"/>
                    <a:pt x="845" y="138"/>
                  </a:cubicBezTo>
                  <a:cubicBezTo>
                    <a:pt x="848" y="131"/>
                    <a:pt x="852" y="124"/>
                    <a:pt x="855" y="118"/>
                  </a:cubicBezTo>
                  <a:close/>
                  <a:moveTo>
                    <a:pt x="841" y="192"/>
                  </a:moveTo>
                  <a:cubicBezTo>
                    <a:pt x="841" y="191"/>
                    <a:pt x="841" y="191"/>
                    <a:pt x="841" y="191"/>
                  </a:cubicBezTo>
                  <a:cubicBezTo>
                    <a:pt x="842" y="189"/>
                    <a:pt x="841" y="187"/>
                    <a:pt x="839" y="186"/>
                  </a:cubicBezTo>
                  <a:cubicBezTo>
                    <a:pt x="837" y="185"/>
                    <a:pt x="834" y="187"/>
                    <a:pt x="833" y="189"/>
                  </a:cubicBezTo>
                  <a:cubicBezTo>
                    <a:pt x="832" y="192"/>
                    <a:pt x="832" y="192"/>
                    <a:pt x="832" y="192"/>
                  </a:cubicBezTo>
                  <a:cubicBezTo>
                    <a:pt x="822" y="193"/>
                    <a:pt x="822" y="193"/>
                    <a:pt x="822" y="193"/>
                  </a:cubicBezTo>
                  <a:cubicBezTo>
                    <a:pt x="833" y="163"/>
                    <a:pt x="833" y="163"/>
                    <a:pt x="833" y="163"/>
                  </a:cubicBezTo>
                  <a:cubicBezTo>
                    <a:pt x="835" y="158"/>
                    <a:pt x="837" y="153"/>
                    <a:pt x="840" y="148"/>
                  </a:cubicBezTo>
                  <a:cubicBezTo>
                    <a:pt x="857" y="147"/>
                    <a:pt x="857" y="147"/>
                    <a:pt x="857" y="147"/>
                  </a:cubicBezTo>
                  <a:cubicBezTo>
                    <a:pt x="841" y="192"/>
                    <a:pt x="841" y="192"/>
                    <a:pt x="841" y="192"/>
                  </a:cubicBezTo>
                  <a:close/>
                  <a:moveTo>
                    <a:pt x="449" y="593"/>
                  </a:moveTo>
                  <a:cubicBezTo>
                    <a:pt x="449" y="591"/>
                    <a:pt x="449" y="591"/>
                    <a:pt x="449" y="591"/>
                  </a:cubicBezTo>
                  <a:cubicBezTo>
                    <a:pt x="470" y="594"/>
                    <a:pt x="470" y="594"/>
                    <a:pt x="470" y="594"/>
                  </a:cubicBezTo>
                  <a:cubicBezTo>
                    <a:pt x="469" y="596"/>
                    <a:pt x="469" y="596"/>
                    <a:pt x="469" y="596"/>
                  </a:cubicBezTo>
                  <a:cubicBezTo>
                    <a:pt x="461" y="595"/>
                    <a:pt x="454" y="594"/>
                    <a:pt x="449" y="593"/>
                  </a:cubicBezTo>
                  <a:close/>
                  <a:moveTo>
                    <a:pt x="198" y="554"/>
                  </a:moveTo>
                  <a:cubicBezTo>
                    <a:pt x="177" y="552"/>
                    <a:pt x="177" y="552"/>
                    <a:pt x="177" y="552"/>
                  </a:cubicBezTo>
                  <a:cubicBezTo>
                    <a:pt x="186" y="458"/>
                    <a:pt x="186" y="458"/>
                    <a:pt x="186" y="458"/>
                  </a:cubicBezTo>
                  <a:cubicBezTo>
                    <a:pt x="209" y="459"/>
                    <a:pt x="209" y="459"/>
                    <a:pt x="209" y="459"/>
                  </a:cubicBezTo>
                  <a:lnTo>
                    <a:pt x="198" y="554"/>
                  </a:lnTo>
                  <a:close/>
                  <a:moveTo>
                    <a:pt x="179" y="208"/>
                  </a:moveTo>
                  <a:cubicBezTo>
                    <a:pt x="195" y="207"/>
                    <a:pt x="195" y="207"/>
                    <a:pt x="195" y="207"/>
                  </a:cubicBezTo>
                  <a:cubicBezTo>
                    <a:pt x="195" y="209"/>
                    <a:pt x="195" y="209"/>
                    <a:pt x="195" y="209"/>
                  </a:cubicBezTo>
                  <a:cubicBezTo>
                    <a:pt x="207" y="208"/>
                    <a:pt x="207" y="208"/>
                    <a:pt x="207" y="208"/>
                  </a:cubicBezTo>
                  <a:cubicBezTo>
                    <a:pt x="203" y="241"/>
                    <a:pt x="203" y="241"/>
                    <a:pt x="203" y="241"/>
                  </a:cubicBezTo>
                  <a:cubicBezTo>
                    <a:pt x="177" y="243"/>
                    <a:pt x="177" y="243"/>
                    <a:pt x="177" y="243"/>
                  </a:cubicBezTo>
                  <a:lnTo>
                    <a:pt x="179" y="208"/>
                  </a:lnTo>
                  <a:close/>
                  <a:moveTo>
                    <a:pt x="268" y="202"/>
                  </a:moveTo>
                  <a:cubicBezTo>
                    <a:pt x="263" y="236"/>
                    <a:pt x="263" y="236"/>
                    <a:pt x="263" y="236"/>
                  </a:cubicBezTo>
                  <a:cubicBezTo>
                    <a:pt x="238" y="238"/>
                    <a:pt x="238" y="238"/>
                    <a:pt x="238" y="238"/>
                  </a:cubicBezTo>
                  <a:cubicBezTo>
                    <a:pt x="242" y="205"/>
                    <a:pt x="242" y="205"/>
                    <a:pt x="242" y="205"/>
                  </a:cubicBezTo>
                  <a:lnTo>
                    <a:pt x="268" y="202"/>
                  </a:lnTo>
                  <a:close/>
                  <a:moveTo>
                    <a:pt x="331" y="197"/>
                  </a:moveTo>
                  <a:cubicBezTo>
                    <a:pt x="326" y="232"/>
                    <a:pt x="326" y="232"/>
                    <a:pt x="326" y="232"/>
                  </a:cubicBezTo>
                  <a:cubicBezTo>
                    <a:pt x="298" y="234"/>
                    <a:pt x="298" y="234"/>
                    <a:pt x="298" y="234"/>
                  </a:cubicBezTo>
                  <a:cubicBezTo>
                    <a:pt x="303" y="199"/>
                    <a:pt x="303" y="199"/>
                    <a:pt x="303" y="199"/>
                  </a:cubicBezTo>
                  <a:lnTo>
                    <a:pt x="331" y="197"/>
                  </a:lnTo>
                  <a:close/>
                  <a:moveTo>
                    <a:pt x="394" y="191"/>
                  </a:moveTo>
                  <a:cubicBezTo>
                    <a:pt x="387" y="227"/>
                    <a:pt x="387" y="227"/>
                    <a:pt x="387" y="227"/>
                  </a:cubicBezTo>
                  <a:cubicBezTo>
                    <a:pt x="359" y="229"/>
                    <a:pt x="359" y="229"/>
                    <a:pt x="359" y="229"/>
                  </a:cubicBezTo>
                  <a:cubicBezTo>
                    <a:pt x="365" y="193"/>
                    <a:pt x="365" y="193"/>
                    <a:pt x="365" y="193"/>
                  </a:cubicBezTo>
                  <a:lnTo>
                    <a:pt x="394" y="191"/>
                  </a:lnTo>
                  <a:close/>
                  <a:moveTo>
                    <a:pt x="456" y="185"/>
                  </a:moveTo>
                  <a:cubicBezTo>
                    <a:pt x="448" y="222"/>
                    <a:pt x="448" y="222"/>
                    <a:pt x="448" y="222"/>
                  </a:cubicBezTo>
                  <a:cubicBezTo>
                    <a:pt x="420" y="224"/>
                    <a:pt x="420" y="224"/>
                    <a:pt x="420" y="224"/>
                  </a:cubicBezTo>
                  <a:cubicBezTo>
                    <a:pt x="427" y="188"/>
                    <a:pt x="427" y="188"/>
                    <a:pt x="427" y="188"/>
                  </a:cubicBezTo>
                  <a:lnTo>
                    <a:pt x="456" y="185"/>
                  </a:lnTo>
                  <a:close/>
                  <a:moveTo>
                    <a:pt x="518" y="179"/>
                  </a:moveTo>
                  <a:cubicBezTo>
                    <a:pt x="509" y="217"/>
                    <a:pt x="509" y="217"/>
                    <a:pt x="509" y="217"/>
                  </a:cubicBezTo>
                  <a:cubicBezTo>
                    <a:pt x="483" y="219"/>
                    <a:pt x="483" y="219"/>
                    <a:pt x="483" y="219"/>
                  </a:cubicBezTo>
                  <a:cubicBezTo>
                    <a:pt x="491" y="182"/>
                    <a:pt x="491" y="182"/>
                    <a:pt x="491" y="182"/>
                  </a:cubicBezTo>
                  <a:lnTo>
                    <a:pt x="518" y="179"/>
                  </a:lnTo>
                  <a:close/>
                  <a:moveTo>
                    <a:pt x="581" y="174"/>
                  </a:moveTo>
                  <a:cubicBezTo>
                    <a:pt x="571" y="213"/>
                    <a:pt x="571" y="213"/>
                    <a:pt x="571" y="213"/>
                  </a:cubicBezTo>
                  <a:cubicBezTo>
                    <a:pt x="543" y="215"/>
                    <a:pt x="543" y="215"/>
                    <a:pt x="543" y="215"/>
                  </a:cubicBezTo>
                  <a:cubicBezTo>
                    <a:pt x="552" y="176"/>
                    <a:pt x="552" y="176"/>
                    <a:pt x="552" y="176"/>
                  </a:cubicBezTo>
                  <a:lnTo>
                    <a:pt x="581" y="174"/>
                  </a:lnTo>
                  <a:close/>
                  <a:moveTo>
                    <a:pt x="643" y="168"/>
                  </a:moveTo>
                  <a:cubicBezTo>
                    <a:pt x="632" y="208"/>
                    <a:pt x="632" y="208"/>
                    <a:pt x="632" y="208"/>
                  </a:cubicBezTo>
                  <a:cubicBezTo>
                    <a:pt x="604" y="210"/>
                    <a:pt x="604" y="210"/>
                    <a:pt x="604" y="210"/>
                  </a:cubicBezTo>
                  <a:cubicBezTo>
                    <a:pt x="614" y="171"/>
                    <a:pt x="614" y="171"/>
                    <a:pt x="614" y="171"/>
                  </a:cubicBezTo>
                  <a:lnTo>
                    <a:pt x="643" y="168"/>
                  </a:lnTo>
                  <a:close/>
                  <a:moveTo>
                    <a:pt x="706" y="162"/>
                  </a:moveTo>
                  <a:cubicBezTo>
                    <a:pt x="693" y="203"/>
                    <a:pt x="693" y="203"/>
                    <a:pt x="693" y="203"/>
                  </a:cubicBezTo>
                  <a:cubicBezTo>
                    <a:pt x="667" y="205"/>
                    <a:pt x="667" y="205"/>
                    <a:pt x="667" y="205"/>
                  </a:cubicBezTo>
                  <a:cubicBezTo>
                    <a:pt x="680" y="165"/>
                    <a:pt x="680" y="165"/>
                    <a:pt x="680" y="165"/>
                  </a:cubicBezTo>
                  <a:lnTo>
                    <a:pt x="706" y="162"/>
                  </a:lnTo>
                  <a:close/>
                  <a:moveTo>
                    <a:pt x="772" y="156"/>
                  </a:moveTo>
                  <a:cubicBezTo>
                    <a:pt x="758" y="198"/>
                    <a:pt x="758" y="198"/>
                    <a:pt x="758" y="198"/>
                  </a:cubicBezTo>
                  <a:cubicBezTo>
                    <a:pt x="728" y="200"/>
                    <a:pt x="728" y="200"/>
                    <a:pt x="728" y="200"/>
                  </a:cubicBezTo>
                  <a:cubicBezTo>
                    <a:pt x="742" y="159"/>
                    <a:pt x="742" y="159"/>
                    <a:pt x="742" y="159"/>
                  </a:cubicBezTo>
                  <a:lnTo>
                    <a:pt x="772" y="156"/>
                  </a:lnTo>
                  <a:close/>
                  <a:moveTo>
                    <a:pt x="141" y="333"/>
                  </a:moveTo>
                  <a:cubicBezTo>
                    <a:pt x="164" y="333"/>
                    <a:pt x="164" y="333"/>
                    <a:pt x="164" y="333"/>
                  </a:cubicBezTo>
                  <a:cubicBezTo>
                    <a:pt x="164" y="334"/>
                    <a:pt x="164" y="334"/>
                    <a:pt x="164" y="334"/>
                  </a:cubicBezTo>
                  <a:cubicBezTo>
                    <a:pt x="166" y="334"/>
                    <a:pt x="166" y="334"/>
                    <a:pt x="166" y="334"/>
                  </a:cubicBezTo>
                  <a:cubicBezTo>
                    <a:pt x="157" y="449"/>
                    <a:pt x="157" y="449"/>
                    <a:pt x="157" y="449"/>
                  </a:cubicBezTo>
                  <a:cubicBezTo>
                    <a:pt x="134" y="448"/>
                    <a:pt x="134" y="448"/>
                    <a:pt x="134" y="448"/>
                  </a:cubicBezTo>
                  <a:lnTo>
                    <a:pt x="141" y="333"/>
                  </a:lnTo>
                  <a:close/>
                  <a:moveTo>
                    <a:pt x="130" y="448"/>
                  </a:moveTo>
                  <a:cubicBezTo>
                    <a:pt x="107" y="446"/>
                    <a:pt x="107" y="446"/>
                    <a:pt x="107" y="446"/>
                  </a:cubicBezTo>
                  <a:cubicBezTo>
                    <a:pt x="112" y="333"/>
                    <a:pt x="112" y="333"/>
                    <a:pt x="112" y="333"/>
                  </a:cubicBezTo>
                  <a:cubicBezTo>
                    <a:pt x="138" y="333"/>
                    <a:pt x="138" y="333"/>
                    <a:pt x="138" y="333"/>
                  </a:cubicBezTo>
                  <a:lnTo>
                    <a:pt x="130" y="448"/>
                  </a:lnTo>
                  <a:close/>
                  <a:moveTo>
                    <a:pt x="169" y="334"/>
                  </a:moveTo>
                  <a:cubicBezTo>
                    <a:pt x="194" y="334"/>
                    <a:pt x="194" y="334"/>
                    <a:pt x="194" y="334"/>
                  </a:cubicBezTo>
                  <a:cubicBezTo>
                    <a:pt x="183" y="451"/>
                    <a:pt x="183" y="451"/>
                    <a:pt x="183" y="451"/>
                  </a:cubicBezTo>
                  <a:cubicBezTo>
                    <a:pt x="160" y="450"/>
                    <a:pt x="160" y="450"/>
                    <a:pt x="160" y="450"/>
                  </a:cubicBezTo>
                  <a:lnTo>
                    <a:pt x="169" y="334"/>
                  </a:lnTo>
                  <a:close/>
                  <a:moveTo>
                    <a:pt x="198" y="334"/>
                  </a:moveTo>
                  <a:cubicBezTo>
                    <a:pt x="223" y="334"/>
                    <a:pt x="223" y="334"/>
                    <a:pt x="223" y="334"/>
                  </a:cubicBezTo>
                  <a:cubicBezTo>
                    <a:pt x="210" y="453"/>
                    <a:pt x="210" y="453"/>
                    <a:pt x="210" y="453"/>
                  </a:cubicBezTo>
                  <a:cubicBezTo>
                    <a:pt x="186" y="451"/>
                    <a:pt x="186" y="451"/>
                    <a:pt x="186" y="451"/>
                  </a:cubicBezTo>
                  <a:lnTo>
                    <a:pt x="198" y="334"/>
                  </a:lnTo>
                  <a:close/>
                  <a:moveTo>
                    <a:pt x="227" y="334"/>
                  </a:moveTo>
                  <a:cubicBezTo>
                    <a:pt x="251" y="334"/>
                    <a:pt x="251" y="334"/>
                    <a:pt x="251" y="334"/>
                  </a:cubicBezTo>
                  <a:cubicBezTo>
                    <a:pt x="235" y="455"/>
                    <a:pt x="235" y="455"/>
                    <a:pt x="235" y="455"/>
                  </a:cubicBezTo>
                  <a:cubicBezTo>
                    <a:pt x="213" y="453"/>
                    <a:pt x="213" y="453"/>
                    <a:pt x="213" y="453"/>
                  </a:cubicBezTo>
                  <a:lnTo>
                    <a:pt x="227" y="334"/>
                  </a:lnTo>
                  <a:close/>
                  <a:moveTo>
                    <a:pt x="254" y="334"/>
                  </a:moveTo>
                  <a:cubicBezTo>
                    <a:pt x="280" y="334"/>
                    <a:pt x="280" y="334"/>
                    <a:pt x="280" y="334"/>
                  </a:cubicBezTo>
                  <a:cubicBezTo>
                    <a:pt x="263" y="456"/>
                    <a:pt x="263" y="456"/>
                    <a:pt x="263" y="456"/>
                  </a:cubicBezTo>
                  <a:cubicBezTo>
                    <a:pt x="239" y="455"/>
                    <a:pt x="239" y="455"/>
                    <a:pt x="239" y="455"/>
                  </a:cubicBezTo>
                  <a:lnTo>
                    <a:pt x="254" y="334"/>
                  </a:lnTo>
                  <a:close/>
                  <a:moveTo>
                    <a:pt x="284" y="334"/>
                  </a:moveTo>
                  <a:cubicBezTo>
                    <a:pt x="310" y="335"/>
                    <a:pt x="310" y="335"/>
                    <a:pt x="310" y="335"/>
                  </a:cubicBezTo>
                  <a:cubicBezTo>
                    <a:pt x="290" y="458"/>
                    <a:pt x="290" y="458"/>
                    <a:pt x="290" y="458"/>
                  </a:cubicBezTo>
                  <a:cubicBezTo>
                    <a:pt x="266" y="457"/>
                    <a:pt x="266" y="457"/>
                    <a:pt x="266" y="457"/>
                  </a:cubicBezTo>
                  <a:lnTo>
                    <a:pt x="284" y="334"/>
                  </a:lnTo>
                  <a:close/>
                  <a:moveTo>
                    <a:pt x="313" y="335"/>
                  </a:moveTo>
                  <a:cubicBezTo>
                    <a:pt x="337" y="335"/>
                    <a:pt x="337" y="335"/>
                    <a:pt x="337" y="335"/>
                  </a:cubicBezTo>
                  <a:cubicBezTo>
                    <a:pt x="316" y="460"/>
                    <a:pt x="316" y="460"/>
                    <a:pt x="316" y="460"/>
                  </a:cubicBezTo>
                  <a:cubicBezTo>
                    <a:pt x="293" y="458"/>
                    <a:pt x="293" y="458"/>
                    <a:pt x="293" y="458"/>
                  </a:cubicBezTo>
                  <a:lnTo>
                    <a:pt x="313" y="335"/>
                  </a:lnTo>
                  <a:close/>
                  <a:moveTo>
                    <a:pt x="341" y="335"/>
                  </a:moveTo>
                  <a:cubicBezTo>
                    <a:pt x="367" y="335"/>
                    <a:pt x="367" y="335"/>
                    <a:pt x="367" y="335"/>
                  </a:cubicBezTo>
                  <a:cubicBezTo>
                    <a:pt x="343" y="462"/>
                    <a:pt x="343" y="462"/>
                    <a:pt x="343" y="462"/>
                  </a:cubicBezTo>
                  <a:cubicBezTo>
                    <a:pt x="319" y="460"/>
                    <a:pt x="319" y="460"/>
                    <a:pt x="319" y="460"/>
                  </a:cubicBezTo>
                  <a:lnTo>
                    <a:pt x="341" y="335"/>
                  </a:lnTo>
                  <a:close/>
                  <a:moveTo>
                    <a:pt x="370" y="335"/>
                  </a:moveTo>
                  <a:cubicBezTo>
                    <a:pt x="395" y="335"/>
                    <a:pt x="395" y="335"/>
                    <a:pt x="395" y="335"/>
                  </a:cubicBezTo>
                  <a:cubicBezTo>
                    <a:pt x="370" y="463"/>
                    <a:pt x="370" y="463"/>
                    <a:pt x="370" y="463"/>
                  </a:cubicBezTo>
                  <a:cubicBezTo>
                    <a:pt x="346" y="462"/>
                    <a:pt x="346" y="462"/>
                    <a:pt x="346" y="462"/>
                  </a:cubicBezTo>
                  <a:lnTo>
                    <a:pt x="370" y="335"/>
                  </a:lnTo>
                  <a:close/>
                  <a:moveTo>
                    <a:pt x="398" y="335"/>
                  </a:moveTo>
                  <a:cubicBezTo>
                    <a:pt x="424" y="335"/>
                    <a:pt x="424" y="335"/>
                    <a:pt x="424" y="335"/>
                  </a:cubicBezTo>
                  <a:cubicBezTo>
                    <a:pt x="396" y="465"/>
                    <a:pt x="396" y="465"/>
                    <a:pt x="396" y="465"/>
                  </a:cubicBezTo>
                  <a:cubicBezTo>
                    <a:pt x="373" y="464"/>
                    <a:pt x="373" y="464"/>
                    <a:pt x="373" y="464"/>
                  </a:cubicBezTo>
                  <a:lnTo>
                    <a:pt x="398" y="335"/>
                  </a:lnTo>
                  <a:close/>
                  <a:moveTo>
                    <a:pt x="427" y="335"/>
                  </a:moveTo>
                  <a:cubicBezTo>
                    <a:pt x="453" y="335"/>
                    <a:pt x="453" y="335"/>
                    <a:pt x="453" y="335"/>
                  </a:cubicBezTo>
                  <a:cubicBezTo>
                    <a:pt x="423" y="467"/>
                    <a:pt x="423" y="467"/>
                    <a:pt x="423" y="467"/>
                  </a:cubicBezTo>
                  <a:cubicBezTo>
                    <a:pt x="399" y="465"/>
                    <a:pt x="399" y="465"/>
                    <a:pt x="399" y="465"/>
                  </a:cubicBezTo>
                  <a:lnTo>
                    <a:pt x="427" y="335"/>
                  </a:lnTo>
                  <a:close/>
                  <a:moveTo>
                    <a:pt x="456" y="335"/>
                  </a:moveTo>
                  <a:cubicBezTo>
                    <a:pt x="482" y="335"/>
                    <a:pt x="482" y="335"/>
                    <a:pt x="482" y="335"/>
                  </a:cubicBezTo>
                  <a:cubicBezTo>
                    <a:pt x="450" y="469"/>
                    <a:pt x="450" y="469"/>
                    <a:pt x="450" y="469"/>
                  </a:cubicBezTo>
                  <a:cubicBezTo>
                    <a:pt x="427" y="467"/>
                    <a:pt x="427" y="467"/>
                    <a:pt x="427" y="467"/>
                  </a:cubicBezTo>
                  <a:lnTo>
                    <a:pt x="456" y="335"/>
                  </a:lnTo>
                  <a:close/>
                  <a:moveTo>
                    <a:pt x="485" y="335"/>
                  </a:moveTo>
                  <a:cubicBezTo>
                    <a:pt x="509" y="335"/>
                    <a:pt x="509" y="335"/>
                    <a:pt x="509" y="335"/>
                  </a:cubicBezTo>
                  <a:cubicBezTo>
                    <a:pt x="476" y="470"/>
                    <a:pt x="476" y="470"/>
                    <a:pt x="476" y="470"/>
                  </a:cubicBezTo>
                  <a:cubicBezTo>
                    <a:pt x="454" y="469"/>
                    <a:pt x="454" y="469"/>
                    <a:pt x="454" y="469"/>
                  </a:cubicBezTo>
                  <a:lnTo>
                    <a:pt x="485" y="335"/>
                  </a:lnTo>
                  <a:close/>
                  <a:moveTo>
                    <a:pt x="663" y="483"/>
                  </a:moveTo>
                  <a:cubicBezTo>
                    <a:pt x="640" y="481"/>
                    <a:pt x="640" y="481"/>
                    <a:pt x="640" y="481"/>
                  </a:cubicBezTo>
                  <a:cubicBezTo>
                    <a:pt x="685" y="336"/>
                    <a:pt x="685" y="336"/>
                    <a:pt x="685" y="336"/>
                  </a:cubicBezTo>
                  <a:cubicBezTo>
                    <a:pt x="712" y="336"/>
                    <a:pt x="712" y="336"/>
                    <a:pt x="712" y="336"/>
                  </a:cubicBezTo>
                  <a:lnTo>
                    <a:pt x="663" y="483"/>
                  </a:lnTo>
                  <a:close/>
                  <a:moveTo>
                    <a:pt x="715" y="336"/>
                  </a:moveTo>
                  <a:cubicBezTo>
                    <a:pt x="732" y="336"/>
                    <a:pt x="732" y="336"/>
                    <a:pt x="732" y="336"/>
                  </a:cubicBezTo>
                  <a:cubicBezTo>
                    <a:pt x="732" y="335"/>
                    <a:pt x="732" y="335"/>
                    <a:pt x="732" y="335"/>
                  </a:cubicBezTo>
                  <a:cubicBezTo>
                    <a:pt x="739" y="335"/>
                    <a:pt x="739" y="335"/>
                    <a:pt x="739" y="335"/>
                  </a:cubicBezTo>
                  <a:cubicBezTo>
                    <a:pt x="715" y="384"/>
                    <a:pt x="690" y="433"/>
                    <a:pt x="669" y="476"/>
                  </a:cubicBezTo>
                  <a:lnTo>
                    <a:pt x="715" y="336"/>
                  </a:lnTo>
                  <a:close/>
                  <a:moveTo>
                    <a:pt x="636" y="481"/>
                  </a:moveTo>
                  <a:cubicBezTo>
                    <a:pt x="613" y="479"/>
                    <a:pt x="613" y="479"/>
                    <a:pt x="613" y="479"/>
                  </a:cubicBezTo>
                  <a:cubicBezTo>
                    <a:pt x="657" y="336"/>
                    <a:pt x="657" y="336"/>
                    <a:pt x="657" y="336"/>
                  </a:cubicBezTo>
                  <a:cubicBezTo>
                    <a:pt x="682" y="336"/>
                    <a:pt x="682" y="336"/>
                    <a:pt x="682" y="336"/>
                  </a:cubicBezTo>
                  <a:lnTo>
                    <a:pt x="636" y="481"/>
                  </a:lnTo>
                  <a:close/>
                  <a:moveTo>
                    <a:pt x="610" y="479"/>
                  </a:moveTo>
                  <a:cubicBezTo>
                    <a:pt x="586" y="478"/>
                    <a:pt x="586" y="478"/>
                    <a:pt x="586" y="478"/>
                  </a:cubicBezTo>
                  <a:cubicBezTo>
                    <a:pt x="628" y="336"/>
                    <a:pt x="628" y="336"/>
                    <a:pt x="628" y="336"/>
                  </a:cubicBezTo>
                  <a:cubicBezTo>
                    <a:pt x="653" y="336"/>
                    <a:pt x="653" y="336"/>
                    <a:pt x="653" y="336"/>
                  </a:cubicBezTo>
                  <a:lnTo>
                    <a:pt x="610" y="479"/>
                  </a:lnTo>
                  <a:close/>
                  <a:moveTo>
                    <a:pt x="582" y="477"/>
                  </a:moveTo>
                  <a:cubicBezTo>
                    <a:pt x="559" y="476"/>
                    <a:pt x="559" y="476"/>
                    <a:pt x="559" y="476"/>
                  </a:cubicBezTo>
                  <a:cubicBezTo>
                    <a:pt x="599" y="336"/>
                    <a:pt x="599" y="336"/>
                    <a:pt x="599" y="336"/>
                  </a:cubicBezTo>
                  <a:cubicBezTo>
                    <a:pt x="625" y="336"/>
                    <a:pt x="625" y="336"/>
                    <a:pt x="625" y="336"/>
                  </a:cubicBezTo>
                  <a:lnTo>
                    <a:pt x="582" y="477"/>
                  </a:lnTo>
                  <a:close/>
                  <a:moveTo>
                    <a:pt x="555" y="476"/>
                  </a:moveTo>
                  <a:cubicBezTo>
                    <a:pt x="532" y="474"/>
                    <a:pt x="532" y="474"/>
                    <a:pt x="532" y="474"/>
                  </a:cubicBezTo>
                  <a:cubicBezTo>
                    <a:pt x="570" y="336"/>
                    <a:pt x="570" y="336"/>
                    <a:pt x="570" y="336"/>
                  </a:cubicBezTo>
                  <a:cubicBezTo>
                    <a:pt x="595" y="336"/>
                    <a:pt x="595" y="336"/>
                    <a:pt x="595" y="336"/>
                  </a:cubicBezTo>
                  <a:lnTo>
                    <a:pt x="555" y="476"/>
                  </a:lnTo>
                  <a:close/>
                  <a:moveTo>
                    <a:pt x="529" y="474"/>
                  </a:moveTo>
                  <a:cubicBezTo>
                    <a:pt x="505" y="472"/>
                    <a:pt x="505" y="472"/>
                    <a:pt x="505" y="472"/>
                  </a:cubicBezTo>
                  <a:cubicBezTo>
                    <a:pt x="542" y="336"/>
                    <a:pt x="542" y="336"/>
                    <a:pt x="542" y="336"/>
                  </a:cubicBezTo>
                  <a:cubicBezTo>
                    <a:pt x="566" y="336"/>
                    <a:pt x="566" y="336"/>
                    <a:pt x="566" y="336"/>
                  </a:cubicBezTo>
                  <a:lnTo>
                    <a:pt x="529" y="474"/>
                  </a:lnTo>
                  <a:close/>
                  <a:moveTo>
                    <a:pt x="502" y="472"/>
                  </a:moveTo>
                  <a:cubicBezTo>
                    <a:pt x="479" y="471"/>
                    <a:pt x="479" y="471"/>
                    <a:pt x="479" y="471"/>
                  </a:cubicBezTo>
                  <a:cubicBezTo>
                    <a:pt x="513" y="335"/>
                    <a:pt x="513" y="335"/>
                    <a:pt x="513" y="335"/>
                  </a:cubicBezTo>
                  <a:cubicBezTo>
                    <a:pt x="538" y="336"/>
                    <a:pt x="538" y="336"/>
                    <a:pt x="538" y="336"/>
                  </a:cubicBezTo>
                  <a:lnTo>
                    <a:pt x="502" y="472"/>
                  </a:lnTo>
                  <a:close/>
                  <a:moveTo>
                    <a:pt x="477" y="477"/>
                  </a:moveTo>
                  <a:cubicBezTo>
                    <a:pt x="500" y="479"/>
                    <a:pt x="500" y="479"/>
                    <a:pt x="500" y="479"/>
                  </a:cubicBezTo>
                  <a:cubicBezTo>
                    <a:pt x="472" y="587"/>
                    <a:pt x="472" y="587"/>
                    <a:pt x="472" y="587"/>
                  </a:cubicBezTo>
                  <a:cubicBezTo>
                    <a:pt x="451" y="585"/>
                    <a:pt x="451" y="585"/>
                    <a:pt x="451" y="585"/>
                  </a:cubicBezTo>
                  <a:lnTo>
                    <a:pt x="477" y="477"/>
                  </a:lnTo>
                  <a:close/>
                  <a:moveTo>
                    <a:pt x="473" y="596"/>
                  </a:moveTo>
                  <a:cubicBezTo>
                    <a:pt x="473" y="594"/>
                    <a:pt x="473" y="594"/>
                    <a:pt x="473" y="594"/>
                  </a:cubicBezTo>
                  <a:cubicBezTo>
                    <a:pt x="496" y="597"/>
                    <a:pt x="496" y="597"/>
                    <a:pt x="496" y="597"/>
                  </a:cubicBezTo>
                  <a:cubicBezTo>
                    <a:pt x="496" y="598"/>
                    <a:pt x="496" y="598"/>
                    <a:pt x="496" y="598"/>
                  </a:cubicBezTo>
                  <a:cubicBezTo>
                    <a:pt x="487" y="597"/>
                    <a:pt x="480" y="597"/>
                    <a:pt x="473" y="596"/>
                  </a:cubicBezTo>
                  <a:close/>
                  <a:moveTo>
                    <a:pt x="475" y="588"/>
                  </a:moveTo>
                  <a:cubicBezTo>
                    <a:pt x="504" y="479"/>
                    <a:pt x="504" y="479"/>
                    <a:pt x="504" y="479"/>
                  </a:cubicBezTo>
                  <a:cubicBezTo>
                    <a:pt x="527" y="480"/>
                    <a:pt x="527" y="480"/>
                    <a:pt x="527" y="480"/>
                  </a:cubicBezTo>
                  <a:cubicBezTo>
                    <a:pt x="498" y="590"/>
                    <a:pt x="498" y="590"/>
                    <a:pt x="498" y="590"/>
                  </a:cubicBezTo>
                  <a:lnTo>
                    <a:pt x="475" y="588"/>
                  </a:lnTo>
                  <a:close/>
                  <a:moveTo>
                    <a:pt x="531" y="481"/>
                  </a:moveTo>
                  <a:cubicBezTo>
                    <a:pt x="553" y="482"/>
                    <a:pt x="553" y="482"/>
                    <a:pt x="553" y="482"/>
                  </a:cubicBezTo>
                  <a:cubicBezTo>
                    <a:pt x="521" y="593"/>
                    <a:pt x="521" y="593"/>
                    <a:pt x="521" y="593"/>
                  </a:cubicBezTo>
                  <a:cubicBezTo>
                    <a:pt x="501" y="591"/>
                    <a:pt x="501" y="591"/>
                    <a:pt x="501" y="591"/>
                  </a:cubicBezTo>
                  <a:lnTo>
                    <a:pt x="531" y="481"/>
                  </a:lnTo>
                  <a:close/>
                  <a:moveTo>
                    <a:pt x="522" y="601"/>
                  </a:moveTo>
                  <a:cubicBezTo>
                    <a:pt x="523" y="600"/>
                    <a:pt x="523" y="600"/>
                    <a:pt x="523" y="600"/>
                  </a:cubicBezTo>
                  <a:cubicBezTo>
                    <a:pt x="545" y="603"/>
                    <a:pt x="545" y="603"/>
                    <a:pt x="545" y="603"/>
                  </a:cubicBezTo>
                  <a:cubicBezTo>
                    <a:pt x="545" y="604"/>
                    <a:pt x="545" y="604"/>
                    <a:pt x="545" y="604"/>
                  </a:cubicBezTo>
                  <a:cubicBezTo>
                    <a:pt x="537" y="603"/>
                    <a:pt x="530" y="602"/>
                    <a:pt x="522" y="601"/>
                  </a:cubicBezTo>
                  <a:close/>
                  <a:moveTo>
                    <a:pt x="525" y="594"/>
                  </a:moveTo>
                  <a:cubicBezTo>
                    <a:pt x="557" y="482"/>
                    <a:pt x="557" y="482"/>
                    <a:pt x="557" y="482"/>
                  </a:cubicBezTo>
                  <a:cubicBezTo>
                    <a:pt x="581" y="484"/>
                    <a:pt x="581" y="484"/>
                    <a:pt x="581" y="484"/>
                  </a:cubicBezTo>
                  <a:cubicBezTo>
                    <a:pt x="547" y="596"/>
                    <a:pt x="547" y="596"/>
                    <a:pt x="547" y="596"/>
                  </a:cubicBezTo>
                  <a:lnTo>
                    <a:pt x="525" y="594"/>
                  </a:lnTo>
                  <a:close/>
                  <a:moveTo>
                    <a:pt x="584" y="484"/>
                  </a:moveTo>
                  <a:cubicBezTo>
                    <a:pt x="608" y="486"/>
                    <a:pt x="608" y="486"/>
                    <a:pt x="608" y="486"/>
                  </a:cubicBezTo>
                  <a:cubicBezTo>
                    <a:pt x="573" y="599"/>
                    <a:pt x="573" y="599"/>
                    <a:pt x="573" y="599"/>
                  </a:cubicBezTo>
                  <a:cubicBezTo>
                    <a:pt x="550" y="597"/>
                    <a:pt x="550" y="597"/>
                    <a:pt x="550" y="597"/>
                  </a:cubicBezTo>
                  <a:lnTo>
                    <a:pt x="584" y="484"/>
                  </a:lnTo>
                  <a:close/>
                  <a:moveTo>
                    <a:pt x="574" y="608"/>
                  </a:moveTo>
                  <a:cubicBezTo>
                    <a:pt x="575" y="606"/>
                    <a:pt x="575" y="606"/>
                    <a:pt x="575" y="606"/>
                  </a:cubicBezTo>
                  <a:cubicBezTo>
                    <a:pt x="596" y="609"/>
                    <a:pt x="596" y="609"/>
                    <a:pt x="596" y="609"/>
                  </a:cubicBezTo>
                  <a:cubicBezTo>
                    <a:pt x="595" y="610"/>
                    <a:pt x="595" y="610"/>
                    <a:pt x="595" y="610"/>
                  </a:cubicBezTo>
                  <a:cubicBezTo>
                    <a:pt x="588" y="609"/>
                    <a:pt x="581" y="608"/>
                    <a:pt x="574" y="608"/>
                  </a:cubicBezTo>
                  <a:close/>
                  <a:moveTo>
                    <a:pt x="577" y="600"/>
                  </a:moveTo>
                  <a:cubicBezTo>
                    <a:pt x="611" y="486"/>
                    <a:pt x="611" y="486"/>
                    <a:pt x="611" y="486"/>
                  </a:cubicBezTo>
                  <a:cubicBezTo>
                    <a:pt x="634" y="487"/>
                    <a:pt x="634" y="487"/>
                    <a:pt x="634" y="487"/>
                  </a:cubicBezTo>
                  <a:cubicBezTo>
                    <a:pt x="598" y="602"/>
                    <a:pt x="598" y="602"/>
                    <a:pt x="598" y="602"/>
                  </a:cubicBezTo>
                  <a:lnTo>
                    <a:pt x="577" y="600"/>
                  </a:lnTo>
                  <a:close/>
                  <a:moveTo>
                    <a:pt x="638" y="488"/>
                  </a:moveTo>
                  <a:cubicBezTo>
                    <a:pt x="661" y="489"/>
                    <a:pt x="661" y="489"/>
                    <a:pt x="661" y="489"/>
                  </a:cubicBezTo>
                  <a:cubicBezTo>
                    <a:pt x="659" y="497"/>
                    <a:pt x="659" y="497"/>
                    <a:pt x="659" y="497"/>
                  </a:cubicBezTo>
                  <a:cubicBezTo>
                    <a:pt x="632" y="552"/>
                    <a:pt x="611" y="593"/>
                    <a:pt x="606" y="603"/>
                  </a:cubicBezTo>
                  <a:cubicBezTo>
                    <a:pt x="601" y="603"/>
                    <a:pt x="601" y="603"/>
                    <a:pt x="601" y="603"/>
                  </a:cubicBezTo>
                  <a:lnTo>
                    <a:pt x="638" y="488"/>
                  </a:lnTo>
                  <a:close/>
                  <a:moveTo>
                    <a:pt x="624" y="587"/>
                  </a:moveTo>
                  <a:cubicBezTo>
                    <a:pt x="628" y="578"/>
                    <a:pt x="633" y="567"/>
                    <a:pt x="640" y="554"/>
                  </a:cubicBezTo>
                  <a:cubicBezTo>
                    <a:pt x="623" y="605"/>
                    <a:pt x="623" y="605"/>
                    <a:pt x="623" y="605"/>
                  </a:cubicBezTo>
                  <a:cubicBezTo>
                    <a:pt x="615" y="604"/>
                    <a:pt x="615" y="604"/>
                    <a:pt x="615" y="604"/>
                  </a:cubicBezTo>
                  <a:cubicBezTo>
                    <a:pt x="617" y="601"/>
                    <a:pt x="620" y="595"/>
                    <a:pt x="624" y="587"/>
                  </a:cubicBezTo>
                  <a:close/>
                  <a:moveTo>
                    <a:pt x="624" y="613"/>
                  </a:moveTo>
                  <a:cubicBezTo>
                    <a:pt x="624" y="612"/>
                    <a:pt x="624" y="612"/>
                    <a:pt x="624" y="612"/>
                  </a:cubicBezTo>
                  <a:cubicBezTo>
                    <a:pt x="645" y="615"/>
                    <a:pt x="645" y="615"/>
                    <a:pt x="645" y="615"/>
                  </a:cubicBezTo>
                  <a:cubicBezTo>
                    <a:pt x="645" y="616"/>
                    <a:pt x="645" y="616"/>
                    <a:pt x="645" y="616"/>
                  </a:cubicBezTo>
                  <a:cubicBezTo>
                    <a:pt x="638" y="615"/>
                    <a:pt x="631" y="614"/>
                    <a:pt x="624" y="613"/>
                  </a:cubicBezTo>
                  <a:close/>
                  <a:moveTo>
                    <a:pt x="626" y="606"/>
                  </a:moveTo>
                  <a:cubicBezTo>
                    <a:pt x="650" y="533"/>
                    <a:pt x="650" y="533"/>
                    <a:pt x="650" y="533"/>
                  </a:cubicBezTo>
                  <a:cubicBezTo>
                    <a:pt x="657" y="520"/>
                    <a:pt x="664" y="505"/>
                    <a:pt x="671" y="490"/>
                  </a:cubicBezTo>
                  <a:cubicBezTo>
                    <a:pt x="688" y="491"/>
                    <a:pt x="688" y="491"/>
                    <a:pt x="688" y="491"/>
                  </a:cubicBezTo>
                  <a:cubicBezTo>
                    <a:pt x="648" y="608"/>
                    <a:pt x="648" y="608"/>
                    <a:pt x="648" y="608"/>
                  </a:cubicBezTo>
                  <a:lnTo>
                    <a:pt x="626" y="606"/>
                  </a:lnTo>
                  <a:close/>
                  <a:moveTo>
                    <a:pt x="675" y="483"/>
                  </a:moveTo>
                  <a:cubicBezTo>
                    <a:pt x="690" y="452"/>
                    <a:pt x="708" y="416"/>
                    <a:pt x="726" y="380"/>
                  </a:cubicBezTo>
                  <a:cubicBezTo>
                    <a:pt x="690" y="484"/>
                    <a:pt x="690" y="484"/>
                    <a:pt x="690" y="484"/>
                  </a:cubicBezTo>
                  <a:lnTo>
                    <a:pt x="675" y="483"/>
                  </a:lnTo>
                  <a:close/>
                  <a:moveTo>
                    <a:pt x="737" y="357"/>
                  </a:moveTo>
                  <a:cubicBezTo>
                    <a:pt x="741" y="349"/>
                    <a:pt x="744" y="342"/>
                    <a:pt x="748" y="335"/>
                  </a:cubicBezTo>
                  <a:cubicBezTo>
                    <a:pt x="768" y="335"/>
                    <a:pt x="768" y="335"/>
                    <a:pt x="768" y="335"/>
                  </a:cubicBezTo>
                  <a:cubicBezTo>
                    <a:pt x="714" y="486"/>
                    <a:pt x="714" y="486"/>
                    <a:pt x="714" y="486"/>
                  </a:cubicBezTo>
                  <a:cubicBezTo>
                    <a:pt x="693" y="485"/>
                    <a:pt x="693" y="485"/>
                    <a:pt x="693" y="485"/>
                  </a:cubicBezTo>
                  <a:lnTo>
                    <a:pt x="737" y="357"/>
                  </a:lnTo>
                  <a:close/>
                  <a:moveTo>
                    <a:pt x="751" y="328"/>
                  </a:moveTo>
                  <a:cubicBezTo>
                    <a:pt x="757" y="317"/>
                    <a:pt x="762" y="306"/>
                    <a:pt x="767" y="295"/>
                  </a:cubicBezTo>
                  <a:cubicBezTo>
                    <a:pt x="784" y="262"/>
                    <a:pt x="800" y="229"/>
                    <a:pt x="814" y="200"/>
                  </a:cubicBezTo>
                  <a:cubicBezTo>
                    <a:pt x="816" y="200"/>
                    <a:pt x="816" y="200"/>
                    <a:pt x="816" y="200"/>
                  </a:cubicBezTo>
                  <a:cubicBezTo>
                    <a:pt x="770" y="328"/>
                    <a:pt x="770" y="328"/>
                    <a:pt x="770" y="328"/>
                  </a:cubicBezTo>
                  <a:lnTo>
                    <a:pt x="751" y="328"/>
                  </a:lnTo>
                  <a:close/>
                  <a:moveTo>
                    <a:pt x="817" y="194"/>
                  </a:moveTo>
                  <a:cubicBezTo>
                    <a:pt x="818" y="192"/>
                    <a:pt x="819" y="190"/>
                    <a:pt x="820" y="188"/>
                  </a:cubicBezTo>
                  <a:cubicBezTo>
                    <a:pt x="818" y="194"/>
                    <a:pt x="818" y="194"/>
                    <a:pt x="818" y="194"/>
                  </a:cubicBezTo>
                  <a:lnTo>
                    <a:pt x="817" y="194"/>
                  </a:lnTo>
                  <a:close/>
                  <a:moveTo>
                    <a:pt x="814" y="152"/>
                  </a:moveTo>
                  <a:cubicBezTo>
                    <a:pt x="814" y="151"/>
                    <a:pt x="814" y="151"/>
                    <a:pt x="814" y="151"/>
                  </a:cubicBezTo>
                  <a:cubicBezTo>
                    <a:pt x="830" y="149"/>
                    <a:pt x="830" y="149"/>
                    <a:pt x="830" y="149"/>
                  </a:cubicBezTo>
                  <a:cubicBezTo>
                    <a:pt x="823" y="163"/>
                    <a:pt x="816" y="178"/>
                    <a:pt x="808" y="194"/>
                  </a:cubicBezTo>
                  <a:cubicBezTo>
                    <a:pt x="792" y="196"/>
                    <a:pt x="792" y="196"/>
                    <a:pt x="792" y="196"/>
                  </a:cubicBezTo>
                  <a:cubicBezTo>
                    <a:pt x="807" y="153"/>
                    <a:pt x="807" y="153"/>
                    <a:pt x="807" y="153"/>
                  </a:cubicBezTo>
                  <a:lnTo>
                    <a:pt x="814" y="152"/>
                  </a:lnTo>
                  <a:close/>
                  <a:moveTo>
                    <a:pt x="804" y="201"/>
                  </a:moveTo>
                  <a:cubicBezTo>
                    <a:pt x="790" y="230"/>
                    <a:pt x="774" y="263"/>
                    <a:pt x="758" y="296"/>
                  </a:cubicBezTo>
                  <a:cubicBezTo>
                    <a:pt x="790" y="202"/>
                    <a:pt x="790" y="202"/>
                    <a:pt x="790" y="202"/>
                  </a:cubicBezTo>
                  <a:lnTo>
                    <a:pt x="804" y="201"/>
                  </a:lnTo>
                  <a:close/>
                  <a:moveTo>
                    <a:pt x="747" y="319"/>
                  </a:moveTo>
                  <a:cubicBezTo>
                    <a:pt x="745" y="322"/>
                    <a:pt x="743" y="325"/>
                    <a:pt x="742" y="328"/>
                  </a:cubicBezTo>
                  <a:cubicBezTo>
                    <a:pt x="732" y="328"/>
                    <a:pt x="732" y="328"/>
                    <a:pt x="732" y="328"/>
                  </a:cubicBezTo>
                  <a:cubicBezTo>
                    <a:pt x="732" y="327"/>
                    <a:pt x="732" y="327"/>
                    <a:pt x="732" y="327"/>
                  </a:cubicBezTo>
                  <a:cubicBezTo>
                    <a:pt x="719" y="326"/>
                    <a:pt x="719" y="326"/>
                    <a:pt x="719" y="326"/>
                  </a:cubicBezTo>
                  <a:cubicBezTo>
                    <a:pt x="759" y="205"/>
                    <a:pt x="759" y="205"/>
                    <a:pt x="759" y="205"/>
                  </a:cubicBezTo>
                  <a:cubicBezTo>
                    <a:pt x="786" y="203"/>
                    <a:pt x="786" y="203"/>
                    <a:pt x="786" y="203"/>
                  </a:cubicBezTo>
                  <a:lnTo>
                    <a:pt x="747" y="319"/>
                  </a:lnTo>
                  <a:close/>
                  <a:moveTo>
                    <a:pt x="755" y="205"/>
                  </a:moveTo>
                  <a:cubicBezTo>
                    <a:pt x="715" y="326"/>
                    <a:pt x="715" y="326"/>
                    <a:pt x="715" y="326"/>
                  </a:cubicBezTo>
                  <a:cubicBezTo>
                    <a:pt x="689" y="326"/>
                    <a:pt x="689" y="326"/>
                    <a:pt x="689" y="326"/>
                  </a:cubicBezTo>
                  <a:cubicBezTo>
                    <a:pt x="726" y="207"/>
                    <a:pt x="726" y="207"/>
                    <a:pt x="726" y="207"/>
                  </a:cubicBezTo>
                  <a:lnTo>
                    <a:pt x="755" y="205"/>
                  </a:lnTo>
                  <a:close/>
                  <a:moveTo>
                    <a:pt x="685" y="326"/>
                  </a:moveTo>
                  <a:cubicBezTo>
                    <a:pt x="660" y="326"/>
                    <a:pt x="660" y="326"/>
                    <a:pt x="660" y="326"/>
                  </a:cubicBezTo>
                  <a:cubicBezTo>
                    <a:pt x="695" y="210"/>
                    <a:pt x="695" y="210"/>
                    <a:pt x="695" y="210"/>
                  </a:cubicBezTo>
                  <a:cubicBezTo>
                    <a:pt x="723" y="208"/>
                    <a:pt x="723" y="208"/>
                    <a:pt x="723" y="208"/>
                  </a:cubicBezTo>
                  <a:lnTo>
                    <a:pt x="685" y="326"/>
                  </a:lnTo>
                  <a:close/>
                  <a:moveTo>
                    <a:pt x="691" y="210"/>
                  </a:moveTo>
                  <a:cubicBezTo>
                    <a:pt x="656" y="326"/>
                    <a:pt x="656" y="326"/>
                    <a:pt x="656" y="326"/>
                  </a:cubicBezTo>
                  <a:cubicBezTo>
                    <a:pt x="631" y="326"/>
                    <a:pt x="631" y="326"/>
                    <a:pt x="631" y="326"/>
                  </a:cubicBezTo>
                  <a:cubicBezTo>
                    <a:pt x="665" y="212"/>
                    <a:pt x="665" y="212"/>
                    <a:pt x="665" y="212"/>
                  </a:cubicBezTo>
                  <a:lnTo>
                    <a:pt x="691" y="210"/>
                  </a:lnTo>
                  <a:close/>
                  <a:moveTo>
                    <a:pt x="628" y="326"/>
                  </a:moveTo>
                  <a:cubicBezTo>
                    <a:pt x="601" y="326"/>
                    <a:pt x="601" y="326"/>
                    <a:pt x="601" y="326"/>
                  </a:cubicBezTo>
                  <a:cubicBezTo>
                    <a:pt x="633" y="214"/>
                    <a:pt x="633" y="214"/>
                    <a:pt x="633" y="214"/>
                  </a:cubicBezTo>
                  <a:cubicBezTo>
                    <a:pt x="662" y="212"/>
                    <a:pt x="662" y="212"/>
                    <a:pt x="662" y="212"/>
                  </a:cubicBezTo>
                  <a:lnTo>
                    <a:pt x="628" y="326"/>
                  </a:lnTo>
                  <a:close/>
                  <a:moveTo>
                    <a:pt x="630" y="215"/>
                  </a:moveTo>
                  <a:cubicBezTo>
                    <a:pt x="598" y="326"/>
                    <a:pt x="598" y="326"/>
                    <a:pt x="598" y="326"/>
                  </a:cubicBezTo>
                  <a:cubicBezTo>
                    <a:pt x="572" y="326"/>
                    <a:pt x="572" y="326"/>
                    <a:pt x="572" y="326"/>
                  </a:cubicBezTo>
                  <a:cubicBezTo>
                    <a:pt x="602" y="217"/>
                    <a:pt x="602" y="217"/>
                    <a:pt x="602" y="217"/>
                  </a:cubicBezTo>
                  <a:lnTo>
                    <a:pt x="630" y="215"/>
                  </a:lnTo>
                  <a:close/>
                  <a:moveTo>
                    <a:pt x="569" y="326"/>
                  </a:moveTo>
                  <a:cubicBezTo>
                    <a:pt x="544" y="326"/>
                    <a:pt x="544" y="326"/>
                    <a:pt x="544" y="326"/>
                  </a:cubicBezTo>
                  <a:cubicBezTo>
                    <a:pt x="573" y="219"/>
                    <a:pt x="573" y="219"/>
                    <a:pt x="573" y="219"/>
                  </a:cubicBezTo>
                  <a:cubicBezTo>
                    <a:pt x="598" y="217"/>
                    <a:pt x="598" y="217"/>
                    <a:pt x="598" y="217"/>
                  </a:cubicBezTo>
                  <a:lnTo>
                    <a:pt x="569" y="326"/>
                  </a:lnTo>
                  <a:close/>
                  <a:moveTo>
                    <a:pt x="569" y="219"/>
                  </a:moveTo>
                  <a:cubicBezTo>
                    <a:pt x="541" y="326"/>
                    <a:pt x="541" y="326"/>
                    <a:pt x="541" y="326"/>
                  </a:cubicBezTo>
                  <a:cubicBezTo>
                    <a:pt x="515" y="326"/>
                    <a:pt x="515" y="326"/>
                    <a:pt x="515" y="326"/>
                  </a:cubicBezTo>
                  <a:cubicBezTo>
                    <a:pt x="541" y="222"/>
                    <a:pt x="541" y="222"/>
                    <a:pt x="541" y="222"/>
                  </a:cubicBezTo>
                  <a:lnTo>
                    <a:pt x="569" y="219"/>
                  </a:lnTo>
                  <a:close/>
                  <a:moveTo>
                    <a:pt x="512" y="326"/>
                  </a:moveTo>
                  <a:cubicBezTo>
                    <a:pt x="487" y="325"/>
                    <a:pt x="487" y="325"/>
                    <a:pt x="487" y="325"/>
                  </a:cubicBezTo>
                  <a:cubicBezTo>
                    <a:pt x="511" y="224"/>
                    <a:pt x="511" y="224"/>
                    <a:pt x="511" y="224"/>
                  </a:cubicBezTo>
                  <a:cubicBezTo>
                    <a:pt x="537" y="222"/>
                    <a:pt x="537" y="222"/>
                    <a:pt x="537" y="222"/>
                  </a:cubicBezTo>
                  <a:lnTo>
                    <a:pt x="512" y="326"/>
                  </a:lnTo>
                  <a:close/>
                  <a:moveTo>
                    <a:pt x="508" y="224"/>
                  </a:moveTo>
                  <a:cubicBezTo>
                    <a:pt x="484" y="325"/>
                    <a:pt x="484" y="325"/>
                    <a:pt x="484" y="325"/>
                  </a:cubicBezTo>
                  <a:cubicBezTo>
                    <a:pt x="459" y="325"/>
                    <a:pt x="459" y="325"/>
                    <a:pt x="459" y="325"/>
                  </a:cubicBezTo>
                  <a:cubicBezTo>
                    <a:pt x="481" y="226"/>
                    <a:pt x="481" y="226"/>
                    <a:pt x="481" y="226"/>
                  </a:cubicBezTo>
                  <a:lnTo>
                    <a:pt x="508" y="224"/>
                  </a:lnTo>
                  <a:close/>
                  <a:moveTo>
                    <a:pt x="455" y="325"/>
                  </a:moveTo>
                  <a:cubicBezTo>
                    <a:pt x="429" y="325"/>
                    <a:pt x="429" y="325"/>
                    <a:pt x="429" y="325"/>
                  </a:cubicBezTo>
                  <a:cubicBezTo>
                    <a:pt x="450" y="229"/>
                    <a:pt x="450" y="229"/>
                    <a:pt x="450" y="229"/>
                  </a:cubicBezTo>
                  <a:cubicBezTo>
                    <a:pt x="478" y="226"/>
                    <a:pt x="478" y="226"/>
                    <a:pt x="478" y="226"/>
                  </a:cubicBezTo>
                  <a:lnTo>
                    <a:pt x="455" y="325"/>
                  </a:lnTo>
                  <a:close/>
                  <a:moveTo>
                    <a:pt x="446" y="229"/>
                  </a:moveTo>
                  <a:cubicBezTo>
                    <a:pt x="426" y="325"/>
                    <a:pt x="426" y="325"/>
                    <a:pt x="426" y="325"/>
                  </a:cubicBezTo>
                  <a:cubicBezTo>
                    <a:pt x="400" y="325"/>
                    <a:pt x="400" y="325"/>
                    <a:pt x="400" y="325"/>
                  </a:cubicBezTo>
                  <a:cubicBezTo>
                    <a:pt x="419" y="231"/>
                    <a:pt x="419" y="231"/>
                    <a:pt x="419" y="231"/>
                  </a:cubicBezTo>
                  <a:lnTo>
                    <a:pt x="446" y="229"/>
                  </a:lnTo>
                  <a:close/>
                  <a:moveTo>
                    <a:pt x="397" y="325"/>
                  </a:moveTo>
                  <a:cubicBezTo>
                    <a:pt x="372" y="325"/>
                    <a:pt x="372" y="325"/>
                    <a:pt x="372" y="325"/>
                  </a:cubicBezTo>
                  <a:cubicBezTo>
                    <a:pt x="389" y="233"/>
                    <a:pt x="389" y="233"/>
                    <a:pt x="389" y="233"/>
                  </a:cubicBezTo>
                  <a:cubicBezTo>
                    <a:pt x="415" y="231"/>
                    <a:pt x="415" y="231"/>
                    <a:pt x="415" y="231"/>
                  </a:cubicBezTo>
                  <a:lnTo>
                    <a:pt x="397" y="325"/>
                  </a:lnTo>
                  <a:close/>
                  <a:moveTo>
                    <a:pt x="386" y="233"/>
                  </a:moveTo>
                  <a:cubicBezTo>
                    <a:pt x="368" y="325"/>
                    <a:pt x="368" y="325"/>
                    <a:pt x="368" y="325"/>
                  </a:cubicBezTo>
                  <a:cubicBezTo>
                    <a:pt x="342" y="325"/>
                    <a:pt x="342" y="325"/>
                    <a:pt x="342" y="325"/>
                  </a:cubicBezTo>
                  <a:cubicBezTo>
                    <a:pt x="358" y="236"/>
                    <a:pt x="358" y="236"/>
                    <a:pt x="358" y="236"/>
                  </a:cubicBezTo>
                  <a:lnTo>
                    <a:pt x="386" y="233"/>
                  </a:lnTo>
                  <a:close/>
                  <a:moveTo>
                    <a:pt x="339" y="325"/>
                  </a:moveTo>
                  <a:cubicBezTo>
                    <a:pt x="314" y="325"/>
                    <a:pt x="314" y="325"/>
                    <a:pt x="314" y="325"/>
                  </a:cubicBezTo>
                  <a:cubicBezTo>
                    <a:pt x="328" y="238"/>
                    <a:pt x="328" y="238"/>
                    <a:pt x="328" y="238"/>
                  </a:cubicBezTo>
                  <a:cubicBezTo>
                    <a:pt x="354" y="236"/>
                    <a:pt x="354" y="236"/>
                    <a:pt x="354" y="236"/>
                  </a:cubicBezTo>
                  <a:lnTo>
                    <a:pt x="339" y="325"/>
                  </a:lnTo>
                  <a:close/>
                  <a:moveTo>
                    <a:pt x="325" y="238"/>
                  </a:moveTo>
                  <a:cubicBezTo>
                    <a:pt x="311" y="325"/>
                    <a:pt x="311" y="325"/>
                    <a:pt x="311" y="325"/>
                  </a:cubicBezTo>
                  <a:cubicBezTo>
                    <a:pt x="285" y="325"/>
                    <a:pt x="285" y="325"/>
                    <a:pt x="285" y="325"/>
                  </a:cubicBezTo>
                  <a:cubicBezTo>
                    <a:pt x="297" y="240"/>
                    <a:pt x="297" y="240"/>
                    <a:pt x="297" y="240"/>
                  </a:cubicBezTo>
                  <a:lnTo>
                    <a:pt x="325" y="238"/>
                  </a:lnTo>
                  <a:close/>
                  <a:moveTo>
                    <a:pt x="282" y="325"/>
                  </a:moveTo>
                  <a:cubicBezTo>
                    <a:pt x="255" y="324"/>
                    <a:pt x="255" y="324"/>
                    <a:pt x="255" y="324"/>
                  </a:cubicBezTo>
                  <a:cubicBezTo>
                    <a:pt x="266" y="243"/>
                    <a:pt x="266" y="243"/>
                    <a:pt x="266" y="243"/>
                  </a:cubicBezTo>
                  <a:cubicBezTo>
                    <a:pt x="294" y="241"/>
                    <a:pt x="294" y="241"/>
                    <a:pt x="294" y="241"/>
                  </a:cubicBezTo>
                  <a:lnTo>
                    <a:pt x="282" y="325"/>
                  </a:lnTo>
                  <a:close/>
                  <a:moveTo>
                    <a:pt x="262" y="243"/>
                  </a:moveTo>
                  <a:cubicBezTo>
                    <a:pt x="252" y="324"/>
                    <a:pt x="252" y="324"/>
                    <a:pt x="252" y="324"/>
                  </a:cubicBezTo>
                  <a:cubicBezTo>
                    <a:pt x="228" y="324"/>
                    <a:pt x="228" y="324"/>
                    <a:pt x="228" y="324"/>
                  </a:cubicBezTo>
                  <a:cubicBezTo>
                    <a:pt x="237" y="245"/>
                    <a:pt x="237" y="245"/>
                    <a:pt x="237" y="245"/>
                  </a:cubicBezTo>
                  <a:lnTo>
                    <a:pt x="262" y="243"/>
                  </a:lnTo>
                  <a:close/>
                  <a:moveTo>
                    <a:pt x="224" y="324"/>
                  </a:moveTo>
                  <a:cubicBezTo>
                    <a:pt x="199" y="324"/>
                    <a:pt x="199" y="324"/>
                    <a:pt x="199" y="324"/>
                  </a:cubicBezTo>
                  <a:cubicBezTo>
                    <a:pt x="206" y="247"/>
                    <a:pt x="206" y="247"/>
                    <a:pt x="206" y="247"/>
                  </a:cubicBezTo>
                  <a:cubicBezTo>
                    <a:pt x="234" y="245"/>
                    <a:pt x="234" y="245"/>
                    <a:pt x="234" y="245"/>
                  </a:cubicBezTo>
                  <a:lnTo>
                    <a:pt x="224" y="324"/>
                  </a:lnTo>
                  <a:close/>
                  <a:moveTo>
                    <a:pt x="203" y="248"/>
                  </a:moveTo>
                  <a:cubicBezTo>
                    <a:pt x="195" y="324"/>
                    <a:pt x="195" y="324"/>
                    <a:pt x="195" y="324"/>
                  </a:cubicBezTo>
                  <a:cubicBezTo>
                    <a:pt x="170" y="324"/>
                    <a:pt x="170" y="324"/>
                    <a:pt x="170" y="324"/>
                  </a:cubicBezTo>
                  <a:cubicBezTo>
                    <a:pt x="176" y="250"/>
                    <a:pt x="176" y="250"/>
                    <a:pt x="176" y="250"/>
                  </a:cubicBezTo>
                  <a:lnTo>
                    <a:pt x="203" y="248"/>
                  </a:lnTo>
                  <a:close/>
                  <a:moveTo>
                    <a:pt x="167" y="324"/>
                  </a:moveTo>
                  <a:cubicBezTo>
                    <a:pt x="164" y="324"/>
                    <a:pt x="164" y="324"/>
                    <a:pt x="164" y="324"/>
                  </a:cubicBezTo>
                  <a:cubicBezTo>
                    <a:pt x="164" y="327"/>
                    <a:pt x="164" y="327"/>
                    <a:pt x="164" y="327"/>
                  </a:cubicBezTo>
                  <a:cubicBezTo>
                    <a:pt x="141" y="327"/>
                    <a:pt x="141" y="327"/>
                    <a:pt x="141" y="327"/>
                  </a:cubicBezTo>
                  <a:cubicBezTo>
                    <a:pt x="146" y="252"/>
                    <a:pt x="146" y="252"/>
                    <a:pt x="146" y="252"/>
                  </a:cubicBezTo>
                  <a:cubicBezTo>
                    <a:pt x="173" y="250"/>
                    <a:pt x="173" y="250"/>
                    <a:pt x="173" y="250"/>
                  </a:cubicBezTo>
                  <a:lnTo>
                    <a:pt x="167" y="324"/>
                  </a:lnTo>
                  <a:close/>
                  <a:moveTo>
                    <a:pt x="145" y="212"/>
                  </a:moveTo>
                  <a:cubicBezTo>
                    <a:pt x="143" y="246"/>
                    <a:pt x="143" y="246"/>
                    <a:pt x="143" y="246"/>
                  </a:cubicBezTo>
                  <a:cubicBezTo>
                    <a:pt x="116" y="248"/>
                    <a:pt x="116" y="248"/>
                    <a:pt x="116" y="248"/>
                  </a:cubicBezTo>
                  <a:cubicBezTo>
                    <a:pt x="118" y="214"/>
                    <a:pt x="118" y="214"/>
                    <a:pt x="118" y="214"/>
                  </a:cubicBezTo>
                  <a:lnTo>
                    <a:pt x="145" y="212"/>
                  </a:lnTo>
                  <a:close/>
                  <a:moveTo>
                    <a:pt x="143" y="252"/>
                  </a:moveTo>
                  <a:cubicBezTo>
                    <a:pt x="138" y="327"/>
                    <a:pt x="138" y="327"/>
                    <a:pt x="138" y="327"/>
                  </a:cubicBezTo>
                  <a:cubicBezTo>
                    <a:pt x="113" y="326"/>
                    <a:pt x="113" y="326"/>
                    <a:pt x="113" y="326"/>
                  </a:cubicBezTo>
                  <a:cubicBezTo>
                    <a:pt x="116" y="254"/>
                    <a:pt x="116" y="254"/>
                    <a:pt x="116" y="254"/>
                  </a:cubicBezTo>
                  <a:lnTo>
                    <a:pt x="143" y="252"/>
                  </a:lnTo>
                  <a:close/>
                  <a:moveTo>
                    <a:pt x="109" y="326"/>
                  </a:moveTo>
                  <a:cubicBezTo>
                    <a:pt x="85" y="326"/>
                    <a:pt x="85" y="326"/>
                    <a:pt x="85" y="326"/>
                  </a:cubicBezTo>
                  <a:cubicBezTo>
                    <a:pt x="87" y="256"/>
                    <a:pt x="87" y="256"/>
                    <a:pt x="87" y="256"/>
                  </a:cubicBezTo>
                  <a:cubicBezTo>
                    <a:pt x="113" y="254"/>
                    <a:pt x="113" y="254"/>
                    <a:pt x="113" y="254"/>
                  </a:cubicBezTo>
                  <a:lnTo>
                    <a:pt x="109" y="326"/>
                  </a:lnTo>
                  <a:close/>
                  <a:moveTo>
                    <a:pt x="109" y="333"/>
                  </a:moveTo>
                  <a:cubicBezTo>
                    <a:pt x="103" y="446"/>
                    <a:pt x="103" y="446"/>
                    <a:pt x="103" y="446"/>
                  </a:cubicBezTo>
                  <a:cubicBezTo>
                    <a:pt x="81" y="444"/>
                    <a:pt x="81" y="444"/>
                    <a:pt x="81" y="444"/>
                  </a:cubicBezTo>
                  <a:cubicBezTo>
                    <a:pt x="85" y="333"/>
                    <a:pt x="85" y="333"/>
                    <a:pt x="85" y="333"/>
                  </a:cubicBezTo>
                  <a:lnTo>
                    <a:pt x="109" y="333"/>
                  </a:lnTo>
                  <a:close/>
                  <a:moveTo>
                    <a:pt x="82" y="326"/>
                  </a:moveTo>
                  <a:cubicBezTo>
                    <a:pt x="53" y="326"/>
                    <a:pt x="53" y="326"/>
                    <a:pt x="53" y="326"/>
                  </a:cubicBezTo>
                  <a:cubicBezTo>
                    <a:pt x="53" y="259"/>
                    <a:pt x="53" y="259"/>
                    <a:pt x="53" y="259"/>
                  </a:cubicBezTo>
                  <a:cubicBezTo>
                    <a:pt x="84" y="257"/>
                    <a:pt x="84" y="257"/>
                    <a:pt x="84" y="257"/>
                  </a:cubicBezTo>
                  <a:lnTo>
                    <a:pt x="82" y="326"/>
                  </a:lnTo>
                  <a:close/>
                  <a:moveTo>
                    <a:pt x="54" y="443"/>
                  </a:moveTo>
                  <a:cubicBezTo>
                    <a:pt x="53" y="333"/>
                    <a:pt x="53" y="333"/>
                    <a:pt x="53" y="333"/>
                  </a:cubicBezTo>
                  <a:cubicBezTo>
                    <a:pt x="82" y="333"/>
                    <a:pt x="82" y="333"/>
                    <a:pt x="82" y="333"/>
                  </a:cubicBezTo>
                  <a:cubicBezTo>
                    <a:pt x="78" y="444"/>
                    <a:pt x="78" y="444"/>
                    <a:pt x="78" y="444"/>
                  </a:cubicBezTo>
                  <a:lnTo>
                    <a:pt x="54" y="443"/>
                  </a:lnTo>
                  <a:close/>
                  <a:moveTo>
                    <a:pt x="78" y="451"/>
                  </a:moveTo>
                  <a:cubicBezTo>
                    <a:pt x="75" y="540"/>
                    <a:pt x="75" y="540"/>
                    <a:pt x="75" y="540"/>
                  </a:cubicBezTo>
                  <a:cubicBezTo>
                    <a:pt x="55" y="537"/>
                    <a:pt x="55" y="537"/>
                    <a:pt x="55" y="537"/>
                  </a:cubicBezTo>
                  <a:cubicBezTo>
                    <a:pt x="54" y="449"/>
                    <a:pt x="54" y="449"/>
                    <a:pt x="54" y="449"/>
                  </a:cubicBezTo>
                  <a:lnTo>
                    <a:pt x="78" y="451"/>
                  </a:lnTo>
                  <a:close/>
                  <a:moveTo>
                    <a:pt x="81" y="451"/>
                  </a:moveTo>
                  <a:cubicBezTo>
                    <a:pt x="103" y="452"/>
                    <a:pt x="103" y="452"/>
                    <a:pt x="103" y="452"/>
                  </a:cubicBezTo>
                  <a:cubicBezTo>
                    <a:pt x="99" y="542"/>
                    <a:pt x="99" y="542"/>
                    <a:pt x="99" y="542"/>
                  </a:cubicBezTo>
                  <a:cubicBezTo>
                    <a:pt x="78" y="540"/>
                    <a:pt x="78" y="540"/>
                    <a:pt x="78" y="540"/>
                  </a:cubicBezTo>
                  <a:lnTo>
                    <a:pt x="81" y="451"/>
                  </a:lnTo>
                  <a:close/>
                  <a:moveTo>
                    <a:pt x="106" y="453"/>
                  </a:moveTo>
                  <a:cubicBezTo>
                    <a:pt x="130" y="454"/>
                    <a:pt x="130" y="454"/>
                    <a:pt x="130" y="454"/>
                  </a:cubicBezTo>
                  <a:cubicBezTo>
                    <a:pt x="124" y="546"/>
                    <a:pt x="124" y="546"/>
                    <a:pt x="124" y="546"/>
                  </a:cubicBezTo>
                  <a:cubicBezTo>
                    <a:pt x="102" y="543"/>
                    <a:pt x="102" y="543"/>
                    <a:pt x="102" y="543"/>
                  </a:cubicBezTo>
                  <a:lnTo>
                    <a:pt x="106" y="453"/>
                  </a:lnTo>
                  <a:close/>
                  <a:moveTo>
                    <a:pt x="133" y="454"/>
                  </a:moveTo>
                  <a:cubicBezTo>
                    <a:pt x="156" y="456"/>
                    <a:pt x="156" y="456"/>
                    <a:pt x="156" y="456"/>
                  </a:cubicBezTo>
                  <a:cubicBezTo>
                    <a:pt x="149" y="548"/>
                    <a:pt x="149" y="548"/>
                    <a:pt x="149" y="548"/>
                  </a:cubicBezTo>
                  <a:cubicBezTo>
                    <a:pt x="128" y="546"/>
                    <a:pt x="128" y="546"/>
                    <a:pt x="128" y="546"/>
                  </a:cubicBezTo>
                  <a:lnTo>
                    <a:pt x="133" y="454"/>
                  </a:lnTo>
                  <a:close/>
                  <a:moveTo>
                    <a:pt x="160" y="456"/>
                  </a:moveTo>
                  <a:cubicBezTo>
                    <a:pt x="182" y="458"/>
                    <a:pt x="182" y="458"/>
                    <a:pt x="182" y="458"/>
                  </a:cubicBezTo>
                  <a:cubicBezTo>
                    <a:pt x="173" y="551"/>
                    <a:pt x="173" y="551"/>
                    <a:pt x="173" y="551"/>
                  </a:cubicBezTo>
                  <a:cubicBezTo>
                    <a:pt x="152" y="549"/>
                    <a:pt x="152" y="549"/>
                    <a:pt x="152" y="549"/>
                  </a:cubicBezTo>
                  <a:lnTo>
                    <a:pt x="160" y="456"/>
                  </a:lnTo>
                  <a:close/>
                  <a:moveTo>
                    <a:pt x="212" y="460"/>
                  </a:moveTo>
                  <a:cubicBezTo>
                    <a:pt x="235" y="461"/>
                    <a:pt x="235" y="461"/>
                    <a:pt x="235" y="461"/>
                  </a:cubicBezTo>
                  <a:cubicBezTo>
                    <a:pt x="222" y="557"/>
                    <a:pt x="222" y="557"/>
                    <a:pt x="222" y="557"/>
                  </a:cubicBezTo>
                  <a:cubicBezTo>
                    <a:pt x="201" y="555"/>
                    <a:pt x="201" y="555"/>
                    <a:pt x="201" y="555"/>
                  </a:cubicBezTo>
                  <a:lnTo>
                    <a:pt x="212" y="460"/>
                  </a:lnTo>
                  <a:close/>
                  <a:moveTo>
                    <a:pt x="238" y="461"/>
                  </a:moveTo>
                  <a:cubicBezTo>
                    <a:pt x="262" y="463"/>
                    <a:pt x="262" y="463"/>
                    <a:pt x="262" y="463"/>
                  </a:cubicBezTo>
                  <a:cubicBezTo>
                    <a:pt x="248" y="560"/>
                    <a:pt x="248" y="560"/>
                    <a:pt x="248" y="560"/>
                  </a:cubicBezTo>
                  <a:cubicBezTo>
                    <a:pt x="226" y="558"/>
                    <a:pt x="226" y="558"/>
                    <a:pt x="226" y="558"/>
                  </a:cubicBezTo>
                  <a:lnTo>
                    <a:pt x="238" y="461"/>
                  </a:lnTo>
                  <a:close/>
                  <a:moveTo>
                    <a:pt x="265" y="463"/>
                  </a:moveTo>
                  <a:cubicBezTo>
                    <a:pt x="289" y="465"/>
                    <a:pt x="289" y="465"/>
                    <a:pt x="289" y="465"/>
                  </a:cubicBezTo>
                  <a:cubicBezTo>
                    <a:pt x="274" y="563"/>
                    <a:pt x="274" y="563"/>
                    <a:pt x="274" y="563"/>
                  </a:cubicBezTo>
                  <a:cubicBezTo>
                    <a:pt x="251" y="561"/>
                    <a:pt x="251" y="561"/>
                    <a:pt x="251" y="561"/>
                  </a:cubicBezTo>
                  <a:lnTo>
                    <a:pt x="265" y="463"/>
                  </a:lnTo>
                  <a:close/>
                  <a:moveTo>
                    <a:pt x="292" y="465"/>
                  </a:moveTo>
                  <a:cubicBezTo>
                    <a:pt x="314" y="466"/>
                    <a:pt x="314" y="466"/>
                    <a:pt x="314" y="466"/>
                  </a:cubicBezTo>
                  <a:cubicBezTo>
                    <a:pt x="297" y="566"/>
                    <a:pt x="297" y="566"/>
                    <a:pt x="297" y="566"/>
                  </a:cubicBezTo>
                  <a:cubicBezTo>
                    <a:pt x="277" y="564"/>
                    <a:pt x="277" y="564"/>
                    <a:pt x="277" y="564"/>
                  </a:cubicBezTo>
                  <a:lnTo>
                    <a:pt x="292" y="465"/>
                  </a:lnTo>
                  <a:close/>
                  <a:moveTo>
                    <a:pt x="318" y="467"/>
                  </a:moveTo>
                  <a:cubicBezTo>
                    <a:pt x="342" y="468"/>
                    <a:pt x="342" y="468"/>
                    <a:pt x="342" y="468"/>
                  </a:cubicBezTo>
                  <a:cubicBezTo>
                    <a:pt x="323" y="569"/>
                    <a:pt x="323" y="569"/>
                    <a:pt x="323" y="569"/>
                  </a:cubicBezTo>
                  <a:cubicBezTo>
                    <a:pt x="300" y="567"/>
                    <a:pt x="300" y="567"/>
                    <a:pt x="300" y="567"/>
                  </a:cubicBezTo>
                  <a:lnTo>
                    <a:pt x="318" y="467"/>
                  </a:lnTo>
                  <a:close/>
                  <a:moveTo>
                    <a:pt x="345" y="468"/>
                  </a:moveTo>
                  <a:cubicBezTo>
                    <a:pt x="368" y="470"/>
                    <a:pt x="368" y="470"/>
                    <a:pt x="368" y="470"/>
                  </a:cubicBezTo>
                  <a:cubicBezTo>
                    <a:pt x="348" y="572"/>
                    <a:pt x="348" y="572"/>
                    <a:pt x="348" y="572"/>
                  </a:cubicBezTo>
                  <a:cubicBezTo>
                    <a:pt x="326" y="570"/>
                    <a:pt x="326" y="570"/>
                    <a:pt x="326" y="570"/>
                  </a:cubicBezTo>
                  <a:lnTo>
                    <a:pt x="345" y="468"/>
                  </a:lnTo>
                  <a:close/>
                  <a:moveTo>
                    <a:pt x="372" y="470"/>
                  </a:moveTo>
                  <a:cubicBezTo>
                    <a:pt x="395" y="472"/>
                    <a:pt x="395" y="472"/>
                    <a:pt x="395" y="472"/>
                  </a:cubicBezTo>
                  <a:cubicBezTo>
                    <a:pt x="373" y="575"/>
                    <a:pt x="373" y="575"/>
                    <a:pt x="373" y="575"/>
                  </a:cubicBezTo>
                  <a:cubicBezTo>
                    <a:pt x="351" y="573"/>
                    <a:pt x="351" y="573"/>
                    <a:pt x="351" y="573"/>
                  </a:cubicBezTo>
                  <a:lnTo>
                    <a:pt x="372" y="470"/>
                  </a:lnTo>
                  <a:close/>
                  <a:moveTo>
                    <a:pt x="398" y="472"/>
                  </a:moveTo>
                  <a:cubicBezTo>
                    <a:pt x="422" y="473"/>
                    <a:pt x="422" y="473"/>
                    <a:pt x="422" y="473"/>
                  </a:cubicBezTo>
                  <a:cubicBezTo>
                    <a:pt x="398" y="578"/>
                    <a:pt x="398" y="578"/>
                    <a:pt x="398" y="578"/>
                  </a:cubicBezTo>
                  <a:cubicBezTo>
                    <a:pt x="376" y="576"/>
                    <a:pt x="376" y="576"/>
                    <a:pt x="376" y="576"/>
                  </a:cubicBezTo>
                  <a:lnTo>
                    <a:pt x="398" y="472"/>
                  </a:lnTo>
                  <a:close/>
                  <a:moveTo>
                    <a:pt x="425" y="474"/>
                  </a:moveTo>
                  <a:cubicBezTo>
                    <a:pt x="449" y="475"/>
                    <a:pt x="449" y="475"/>
                    <a:pt x="449" y="475"/>
                  </a:cubicBezTo>
                  <a:cubicBezTo>
                    <a:pt x="424" y="581"/>
                    <a:pt x="424" y="581"/>
                    <a:pt x="424" y="581"/>
                  </a:cubicBezTo>
                  <a:cubicBezTo>
                    <a:pt x="402" y="579"/>
                    <a:pt x="402" y="579"/>
                    <a:pt x="402" y="579"/>
                  </a:cubicBezTo>
                  <a:lnTo>
                    <a:pt x="425" y="474"/>
                  </a:lnTo>
                  <a:close/>
                  <a:moveTo>
                    <a:pt x="452" y="475"/>
                  </a:moveTo>
                  <a:cubicBezTo>
                    <a:pt x="474" y="477"/>
                    <a:pt x="474" y="477"/>
                    <a:pt x="474" y="477"/>
                  </a:cubicBezTo>
                  <a:cubicBezTo>
                    <a:pt x="447" y="584"/>
                    <a:pt x="447" y="584"/>
                    <a:pt x="447" y="584"/>
                  </a:cubicBezTo>
                  <a:cubicBezTo>
                    <a:pt x="427" y="582"/>
                    <a:pt x="427" y="582"/>
                    <a:pt x="427" y="582"/>
                  </a:cubicBezTo>
                  <a:lnTo>
                    <a:pt x="452" y="475"/>
                  </a:lnTo>
                  <a:close/>
                  <a:moveTo>
                    <a:pt x="499" y="597"/>
                  </a:moveTo>
                  <a:cubicBezTo>
                    <a:pt x="520" y="600"/>
                    <a:pt x="520" y="600"/>
                    <a:pt x="520" y="600"/>
                  </a:cubicBezTo>
                  <a:cubicBezTo>
                    <a:pt x="519" y="601"/>
                    <a:pt x="519" y="601"/>
                    <a:pt x="519" y="601"/>
                  </a:cubicBezTo>
                  <a:cubicBezTo>
                    <a:pt x="512" y="600"/>
                    <a:pt x="505" y="600"/>
                    <a:pt x="499" y="599"/>
                  </a:cubicBezTo>
                  <a:lnTo>
                    <a:pt x="499" y="597"/>
                  </a:lnTo>
                  <a:close/>
                  <a:moveTo>
                    <a:pt x="548" y="603"/>
                  </a:moveTo>
                  <a:cubicBezTo>
                    <a:pt x="571" y="606"/>
                    <a:pt x="571" y="606"/>
                    <a:pt x="571" y="606"/>
                  </a:cubicBezTo>
                  <a:cubicBezTo>
                    <a:pt x="571" y="607"/>
                    <a:pt x="571" y="607"/>
                    <a:pt x="571" y="607"/>
                  </a:cubicBezTo>
                  <a:cubicBezTo>
                    <a:pt x="563" y="606"/>
                    <a:pt x="555" y="605"/>
                    <a:pt x="548" y="604"/>
                  </a:cubicBezTo>
                  <a:lnTo>
                    <a:pt x="548" y="603"/>
                  </a:lnTo>
                  <a:close/>
                  <a:moveTo>
                    <a:pt x="599" y="609"/>
                  </a:moveTo>
                  <a:cubicBezTo>
                    <a:pt x="605" y="610"/>
                    <a:pt x="605" y="610"/>
                    <a:pt x="605" y="610"/>
                  </a:cubicBezTo>
                  <a:cubicBezTo>
                    <a:pt x="606" y="610"/>
                    <a:pt x="606" y="611"/>
                    <a:pt x="607" y="611"/>
                  </a:cubicBezTo>
                  <a:cubicBezTo>
                    <a:pt x="607" y="611"/>
                    <a:pt x="608" y="611"/>
                    <a:pt x="608" y="612"/>
                  </a:cubicBezTo>
                  <a:cubicBezTo>
                    <a:pt x="605" y="611"/>
                    <a:pt x="602" y="611"/>
                    <a:pt x="599" y="610"/>
                  </a:cubicBezTo>
                  <a:lnTo>
                    <a:pt x="599" y="609"/>
                  </a:lnTo>
                  <a:close/>
                  <a:moveTo>
                    <a:pt x="612" y="611"/>
                  </a:moveTo>
                  <a:cubicBezTo>
                    <a:pt x="621" y="612"/>
                    <a:pt x="621" y="612"/>
                    <a:pt x="621" y="612"/>
                  </a:cubicBezTo>
                  <a:cubicBezTo>
                    <a:pt x="620" y="613"/>
                    <a:pt x="620" y="613"/>
                    <a:pt x="620" y="613"/>
                  </a:cubicBezTo>
                  <a:cubicBezTo>
                    <a:pt x="617" y="613"/>
                    <a:pt x="613" y="612"/>
                    <a:pt x="609" y="612"/>
                  </a:cubicBezTo>
                  <a:cubicBezTo>
                    <a:pt x="610" y="612"/>
                    <a:pt x="611" y="611"/>
                    <a:pt x="612" y="611"/>
                  </a:cubicBezTo>
                  <a:close/>
                  <a:moveTo>
                    <a:pt x="649" y="615"/>
                  </a:moveTo>
                  <a:cubicBezTo>
                    <a:pt x="667" y="617"/>
                    <a:pt x="667" y="617"/>
                    <a:pt x="667" y="617"/>
                  </a:cubicBezTo>
                  <a:cubicBezTo>
                    <a:pt x="666" y="619"/>
                    <a:pt x="666" y="619"/>
                    <a:pt x="666" y="619"/>
                  </a:cubicBezTo>
                  <a:cubicBezTo>
                    <a:pt x="661" y="618"/>
                    <a:pt x="655" y="617"/>
                    <a:pt x="648" y="616"/>
                  </a:cubicBezTo>
                  <a:lnTo>
                    <a:pt x="649" y="615"/>
                  </a:lnTo>
                  <a:close/>
                  <a:moveTo>
                    <a:pt x="651" y="609"/>
                  </a:moveTo>
                  <a:cubicBezTo>
                    <a:pt x="691" y="491"/>
                    <a:pt x="691" y="491"/>
                    <a:pt x="691" y="491"/>
                  </a:cubicBezTo>
                  <a:cubicBezTo>
                    <a:pt x="712" y="492"/>
                    <a:pt x="712" y="492"/>
                    <a:pt x="712" y="492"/>
                  </a:cubicBezTo>
                  <a:cubicBezTo>
                    <a:pt x="669" y="611"/>
                    <a:pt x="669" y="611"/>
                    <a:pt x="669" y="611"/>
                  </a:cubicBezTo>
                  <a:lnTo>
                    <a:pt x="651" y="609"/>
                  </a:lnTo>
                  <a:close/>
                  <a:moveTo>
                    <a:pt x="715" y="493"/>
                  </a:moveTo>
                  <a:cubicBezTo>
                    <a:pt x="725" y="493"/>
                    <a:pt x="725" y="493"/>
                    <a:pt x="725" y="493"/>
                  </a:cubicBezTo>
                  <a:cubicBezTo>
                    <a:pt x="682" y="612"/>
                    <a:pt x="682" y="612"/>
                    <a:pt x="682" y="612"/>
                  </a:cubicBezTo>
                  <a:cubicBezTo>
                    <a:pt x="673" y="611"/>
                    <a:pt x="673" y="611"/>
                    <a:pt x="673" y="611"/>
                  </a:cubicBezTo>
                  <a:lnTo>
                    <a:pt x="715" y="493"/>
                  </a:lnTo>
                  <a:close/>
                  <a:moveTo>
                    <a:pt x="717" y="486"/>
                  </a:moveTo>
                  <a:cubicBezTo>
                    <a:pt x="771" y="335"/>
                    <a:pt x="771" y="335"/>
                    <a:pt x="771" y="335"/>
                  </a:cubicBezTo>
                  <a:cubicBezTo>
                    <a:pt x="781" y="335"/>
                    <a:pt x="781" y="335"/>
                    <a:pt x="781" y="335"/>
                  </a:cubicBezTo>
                  <a:cubicBezTo>
                    <a:pt x="727" y="487"/>
                    <a:pt x="727" y="487"/>
                    <a:pt x="727" y="487"/>
                  </a:cubicBezTo>
                  <a:lnTo>
                    <a:pt x="717" y="486"/>
                  </a:lnTo>
                  <a:close/>
                  <a:moveTo>
                    <a:pt x="774" y="328"/>
                  </a:moveTo>
                  <a:cubicBezTo>
                    <a:pt x="819" y="200"/>
                    <a:pt x="819" y="200"/>
                    <a:pt x="819" y="200"/>
                  </a:cubicBezTo>
                  <a:cubicBezTo>
                    <a:pt x="830" y="199"/>
                    <a:pt x="830" y="199"/>
                    <a:pt x="830" y="199"/>
                  </a:cubicBezTo>
                  <a:cubicBezTo>
                    <a:pt x="784" y="328"/>
                    <a:pt x="784" y="328"/>
                    <a:pt x="784" y="328"/>
                  </a:cubicBezTo>
                  <a:lnTo>
                    <a:pt x="774" y="328"/>
                  </a:lnTo>
                  <a:close/>
                  <a:moveTo>
                    <a:pt x="789" y="196"/>
                  </a:moveTo>
                  <a:cubicBezTo>
                    <a:pt x="761" y="198"/>
                    <a:pt x="761" y="198"/>
                    <a:pt x="761" y="198"/>
                  </a:cubicBezTo>
                  <a:cubicBezTo>
                    <a:pt x="775" y="156"/>
                    <a:pt x="775" y="156"/>
                    <a:pt x="775" y="156"/>
                  </a:cubicBezTo>
                  <a:cubicBezTo>
                    <a:pt x="803" y="153"/>
                    <a:pt x="803" y="153"/>
                    <a:pt x="803" y="153"/>
                  </a:cubicBezTo>
                  <a:lnTo>
                    <a:pt x="789" y="196"/>
                  </a:lnTo>
                  <a:close/>
                  <a:moveTo>
                    <a:pt x="725" y="201"/>
                  </a:moveTo>
                  <a:cubicBezTo>
                    <a:pt x="697" y="203"/>
                    <a:pt x="697" y="203"/>
                    <a:pt x="697" y="203"/>
                  </a:cubicBezTo>
                  <a:cubicBezTo>
                    <a:pt x="709" y="162"/>
                    <a:pt x="709" y="162"/>
                    <a:pt x="709" y="162"/>
                  </a:cubicBezTo>
                  <a:cubicBezTo>
                    <a:pt x="738" y="159"/>
                    <a:pt x="738" y="159"/>
                    <a:pt x="738" y="159"/>
                  </a:cubicBezTo>
                  <a:lnTo>
                    <a:pt x="725" y="201"/>
                  </a:lnTo>
                  <a:close/>
                  <a:moveTo>
                    <a:pt x="664" y="205"/>
                  </a:moveTo>
                  <a:cubicBezTo>
                    <a:pt x="635" y="208"/>
                    <a:pt x="635" y="208"/>
                    <a:pt x="635" y="208"/>
                  </a:cubicBezTo>
                  <a:cubicBezTo>
                    <a:pt x="647" y="168"/>
                    <a:pt x="647" y="168"/>
                    <a:pt x="647" y="168"/>
                  </a:cubicBezTo>
                  <a:cubicBezTo>
                    <a:pt x="676" y="165"/>
                    <a:pt x="676" y="165"/>
                    <a:pt x="676" y="165"/>
                  </a:cubicBezTo>
                  <a:lnTo>
                    <a:pt x="664" y="205"/>
                  </a:lnTo>
                  <a:close/>
                  <a:moveTo>
                    <a:pt x="600" y="210"/>
                  </a:moveTo>
                  <a:cubicBezTo>
                    <a:pt x="574" y="212"/>
                    <a:pt x="574" y="212"/>
                    <a:pt x="574" y="212"/>
                  </a:cubicBezTo>
                  <a:cubicBezTo>
                    <a:pt x="585" y="173"/>
                    <a:pt x="585" y="173"/>
                    <a:pt x="585" y="173"/>
                  </a:cubicBezTo>
                  <a:cubicBezTo>
                    <a:pt x="611" y="171"/>
                    <a:pt x="611" y="171"/>
                    <a:pt x="611" y="171"/>
                  </a:cubicBezTo>
                  <a:lnTo>
                    <a:pt x="600" y="210"/>
                  </a:lnTo>
                  <a:close/>
                  <a:moveTo>
                    <a:pt x="539" y="215"/>
                  </a:moveTo>
                  <a:cubicBezTo>
                    <a:pt x="513" y="217"/>
                    <a:pt x="513" y="217"/>
                    <a:pt x="513" y="217"/>
                  </a:cubicBezTo>
                  <a:cubicBezTo>
                    <a:pt x="522" y="179"/>
                    <a:pt x="522" y="179"/>
                    <a:pt x="522" y="179"/>
                  </a:cubicBezTo>
                  <a:cubicBezTo>
                    <a:pt x="549" y="177"/>
                    <a:pt x="549" y="177"/>
                    <a:pt x="549" y="177"/>
                  </a:cubicBezTo>
                  <a:lnTo>
                    <a:pt x="539" y="215"/>
                  </a:lnTo>
                  <a:close/>
                  <a:moveTo>
                    <a:pt x="479" y="220"/>
                  </a:moveTo>
                  <a:cubicBezTo>
                    <a:pt x="451" y="222"/>
                    <a:pt x="451" y="222"/>
                    <a:pt x="451" y="222"/>
                  </a:cubicBezTo>
                  <a:cubicBezTo>
                    <a:pt x="459" y="185"/>
                    <a:pt x="459" y="185"/>
                    <a:pt x="459" y="185"/>
                  </a:cubicBezTo>
                  <a:cubicBezTo>
                    <a:pt x="488" y="182"/>
                    <a:pt x="488" y="182"/>
                    <a:pt x="488" y="182"/>
                  </a:cubicBezTo>
                  <a:lnTo>
                    <a:pt x="479" y="220"/>
                  </a:lnTo>
                  <a:close/>
                  <a:moveTo>
                    <a:pt x="417" y="224"/>
                  </a:moveTo>
                  <a:cubicBezTo>
                    <a:pt x="390" y="227"/>
                    <a:pt x="390" y="227"/>
                    <a:pt x="390" y="227"/>
                  </a:cubicBezTo>
                  <a:cubicBezTo>
                    <a:pt x="397" y="190"/>
                    <a:pt x="397" y="190"/>
                    <a:pt x="397" y="190"/>
                  </a:cubicBezTo>
                  <a:cubicBezTo>
                    <a:pt x="424" y="188"/>
                    <a:pt x="424" y="188"/>
                    <a:pt x="424" y="188"/>
                  </a:cubicBezTo>
                  <a:lnTo>
                    <a:pt x="417" y="224"/>
                  </a:lnTo>
                  <a:close/>
                  <a:moveTo>
                    <a:pt x="356" y="229"/>
                  </a:moveTo>
                  <a:cubicBezTo>
                    <a:pt x="329" y="231"/>
                    <a:pt x="329" y="231"/>
                    <a:pt x="329" y="231"/>
                  </a:cubicBezTo>
                  <a:cubicBezTo>
                    <a:pt x="335" y="196"/>
                    <a:pt x="335" y="196"/>
                    <a:pt x="335" y="196"/>
                  </a:cubicBezTo>
                  <a:cubicBezTo>
                    <a:pt x="362" y="194"/>
                    <a:pt x="362" y="194"/>
                    <a:pt x="362" y="194"/>
                  </a:cubicBezTo>
                  <a:lnTo>
                    <a:pt x="356" y="229"/>
                  </a:lnTo>
                  <a:close/>
                  <a:moveTo>
                    <a:pt x="294" y="234"/>
                  </a:moveTo>
                  <a:cubicBezTo>
                    <a:pt x="267" y="236"/>
                    <a:pt x="267" y="236"/>
                    <a:pt x="267" y="236"/>
                  </a:cubicBezTo>
                  <a:cubicBezTo>
                    <a:pt x="271" y="202"/>
                    <a:pt x="271" y="202"/>
                    <a:pt x="271" y="202"/>
                  </a:cubicBezTo>
                  <a:cubicBezTo>
                    <a:pt x="299" y="199"/>
                    <a:pt x="299" y="199"/>
                    <a:pt x="299" y="199"/>
                  </a:cubicBezTo>
                  <a:lnTo>
                    <a:pt x="294" y="234"/>
                  </a:lnTo>
                  <a:close/>
                  <a:moveTo>
                    <a:pt x="234" y="239"/>
                  </a:moveTo>
                  <a:cubicBezTo>
                    <a:pt x="207" y="241"/>
                    <a:pt x="207" y="241"/>
                    <a:pt x="207" y="241"/>
                  </a:cubicBezTo>
                  <a:cubicBezTo>
                    <a:pt x="210" y="208"/>
                    <a:pt x="210" y="208"/>
                    <a:pt x="210" y="208"/>
                  </a:cubicBezTo>
                  <a:cubicBezTo>
                    <a:pt x="238" y="205"/>
                    <a:pt x="238" y="205"/>
                    <a:pt x="238" y="205"/>
                  </a:cubicBezTo>
                  <a:lnTo>
                    <a:pt x="234" y="239"/>
                  </a:lnTo>
                  <a:close/>
                  <a:moveTo>
                    <a:pt x="173" y="243"/>
                  </a:moveTo>
                  <a:cubicBezTo>
                    <a:pt x="147" y="245"/>
                    <a:pt x="147" y="245"/>
                    <a:pt x="147" y="245"/>
                  </a:cubicBezTo>
                  <a:cubicBezTo>
                    <a:pt x="149" y="211"/>
                    <a:pt x="149" y="211"/>
                    <a:pt x="149" y="211"/>
                  </a:cubicBezTo>
                  <a:cubicBezTo>
                    <a:pt x="176" y="209"/>
                    <a:pt x="176" y="209"/>
                    <a:pt x="176" y="209"/>
                  </a:cubicBezTo>
                  <a:lnTo>
                    <a:pt x="173" y="243"/>
                  </a:lnTo>
                  <a:close/>
                  <a:moveTo>
                    <a:pt x="113" y="248"/>
                  </a:moveTo>
                  <a:cubicBezTo>
                    <a:pt x="87" y="250"/>
                    <a:pt x="87" y="250"/>
                    <a:pt x="87" y="250"/>
                  </a:cubicBezTo>
                  <a:cubicBezTo>
                    <a:pt x="89" y="217"/>
                    <a:pt x="89" y="217"/>
                    <a:pt x="89" y="217"/>
                  </a:cubicBezTo>
                  <a:cubicBezTo>
                    <a:pt x="115" y="214"/>
                    <a:pt x="115" y="214"/>
                    <a:pt x="115" y="214"/>
                  </a:cubicBezTo>
                  <a:lnTo>
                    <a:pt x="113" y="248"/>
                  </a:lnTo>
                  <a:close/>
                  <a:moveTo>
                    <a:pt x="85" y="217"/>
                  </a:moveTo>
                  <a:cubicBezTo>
                    <a:pt x="84" y="250"/>
                    <a:pt x="84" y="250"/>
                    <a:pt x="84" y="250"/>
                  </a:cubicBezTo>
                  <a:cubicBezTo>
                    <a:pt x="53" y="253"/>
                    <a:pt x="53" y="253"/>
                    <a:pt x="53" y="253"/>
                  </a:cubicBezTo>
                  <a:cubicBezTo>
                    <a:pt x="53" y="250"/>
                    <a:pt x="53" y="250"/>
                    <a:pt x="53" y="250"/>
                  </a:cubicBezTo>
                  <a:cubicBezTo>
                    <a:pt x="59" y="250"/>
                    <a:pt x="65" y="249"/>
                    <a:pt x="65" y="249"/>
                  </a:cubicBezTo>
                  <a:cubicBezTo>
                    <a:pt x="66" y="248"/>
                    <a:pt x="66" y="223"/>
                    <a:pt x="65" y="222"/>
                  </a:cubicBezTo>
                  <a:cubicBezTo>
                    <a:pt x="64" y="222"/>
                    <a:pt x="53" y="222"/>
                    <a:pt x="53" y="222"/>
                  </a:cubicBezTo>
                  <a:cubicBezTo>
                    <a:pt x="53" y="222"/>
                    <a:pt x="53" y="221"/>
                    <a:pt x="52" y="220"/>
                  </a:cubicBezTo>
                  <a:lnTo>
                    <a:pt x="85" y="217"/>
                  </a:lnTo>
                  <a:close/>
                  <a:moveTo>
                    <a:pt x="23" y="252"/>
                  </a:moveTo>
                  <a:cubicBezTo>
                    <a:pt x="30" y="251"/>
                    <a:pt x="36" y="251"/>
                    <a:pt x="36" y="251"/>
                  </a:cubicBezTo>
                  <a:cubicBezTo>
                    <a:pt x="36" y="251"/>
                    <a:pt x="42" y="251"/>
                    <a:pt x="49" y="250"/>
                  </a:cubicBezTo>
                  <a:cubicBezTo>
                    <a:pt x="49" y="253"/>
                    <a:pt x="49" y="253"/>
                    <a:pt x="49" y="253"/>
                  </a:cubicBezTo>
                  <a:cubicBezTo>
                    <a:pt x="23" y="255"/>
                    <a:pt x="23" y="255"/>
                    <a:pt x="23" y="255"/>
                  </a:cubicBezTo>
                  <a:cubicBezTo>
                    <a:pt x="23" y="254"/>
                    <a:pt x="23" y="253"/>
                    <a:pt x="23" y="252"/>
                  </a:cubicBezTo>
                  <a:close/>
                  <a:moveTo>
                    <a:pt x="24" y="272"/>
                  </a:moveTo>
                  <a:cubicBezTo>
                    <a:pt x="24" y="268"/>
                    <a:pt x="24" y="265"/>
                    <a:pt x="24" y="261"/>
                  </a:cubicBezTo>
                  <a:cubicBezTo>
                    <a:pt x="49" y="259"/>
                    <a:pt x="49" y="259"/>
                    <a:pt x="49" y="259"/>
                  </a:cubicBezTo>
                  <a:cubicBezTo>
                    <a:pt x="50" y="326"/>
                    <a:pt x="50" y="326"/>
                    <a:pt x="50" y="326"/>
                  </a:cubicBezTo>
                  <a:cubicBezTo>
                    <a:pt x="25" y="326"/>
                    <a:pt x="25" y="326"/>
                    <a:pt x="25" y="326"/>
                  </a:cubicBezTo>
                  <a:cubicBezTo>
                    <a:pt x="25" y="306"/>
                    <a:pt x="24" y="287"/>
                    <a:pt x="24" y="272"/>
                  </a:cubicBezTo>
                  <a:close/>
                  <a:moveTo>
                    <a:pt x="26" y="356"/>
                  </a:moveTo>
                  <a:cubicBezTo>
                    <a:pt x="26" y="348"/>
                    <a:pt x="26" y="340"/>
                    <a:pt x="25" y="333"/>
                  </a:cubicBezTo>
                  <a:cubicBezTo>
                    <a:pt x="50" y="333"/>
                    <a:pt x="50" y="333"/>
                    <a:pt x="50" y="333"/>
                  </a:cubicBezTo>
                  <a:cubicBezTo>
                    <a:pt x="51" y="442"/>
                    <a:pt x="51" y="442"/>
                    <a:pt x="51" y="442"/>
                  </a:cubicBezTo>
                  <a:cubicBezTo>
                    <a:pt x="28" y="441"/>
                    <a:pt x="28" y="441"/>
                    <a:pt x="28" y="441"/>
                  </a:cubicBezTo>
                  <a:cubicBezTo>
                    <a:pt x="28" y="413"/>
                    <a:pt x="27" y="384"/>
                    <a:pt x="26" y="356"/>
                  </a:cubicBezTo>
                  <a:close/>
                  <a:moveTo>
                    <a:pt x="32" y="533"/>
                  </a:moveTo>
                  <a:cubicBezTo>
                    <a:pt x="31" y="513"/>
                    <a:pt x="30" y="482"/>
                    <a:pt x="29" y="448"/>
                  </a:cubicBezTo>
                  <a:cubicBezTo>
                    <a:pt x="51" y="449"/>
                    <a:pt x="51" y="449"/>
                    <a:pt x="51" y="449"/>
                  </a:cubicBezTo>
                  <a:cubicBezTo>
                    <a:pt x="51" y="537"/>
                    <a:pt x="51" y="537"/>
                    <a:pt x="51" y="537"/>
                  </a:cubicBezTo>
                  <a:cubicBezTo>
                    <a:pt x="32" y="534"/>
                    <a:pt x="32" y="534"/>
                    <a:pt x="32" y="534"/>
                  </a:cubicBezTo>
                  <a:cubicBezTo>
                    <a:pt x="32" y="534"/>
                    <a:pt x="32" y="534"/>
                    <a:pt x="32" y="533"/>
                  </a:cubicBezTo>
                  <a:close/>
                  <a:moveTo>
                    <a:pt x="49" y="560"/>
                  </a:moveTo>
                  <a:cubicBezTo>
                    <a:pt x="44" y="559"/>
                    <a:pt x="40" y="558"/>
                    <a:pt x="37" y="558"/>
                  </a:cubicBezTo>
                  <a:cubicBezTo>
                    <a:pt x="36" y="557"/>
                    <a:pt x="34" y="557"/>
                    <a:pt x="34" y="557"/>
                  </a:cubicBezTo>
                  <a:cubicBezTo>
                    <a:pt x="34" y="557"/>
                    <a:pt x="33" y="557"/>
                    <a:pt x="33" y="557"/>
                  </a:cubicBezTo>
                  <a:cubicBezTo>
                    <a:pt x="33" y="557"/>
                    <a:pt x="33" y="556"/>
                    <a:pt x="33" y="555"/>
                  </a:cubicBezTo>
                  <a:cubicBezTo>
                    <a:pt x="33" y="553"/>
                    <a:pt x="32" y="548"/>
                    <a:pt x="32" y="541"/>
                  </a:cubicBezTo>
                  <a:cubicBezTo>
                    <a:pt x="51" y="543"/>
                    <a:pt x="51" y="543"/>
                    <a:pt x="51" y="543"/>
                  </a:cubicBezTo>
                  <a:cubicBezTo>
                    <a:pt x="51" y="560"/>
                    <a:pt x="51" y="560"/>
                    <a:pt x="51" y="560"/>
                  </a:cubicBezTo>
                  <a:cubicBezTo>
                    <a:pt x="51" y="560"/>
                    <a:pt x="50" y="560"/>
                    <a:pt x="49" y="560"/>
                  </a:cubicBezTo>
                  <a:close/>
                  <a:moveTo>
                    <a:pt x="55" y="560"/>
                  </a:moveTo>
                  <a:cubicBezTo>
                    <a:pt x="55" y="544"/>
                    <a:pt x="55" y="544"/>
                    <a:pt x="55" y="544"/>
                  </a:cubicBezTo>
                  <a:cubicBezTo>
                    <a:pt x="75" y="546"/>
                    <a:pt x="75" y="546"/>
                    <a:pt x="75" y="546"/>
                  </a:cubicBezTo>
                  <a:cubicBezTo>
                    <a:pt x="74" y="563"/>
                    <a:pt x="74" y="563"/>
                    <a:pt x="74" y="563"/>
                  </a:cubicBezTo>
                  <a:cubicBezTo>
                    <a:pt x="67" y="562"/>
                    <a:pt x="60" y="561"/>
                    <a:pt x="55" y="560"/>
                  </a:cubicBezTo>
                  <a:close/>
                  <a:moveTo>
                    <a:pt x="78" y="564"/>
                  </a:moveTo>
                  <a:cubicBezTo>
                    <a:pt x="78" y="547"/>
                    <a:pt x="78" y="547"/>
                    <a:pt x="78" y="547"/>
                  </a:cubicBezTo>
                  <a:cubicBezTo>
                    <a:pt x="98" y="549"/>
                    <a:pt x="98" y="549"/>
                    <a:pt x="98" y="549"/>
                  </a:cubicBezTo>
                  <a:cubicBezTo>
                    <a:pt x="97" y="566"/>
                    <a:pt x="97" y="566"/>
                    <a:pt x="97" y="566"/>
                  </a:cubicBezTo>
                  <a:cubicBezTo>
                    <a:pt x="96" y="566"/>
                    <a:pt x="95" y="566"/>
                    <a:pt x="93" y="566"/>
                  </a:cubicBezTo>
                  <a:cubicBezTo>
                    <a:pt x="88" y="565"/>
                    <a:pt x="83" y="564"/>
                    <a:pt x="78" y="564"/>
                  </a:cubicBezTo>
                  <a:close/>
                  <a:moveTo>
                    <a:pt x="102" y="549"/>
                  </a:moveTo>
                  <a:cubicBezTo>
                    <a:pt x="124" y="552"/>
                    <a:pt x="124" y="552"/>
                    <a:pt x="124" y="552"/>
                  </a:cubicBezTo>
                  <a:cubicBezTo>
                    <a:pt x="123" y="570"/>
                    <a:pt x="123" y="570"/>
                    <a:pt x="123" y="570"/>
                  </a:cubicBezTo>
                  <a:cubicBezTo>
                    <a:pt x="115" y="569"/>
                    <a:pt x="108" y="568"/>
                    <a:pt x="101" y="567"/>
                  </a:cubicBezTo>
                  <a:lnTo>
                    <a:pt x="102" y="549"/>
                  </a:lnTo>
                  <a:close/>
                  <a:moveTo>
                    <a:pt x="127" y="552"/>
                  </a:moveTo>
                  <a:cubicBezTo>
                    <a:pt x="148" y="555"/>
                    <a:pt x="148" y="555"/>
                    <a:pt x="148" y="555"/>
                  </a:cubicBezTo>
                  <a:cubicBezTo>
                    <a:pt x="147" y="573"/>
                    <a:pt x="147" y="573"/>
                    <a:pt x="147" y="573"/>
                  </a:cubicBezTo>
                  <a:cubicBezTo>
                    <a:pt x="140" y="572"/>
                    <a:pt x="133" y="571"/>
                    <a:pt x="126" y="570"/>
                  </a:cubicBezTo>
                  <a:lnTo>
                    <a:pt x="127" y="552"/>
                  </a:lnTo>
                  <a:close/>
                  <a:moveTo>
                    <a:pt x="152" y="555"/>
                  </a:moveTo>
                  <a:cubicBezTo>
                    <a:pt x="173" y="558"/>
                    <a:pt x="173" y="558"/>
                    <a:pt x="173" y="558"/>
                  </a:cubicBezTo>
                  <a:cubicBezTo>
                    <a:pt x="171" y="576"/>
                    <a:pt x="171" y="576"/>
                    <a:pt x="171" y="576"/>
                  </a:cubicBezTo>
                  <a:cubicBezTo>
                    <a:pt x="164" y="575"/>
                    <a:pt x="157" y="574"/>
                    <a:pt x="150" y="573"/>
                  </a:cubicBezTo>
                  <a:lnTo>
                    <a:pt x="152" y="555"/>
                  </a:lnTo>
                  <a:close/>
                  <a:moveTo>
                    <a:pt x="176" y="558"/>
                  </a:moveTo>
                  <a:cubicBezTo>
                    <a:pt x="197" y="561"/>
                    <a:pt x="197" y="561"/>
                    <a:pt x="197" y="561"/>
                  </a:cubicBezTo>
                  <a:cubicBezTo>
                    <a:pt x="195" y="579"/>
                    <a:pt x="195" y="579"/>
                    <a:pt x="195" y="579"/>
                  </a:cubicBezTo>
                  <a:cubicBezTo>
                    <a:pt x="188" y="578"/>
                    <a:pt x="181" y="578"/>
                    <a:pt x="174" y="577"/>
                  </a:cubicBezTo>
                  <a:lnTo>
                    <a:pt x="176" y="558"/>
                  </a:lnTo>
                  <a:close/>
                  <a:moveTo>
                    <a:pt x="200" y="561"/>
                  </a:moveTo>
                  <a:cubicBezTo>
                    <a:pt x="222" y="564"/>
                    <a:pt x="222" y="564"/>
                    <a:pt x="222" y="564"/>
                  </a:cubicBezTo>
                  <a:cubicBezTo>
                    <a:pt x="219" y="582"/>
                    <a:pt x="219" y="582"/>
                    <a:pt x="219" y="582"/>
                  </a:cubicBezTo>
                  <a:cubicBezTo>
                    <a:pt x="212" y="582"/>
                    <a:pt x="205" y="581"/>
                    <a:pt x="198" y="580"/>
                  </a:cubicBezTo>
                  <a:lnTo>
                    <a:pt x="200" y="561"/>
                  </a:lnTo>
                  <a:close/>
                  <a:moveTo>
                    <a:pt x="222" y="583"/>
                  </a:moveTo>
                  <a:cubicBezTo>
                    <a:pt x="225" y="564"/>
                    <a:pt x="225" y="564"/>
                    <a:pt x="225" y="564"/>
                  </a:cubicBezTo>
                  <a:cubicBezTo>
                    <a:pt x="247" y="567"/>
                    <a:pt x="247" y="567"/>
                    <a:pt x="247" y="567"/>
                  </a:cubicBezTo>
                  <a:cubicBezTo>
                    <a:pt x="245" y="586"/>
                    <a:pt x="245" y="586"/>
                    <a:pt x="245" y="586"/>
                  </a:cubicBezTo>
                  <a:cubicBezTo>
                    <a:pt x="239" y="585"/>
                    <a:pt x="234" y="584"/>
                    <a:pt x="229" y="584"/>
                  </a:cubicBezTo>
                  <a:cubicBezTo>
                    <a:pt x="227" y="583"/>
                    <a:pt x="225" y="583"/>
                    <a:pt x="222" y="583"/>
                  </a:cubicBezTo>
                  <a:close/>
                  <a:moveTo>
                    <a:pt x="250" y="567"/>
                  </a:moveTo>
                  <a:cubicBezTo>
                    <a:pt x="273" y="570"/>
                    <a:pt x="273" y="570"/>
                    <a:pt x="273" y="570"/>
                  </a:cubicBezTo>
                  <a:cubicBezTo>
                    <a:pt x="270" y="589"/>
                    <a:pt x="270" y="589"/>
                    <a:pt x="270" y="589"/>
                  </a:cubicBezTo>
                  <a:cubicBezTo>
                    <a:pt x="262" y="588"/>
                    <a:pt x="255" y="587"/>
                    <a:pt x="248" y="586"/>
                  </a:cubicBezTo>
                  <a:lnTo>
                    <a:pt x="250" y="567"/>
                  </a:lnTo>
                  <a:close/>
                  <a:moveTo>
                    <a:pt x="276" y="570"/>
                  </a:moveTo>
                  <a:cubicBezTo>
                    <a:pt x="296" y="573"/>
                    <a:pt x="296" y="573"/>
                    <a:pt x="296" y="573"/>
                  </a:cubicBezTo>
                  <a:cubicBezTo>
                    <a:pt x="293" y="592"/>
                    <a:pt x="293" y="592"/>
                    <a:pt x="293" y="592"/>
                  </a:cubicBezTo>
                  <a:cubicBezTo>
                    <a:pt x="286" y="591"/>
                    <a:pt x="279" y="590"/>
                    <a:pt x="273" y="589"/>
                  </a:cubicBezTo>
                  <a:lnTo>
                    <a:pt x="276" y="570"/>
                  </a:lnTo>
                  <a:close/>
                  <a:moveTo>
                    <a:pt x="299" y="573"/>
                  </a:moveTo>
                  <a:cubicBezTo>
                    <a:pt x="321" y="576"/>
                    <a:pt x="321" y="576"/>
                    <a:pt x="321" y="576"/>
                  </a:cubicBezTo>
                  <a:cubicBezTo>
                    <a:pt x="318" y="595"/>
                    <a:pt x="318" y="595"/>
                    <a:pt x="318" y="595"/>
                  </a:cubicBezTo>
                  <a:cubicBezTo>
                    <a:pt x="311" y="594"/>
                    <a:pt x="303" y="593"/>
                    <a:pt x="296" y="592"/>
                  </a:cubicBezTo>
                  <a:lnTo>
                    <a:pt x="299" y="573"/>
                  </a:lnTo>
                  <a:close/>
                  <a:moveTo>
                    <a:pt x="325" y="576"/>
                  </a:moveTo>
                  <a:cubicBezTo>
                    <a:pt x="347" y="579"/>
                    <a:pt x="347" y="579"/>
                    <a:pt x="347" y="579"/>
                  </a:cubicBezTo>
                  <a:cubicBezTo>
                    <a:pt x="343" y="598"/>
                    <a:pt x="343" y="598"/>
                    <a:pt x="343" y="598"/>
                  </a:cubicBezTo>
                  <a:cubicBezTo>
                    <a:pt x="336" y="598"/>
                    <a:pt x="329" y="597"/>
                    <a:pt x="321" y="596"/>
                  </a:cubicBezTo>
                  <a:lnTo>
                    <a:pt x="325" y="576"/>
                  </a:lnTo>
                  <a:close/>
                  <a:moveTo>
                    <a:pt x="350" y="579"/>
                  </a:moveTo>
                  <a:cubicBezTo>
                    <a:pt x="371" y="582"/>
                    <a:pt x="371" y="582"/>
                    <a:pt x="371" y="582"/>
                  </a:cubicBezTo>
                  <a:cubicBezTo>
                    <a:pt x="367" y="602"/>
                    <a:pt x="367" y="602"/>
                    <a:pt x="367" y="602"/>
                  </a:cubicBezTo>
                  <a:cubicBezTo>
                    <a:pt x="360" y="601"/>
                    <a:pt x="353" y="600"/>
                    <a:pt x="346" y="599"/>
                  </a:cubicBezTo>
                  <a:lnTo>
                    <a:pt x="350" y="579"/>
                  </a:lnTo>
                  <a:close/>
                  <a:moveTo>
                    <a:pt x="375" y="582"/>
                  </a:moveTo>
                  <a:cubicBezTo>
                    <a:pt x="397" y="585"/>
                    <a:pt x="397" y="585"/>
                    <a:pt x="397" y="585"/>
                  </a:cubicBezTo>
                  <a:cubicBezTo>
                    <a:pt x="392" y="605"/>
                    <a:pt x="392" y="605"/>
                    <a:pt x="392" y="605"/>
                  </a:cubicBezTo>
                  <a:cubicBezTo>
                    <a:pt x="385" y="604"/>
                    <a:pt x="378" y="603"/>
                    <a:pt x="370" y="602"/>
                  </a:cubicBezTo>
                  <a:lnTo>
                    <a:pt x="375" y="582"/>
                  </a:lnTo>
                  <a:close/>
                  <a:moveTo>
                    <a:pt x="400" y="585"/>
                  </a:moveTo>
                  <a:cubicBezTo>
                    <a:pt x="422" y="588"/>
                    <a:pt x="422" y="588"/>
                    <a:pt x="422" y="588"/>
                  </a:cubicBezTo>
                  <a:cubicBezTo>
                    <a:pt x="418" y="608"/>
                    <a:pt x="418" y="608"/>
                    <a:pt x="418" y="608"/>
                  </a:cubicBezTo>
                  <a:cubicBezTo>
                    <a:pt x="411" y="607"/>
                    <a:pt x="404" y="606"/>
                    <a:pt x="396" y="605"/>
                  </a:cubicBezTo>
                  <a:lnTo>
                    <a:pt x="400" y="585"/>
                  </a:lnTo>
                  <a:close/>
                  <a:moveTo>
                    <a:pt x="441" y="611"/>
                  </a:moveTo>
                  <a:cubicBezTo>
                    <a:pt x="435" y="610"/>
                    <a:pt x="428" y="609"/>
                    <a:pt x="421" y="608"/>
                  </a:cubicBezTo>
                  <a:cubicBezTo>
                    <a:pt x="426" y="588"/>
                    <a:pt x="426" y="588"/>
                    <a:pt x="426" y="588"/>
                  </a:cubicBezTo>
                  <a:cubicBezTo>
                    <a:pt x="446" y="591"/>
                    <a:pt x="446" y="591"/>
                    <a:pt x="446" y="591"/>
                  </a:cubicBezTo>
                  <a:cubicBezTo>
                    <a:pt x="445" y="593"/>
                    <a:pt x="445" y="593"/>
                    <a:pt x="445" y="593"/>
                  </a:cubicBezTo>
                  <a:cubicBezTo>
                    <a:pt x="441" y="593"/>
                    <a:pt x="438" y="593"/>
                    <a:pt x="438" y="593"/>
                  </a:cubicBezTo>
                  <a:cubicBezTo>
                    <a:pt x="437" y="593"/>
                    <a:pt x="440" y="597"/>
                    <a:pt x="443" y="602"/>
                  </a:cubicBezTo>
                  <a:lnTo>
                    <a:pt x="441" y="611"/>
                  </a:lnTo>
                  <a:close/>
                  <a:moveTo>
                    <a:pt x="444" y="611"/>
                  </a:moveTo>
                  <a:cubicBezTo>
                    <a:pt x="446" y="605"/>
                    <a:pt x="446" y="605"/>
                    <a:pt x="446" y="605"/>
                  </a:cubicBezTo>
                  <a:cubicBezTo>
                    <a:pt x="447" y="608"/>
                    <a:pt x="449" y="610"/>
                    <a:pt x="451" y="612"/>
                  </a:cubicBezTo>
                  <a:cubicBezTo>
                    <a:pt x="449" y="612"/>
                    <a:pt x="447" y="612"/>
                    <a:pt x="444" y="611"/>
                  </a:cubicBezTo>
                  <a:close/>
                  <a:moveTo>
                    <a:pt x="670" y="618"/>
                  </a:moveTo>
                  <a:cubicBezTo>
                    <a:pt x="680" y="619"/>
                    <a:pt x="680" y="619"/>
                    <a:pt x="680" y="619"/>
                  </a:cubicBezTo>
                  <a:cubicBezTo>
                    <a:pt x="680" y="620"/>
                    <a:pt x="680" y="620"/>
                    <a:pt x="680" y="620"/>
                  </a:cubicBezTo>
                  <a:cubicBezTo>
                    <a:pt x="677" y="620"/>
                    <a:pt x="673" y="620"/>
                    <a:pt x="670" y="619"/>
                  </a:cubicBezTo>
                  <a:lnTo>
                    <a:pt x="670" y="618"/>
                  </a:lnTo>
                  <a:close/>
                  <a:moveTo>
                    <a:pt x="695" y="622"/>
                  </a:moveTo>
                  <a:cubicBezTo>
                    <a:pt x="694" y="622"/>
                    <a:pt x="691" y="622"/>
                    <a:pt x="688" y="621"/>
                  </a:cubicBezTo>
                  <a:cubicBezTo>
                    <a:pt x="689" y="620"/>
                    <a:pt x="689" y="620"/>
                    <a:pt x="689" y="620"/>
                  </a:cubicBezTo>
                  <a:cubicBezTo>
                    <a:pt x="696" y="621"/>
                    <a:pt x="696" y="621"/>
                    <a:pt x="696" y="621"/>
                  </a:cubicBezTo>
                  <a:lnTo>
                    <a:pt x="695" y="622"/>
                  </a:lnTo>
                  <a:close/>
                  <a:moveTo>
                    <a:pt x="698" y="614"/>
                  </a:moveTo>
                  <a:cubicBezTo>
                    <a:pt x="691" y="613"/>
                    <a:pt x="691" y="613"/>
                    <a:pt x="691" y="613"/>
                  </a:cubicBezTo>
                  <a:cubicBezTo>
                    <a:pt x="733" y="494"/>
                    <a:pt x="733" y="494"/>
                    <a:pt x="733" y="494"/>
                  </a:cubicBezTo>
                  <a:cubicBezTo>
                    <a:pt x="739" y="494"/>
                    <a:pt x="739" y="494"/>
                    <a:pt x="739" y="494"/>
                  </a:cubicBezTo>
                  <a:lnTo>
                    <a:pt x="698" y="614"/>
                  </a:lnTo>
                  <a:close/>
                  <a:moveTo>
                    <a:pt x="741" y="488"/>
                  </a:moveTo>
                  <a:cubicBezTo>
                    <a:pt x="736" y="487"/>
                    <a:pt x="736" y="487"/>
                    <a:pt x="736" y="487"/>
                  </a:cubicBezTo>
                  <a:cubicBezTo>
                    <a:pt x="790" y="335"/>
                    <a:pt x="790" y="335"/>
                    <a:pt x="790" y="335"/>
                  </a:cubicBezTo>
                  <a:cubicBezTo>
                    <a:pt x="793" y="335"/>
                    <a:pt x="793" y="335"/>
                    <a:pt x="793" y="335"/>
                  </a:cubicBezTo>
                  <a:lnTo>
                    <a:pt x="741" y="488"/>
                  </a:lnTo>
                  <a:close/>
                  <a:moveTo>
                    <a:pt x="795" y="328"/>
                  </a:moveTo>
                  <a:cubicBezTo>
                    <a:pt x="792" y="328"/>
                    <a:pt x="792" y="328"/>
                    <a:pt x="792" y="328"/>
                  </a:cubicBezTo>
                  <a:cubicBezTo>
                    <a:pt x="839" y="199"/>
                    <a:pt x="839" y="199"/>
                    <a:pt x="839" y="199"/>
                  </a:cubicBezTo>
                  <a:cubicBezTo>
                    <a:pt x="839" y="199"/>
                    <a:pt x="839" y="199"/>
                    <a:pt x="839" y="199"/>
                  </a:cubicBezTo>
                  <a:lnTo>
                    <a:pt x="795" y="328"/>
                  </a:lnTo>
                  <a:close/>
                  <a:moveTo>
                    <a:pt x="878" y="197"/>
                  </a:moveTo>
                  <a:cubicBezTo>
                    <a:pt x="878" y="197"/>
                    <a:pt x="877" y="198"/>
                    <a:pt x="877" y="199"/>
                  </a:cubicBezTo>
                  <a:cubicBezTo>
                    <a:pt x="877" y="199"/>
                    <a:pt x="877" y="199"/>
                    <a:pt x="877" y="199"/>
                  </a:cubicBezTo>
                  <a:cubicBezTo>
                    <a:pt x="877" y="199"/>
                    <a:pt x="876" y="200"/>
                    <a:pt x="876" y="200"/>
                  </a:cubicBezTo>
                  <a:cubicBezTo>
                    <a:pt x="874" y="201"/>
                    <a:pt x="872" y="202"/>
                    <a:pt x="869" y="203"/>
                  </a:cubicBezTo>
                  <a:cubicBezTo>
                    <a:pt x="865" y="205"/>
                    <a:pt x="861" y="207"/>
                    <a:pt x="857" y="208"/>
                  </a:cubicBezTo>
                  <a:cubicBezTo>
                    <a:pt x="855" y="209"/>
                    <a:pt x="853" y="209"/>
                    <a:pt x="852" y="209"/>
                  </a:cubicBezTo>
                  <a:cubicBezTo>
                    <a:pt x="851" y="210"/>
                    <a:pt x="851" y="210"/>
                    <a:pt x="851" y="210"/>
                  </a:cubicBezTo>
                  <a:cubicBezTo>
                    <a:pt x="851" y="210"/>
                    <a:pt x="850" y="210"/>
                    <a:pt x="850" y="210"/>
                  </a:cubicBezTo>
                  <a:cubicBezTo>
                    <a:pt x="850" y="210"/>
                    <a:pt x="849" y="210"/>
                    <a:pt x="849" y="209"/>
                  </a:cubicBezTo>
                  <a:cubicBezTo>
                    <a:pt x="848" y="209"/>
                    <a:pt x="847" y="209"/>
                    <a:pt x="846" y="209"/>
                  </a:cubicBezTo>
                  <a:cubicBezTo>
                    <a:pt x="850" y="198"/>
                    <a:pt x="850" y="198"/>
                    <a:pt x="850" y="198"/>
                  </a:cubicBezTo>
                  <a:cubicBezTo>
                    <a:pt x="878" y="196"/>
                    <a:pt x="878" y="196"/>
                    <a:pt x="878" y="196"/>
                  </a:cubicBezTo>
                  <a:cubicBezTo>
                    <a:pt x="878" y="196"/>
                    <a:pt x="878" y="196"/>
                    <a:pt x="878" y="197"/>
                  </a:cubicBezTo>
                  <a:close/>
                  <a:moveTo>
                    <a:pt x="886" y="168"/>
                  </a:moveTo>
                  <a:cubicBezTo>
                    <a:pt x="883" y="176"/>
                    <a:pt x="881" y="183"/>
                    <a:pt x="880" y="189"/>
                  </a:cubicBezTo>
                  <a:cubicBezTo>
                    <a:pt x="852" y="191"/>
                    <a:pt x="852" y="191"/>
                    <a:pt x="852" y="191"/>
                  </a:cubicBezTo>
                  <a:cubicBezTo>
                    <a:pt x="867" y="146"/>
                    <a:pt x="867" y="146"/>
                    <a:pt x="867" y="146"/>
                  </a:cubicBezTo>
                  <a:cubicBezTo>
                    <a:pt x="892" y="143"/>
                    <a:pt x="892" y="143"/>
                    <a:pt x="892" y="143"/>
                  </a:cubicBezTo>
                  <a:cubicBezTo>
                    <a:pt x="890" y="152"/>
                    <a:pt x="888" y="160"/>
                    <a:pt x="886" y="168"/>
                  </a:cubicBezTo>
                  <a:close/>
                  <a:moveTo>
                    <a:pt x="931" y="70"/>
                  </a:moveTo>
                  <a:cubicBezTo>
                    <a:pt x="926" y="73"/>
                    <a:pt x="921" y="77"/>
                    <a:pt x="917" y="79"/>
                  </a:cubicBezTo>
                  <a:cubicBezTo>
                    <a:pt x="915" y="81"/>
                    <a:pt x="914" y="82"/>
                    <a:pt x="913" y="83"/>
                  </a:cubicBezTo>
                  <a:cubicBezTo>
                    <a:pt x="912" y="84"/>
                    <a:pt x="911" y="84"/>
                    <a:pt x="911" y="84"/>
                  </a:cubicBezTo>
                  <a:cubicBezTo>
                    <a:pt x="911" y="84"/>
                    <a:pt x="911" y="85"/>
                    <a:pt x="911" y="85"/>
                  </a:cubicBezTo>
                  <a:cubicBezTo>
                    <a:pt x="869" y="90"/>
                    <a:pt x="869" y="90"/>
                    <a:pt x="869" y="90"/>
                  </a:cubicBezTo>
                  <a:cubicBezTo>
                    <a:pt x="870" y="87"/>
                    <a:pt x="871" y="85"/>
                    <a:pt x="872" y="83"/>
                  </a:cubicBezTo>
                  <a:cubicBezTo>
                    <a:pt x="873" y="81"/>
                    <a:pt x="874" y="80"/>
                    <a:pt x="874" y="79"/>
                  </a:cubicBezTo>
                  <a:cubicBezTo>
                    <a:pt x="874" y="79"/>
                    <a:pt x="874" y="79"/>
                    <a:pt x="874" y="78"/>
                  </a:cubicBezTo>
                  <a:cubicBezTo>
                    <a:pt x="875" y="78"/>
                    <a:pt x="875" y="78"/>
                    <a:pt x="875" y="78"/>
                  </a:cubicBezTo>
                  <a:cubicBezTo>
                    <a:pt x="876" y="77"/>
                    <a:pt x="877" y="76"/>
                    <a:pt x="879" y="75"/>
                  </a:cubicBezTo>
                  <a:cubicBezTo>
                    <a:pt x="885" y="71"/>
                    <a:pt x="893" y="65"/>
                    <a:pt x="901" y="60"/>
                  </a:cubicBezTo>
                  <a:cubicBezTo>
                    <a:pt x="917" y="64"/>
                    <a:pt x="917" y="64"/>
                    <a:pt x="917" y="64"/>
                  </a:cubicBezTo>
                  <a:cubicBezTo>
                    <a:pt x="918" y="64"/>
                    <a:pt x="925" y="66"/>
                    <a:pt x="933" y="69"/>
                  </a:cubicBezTo>
                  <a:cubicBezTo>
                    <a:pt x="932" y="69"/>
                    <a:pt x="931" y="69"/>
                    <a:pt x="931" y="70"/>
                  </a:cubicBezTo>
                  <a:close/>
                </a:path>
              </a:pathLst>
            </a:custGeom>
            <a:solidFill>
              <a:schemeClr val="accent2"/>
            </a:solidFill>
            <a:ln>
              <a:noFill/>
            </a:ln>
          </p:spPr>
          <p:txBody>
            <a:bodyPr vert="horz" wrap="square" lIns="121920" tIns="60960" rIns="121920" bIns="60960" numCol="1" anchor="t" anchorCtr="0" compatLnSpc="1"/>
            <a:lstStyle/>
            <a:p>
              <a:endParaRPr lang="en-US" sz="2400" dirty="0">
                <a:latin typeface="Noto Sans S Chinese Light" panose="020B0300000000000000" pitchFamily="34" charset="-122"/>
              </a:endParaRPr>
            </a:p>
          </p:txBody>
        </p:sp>
        <p:sp>
          <p:nvSpPr>
            <p:cNvPr id="8" name="Shape 2671"/>
            <p:cNvSpPr/>
            <p:nvPr/>
          </p:nvSpPr>
          <p:spPr>
            <a:xfrm flipH="1">
              <a:off x="5300924" y="2945072"/>
              <a:ext cx="774139" cy="1090672"/>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p>
          </p:txBody>
        </p:sp>
      </p:grpSp>
      <p:sp>
        <p:nvSpPr>
          <p:cNvPr id="19" name="文本框 66"/>
          <p:cNvSpPr txBox="1">
            <a:spLocks noChangeArrowheads="1"/>
          </p:cNvSpPr>
          <p:nvPr/>
        </p:nvSpPr>
        <p:spPr bwMode="auto">
          <a:xfrm>
            <a:off x="9146688" y="4619699"/>
            <a:ext cx="23315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ts val="1200"/>
              </a:lnSpc>
            </a:pPr>
            <a:r>
              <a:rPr lang="zh-CN" altLang="en-US"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输入替换内容编辑文字输入替换内容编辑文字输入替换内容编辑文字输入替换内容编辑文字</a:t>
            </a:r>
            <a:endParaRPr lang="en-US" altLang="zh-CN"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endParaRPr>
          </a:p>
        </p:txBody>
      </p:sp>
      <p:sp>
        <p:nvSpPr>
          <p:cNvPr id="20" name="文本框 13"/>
          <p:cNvSpPr txBox="1">
            <a:spLocks noChangeArrowheads="1"/>
          </p:cNvSpPr>
          <p:nvPr/>
        </p:nvSpPr>
        <p:spPr bwMode="auto">
          <a:xfrm>
            <a:off x="9146689" y="3509786"/>
            <a:ext cx="119295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accent2"/>
                </a:solidFill>
                <a:latin typeface="Noto Sans S Chinese Light" panose="020B0300000000000000" pitchFamily="34" charset="-122"/>
                <a:ea typeface="Noto Sans S Chinese Light" panose="020B0300000000000000" pitchFamily="34" charset="-122"/>
                <a:cs typeface="Arial" panose="020B0604020202020204" pitchFamily="34" charset="0"/>
              </a:rPr>
              <a:t>35%</a:t>
            </a:r>
          </a:p>
          <a:p>
            <a:r>
              <a:rPr lang="zh-CN" altLang="en-US" sz="1800" dirty="0">
                <a:solidFill>
                  <a:schemeClr val="tx1">
                    <a:lumMod val="75000"/>
                    <a:lumOff val="2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输入标题</a:t>
            </a:r>
          </a:p>
        </p:txBody>
      </p:sp>
      <p:sp>
        <p:nvSpPr>
          <p:cNvPr id="24" name="文本框 66"/>
          <p:cNvSpPr txBox="1">
            <a:spLocks noChangeArrowheads="1"/>
          </p:cNvSpPr>
          <p:nvPr/>
        </p:nvSpPr>
        <p:spPr bwMode="auto">
          <a:xfrm>
            <a:off x="1351280" y="3764460"/>
            <a:ext cx="23877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ts val="1200"/>
              </a:lnSpc>
            </a:pPr>
            <a:r>
              <a:rPr lang="zh-CN" altLang="en-US"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rPr>
              <a:t>输入替换内容编辑文字输入替换内容编辑文字输入替换内容编辑文字输入替换内容编辑文字</a:t>
            </a:r>
            <a:endParaRPr lang="en-US" altLang="zh-CN" sz="1000" dirty="0">
              <a:solidFill>
                <a:schemeClr val="tx1">
                  <a:lumMod val="50000"/>
                  <a:lumOff val="50000"/>
                </a:schemeClr>
              </a:solidFill>
              <a:latin typeface="Noto Sans S Chinese Light" panose="020B0300000000000000" pitchFamily="34" charset="-122"/>
              <a:ea typeface="Noto Sans S Chinese Light" panose="020B0300000000000000" pitchFamily="34" charset="-122"/>
            </a:endParaRPr>
          </a:p>
        </p:txBody>
      </p:sp>
      <p:sp>
        <p:nvSpPr>
          <p:cNvPr id="25" name="文本框 13"/>
          <p:cNvSpPr txBox="1">
            <a:spLocks noChangeArrowheads="1"/>
          </p:cNvSpPr>
          <p:nvPr/>
        </p:nvSpPr>
        <p:spPr bwMode="auto">
          <a:xfrm>
            <a:off x="2546116" y="2671178"/>
            <a:ext cx="11929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eaLnBrk="1" hangingPunct="1"/>
            <a:r>
              <a:rPr lang="en-US" altLang="zh-CN" sz="4000" dirty="0">
                <a:solidFill>
                  <a:schemeClr val="accent1"/>
                </a:solidFill>
                <a:latin typeface="Noto Sans S Chinese Light" panose="020B0300000000000000" pitchFamily="34" charset="-122"/>
                <a:ea typeface="Noto Sans S Chinese Light" panose="020B0300000000000000" pitchFamily="34" charset="-122"/>
                <a:cs typeface="Arial" panose="020B0604020202020204" pitchFamily="34" charset="0"/>
              </a:rPr>
              <a:t>65%</a:t>
            </a:r>
          </a:p>
          <a:p>
            <a:pPr algn="r" eaLnBrk="1" hangingPunct="1"/>
            <a:r>
              <a:rPr lang="zh-CN" altLang="en-US" sz="1800" dirty="0">
                <a:solidFill>
                  <a:schemeClr val="tx1">
                    <a:lumMod val="75000"/>
                    <a:lumOff val="2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输入标题</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p:cNvGrpSpPr/>
          <p:nvPr/>
        </p:nvGrpSpPr>
        <p:grpSpPr>
          <a:xfrm>
            <a:off x="6120385" y="2687971"/>
            <a:ext cx="4813113" cy="2993359"/>
            <a:chOff x="1208088" y="3363913"/>
            <a:chExt cx="5354637" cy="3330575"/>
          </a:xfrm>
          <a:solidFill>
            <a:schemeClr val="bg1">
              <a:lumMod val="85000"/>
            </a:schemeClr>
          </a:solidFill>
        </p:grpSpPr>
        <p:sp>
          <p:nvSpPr>
            <p:cNvPr id="11" name="Freeform 1"/>
            <p:cNvSpPr>
              <a:spLocks noChangeArrowheads="1"/>
            </p:cNvSpPr>
            <p:nvPr/>
          </p:nvSpPr>
          <p:spPr bwMode="auto">
            <a:xfrm>
              <a:off x="2503488" y="3363913"/>
              <a:ext cx="461962" cy="731837"/>
            </a:xfrm>
            <a:custGeom>
              <a:avLst/>
              <a:gdLst>
                <a:gd name="T0" fmla="*/ 93 w 1282"/>
                <a:gd name="T1" fmla="*/ 344 h 2032"/>
                <a:gd name="T2" fmla="*/ 93 w 1282"/>
                <a:gd name="T3" fmla="*/ 344 h 2032"/>
                <a:gd name="T4" fmla="*/ 750 w 1282"/>
                <a:gd name="T5" fmla="*/ 1000 h 2032"/>
                <a:gd name="T6" fmla="*/ 93 w 1282"/>
                <a:gd name="T7" fmla="*/ 1656 h 2032"/>
                <a:gd name="T8" fmla="*/ 93 w 1282"/>
                <a:gd name="T9" fmla="*/ 1937 h 2032"/>
                <a:gd name="T10" fmla="*/ 375 w 1282"/>
                <a:gd name="T11" fmla="*/ 1937 h 2032"/>
                <a:gd name="T12" fmla="*/ 1281 w 1282"/>
                <a:gd name="T13" fmla="*/ 1000 h 2032"/>
                <a:gd name="T14" fmla="*/ 375 w 1282"/>
                <a:gd name="T15" fmla="*/ 94 h 2032"/>
                <a:gd name="T16" fmla="*/ 93 w 1282"/>
                <a:gd name="T17" fmla="*/ 94 h 2032"/>
                <a:gd name="T18" fmla="*/ 31 w 1282"/>
                <a:gd name="T19" fmla="*/ 219 h 2032"/>
                <a:gd name="T20" fmla="*/ 93 w 1282"/>
                <a:gd name="T21" fmla="*/ 344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2" h="203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grpFill/>
            <a:ln>
              <a:noFill/>
            </a:ln>
            <a:effectLst/>
          </p:spPr>
          <p:txBody>
            <a:bodyPr wrap="none" anchor="ctr"/>
            <a:lstStyle/>
            <a:p>
              <a:pPr defTabSz="543560">
                <a:defRPr/>
              </a:pPr>
              <a:endParaRPr lang="en-US" sz="1075" dirty="0">
                <a:latin typeface="Open Sans Light"/>
              </a:endParaRPr>
            </a:p>
          </p:txBody>
        </p:sp>
        <p:sp>
          <p:nvSpPr>
            <p:cNvPr id="12" name="Freeform 2"/>
            <p:cNvSpPr>
              <a:spLocks noChangeArrowheads="1"/>
            </p:cNvSpPr>
            <p:nvPr/>
          </p:nvSpPr>
          <p:spPr bwMode="auto">
            <a:xfrm>
              <a:off x="2514600" y="3657600"/>
              <a:ext cx="146050" cy="146050"/>
            </a:xfrm>
            <a:custGeom>
              <a:avLst/>
              <a:gdLst>
                <a:gd name="T0" fmla="*/ 187 w 407"/>
                <a:gd name="T1" fmla="*/ 406 h 407"/>
                <a:gd name="T2" fmla="*/ 187 w 407"/>
                <a:gd name="T3" fmla="*/ 406 h 407"/>
                <a:gd name="T4" fmla="*/ 0 w 407"/>
                <a:gd name="T5" fmla="*/ 187 h 407"/>
                <a:gd name="T6" fmla="*/ 187 w 407"/>
                <a:gd name="T7" fmla="*/ 0 h 407"/>
                <a:gd name="T8" fmla="*/ 406 w 407"/>
                <a:gd name="T9" fmla="*/ 187 h 407"/>
                <a:gd name="T10" fmla="*/ 187 w 407"/>
                <a:gd name="T11" fmla="*/ 406 h 407"/>
              </a:gdLst>
              <a:ahLst/>
              <a:cxnLst>
                <a:cxn ang="0">
                  <a:pos x="T0" y="T1"/>
                </a:cxn>
                <a:cxn ang="0">
                  <a:pos x="T2" y="T3"/>
                </a:cxn>
                <a:cxn ang="0">
                  <a:pos x="T4" y="T5"/>
                </a:cxn>
                <a:cxn ang="0">
                  <a:pos x="T6" y="T7"/>
                </a:cxn>
                <a:cxn ang="0">
                  <a:pos x="T8" y="T9"/>
                </a:cxn>
                <a:cxn ang="0">
                  <a:pos x="T10" y="T11"/>
                </a:cxn>
              </a:cxnLst>
              <a:rect l="0" t="0" r="r" b="b"/>
              <a:pathLst>
                <a:path w="407" h="407">
                  <a:moveTo>
                    <a:pt x="187" y="406"/>
                  </a:moveTo>
                  <a:lnTo>
                    <a:pt x="187" y="406"/>
                  </a:lnTo>
                  <a:cubicBezTo>
                    <a:pt x="94" y="406"/>
                    <a:pt x="0" y="312"/>
                    <a:pt x="0" y="187"/>
                  </a:cubicBezTo>
                  <a:cubicBezTo>
                    <a:pt x="0" y="93"/>
                    <a:pt x="94" y="0"/>
                    <a:pt x="187" y="0"/>
                  </a:cubicBezTo>
                  <a:cubicBezTo>
                    <a:pt x="312" y="0"/>
                    <a:pt x="406" y="93"/>
                    <a:pt x="406" y="187"/>
                  </a:cubicBezTo>
                  <a:cubicBezTo>
                    <a:pt x="406" y="312"/>
                    <a:pt x="312" y="406"/>
                    <a:pt x="187" y="406"/>
                  </a:cubicBezTo>
                </a:path>
              </a:pathLst>
            </a:custGeom>
            <a:grpFill/>
            <a:ln>
              <a:noFill/>
            </a:ln>
            <a:effectLst/>
          </p:spPr>
          <p:txBody>
            <a:bodyPr wrap="none" anchor="ctr"/>
            <a:lstStyle/>
            <a:p>
              <a:pPr defTabSz="543560">
                <a:defRPr/>
              </a:pPr>
              <a:endParaRPr lang="en-US" sz="1075" dirty="0">
                <a:latin typeface="Open Sans Light"/>
              </a:endParaRPr>
            </a:p>
          </p:txBody>
        </p:sp>
        <p:sp>
          <p:nvSpPr>
            <p:cNvPr id="13" name="Freeform 3"/>
            <p:cNvSpPr>
              <a:spLocks noChangeArrowheads="1"/>
            </p:cNvSpPr>
            <p:nvPr/>
          </p:nvSpPr>
          <p:spPr bwMode="auto">
            <a:xfrm>
              <a:off x="2514600" y="6254750"/>
              <a:ext cx="146050" cy="147638"/>
            </a:xfrm>
            <a:custGeom>
              <a:avLst/>
              <a:gdLst>
                <a:gd name="T0" fmla="*/ 187 w 407"/>
                <a:gd name="T1" fmla="*/ 407 h 408"/>
                <a:gd name="T2" fmla="*/ 187 w 407"/>
                <a:gd name="T3" fmla="*/ 407 h 408"/>
                <a:gd name="T4" fmla="*/ 0 w 407"/>
                <a:gd name="T5" fmla="*/ 219 h 408"/>
                <a:gd name="T6" fmla="*/ 187 w 407"/>
                <a:gd name="T7" fmla="*/ 0 h 408"/>
                <a:gd name="T8" fmla="*/ 406 w 407"/>
                <a:gd name="T9" fmla="*/ 219 h 408"/>
                <a:gd name="T10" fmla="*/ 187 w 407"/>
                <a:gd name="T11" fmla="*/ 407 h 408"/>
              </a:gdLst>
              <a:ahLst/>
              <a:cxnLst>
                <a:cxn ang="0">
                  <a:pos x="T0" y="T1"/>
                </a:cxn>
                <a:cxn ang="0">
                  <a:pos x="T2" y="T3"/>
                </a:cxn>
                <a:cxn ang="0">
                  <a:pos x="T4" y="T5"/>
                </a:cxn>
                <a:cxn ang="0">
                  <a:pos x="T6" y="T7"/>
                </a:cxn>
                <a:cxn ang="0">
                  <a:pos x="T8" y="T9"/>
                </a:cxn>
                <a:cxn ang="0">
                  <a:pos x="T10" y="T11"/>
                </a:cxn>
              </a:cxnLst>
              <a:rect l="0" t="0" r="r" b="b"/>
              <a:pathLst>
                <a:path w="407" h="408">
                  <a:moveTo>
                    <a:pt x="187" y="407"/>
                  </a:moveTo>
                  <a:lnTo>
                    <a:pt x="187" y="407"/>
                  </a:lnTo>
                  <a:cubicBezTo>
                    <a:pt x="94" y="407"/>
                    <a:pt x="0" y="313"/>
                    <a:pt x="0" y="219"/>
                  </a:cubicBezTo>
                  <a:cubicBezTo>
                    <a:pt x="0" y="94"/>
                    <a:pt x="94" y="0"/>
                    <a:pt x="187" y="0"/>
                  </a:cubicBezTo>
                  <a:cubicBezTo>
                    <a:pt x="312" y="0"/>
                    <a:pt x="406" y="94"/>
                    <a:pt x="406" y="219"/>
                  </a:cubicBezTo>
                  <a:cubicBezTo>
                    <a:pt x="406" y="313"/>
                    <a:pt x="312" y="407"/>
                    <a:pt x="187" y="407"/>
                  </a:cubicBezTo>
                </a:path>
              </a:pathLst>
            </a:custGeom>
            <a:grpFill/>
            <a:ln>
              <a:noFill/>
            </a:ln>
            <a:effectLst/>
          </p:spPr>
          <p:txBody>
            <a:bodyPr wrap="none" anchor="ctr"/>
            <a:lstStyle/>
            <a:p>
              <a:pPr defTabSz="543560">
                <a:defRPr/>
              </a:pPr>
              <a:endParaRPr lang="en-US" sz="1075" dirty="0">
                <a:latin typeface="Open Sans Light"/>
              </a:endParaRPr>
            </a:p>
          </p:txBody>
        </p:sp>
        <p:sp>
          <p:nvSpPr>
            <p:cNvPr id="14" name="Freeform 4"/>
            <p:cNvSpPr>
              <a:spLocks noChangeArrowheads="1"/>
            </p:cNvSpPr>
            <p:nvPr/>
          </p:nvSpPr>
          <p:spPr bwMode="auto">
            <a:xfrm>
              <a:off x="3808413" y="4962525"/>
              <a:ext cx="146050" cy="134938"/>
            </a:xfrm>
            <a:custGeom>
              <a:avLst/>
              <a:gdLst>
                <a:gd name="T0" fmla="*/ 0 w 406"/>
                <a:gd name="T1" fmla="*/ 187 h 375"/>
                <a:gd name="T2" fmla="*/ 0 w 406"/>
                <a:gd name="T3" fmla="*/ 187 h 375"/>
                <a:gd name="T4" fmla="*/ 218 w 406"/>
                <a:gd name="T5" fmla="*/ 0 h 375"/>
                <a:gd name="T6" fmla="*/ 405 w 406"/>
                <a:gd name="T7" fmla="*/ 187 h 375"/>
                <a:gd name="T8" fmla="*/ 218 w 406"/>
                <a:gd name="T9" fmla="*/ 374 h 375"/>
                <a:gd name="T10" fmla="*/ 0 w 406"/>
                <a:gd name="T11" fmla="*/ 187 h 375"/>
              </a:gdLst>
              <a:ahLst/>
              <a:cxnLst>
                <a:cxn ang="0">
                  <a:pos x="T0" y="T1"/>
                </a:cxn>
                <a:cxn ang="0">
                  <a:pos x="T2" y="T3"/>
                </a:cxn>
                <a:cxn ang="0">
                  <a:pos x="T4" y="T5"/>
                </a:cxn>
                <a:cxn ang="0">
                  <a:pos x="T6" y="T7"/>
                </a:cxn>
                <a:cxn ang="0">
                  <a:pos x="T8" y="T9"/>
                </a:cxn>
                <a:cxn ang="0">
                  <a:pos x="T10" y="T11"/>
                </a:cxn>
              </a:cxnLst>
              <a:rect l="0" t="0" r="r" b="b"/>
              <a:pathLst>
                <a:path w="406" h="375">
                  <a:moveTo>
                    <a:pt x="0" y="187"/>
                  </a:moveTo>
                  <a:lnTo>
                    <a:pt x="0" y="187"/>
                  </a:lnTo>
                  <a:cubicBezTo>
                    <a:pt x="0" y="62"/>
                    <a:pt x="93" y="0"/>
                    <a:pt x="218" y="0"/>
                  </a:cubicBezTo>
                  <a:cubicBezTo>
                    <a:pt x="311" y="0"/>
                    <a:pt x="405" y="62"/>
                    <a:pt x="405" y="187"/>
                  </a:cubicBezTo>
                  <a:cubicBezTo>
                    <a:pt x="405" y="280"/>
                    <a:pt x="311" y="374"/>
                    <a:pt x="218" y="374"/>
                  </a:cubicBezTo>
                  <a:cubicBezTo>
                    <a:pt x="93" y="374"/>
                    <a:pt x="0" y="280"/>
                    <a:pt x="0" y="187"/>
                  </a:cubicBezTo>
                </a:path>
              </a:pathLst>
            </a:custGeom>
            <a:grpFill/>
            <a:ln>
              <a:noFill/>
            </a:ln>
            <a:effectLst/>
          </p:spPr>
          <p:txBody>
            <a:bodyPr wrap="none" anchor="ctr"/>
            <a:lstStyle/>
            <a:p>
              <a:pPr defTabSz="543560">
                <a:defRPr/>
              </a:pPr>
              <a:endParaRPr lang="en-US" sz="1075" dirty="0">
                <a:latin typeface="Open Sans Light"/>
              </a:endParaRPr>
            </a:p>
          </p:txBody>
        </p:sp>
        <p:sp>
          <p:nvSpPr>
            <p:cNvPr id="15" name="Freeform 5"/>
            <p:cNvSpPr>
              <a:spLocks noChangeArrowheads="1"/>
            </p:cNvSpPr>
            <p:nvPr/>
          </p:nvSpPr>
          <p:spPr bwMode="auto">
            <a:xfrm>
              <a:off x="1208088" y="4962525"/>
              <a:ext cx="146050" cy="134938"/>
            </a:xfrm>
            <a:custGeom>
              <a:avLst/>
              <a:gdLst>
                <a:gd name="T0" fmla="*/ 0 w 407"/>
                <a:gd name="T1" fmla="*/ 187 h 375"/>
                <a:gd name="T2" fmla="*/ 0 w 407"/>
                <a:gd name="T3" fmla="*/ 187 h 375"/>
                <a:gd name="T4" fmla="*/ 219 w 407"/>
                <a:gd name="T5" fmla="*/ 0 h 375"/>
                <a:gd name="T6" fmla="*/ 406 w 407"/>
                <a:gd name="T7" fmla="*/ 187 h 375"/>
                <a:gd name="T8" fmla="*/ 219 w 407"/>
                <a:gd name="T9" fmla="*/ 374 h 375"/>
                <a:gd name="T10" fmla="*/ 0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0" y="187"/>
                  </a:moveTo>
                  <a:lnTo>
                    <a:pt x="0" y="187"/>
                  </a:lnTo>
                  <a:cubicBezTo>
                    <a:pt x="0" y="62"/>
                    <a:pt x="94" y="0"/>
                    <a:pt x="219" y="0"/>
                  </a:cubicBezTo>
                  <a:cubicBezTo>
                    <a:pt x="312" y="0"/>
                    <a:pt x="406" y="62"/>
                    <a:pt x="406" y="187"/>
                  </a:cubicBezTo>
                  <a:cubicBezTo>
                    <a:pt x="406" y="280"/>
                    <a:pt x="312" y="374"/>
                    <a:pt x="219" y="374"/>
                  </a:cubicBezTo>
                  <a:cubicBezTo>
                    <a:pt x="94" y="374"/>
                    <a:pt x="0" y="280"/>
                    <a:pt x="0" y="187"/>
                  </a:cubicBezTo>
                </a:path>
              </a:pathLst>
            </a:custGeom>
            <a:grpFill/>
            <a:ln>
              <a:noFill/>
            </a:ln>
            <a:effectLst/>
          </p:spPr>
          <p:txBody>
            <a:bodyPr wrap="none" anchor="ctr"/>
            <a:lstStyle/>
            <a:p>
              <a:pPr defTabSz="543560">
                <a:defRPr/>
              </a:pPr>
              <a:endParaRPr lang="en-US" sz="1075" dirty="0">
                <a:latin typeface="Open Sans Light"/>
              </a:endParaRPr>
            </a:p>
          </p:txBody>
        </p:sp>
        <p:sp>
          <p:nvSpPr>
            <p:cNvPr id="16" name="Freeform 6"/>
            <p:cNvSpPr>
              <a:spLocks noChangeArrowheads="1"/>
            </p:cNvSpPr>
            <p:nvPr/>
          </p:nvSpPr>
          <p:spPr bwMode="auto">
            <a:xfrm>
              <a:off x="1579563" y="5872163"/>
              <a:ext cx="158750" cy="157162"/>
            </a:xfrm>
            <a:custGeom>
              <a:avLst/>
              <a:gdLst>
                <a:gd name="T0" fmla="*/ 94 w 439"/>
                <a:gd name="T1" fmla="*/ 344 h 438"/>
                <a:gd name="T2" fmla="*/ 94 w 439"/>
                <a:gd name="T3" fmla="*/ 344 h 438"/>
                <a:gd name="T4" fmla="*/ 94 w 439"/>
                <a:gd name="T5" fmla="*/ 62 h 438"/>
                <a:gd name="T6" fmla="*/ 375 w 439"/>
                <a:gd name="T7" fmla="*/ 62 h 438"/>
                <a:gd name="T8" fmla="*/ 375 w 439"/>
                <a:gd name="T9" fmla="*/ 344 h 438"/>
                <a:gd name="T10" fmla="*/ 94 w 439"/>
                <a:gd name="T11" fmla="*/ 344 h 438"/>
              </a:gdLst>
              <a:ahLst/>
              <a:cxnLst>
                <a:cxn ang="0">
                  <a:pos x="T0" y="T1"/>
                </a:cxn>
                <a:cxn ang="0">
                  <a:pos x="T2" y="T3"/>
                </a:cxn>
                <a:cxn ang="0">
                  <a:pos x="T4" y="T5"/>
                </a:cxn>
                <a:cxn ang="0">
                  <a:pos x="T6" y="T7"/>
                </a:cxn>
                <a:cxn ang="0">
                  <a:pos x="T8" y="T9"/>
                </a:cxn>
                <a:cxn ang="0">
                  <a:pos x="T10" y="T11"/>
                </a:cxn>
              </a:cxnLst>
              <a:rect l="0" t="0" r="r" b="b"/>
              <a:pathLst>
                <a:path w="439" h="438">
                  <a:moveTo>
                    <a:pt x="94" y="344"/>
                  </a:moveTo>
                  <a:lnTo>
                    <a:pt x="94" y="344"/>
                  </a:lnTo>
                  <a:cubicBezTo>
                    <a:pt x="0" y="281"/>
                    <a:pt x="0" y="156"/>
                    <a:pt x="94" y="62"/>
                  </a:cubicBezTo>
                  <a:cubicBezTo>
                    <a:pt x="156" y="0"/>
                    <a:pt x="281" y="0"/>
                    <a:pt x="375" y="62"/>
                  </a:cubicBezTo>
                  <a:cubicBezTo>
                    <a:pt x="438" y="156"/>
                    <a:pt x="438" y="281"/>
                    <a:pt x="375" y="344"/>
                  </a:cubicBezTo>
                  <a:cubicBezTo>
                    <a:pt x="281" y="437"/>
                    <a:pt x="156" y="437"/>
                    <a:pt x="94" y="344"/>
                  </a:cubicBezTo>
                </a:path>
              </a:pathLst>
            </a:custGeom>
            <a:grpFill/>
            <a:ln>
              <a:noFill/>
            </a:ln>
            <a:effectLst/>
          </p:spPr>
          <p:txBody>
            <a:bodyPr wrap="none" anchor="ctr"/>
            <a:lstStyle/>
            <a:p>
              <a:pPr defTabSz="543560">
                <a:defRPr/>
              </a:pPr>
              <a:endParaRPr lang="en-US" sz="1075" dirty="0">
                <a:latin typeface="Open Sans Light"/>
              </a:endParaRPr>
            </a:p>
          </p:txBody>
        </p:sp>
        <p:sp>
          <p:nvSpPr>
            <p:cNvPr id="17" name="Freeform 7"/>
            <p:cNvSpPr>
              <a:spLocks noChangeArrowheads="1"/>
            </p:cNvSpPr>
            <p:nvPr/>
          </p:nvSpPr>
          <p:spPr bwMode="auto">
            <a:xfrm>
              <a:off x="3425825" y="5872163"/>
              <a:ext cx="158750" cy="157162"/>
            </a:xfrm>
            <a:custGeom>
              <a:avLst/>
              <a:gdLst>
                <a:gd name="T0" fmla="*/ 63 w 439"/>
                <a:gd name="T1" fmla="*/ 62 h 438"/>
                <a:gd name="T2" fmla="*/ 63 w 439"/>
                <a:gd name="T3" fmla="*/ 62 h 438"/>
                <a:gd name="T4" fmla="*/ 344 w 439"/>
                <a:gd name="T5" fmla="*/ 62 h 438"/>
                <a:gd name="T6" fmla="*/ 344 w 439"/>
                <a:gd name="T7" fmla="*/ 344 h 438"/>
                <a:gd name="T8" fmla="*/ 63 w 439"/>
                <a:gd name="T9" fmla="*/ 344 h 438"/>
                <a:gd name="T10" fmla="*/ 63 w 439"/>
                <a:gd name="T11" fmla="*/ 62 h 438"/>
              </a:gdLst>
              <a:ahLst/>
              <a:cxnLst>
                <a:cxn ang="0">
                  <a:pos x="T0" y="T1"/>
                </a:cxn>
                <a:cxn ang="0">
                  <a:pos x="T2" y="T3"/>
                </a:cxn>
                <a:cxn ang="0">
                  <a:pos x="T4" y="T5"/>
                </a:cxn>
                <a:cxn ang="0">
                  <a:pos x="T6" y="T7"/>
                </a:cxn>
                <a:cxn ang="0">
                  <a:pos x="T8" y="T9"/>
                </a:cxn>
                <a:cxn ang="0">
                  <a:pos x="T10" y="T11"/>
                </a:cxn>
              </a:cxnLst>
              <a:rect l="0" t="0" r="r" b="b"/>
              <a:pathLst>
                <a:path w="439" h="438">
                  <a:moveTo>
                    <a:pt x="63" y="62"/>
                  </a:moveTo>
                  <a:lnTo>
                    <a:pt x="63" y="62"/>
                  </a:lnTo>
                  <a:cubicBezTo>
                    <a:pt x="156" y="0"/>
                    <a:pt x="281" y="0"/>
                    <a:pt x="344" y="62"/>
                  </a:cubicBezTo>
                  <a:cubicBezTo>
                    <a:pt x="438" y="156"/>
                    <a:pt x="438" y="281"/>
                    <a:pt x="344" y="344"/>
                  </a:cubicBezTo>
                  <a:cubicBezTo>
                    <a:pt x="281" y="437"/>
                    <a:pt x="156" y="437"/>
                    <a:pt x="63" y="344"/>
                  </a:cubicBezTo>
                  <a:cubicBezTo>
                    <a:pt x="0" y="281"/>
                    <a:pt x="0" y="156"/>
                    <a:pt x="63" y="62"/>
                  </a:cubicBezTo>
                </a:path>
              </a:pathLst>
            </a:custGeom>
            <a:grpFill/>
            <a:ln>
              <a:noFill/>
            </a:ln>
            <a:effectLst/>
          </p:spPr>
          <p:txBody>
            <a:bodyPr wrap="none" anchor="ctr"/>
            <a:lstStyle/>
            <a:p>
              <a:pPr defTabSz="543560">
                <a:defRPr/>
              </a:pPr>
              <a:endParaRPr lang="en-US" sz="1075" dirty="0">
                <a:latin typeface="Open Sans Light"/>
              </a:endParaRPr>
            </a:p>
          </p:txBody>
        </p:sp>
        <p:sp>
          <p:nvSpPr>
            <p:cNvPr id="18" name="Freeform 8"/>
            <p:cNvSpPr>
              <a:spLocks noChangeArrowheads="1"/>
            </p:cNvSpPr>
            <p:nvPr/>
          </p:nvSpPr>
          <p:spPr bwMode="auto">
            <a:xfrm>
              <a:off x="1579563" y="4027488"/>
              <a:ext cx="158750" cy="157162"/>
            </a:xfrm>
            <a:custGeom>
              <a:avLst/>
              <a:gdLst>
                <a:gd name="T0" fmla="*/ 94 w 439"/>
                <a:gd name="T1" fmla="*/ 93 h 438"/>
                <a:gd name="T2" fmla="*/ 94 w 439"/>
                <a:gd name="T3" fmla="*/ 93 h 438"/>
                <a:gd name="T4" fmla="*/ 375 w 439"/>
                <a:gd name="T5" fmla="*/ 93 h 438"/>
                <a:gd name="T6" fmla="*/ 375 w 439"/>
                <a:gd name="T7" fmla="*/ 375 h 438"/>
                <a:gd name="T8" fmla="*/ 94 w 439"/>
                <a:gd name="T9" fmla="*/ 375 h 438"/>
                <a:gd name="T10" fmla="*/ 94 w 439"/>
                <a:gd name="T11" fmla="*/ 93 h 438"/>
              </a:gdLst>
              <a:ahLst/>
              <a:cxnLst>
                <a:cxn ang="0">
                  <a:pos x="T0" y="T1"/>
                </a:cxn>
                <a:cxn ang="0">
                  <a:pos x="T2" y="T3"/>
                </a:cxn>
                <a:cxn ang="0">
                  <a:pos x="T4" y="T5"/>
                </a:cxn>
                <a:cxn ang="0">
                  <a:pos x="T6" y="T7"/>
                </a:cxn>
                <a:cxn ang="0">
                  <a:pos x="T8" y="T9"/>
                </a:cxn>
                <a:cxn ang="0">
                  <a:pos x="T10" y="T11"/>
                </a:cxn>
              </a:cxnLst>
              <a:rect l="0" t="0" r="r" b="b"/>
              <a:pathLst>
                <a:path w="439" h="438">
                  <a:moveTo>
                    <a:pt x="94" y="93"/>
                  </a:moveTo>
                  <a:lnTo>
                    <a:pt x="94" y="93"/>
                  </a:lnTo>
                  <a:cubicBezTo>
                    <a:pt x="156" y="0"/>
                    <a:pt x="281" y="0"/>
                    <a:pt x="375" y="93"/>
                  </a:cubicBezTo>
                  <a:cubicBezTo>
                    <a:pt x="438" y="156"/>
                    <a:pt x="438" y="281"/>
                    <a:pt x="375" y="375"/>
                  </a:cubicBezTo>
                  <a:cubicBezTo>
                    <a:pt x="281" y="437"/>
                    <a:pt x="156" y="437"/>
                    <a:pt x="94" y="375"/>
                  </a:cubicBezTo>
                  <a:cubicBezTo>
                    <a:pt x="0" y="281"/>
                    <a:pt x="0" y="156"/>
                    <a:pt x="94" y="93"/>
                  </a:cubicBezTo>
                </a:path>
              </a:pathLst>
            </a:custGeom>
            <a:grpFill/>
            <a:ln>
              <a:noFill/>
            </a:ln>
            <a:effectLst/>
          </p:spPr>
          <p:txBody>
            <a:bodyPr wrap="none" anchor="ctr"/>
            <a:lstStyle/>
            <a:p>
              <a:pPr defTabSz="543560">
                <a:defRPr/>
              </a:pPr>
              <a:endParaRPr lang="en-US" sz="1075" dirty="0">
                <a:latin typeface="Open Sans Light"/>
              </a:endParaRPr>
            </a:p>
          </p:txBody>
        </p:sp>
        <p:sp>
          <p:nvSpPr>
            <p:cNvPr id="19" name="Freeform 9"/>
            <p:cNvSpPr>
              <a:spLocks noChangeArrowheads="1"/>
            </p:cNvSpPr>
            <p:nvPr/>
          </p:nvSpPr>
          <p:spPr bwMode="auto">
            <a:xfrm>
              <a:off x="2008188" y="6153150"/>
              <a:ext cx="157162" cy="158750"/>
            </a:xfrm>
            <a:custGeom>
              <a:avLst/>
              <a:gdLst>
                <a:gd name="T0" fmla="*/ 156 w 438"/>
                <a:gd name="T1" fmla="*/ 406 h 439"/>
                <a:gd name="T2" fmla="*/ 156 w 438"/>
                <a:gd name="T3" fmla="*/ 406 h 439"/>
                <a:gd name="T4" fmla="*/ 31 w 438"/>
                <a:gd name="T5" fmla="*/ 125 h 439"/>
                <a:gd name="T6" fmla="*/ 281 w 438"/>
                <a:gd name="T7" fmla="*/ 31 h 439"/>
                <a:gd name="T8" fmla="*/ 406 w 438"/>
                <a:gd name="T9" fmla="*/ 281 h 439"/>
                <a:gd name="T10" fmla="*/ 156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156" y="406"/>
                  </a:moveTo>
                  <a:lnTo>
                    <a:pt x="156" y="406"/>
                  </a:lnTo>
                  <a:cubicBezTo>
                    <a:pt x="31" y="344"/>
                    <a:pt x="0" y="250"/>
                    <a:pt x="31" y="125"/>
                  </a:cubicBezTo>
                  <a:cubicBezTo>
                    <a:pt x="62" y="31"/>
                    <a:pt x="187" y="0"/>
                    <a:pt x="281" y="31"/>
                  </a:cubicBezTo>
                  <a:cubicBezTo>
                    <a:pt x="406" y="63"/>
                    <a:pt x="437" y="188"/>
                    <a:pt x="406" y="281"/>
                  </a:cubicBezTo>
                  <a:cubicBezTo>
                    <a:pt x="343" y="406"/>
                    <a:pt x="250" y="438"/>
                    <a:pt x="156" y="406"/>
                  </a:cubicBezTo>
                </a:path>
              </a:pathLst>
            </a:custGeom>
            <a:grpFill/>
            <a:ln>
              <a:noFill/>
            </a:ln>
            <a:effectLst/>
          </p:spPr>
          <p:txBody>
            <a:bodyPr wrap="none" anchor="ctr"/>
            <a:lstStyle/>
            <a:p>
              <a:pPr defTabSz="543560">
                <a:defRPr/>
              </a:pPr>
              <a:endParaRPr lang="en-US" sz="1075" dirty="0">
                <a:latin typeface="Open Sans Light"/>
              </a:endParaRPr>
            </a:p>
          </p:txBody>
        </p:sp>
        <p:sp>
          <p:nvSpPr>
            <p:cNvPr id="20" name="Freeform 10"/>
            <p:cNvSpPr>
              <a:spLocks noChangeArrowheads="1"/>
            </p:cNvSpPr>
            <p:nvPr/>
          </p:nvSpPr>
          <p:spPr bwMode="auto">
            <a:xfrm>
              <a:off x="3706813" y="5445125"/>
              <a:ext cx="158750" cy="158750"/>
            </a:xfrm>
            <a:custGeom>
              <a:avLst/>
              <a:gdLst>
                <a:gd name="T0" fmla="*/ 32 w 439"/>
                <a:gd name="T1" fmla="*/ 157 h 439"/>
                <a:gd name="T2" fmla="*/ 32 w 439"/>
                <a:gd name="T3" fmla="*/ 157 h 439"/>
                <a:gd name="T4" fmla="*/ 282 w 439"/>
                <a:gd name="T5" fmla="*/ 32 h 439"/>
                <a:gd name="T6" fmla="*/ 407 w 439"/>
                <a:gd name="T7" fmla="*/ 313 h 439"/>
                <a:gd name="T8" fmla="*/ 157 w 439"/>
                <a:gd name="T9" fmla="*/ 407 h 439"/>
                <a:gd name="T10" fmla="*/ 32 w 439"/>
                <a:gd name="T11" fmla="*/ 157 h 439"/>
              </a:gdLst>
              <a:ahLst/>
              <a:cxnLst>
                <a:cxn ang="0">
                  <a:pos x="T0" y="T1"/>
                </a:cxn>
                <a:cxn ang="0">
                  <a:pos x="T2" y="T3"/>
                </a:cxn>
                <a:cxn ang="0">
                  <a:pos x="T4" y="T5"/>
                </a:cxn>
                <a:cxn ang="0">
                  <a:pos x="T6" y="T7"/>
                </a:cxn>
                <a:cxn ang="0">
                  <a:pos x="T8" y="T9"/>
                </a:cxn>
                <a:cxn ang="0">
                  <a:pos x="T10" y="T11"/>
                </a:cxn>
              </a:cxnLst>
              <a:rect l="0" t="0" r="r" b="b"/>
              <a:pathLst>
                <a:path w="439" h="439">
                  <a:moveTo>
                    <a:pt x="32" y="157"/>
                  </a:moveTo>
                  <a:lnTo>
                    <a:pt x="32" y="157"/>
                  </a:lnTo>
                  <a:cubicBezTo>
                    <a:pt x="94" y="63"/>
                    <a:pt x="188" y="0"/>
                    <a:pt x="282" y="32"/>
                  </a:cubicBezTo>
                  <a:cubicBezTo>
                    <a:pt x="407" y="94"/>
                    <a:pt x="438" y="188"/>
                    <a:pt x="407" y="313"/>
                  </a:cubicBezTo>
                  <a:cubicBezTo>
                    <a:pt x="375" y="407"/>
                    <a:pt x="250" y="438"/>
                    <a:pt x="157" y="407"/>
                  </a:cubicBezTo>
                  <a:cubicBezTo>
                    <a:pt x="32" y="375"/>
                    <a:pt x="0" y="250"/>
                    <a:pt x="32" y="157"/>
                  </a:cubicBezTo>
                </a:path>
              </a:pathLst>
            </a:custGeom>
            <a:grpFill/>
            <a:ln>
              <a:noFill/>
            </a:ln>
            <a:effectLst/>
          </p:spPr>
          <p:txBody>
            <a:bodyPr wrap="none" anchor="ctr"/>
            <a:lstStyle/>
            <a:p>
              <a:pPr defTabSz="543560">
                <a:defRPr/>
              </a:pPr>
              <a:endParaRPr lang="en-US" sz="1075" dirty="0">
                <a:latin typeface="Open Sans Light"/>
              </a:endParaRPr>
            </a:p>
          </p:txBody>
        </p:sp>
        <p:sp>
          <p:nvSpPr>
            <p:cNvPr id="21" name="Freeform 11"/>
            <p:cNvSpPr>
              <a:spLocks noChangeArrowheads="1"/>
            </p:cNvSpPr>
            <p:nvPr/>
          </p:nvSpPr>
          <p:spPr bwMode="auto">
            <a:xfrm>
              <a:off x="1298575" y="4443413"/>
              <a:ext cx="169863" cy="169862"/>
            </a:xfrm>
            <a:custGeom>
              <a:avLst/>
              <a:gdLst>
                <a:gd name="T0" fmla="*/ 31 w 470"/>
                <a:gd name="T1" fmla="*/ 156 h 470"/>
                <a:gd name="T2" fmla="*/ 31 w 470"/>
                <a:gd name="T3" fmla="*/ 156 h 470"/>
                <a:gd name="T4" fmla="*/ 312 w 470"/>
                <a:gd name="T5" fmla="*/ 63 h 470"/>
                <a:gd name="T6" fmla="*/ 406 w 470"/>
                <a:gd name="T7" fmla="*/ 313 h 470"/>
                <a:gd name="T8" fmla="*/ 156 w 470"/>
                <a:gd name="T9" fmla="*/ 438 h 470"/>
                <a:gd name="T10" fmla="*/ 31 w 470"/>
                <a:gd name="T11" fmla="*/ 156 h 470"/>
              </a:gdLst>
              <a:ahLst/>
              <a:cxnLst>
                <a:cxn ang="0">
                  <a:pos x="T0" y="T1"/>
                </a:cxn>
                <a:cxn ang="0">
                  <a:pos x="T2" y="T3"/>
                </a:cxn>
                <a:cxn ang="0">
                  <a:pos x="T4" y="T5"/>
                </a:cxn>
                <a:cxn ang="0">
                  <a:pos x="T6" y="T7"/>
                </a:cxn>
                <a:cxn ang="0">
                  <a:pos x="T8" y="T9"/>
                </a:cxn>
                <a:cxn ang="0">
                  <a:pos x="T10" y="T11"/>
                </a:cxn>
              </a:cxnLst>
              <a:rect l="0" t="0" r="r" b="b"/>
              <a:pathLst>
                <a:path w="470" h="470">
                  <a:moveTo>
                    <a:pt x="31" y="156"/>
                  </a:moveTo>
                  <a:lnTo>
                    <a:pt x="31" y="156"/>
                  </a:lnTo>
                  <a:cubicBezTo>
                    <a:pt x="94" y="63"/>
                    <a:pt x="219" y="0"/>
                    <a:pt x="312" y="63"/>
                  </a:cubicBezTo>
                  <a:cubicBezTo>
                    <a:pt x="406" y="94"/>
                    <a:pt x="469" y="219"/>
                    <a:pt x="406" y="313"/>
                  </a:cubicBezTo>
                  <a:cubicBezTo>
                    <a:pt x="375" y="406"/>
                    <a:pt x="250" y="469"/>
                    <a:pt x="156" y="438"/>
                  </a:cubicBezTo>
                  <a:cubicBezTo>
                    <a:pt x="62" y="375"/>
                    <a:pt x="0" y="281"/>
                    <a:pt x="31" y="156"/>
                  </a:cubicBezTo>
                </a:path>
              </a:pathLst>
            </a:custGeom>
            <a:grpFill/>
            <a:ln>
              <a:noFill/>
            </a:ln>
            <a:effectLst/>
          </p:spPr>
          <p:txBody>
            <a:bodyPr wrap="none" anchor="ctr"/>
            <a:lstStyle/>
            <a:p>
              <a:pPr defTabSz="543560">
                <a:defRPr/>
              </a:pPr>
              <a:endParaRPr lang="en-US" sz="1075" dirty="0">
                <a:latin typeface="Open Sans Light"/>
              </a:endParaRPr>
            </a:p>
          </p:txBody>
        </p:sp>
        <p:sp>
          <p:nvSpPr>
            <p:cNvPr id="22" name="Freeform 12"/>
            <p:cNvSpPr>
              <a:spLocks noChangeArrowheads="1"/>
            </p:cNvSpPr>
            <p:nvPr/>
          </p:nvSpPr>
          <p:spPr bwMode="auto">
            <a:xfrm>
              <a:off x="1298575" y="5445125"/>
              <a:ext cx="169863" cy="158750"/>
            </a:xfrm>
            <a:custGeom>
              <a:avLst/>
              <a:gdLst>
                <a:gd name="T0" fmla="*/ 31 w 470"/>
                <a:gd name="T1" fmla="*/ 313 h 439"/>
                <a:gd name="T2" fmla="*/ 31 w 470"/>
                <a:gd name="T3" fmla="*/ 313 h 439"/>
                <a:gd name="T4" fmla="*/ 156 w 470"/>
                <a:gd name="T5" fmla="*/ 32 h 439"/>
                <a:gd name="T6" fmla="*/ 406 w 470"/>
                <a:gd name="T7" fmla="*/ 157 h 439"/>
                <a:gd name="T8" fmla="*/ 312 w 470"/>
                <a:gd name="T9" fmla="*/ 407 h 439"/>
                <a:gd name="T10" fmla="*/ 31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31" y="313"/>
                  </a:moveTo>
                  <a:lnTo>
                    <a:pt x="31" y="313"/>
                  </a:lnTo>
                  <a:cubicBezTo>
                    <a:pt x="0" y="188"/>
                    <a:pt x="62" y="94"/>
                    <a:pt x="156" y="32"/>
                  </a:cubicBezTo>
                  <a:cubicBezTo>
                    <a:pt x="250" y="0"/>
                    <a:pt x="375" y="63"/>
                    <a:pt x="406" y="157"/>
                  </a:cubicBezTo>
                  <a:cubicBezTo>
                    <a:pt x="469" y="250"/>
                    <a:pt x="406" y="375"/>
                    <a:pt x="312" y="407"/>
                  </a:cubicBezTo>
                  <a:cubicBezTo>
                    <a:pt x="219" y="438"/>
                    <a:pt x="94" y="407"/>
                    <a:pt x="31" y="313"/>
                  </a:cubicBezTo>
                </a:path>
              </a:pathLst>
            </a:custGeom>
            <a:grpFill/>
            <a:ln>
              <a:noFill/>
            </a:ln>
            <a:effectLst/>
          </p:spPr>
          <p:txBody>
            <a:bodyPr wrap="none" anchor="ctr"/>
            <a:lstStyle/>
            <a:p>
              <a:pPr defTabSz="543560">
                <a:defRPr/>
              </a:pPr>
              <a:endParaRPr lang="en-US" sz="1075" dirty="0">
                <a:latin typeface="Open Sans Light"/>
              </a:endParaRPr>
            </a:p>
          </p:txBody>
        </p:sp>
        <p:sp>
          <p:nvSpPr>
            <p:cNvPr id="23" name="Freeform 13"/>
            <p:cNvSpPr>
              <a:spLocks noChangeArrowheads="1"/>
            </p:cNvSpPr>
            <p:nvPr/>
          </p:nvSpPr>
          <p:spPr bwMode="auto">
            <a:xfrm>
              <a:off x="2997200" y="6153150"/>
              <a:ext cx="168275" cy="158750"/>
            </a:xfrm>
            <a:custGeom>
              <a:avLst/>
              <a:gdLst>
                <a:gd name="T0" fmla="*/ 156 w 469"/>
                <a:gd name="T1" fmla="*/ 31 h 439"/>
                <a:gd name="T2" fmla="*/ 156 w 469"/>
                <a:gd name="T3" fmla="*/ 31 h 439"/>
                <a:gd name="T4" fmla="*/ 406 w 469"/>
                <a:gd name="T5" fmla="*/ 125 h 439"/>
                <a:gd name="T6" fmla="*/ 312 w 469"/>
                <a:gd name="T7" fmla="*/ 406 h 439"/>
                <a:gd name="T8" fmla="*/ 62 w 469"/>
                <a:gd name="T9" fmla="*/ 281 h 439"/>
                <a:gd name="T10" fmla="*/ 156 w 469"/>
                <a:gd name="T11" fmla="*/ 31 h 439"/>
              </a:gdLst>
              <a:ahLst/>
              <a:cxnLst>
                <a:cxn ang="0">
                  <a:pos x="T0" y="T1"/>
                </a:cxn>
                <a:cxn ang="0">
                  <a:pos x="T2" y="T3"/>
                </a:cxn>
                <a:cxn ang="0">
                  <a:pos x="T4" y="T5"/>
                </a:cxn>
                <a:cxn ang="0">
                  <a:pos x="T6" y="T7"/>
                </a:cxn>
                <a:cxn ang="0">
                  <a:pos x="T8" y="T9"/>
                </a:cxn>
                <a:cxn ang="0">
                  <a:pos x="T10" y="T11"/>
                </a:cxn>
              </a:cxnLst>
              <a:rect l="0" t="0" r="r" b="b"/>
              <a:pathLst>
                <a:path w="469" h="439">
                  <a:moveTo>
                    <a:pt x="156" y="31"/>
                  </a:moveTo>
                  <a:lnTo>
                    <a:pt x="156" y="31"/>
                  </a:lnTo>
                  <a:cubicBezTo>
                    <a:pt x="250" y="0"/>
                    <a:pt x="375" y="31"/>
                    <a:pt x="406" y="125"/>
                  </a:cubicBezTo>
                  <a:cubicBezTo>
                    <a:pt x="468" y="250"/>
                    <a:pt x="406" y="344"/>
                    <a:pt x="312" y="406"/>
                  </a:cubicBezTo>
                  <a:cubicBezTo>
                    <a:pt x="218" y="438"/>
                    <a:pt x="93" y="406"/>
                    <a:pt x="62" y="281"/>
                  </a:cubicBezTo>
                  <a:cubicBezTo>
                    <a:pt x="0" y="188"/>
                    <a:pt x="62" y="63"/>
                    <a:pt x="156" y="31"/>
                  </a:cubicBezTo>
                </a:path>
              </a:pathLst>
            </a:custGeom>
            <a:grpFill/>
            <a:ln>
              <a:noFill/>
            </a:ln>
            <a:effectLst/>
          </p:spPr>
          <p:txBody>
            <a:bodyPr wrap="none" anchor="ctr"/>
            <a:lstStyle/>
            <a:p>
              <a:pPr defTabSz="543560">
                <a:defRPr/>
              </a:pPr>
              <a:endParaRPr lang="en-US" sz="1075" dirty="0">
                <a:latin typeface="Open Sans Light"/>
              </a:endParaRPr>
            </a:p>
          </p:txBody>
        </p:sp>
        <p:sp>
          <p:nvSpPr>
            <p:cNvPr id="24" name="Freeform 14"/>
            <p:cNvSpPr>
              <a:spLocks noChangeArrowheads="1"/>
            </p:cNvSpPr>
            <p:nvPr/>
          </p:nvSpPr>
          <p:spPr bwMode="auto">
            <a:xfrm>
              <a:off x="2008188" y="3746500"/>
              <a:ext cx="157162" cy="157163"/>
            </a:xfrm>
            <a:custGeom>
              <a:avLst/>
              <a:gdLst>
                <a:gd name="T0" fmla="*/ 156 w 438"/>
                <a:gd name="T1" fmla="*/ 31 h 438"/>
                <a:gd name="T2" fmla="*/ 156 w 438"/>
                <a:gd name="T3" fmla="*/ 31 h 438"/>
                <a:gd name="T4" fmla="*/ 406 w 438"/>
                <a:gd name="T5" fmla="*/ 156 h 438"/>
                <a:gd name="T6" fmla="*/ 281 w 438"/>
                <a:gd name="T7" fmla="*/ 406 h 438"/>
                <a:gd name="T8" fmla="*/ 31 w 438"/>
                <a:gd name="T9" fmla="*/ 312 h 438"/>
                <a:gd name="T10" fmla="*/ 156 w 438"/>
                <a:gd name="T11" fmla="*/ 31 h 438"/>
              </a:gdLst>
              <a:ahLst/>
              <a:cxnLst>
                <a:cxn ang="0">
                  <a:pos x="T0" y="T1"/>
                </a:cxn>
                <a:cxn ang="0">
                  <a:pos x="T2" y="T3"/>
                </a:cxn>
                <a:cxn ang="0">
                  <a:pos x="T4" y="T5"/>
                </a:cxn>
                <a:cxn ang="0">
                  <a:pos x="T6" y="T7"/>
                </a:cxn>
                <a:cxn ang="0">
                  <a:pos x="T8" y="T9"/>
                </a:cxn>
                <a:cxn ang="0">
                  <a:pos x="T10" y="T11"/>
                </a:cxn>
              </a:cxnLst>
              <a:rect l="0" t="0" r="r" b="b"/>
              <a:pathLst>
                <a:path w="438" h="438">
                  <a:moveTo>
                    <a:pt x="156" y="31"/>
                  </a:moveTo>
                  <a:lnTo>
                    <a:pt x="156" y="31"/>
                  </a:lnTo>
                  <a:cubicBezTo>
                    <a:pt x="250" y="0"/>
                    <a:pt x="343" y="31"/>
                    <a:pt x="406" y="156"/>
                  </a:cubicBezTo>
                  <a:cubicBezTo>
                    <a:pt x="437" y="250"/>
                    <a:pt x="406" y="375"/>
                    <a:pt x="281" y="406"/>
                  </a:cubicBezTo>
                  <a:cubicBezTo>
                    <a:pt x="187" y="437"/>
                    <a:pt x="62" y="406"/>
                    <a:pt x="31" y="312"/>
                  </a:cubicBezTo>
                  <a:cubicBezTo>
                    <a:pt x="0" y="187"/>
                    <a:pt x="31" y="93"/>
                    <a:pt x="156" y="31"/>
                  </a:cubicBezTo>
                </a:path>
              </a:pathLst>
            </a:custGeom>
            <a:grpFill/>
            <a:ln>
              <a:noFill/>
            </a:ln>
            <a:effectLst/>
          </p:spPr>
          <p:txBody>
            <a:bodyPr wrap="none" anchor="ctr"/>
            <a:lstStyle/>
            <a:p>
              <a:pPr defTabSz="543560">
                <a:defRPr/>
              </a:pPr>
              <a:endParaRPr lang="en-US" sz="1075" dirty="0">
                <a:latin typeface="Open Sans Light"/>
              </a:endParaRPr>
            </a:p>
          </p:txBody>
        </p:sp>
        <p:sp>
          <p:nvSpPr>
            <p:cNvPr id="25" name="Freeform 15"/>
            <p:cNvSpPr>
              <a:spLocks noChangeArrowheads="1"/>
            </p:cNvSpPr>
            <p:nvPr/>
          </p:nvSpPr>
          <p:spPr bwMode="auto">
            <a:xfrm>
              <a:off x="2254250" y="3679825"/>
              <a:ext cx="158750" cy="146050"/>
            </a:xfrm>
            <a:custGeom>
              <a:avLst/>
              <a:gdLst>
                <a:gd name="T0" fmla="*/ 250 w 439"/>
                <a:gd name="T1" fmla="*/ 406 h 407"/>
                <a:gd name="T2" fmla="*/ 250 w 439"/>
                <a:gd name="T3" fmla="*/ 406 h 407"/>
                <a:gd name="T4" fmla="*/ 0 w 439"/>
                <a:gd name="T5" fmla="*/ 250 h 407"/>
                <a:gd name="T6" fmla="*/ 156 w 439"/>
                <a:gd name="T7" fmla="*/ 0 h 407"/>
                <a:gd name="T8" fmla="*/ 406 w 439"/>
                <a:gd name="T9" fmla="*/ 156 h 407"/>
                <a:gd name="T10" fmla="*/ 250 w 439"/>
                <a:gd name="T11" fmla="*/ 406 h 407"/>
              </a:gdLst>
              <a:ahLst/>
              <a:cxnLst>
                <a:cxn ang="0">
                  <a:pos x="T0" y="T1"/>
                </a:cxn>
                <a:cxn ang="0">
                  <a:pos x="T2" y="T3"/>
                </a:cxn>
                <a:cxn ang="0">
                  <a:pos x="T4" y="T5"/>
                </a:cxn>
                <a:cxn ang="0">
                  <a:pos x="T6" y="T7"/>
                </a:cxn>
                <a:cxn ang="0">
                  <a:pos x="T8" y="T9"/>
                </a:cxn>
                <a:cxn ang="0">
                  <a:pos x="T10" y="T11"/>
                </a:cxn>
              </a:cxnLst>
              <a:rect l="0" t="0" r="r" b="b"/>
              <a:pathLst>
                <a:path w="439" h="407">
                  <a:moveTo>
                    <a:pt x="250" y="406"/>
                  </a:moveTo>
                  <a:lnTo>
                    <a:pt x="250" y="406"/>
                  </a:lnTo>
                  <a:cubicBezTo>
                    <a:pt x="125" y="406"/>
                    <a:pt x="31" y="344"/>
                    <a:pt x="0" y="250"/>
                  </a:cubicBezTo>
                  <a:cubicBezTo>
                    <a:pt x="0" y="125"/>
                    <a:pt x="63" y="31"/>
                    <a:pt x="156" y="0"/>
                  </a:cubicBezTo>
                  <a:cubicBezTo>
                    <a:pt x="281" y="0"/>
                    <a:pt x="375" y="63"/>
                    <a:pt x="406" y="156"/>
                  </a:cubicBezTo>
                  <a:cubicBezTo>
                    <a:pt x="438" y="281"/>
                    <a:pt x="344" y="375"/>
                    <a:pt x="250" y="406"/>
                  </a:cubicBezTo>
                </a:path>
              </a:pathLst>
            </a:custGeom>
            <a:grpFill/>
            <a:ln>
              <a:noFill/>
            </a:ln>
            <a:effectLst/>
          </p:spPr>
          <p:txBody>
            <a:bodyPr wrap="none" anchor="ctr"/>
            <a:lstStyle/>
            <a:p>
              <a:pPr defTabSz="543560">
                <a:defRPr/>
              </a:pPr>
              <a:endParaRPr lang="en-US" sz="1075" dirty="0">
                <a:latin typeface="Open Sans Light"/>
              </a:endParaRPr>
            </a:p>
          </p:txBody>
        </p:sp>
        <p:sp>
          <p:nvSpPr>
            <p:cNvPr id="26" name="Freeform 16"/>
            <p:cNvSpPr>
              <a:spLocks noChangeArrowheads="1"/>
            </p:cNvSpPr>
            <p:nvPr/>
          </p:nvSpPr>
          <p:spPr bwMode="auto">
            <a:xfrm>
              <a:off x="2760663" y="6221413"/>
              <a:ext cx="158750" cy="157162"/>
            </a:xfrm>
            <a:custGeom>
              <a:avLst/>
              <a:gdLst>
                <a:gd name="T0" fmla="*/ 250 w 439"/>
                <a:gd name="T1" fmla="*/ 437 h 438"/>
                <a:gd name="T2" fmla="*/ 250 w 439"/>
                <a:gd name="T3" fmla="*/ 437 h 438"/>
                <a:gd name="T4" fmla="*/ 32 w 439"/>
                <a:gd name="T5" fmla="*/ 281 h 438"/>
                <a:gd name="T6" fmla="*/ 188 w 439"/>
                <a:gd name="T7" fmla="*/ 31 h 438"/>
                <a:gd name="T8" fmla="*/ 407 w 439"/>
                <a:gd name="T9" fmla="*/ 187 h 438"/>
                <a:gd name="T10" fmla="*/ 250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250" y="437"/>
                  </a:moveTo>
                  <a:lnTo>
                    <a:pt x="250" y="437"/>
                  </a:lnTo>
                  <a:cubicBezTo>
                    <a:pt x="157" y="437"/>
                    <a:pt x="32" y="375"/>
                    <a:pt x="32" y="281"/>
                  </a:cubicBezTo>
                  <a:cubicBezTo>
                    <a:pt x="0" y="156"/>
                    <a:pt x="63" y="62"/>
                    <a:pt x="188" y="31"/>
                  </a:cubicBezTo>
                  <a:cubicBezTo>
                    <a:pt x="282" y="0"/>
                    <a:pt x="375" y="93"/>
                    <a:pt x="407" y="187"/>
                  </a:cubicBezTo>
                  <a:cubicBezTo>
                    <a:pt x="438" y="312"/>
                    <a:pt x="344" y="406"/>
                    <a:pt x="250" y="437"/>
                  </a:cubicBezTo>
                </a:path>
              </a:pathLst>
            </a:custGeom>
            <a:grpFill/>
            <a:ln>
              <a:noFill/>
            </a:ln>
            <a:effectLst/>
          </p:spPr>
          <p:txBody>
            <a:bodyPr wrap="none" anchor="ctr"/>
            <a:lstStyle/>
            <a:p>
              <a:pPr defTabSz="543560">
                <a:defRPr/>
              </a:pPr>
              <a:endParaRPr lang="en-US" sz="1075" dirty="0">
                <a:latin typeface="Open Sans Light"/>
              </a:endParaRPr>
            </a:p>
          </p:txBody>
        </p:sp>
        <p:sp>
          <p:nvSpPr>
            <p:cNvPr id="27" name="Freeform 17"/>
            <p:cNvSpPr>
              <a:spLocks noChangeArrowheads="1"/>
            </p:cNvSpPr>
            <p:nvPr/>
          </p:nvSpPr>
          <p:spPr bwMode="auto">
            <a:xfrm>
              <a:off x="1231900" y="5208588"/>
              <a:ext cx="158750" cy="146050"/>
            </a:xfrm>
            <a:custGeom>
              <a:avLst/>
              <a:gdLst>
                <a:gd name="T0" fmla="*/ 32 w 439"/>
                <a:gd name="T1" fmla="*/ 250 h 407"/>
                <a:gd name="T2" fmla="*/ 32 w 439"/>
                <a:gd name="T3" fmla="*/ 250 h 407"/>
                <a:gd name="T4" fmla="*/ 188 w 439"/>
                <a:gd name="T5" fmla="*/ 0 h 407"/>
                <a:gd name="T6" fmla="*/ 407 w 439"/>
                <a:gd name="T7" fmla="*/ 156 h 407"/>
                <a:gd name="T8" fmla="*/ 250 w 439"/>
                <a:gd name="T9" fmla="*/ 406 h 407"/>
                <a:gd name="T10" fmla="*/ 32 w 439"/>
                <a:gd name="T11" fmla="*/ 250 h 407"/>
              </a:gdLst>
              <a:ahLst/>
              <a:cxnLst>
                <a:cxn ang="0">
                  <a:pos x="T0" y="T1"/>
                </a:cxn>
                <a:cxn ang="0">
                  <a:pos x="T2" y="T3"/>
                </a:cxn>
                <a:cxn ang="0">
                  <a:pos x="T4" y="T5"/>
                </a:cxn>
                <a:cxn ang="0">
                  <a:pos x="T6" y="T7"/>
                </a:cxn>
                <a:cxn ang="0">
                  <a:pos x="T8" y="T9"/>
                </a:cxn>
                <a:cxn ang="0">
                  <a:pos x="T10" y="T11"/>
                </a:cxn>
              </a:cxnLst>
              <a:rect l="0" t="0" r="r" b="b"/>
              <a:pathLst>
                <a:path w="439" h="407">
                  <a:moveTo>
                    <a:pt x="32" y="250"/>
                  </a:moveTo>
                  <a:lnTo>
                    <a:pt x="32" y="250"/>
                  </a:lnTo>
                  <a:cubicBezTo>
                    <a:pt x="0" y="125"/>
                    <a:pt x="63" y="31"/>
                    <a:pt x="188" y="0"/>
                  </a:cubicBezTo>
                  <a:cubicBezTo>
                    <a:pt x="282" y="0"/>
                    <a:pt x="375" y="63"/>
                    <a:pt x="407" y="156"/>
                  </a:cubicBezTo>
                  <a:cubicBezTo>
                    <a:pt x="438" y="281"/>
                    <a:pt x="344" y="375"/>
                    <a:pt x="250" y="406"/>
                  </a:cubicBezTo>
                  <a:cubicBezTo>
                    <a:pt x="157" y="406"/>
                    <a:pt x="32" y="344"/>
                    <a:pt x="32" y="250"/>
                  </a:cubicBezTo>
                </a:path>
              </a:pathLst>
            </a:custGeom>
            <a:grpFill/>
            <a:ln>
              <a:noFill/>
            </a:ln>
            <a:effectLst/>
          </p:spPr>
          <p:txBody>
            <a:bodyPr wrap="none" anchor="ctr"/>
            <a:lstStyle/>
            <a:p>
              <a:pPr defTabSz="543560">
                <a:defRPr/>
              </a:pPr>
              <a:endParaRPr lang="en-US" sz="1075" dirty="0">
                <a:latin typeface="Open Sans Light"/>
              </a:endParaRPr>
            </a:p>
          </p:txBody>
        </p:sp>
        <p:sp>
          <p:nvSpPr>
            <p:cNvPr id="28" name="Freeform 18"/>
            <p:cNvSpPr>
              <a:spLocks noChangeArrowheads="1"/>
            </p:cNvSpPr>
            <p:nvPr/>
          </p:nvSpPr>
          <p:spPr bwMode="auto">
            <a:xfrm>
              <a:off x="1782763" y="6029325"/>
              <a:ext cx="157162" cy="158750"/>
            </a:xfrm>
            <a:custGeom>
              <a:avLst/>
              <a:gdLst>
                <a:gd name="T0" fmla="*/ 93 w 438"/>
                <a:gd name="T1" fmla="*/ 375 h 439"/>
                <a:gd name="T2" fmla="*/ 93 w 438"/>
                <a:gd name="T3" fmla="*/ 375 h 439"/>
                <a:gd name="T4" fmla="*/ 62 w 438"/>
                <a:gd name="T5" fmla="*/ 125 h 439"/>
                <a:gd name="T6" fmla="*/ 312 w 438"/>
                <a:gd name="T7" fmla="*/ 63 h 439"/>
                <a:gd name="T8" fmla="*/ 375 w 438"/>
                <a:gd name="T9" fmla="*/ 344 h 439"/>
                <a:gd name="T10" fmla="*/ 93 w 438"/>
                <a:gd name="T11" fmla="*/ 375 h 439"/>
              </a:gdLst>
              <a:ahLst/>
              <a:cxnLst>
                <a:cxn ang="0">
                  <a:pos x="T0" y="T1"/>
                </a:cxn>
                <a:cxn ang="0">
                  <a:pos x="T2" y="T3"/>
                </a:cxn>
                <a:cxn ang="0">
                  <a:pos x="T4" y="T5"/>
                </a:cxn>
                <a:cxn ang="0">
                  <a:pos x="T6" y="T7"/>
                </a:cxn>
                <a:cxn ang="0">
                  <a:pos x="T8" y="T9"/>
                </a:cxn>
                <a:cxn ang="0">
                  <a:pos x="T10" y="T11"/>
                </a:cxn>
              </a:cxnLst>
              <a:rect l="0" t="0" r="r" b="b"/>
              <a:pathLst>
                <a:path w="438" h="439">
                  <a:moveTo>
                    <a:pt x="93" y="375"/>
                  </a:moveTo>
                  <a:lnTo>
                    <a:pt x="93" y="375"/>
                  </a:lnTo>
                  <a:cubicBezTo>
                    <a:pt x="0" y="313"/>
                    <a:pt x="0" y="219"/>
                    <a:pt x="62" y="125"/>
                  </a:cubicBezTo>
                  <a:cubicBezTo>
                    <a:pt x="125" y="32"/>
                    <a:pt x="250" y="0"/>
                    <a:pt x="312" y="63"/>
                  </a:cubicBezTo>
                  <a:cubicBezTo>
                    <a:pt x="406" y="125"/>
                    <a:pt x="437" y="250"/>
                    <a:pt x="375" y="344"/>
                  </a:cubicBezTo>
                  <a:cubicBezTo>
                    <a:pt x="312" y="438"/>
                    <a:pt x="187" y="438"/>
                    <a:pt x="93" y="375"/>
                  </a:cubicBezTo>
                </a:path>
              </a:pathLst>
            </a:custGeom>
            <a:grpFill/>
            <a:ln>
              <a:noFill/>
            </a:ln>
            <a:effectLst/>
          </p:spPr>
          <p:txBody>
            <a:bodyPr wrap="none" anchor="ctr"/>
            <a:lstStyle/>
            <a:p>
              <a:pPr defTabSz="543560">
                <a:defRPr/>
              </a:pPr>
              <a:endParaRPr lang="en-US" sz="1075" dirty="0">
                <a:latin typeface="Open Sans Light"/>
              </a:endParaRPr>
            </a:p>
          </p:txBody>
        </p:sp>
        <p:sp>
          <p:nvSpPr>
            <p:cNvPr id="29" name="Freeform 19"/>
            <p:cNvSpPr>
              <a:spLocks noChangeArrowheads="1"/>
            </p:cNvSpPr>
            <p:nvPr/>
          </p:nvSpPr>
          <p:spPr bwMode="auto">
            <a:xfrm>
              <a:off x="3582988" y="5670550"/>
              <a:ext cx="168275" cy="158750"/>
            </a:xfrm>
            <a:custGeom>
              <a:avLst/>
              <a:gdLst>
                <a:gd name="T0" fmla="*/ 62 w 469"/>
                <a:gd name="T1" fmla="*/ 125 h 439"/>
                <a:gd name="T2" fmla="*/ 62 w 469"/>
                <a:gd name="T3" fmla="*/ 125 h 439"/>
                <a:gd name="T4" fmla="*/ 343 w 469"/>
                <a:gd name="T5" fmla="*/ 63 h 439"/>
                <a:gd name="T6" fmla="*/ 406 w 469"/>
                <a:gd name="T7" fmla="*/ 344 h 439"/>
                <a:gd name="T8" fmla="*/ 125 w 469"/>
                <a:gd name="T9" fmla="*/ 407 h 439"/>
                <a:gd name="T10" fmla="*/ 62 w 469"/>
                <a:gd name="T11" fmla="*/ 125 h 439"/>
              </a:gdLst>
              <a:ahLst/>
              <a:cxnLst>
                <a:cxn ang="0">
                  <a:pos x="T0" y="T1"/>
                </a:cxn>
                <a:cxn ang="0">
                  <a:pos x="T2" y="T3"/>
                </a:cxn>
                <a:cxn ang="0">
                  <a:pos x="T4" y="T5"/>
                </a:cxn>
                <a:cxn ang="0">
                  <a:pos x="T6" y="T7"/>
                </a:cxn>
                <a:cxn ang="0">
                  <a:pos x="T8" y="T9"/>
                </a:cxn>
                <a:cxn ang="0">
                  <a:pos x="T10" y="T11"/>
                </a:cxn>
              </a:cxnLst>
              <a:rect l="0" t="0" r="r" b="b"/>
              <a:pathLst>
                <a:path w="469" h="439">
                  <a:moveTo>
                    <a:pt x="62" y="125"/>
                  </a:moveTo>
                  <a:lnTo>
                    <a:pt x="62" y="125"/>
                  </a:lnTo>
                  <a:cubicBezTo>
                    <a:pt x="125" y="32"/>
                    <a:pt x="250" y="0"/>
                    <a:pt x="343" y="63"/>
                  </a:cubicBezTo>
                  <a:cubicBezTo>
                    <a:pt x="437" y="125"/>
                    <a:pt x="468" y="250"/>
                    <a:pt x="406" y="344"/>
                  </a:cubicBezTo>
                  <a:cubicBezTo>
                    <a:pt x="343" y="438"/>
                    <a:pt x="218" y="438"/>
                    <a:pt x="125" y="407"/>
                  </a:cubicBezTo>
                  <a:cubicBezTo>
                    <a:pt x="31" y="344"/>
                    <a:pt x="0" y="219"/>
                    <a:pt x="62" y="125"/>
                  </a:cubicBezTo>
                </a:path>
              </a:pathLst>
            </a:custGeom>
            <a:grpFill/>
            <a:ln>
              <a:noFill/>
            </a:ln>
            <a:effectLst/>
          </p:spPr>
          <p:txBody>
            <a:bodyPr wrap="none" anchor="ctr"/>
            <a:lstStyle/>
            <a:p>
              <a:pPr defTabSz="543560">
                <a:defRPr/>
              </a:pPr>
              <a:endParaRPr lang="en-US" sz="1075" dirty="0">
                <a:latin typeface="Open Sans Light"/>
              </a:endParaRPr>
            </a:p>
          </p:txBody>
        </p:sp>
        <p:sp>
          <p:nvSpPr>
            <p:cNvPr id="30" name="Freeform 20"/>
            <p:cNvSpPr>
              <a:spLocks noChangeArrowheads="1"/>
            </p:cNvSpPr>
            <p:nvPr/>
          </p:nvSpPr>
          <p:spPr bwMode="auto">
            <a:xfrm>
              <a:off x="1422400" y="4219575"/>
              <a:ext cx="157163" cy="169863"/>
            </a:xfrm>
            <a:custGeom>
              <a:avLst/>
              <a:gdLst>
                <a:gd name="T0" fmla="*/ 62 w 438"/>
                <a:gd name="T1" fmla="*/ 125 h 470"/>
                <a:gd name="T2" fmla="*/ 62 w 438"/>
                <a:gd name="T3" fmla="*/ 125 h 470"/>
                <a:gd name="T4" fmla="*/ 343 w 438"/>
                <a:gd name="T5" fmla="*/ 63 h 470"/>
                <a:gd name="T6" fmla="*/ 375 w 438"/>
                <a:gd name="T7" fmla="*/ 344 h 470"/>
                <a:gd name="T8" fmla="*/ 125 w 438"/>
                <a:gd name="T9" fmla="*/ 406 h 470"/>
                <a:gd name="T10" fmla="*/ 62 w 438"/>
                <a:gd name="T11" fmla="*/ 125 h 470"/>
              </a:gdLst>
              <a:ahLst/>
              <a:cxnLst>
                <a:cxn ang="0">
                  <a:pos x="T0" y="T1"/>
                </a:cxn>
                <a:cxn ang="0">
                  <a:pos x="T2" y="T3"/>
                </a:cxn>
                <a:cxn ang="0">
                  <a:pos x="T4" y="T5"/>
                </a:cxn>
                <a:cxn ang="0">
                  <a:pos x="T6" y="T7"/>
                </a:cxn>
                <a:cxn ang="0">
                  <a:pos x="T8" y="T9"/>
                </a:cxn>
                <a:cxn ang="0">
                  <a:pos x="T10" y="T11"/>
                </a:cxn>
              </a:cxnLst>
              <a:rect l="0" t="0" r="r" b="b"/>
              <a:pathLst>
                <a:path w="438" h="470">
                  <a:moveTo>
                    <a:pt x="62" y="125"/>
                  </a:moveTo>
                  <a:lnTo>
                    <a:pt x="62" y="125"/>
                  </a:lnTo>
                  <a:cubicBezTo>
                    <a:pt x="125" y="31"/>
                    <a:pt x="250" y="0"/>
                    <a:pt x="343" y="63"/>
                  </a:cubicBezTo>
                  <a:cubicBezTo>
                    <a:pt x="437" y="125"/>
                    <a:pt x="437" y="250"/>
                    <a:pt x="375" y="344"/>
                  </a:cubicBezTo>
                  <a:cubicBezTo>
                    <a:pt x="312" y="438"/>
                    <a:pt x="187" y="469"/>
                    <a:pt x="125" y="406"/>
                  </a:cubicBezTo>
                  <a:cubicBezTo>
                    <a:pt x="31" y="344"/>
                    <a:pt x="0" y="219"/>
                    <a:pt x="62" y="125"/>
                  </a:cubicBezTo>
                </a:path>
              </a:pathLst>
            </a:custGeom>
            <a:grpFill/>
            <a:ln>
              <a:noFill/>
            </a:ln>
            <a:effectLst/>
          </p:spPr>
          <p:txBody>
            <a:bodyPr wrap="none" anchor="ctr"/>
            <a:lstStyle/>
            <a:p>
              <a:pPr defTabSz="543560">
                <a:defRPr/>
              </a:pPr>
              <a:endParaRPr lang="en-US" sz="1075" dirty="0">
                <a:latin typeface="Open Sans Light"/>
              </a:endParaRPr>
            </a:p>
          </p:txBody>
        </p:sp>
        <p:sp>
          <p:nvSpPr>
            <p:cNvPr id="31" name="Freeform 21"/>
            <p:cNvSpPr>
              <a:spLocks noChangeArrowheads="1"/>
            </p:cNvSpPr>
            <p:nvPr/>
          </p:nvSpPr>
          <p:spPr bwMode="auto">
            <a:xfrm>
              <a:off x="2254250" y="6221413"/>
              <a:ext cx="158750" cy="157162"/>
            </a:xfrm>
            <a:custGeom>
              <a:avLst/>
              <a:gdLst>
                <a:gd name="T0" fmla="*/ 156 w 439"/>
                <a:gd name="T1" fmla="*/ 437 h 438"/>
                <a:gd name="T2" fmla="*/ 156 w 439"/>
                <a:gd name="T3" fmla="*/ 437 h 438"/>
                <a:gd name="T4" fmla="*/ 0 w 439"/>
                <a:gd name="T5" fmla="*/ 187 h 438"/>
                <a:gd name="T6" fmla="*/ 250 w 439"/>
                <a:gd name="T7" fmla="*/ 31 h 438"/>
                <a:gd name="T8" fmla="*/ 406 w 439"/>
                <a:gd name="T9" fmla="*/ 281 h 438"/>
                <a:gd name="T10" fmla="*/ 156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156" y="437"/>
                  </a:moveTo>
                  <a:lnTo>
                    <a:pt x="156" y="437"/>
                  </a:lnTo>
                  <a:cubicBezTo>
                    <a:pt x="63" y="406"/>
                    <a:pt x="0" y="312"/>
                    <a:pt x="0" y="187"/>
                  </a:cubicBezTo>
                  <a:cubicBezTo>
                    <a:pt x="31" y="93"/>
                    <a:pt x="125" y="0"/>
                    <a:pt x="250" y="31"/>
                  </a:cubicBezTo>
                  <a:cubicBezTo>
                    <a:pt x="344" y="62"/>
                    <a:pt x="438" y="156"/>
                    <a:pt x="406" y="281"/>
                  </a:cubicBezTo>
                  <a:cubicBezTo>
                    <a:pt x="375" y="375"/>
                    <a:pt x="281" y="437"/>
                    <a:pt x="156" y="437"/>
                  </a:cubicBezTo>
                </a:path>
              </a:pathLst>
            </a:custGeom>
            <a:grpFill/>
            <a:ln>
              <a:noFill/>
            </a:ln>
            <a:effectLst/>
          </p:spPr>
          <p:txBody>
            <a:bodyPr wrap="none" anchor="ctr"/>
            <a:lstStyle/>
            <a:p>
              <a:pPr defTabSz="543560">
                <a:defRPr/>
              </a:pPr>
              <a:endParaRPr lang="en-US" sz="1075" dirty="0">
                <a:latin typeface="Open Sans Light"/>
              </a:endParaRPr>
            </a:p>
          </p:txBody>
        </p:sp>
        <p:sp>
          <p:nvSpPr>
            <p:cNvPr id="32" name="Freeform 22"/>
            <p:cNvSpPr>
              <a:spLocks noChangeArrowheads="1"/>
            </p:cNvSpPr>
            <p:nvPr/>
          </p:nvSpPr>
          <p:spPr bwMode="auto">
            <a:xfrm>
              <a:off x="3784600" y="5208588"/>
              <a:ext cx="157163" cy="146050"/>
            </a:xfrm>
            <a:custGeom>
              <a:avLst/>
              <a:gdLst>
                <a:gd name="T0" fmla="*/ 0 w 438"/>
                <a:gd name="T1" fmla="*/ 156 h 407"/>
                <a:gd name="T2" fmla="*/ 0 w 438"/>
                <a:gd name="T3" fmla="*/ 156 h 407"/>
                <a:gd name="T4" fmla="*/ 250 w 438"/>
                <a:gd name="T5" fmla="*/ 0 h 407"/>
                <a:gd name="T6" fmla="*/ 405 w 438"/>
                <a:gd name="T7" fmla="*/ 250 h 407"/>
                <a:gd name="T8" fmla="*/ 156 w 438"/>
                <a:gd name="T9" fmla="*/ 406 h 407"/>
                <a:gd name="T10" fmla="*/ 0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0" y="156"/>
                  </a:moveTo>
                  <a:lnTo>
                    <a:pt x="0" y="156"/>
                  </a:lnTo>
                  <a:cubicBezTo>
                    <a:pt x="31" y="63"/>
                    <a:pt x="125" y="0"/>
                    <a:pt x="250" y="0"/>
                  </a:cubicBezTo>
                  <a:cubicBezTo>
                    <a:pt x="343" y="31"/>
                    <a:pt x="437" y="125"/>
                    <a:pt x="405" y="250"/>
                  </a:cubicBezTo>
                  <a:cubicBezTo>
                    <a:pt x="374" y="344"/>
                    <a:pt x="281" y="406"/>
                    <a:pt x="156" y="406"/>
                  </a:cubicBezTo>
                  <a:cubicBezTo>
                    <a:pt x="63" y="375"/>
                    <a:pt x="0" y="281"/>
                    <a:pt x="0" y="156"/>
                  </a:cubicBezTo>
                </a:path>
              </a:pathLst>
            </a:custGeom>
            <a:grpFill/>
            <a:ln>
              <a:noFill/>
            </a:ln>
            <a:effectLst/>
          </p:spPr>
          <p:txBody>
            <a:bodyPr wrap="none" anchor="ctr"/>
            <a:lstStyle/>
            <a:p>
              <a:pPr defTabSz="543560">
                <a:defRPr/>
              </a:pPr>
              <a:endParaRPr lang="en-US" sz="1075" dirty="0">
                <a:latin typeface="Open Sans Light"/>
              </a:endParaRPr>
            </a:p>
          </p:txBody>
        </p:sp>
        <p:sp>
          <p:nvSpPr>
            <p:cNvPr id="33" name="Freeform 23"/>
            <p:cNvSpPr>
              <a:spLocks noChangeArrowheads="1"/>
            </p:cNvSpPr>
            <p:nvPr/>
          </p:nvSpPr>
          <p:spPr bwMode="auto">
            <a:xfrm>
              <a:off x="1231900" y="4692650"/>
              <a:ext cx="158750" cy="157163"/>
            </a:xfrm>
            <a:custGeom>
              <a:avLst/>
              <a:gdLst>
                <a:gd name="T0" fmla="*/ 32 w 439"/>
                <a:gd name="T1" fmla="*/ 187 h 438"/>
                <a:gd name="T2" fmla="*/ 32 w 439"/>
                <a:gd name="T3" fmla="*/ 187 h 438"/>
                <a:gd name="T4" fmla="*/ 250 w 439"/>
                <a:gd name="T5" fmla="*/ 31 h 438"/>
                <a:gd name="T6" fmla="*/ 407 w 439"/>
                <a:gd name="T7" fmla="*/ 281 h 438"/>
                <a:gd name="T8" fmla="*/ 188 w 439"/>
                <a:gd name="T9" fmla="*/ 437 h 438"/>
                <a:gd name="T10" fmla="*/ 32 w 439"/>
                <a:gd name="T11" fmla="*/ 187 h 438"/>
              </a:gdLst>
              <a:ahLst/>
              <a:cxnLst>
                <a:cxn ang="0">
                  <a:pos x="T0" y="T1"/>
                </a:cxn>
                <a:cxn ang="0">
                  <a:pos x="T2" y="T3"/>
                </a:cxn>
                <a:cxn ang="0">
                  <a:pos x="T4" y="T5"/>
                </a:cxn>
                <a:cxn ang="0">
                  <a:pos x="T6" y="T7"/>
                </a:cxn>
                <a:cxn ang="0">
                  <a:pos x="T8" y="T9"/>
                </a:cxn>
                <a:cxn ang="0">
                  <a:pos x="T10" y="T11"/>
                </a:cxn>
              </a:cxnLst>
              <a:rect l="0" t="0" r="r" b="b"/>
              <a:pathLst>
                <a:path w="439" h="438">
                  <a:moveTo>
                    <a:pt x="32" y="187"/>
                  </a:moveTo>
                  <a:lnTo>
                    <a:pt x="32" y="187"/>
                  </a:lnTo>
                  <a:cubicBezTo>
                    <a:pt x="32" y="93"/>
                    <a:pt x="157" y="0"/>
                    <a:pt x="250" y="31"/>
                  </a:cubicBezTo>
                  <a:cubicBezTo>
                    <a:pt x="344" y="62"/>
                    <a:pt x="438" y="156"/>
                    <a:pt x="407" y="281"/>
                  </a:cubicBezTo>
                  <a:cubicBezTo>
                    <a:pt x="375" y="375"/>
                    <a:pt x="282" y="437"/>
                    <a:pt x="188" y="437"/>
                  </a:cubicBezTo>
                  <a:cubicBezTo>
                    <a:pt x="63" y="406"/>
                    <a:pt x="0" y="312"/>
                    <a:pt x="32" y="187"/>
                  </a:cubicBezTo>
                </a:path>
              </a:pathLst>
            </a:custGeom>
            <a:grpFill/>
            <a:ln>
              <a:noFill/>
            </a:ln>
            <a:effectLst/>
          </p:spPr>
          <p:txBody>
            <a:bodyPr wrap="none" anchor="ctr"/>
            <a:lstStyle/>
            <a:p>
              <a:pPr defTabSz="543560">
                <a:defRPr/>
              </a:pPr>
              <a:endParaRPr lang="en-US" sz="1075" dirty="0">
                <a:latin typeface="Open Sans Light"/>
              </a:endParaRPr>
            </a:p>
          </p:txBody>
        </p:sp>
        <p:sp>
          <p:nvSpPr>
            <p:cNvPr id="34" name="Freeform 24"/>
            <p:cNvSpPr>
              <a:spLocks noChangeArrowheads="1"/>
            </p:cNvSpPr>
            <p:nvPr/>
          </p:nvSpPr>
          <p:spPr bwMode="auto">
            <a:xfrm>
              <a:off x="1422400" y="5670550"/>
              <a:ext cx="157163" cy="158750"/>
            </a:xfrm>
            <a:custGeom>
              <a:avLst/>
              <a:gdLst>
                <a:gd name="T0" fmla="*/ 62 w 438"/>
                <a:gd name="T1" fmla="*/ 344 h 439"/>
                <a:gd name="T2" fmla="*/ 62 w 438"/>
                <a:gd name="T3" fmla="*/ 344 h 439"/>
                <a:gd name="T4" fmla="*/ 125 w 438"/>
                <a:gd name="T5" fmla="*/ 63 h 439"/>
                <a:gd name="T6" fmla="*/ 375 w 438"/>
                <a:gd name="T7" fmla="*/ 125 h 439"/>
                <a:gd name="T8" fmla="*/ 343 w 438"/>
                <a:gd name="T9" fmla="*/ 407 h 439"/>
                <a:gd name="T10" fmla="*/ 62 w 438"/>
                <a:gd name="T11" fmla="*/ 344 h 439"/>
              </a:gdLst>
              <a:ahLst/>
              <a:cxnLst>
                <a:cxn ang="0">
                  <a:pos x="T0" y="T1"/>
                </a:cxn>
                <a:cxn ang="0">
                  <a:pos x="T2" y="T3"/>
                </a:cxn>
                <a:cxn ang="0">
                  <a:pos x="T4" y="T5"/>
                </a:cxn>
                <a:cxn ang="0">
                  <a:pos x="T6" y="T7"/>
                </a:cxn>
                <a:cxn ang="0">
                  <a:pos x="T8" y="T9"/>
                </a:cxn>
                <a:cxn ang="0">
                  <a:pos x="T10" y="T11"/>
                </a:cxn>
              </a:cxnLst>
              <a:rect l="0" t="0" r="r" b="b"/>
              <a:pathLst>
                <a:path w="438" h="439">
                  <a:moveTo>
                    <a:pt x="62" y="344"/>
                  </a:moveTo>
                  <a:lnTo>
                    <a:pt x="62" y="344"/>
                  </a:lnTo>
                  <a:cubicBezTo>
                    <a:pt x="0" y="250"/>
                    <a:pt x="31" y="125"/>
                    <a:pt x="125" y="63"/>
                  </a:cubicBezTo>
                  <a:cubicBezTo>
                    <a:pt x="187" y="0"/>
                    <a:pt x="312" y="32"/>
                    <a:pt x="375" y="125"/>
                  </a:cubicBezTo>
                  <a:cubicBezTo>
                    <a:pt x="437" y="219"/>
                    <a:pt x="437" y="344"/>
                    <a:pt x="343" y="407"/>
                  </a:cubicBezTo>
                  <a:cubicBezTo>
                    <a:pt x="250" y="438"/>
                    <a:pt x="125" y="438"/>
                    <a:pt x="62" y="344"/>
                  </a:cubicBezTo>
                </a:path>
              </a:pathLst>
            </a:custGeom>
            <a:grpFill/>
            <a:ln>
              <a:noFill/>
            </a:ln>
            <a:effectLst/>
          </p:spPr>
          <p:txBody>
            <a:bodyPr wrap="none" anchor="ctr"/>
            <a:lstStyle/>
            <a:p>
              <a:pPr defTabSz="543560">
                <a:defRPr/>
              </a:pPr>
              <a:endParaRPr lang="en-US" sz="1075" dirty="0">
                <a:latin typeface="Open Sans Light"/>
              </a:endParaRPr>
            </a:p>
          </p:txBody>
        </p:sp>
        <p:sp>
          <p:nvSpPr>
            <p:cNvPr id="35" name="Freeform 25"/>
            <p:cNvSpPr>
              <a:spLocks noChangeArrowheads="1"/>
            </p:cNvSpPr>
            <p:nvPr/>
          </p:nvSpPr>
          <p:spPr bwMode="auto">
            <a:xfrm>
              <a:off x="3222625" y="6029325"/>
              <a:ext cx="168275" cy="158750"/>
            </a:xfrm>
            <a:custGeom>
              <a:avLst/>
              <a:gdLst>
                <a:gd name="T0" fmla="*/ 125 w 469"/>
                <a:gd name="T1" fmla="*/ 63 h 439"/>
                <a:gd name="T2" fmla="*/ 125 w 469"/>
                <a:gd name="T3" fmla="*/ 63 h 439"/>
                <a:gd name="T4" fmla="*/ 406 w 469"/>
                <a:gd name="T5" fmla="*/ 125 h 439"/>
                <a:gd name="T6" fmla="*/ 343 w 469"/>
                <a:gd name="T7" fmla="*/ 375 h 439"/>
                <a:gd name="T8" fmla="*/ 62 w 469"/>
                <a:gd name="T9" fmla="*/ 344 h 439"/>
                <a:gd name="T10" fmla="*/ 125 w 469"/>
                <a:gd name="T11" fmla="*/ 63 h 439"/>
              </a:gdLst>
              <a:ahLst/>
              <a:cxnLst>
                <a:cxn ang="0">
                  <a:pos x="T0" y="T1"/>
                </a:cxn>
                <a:cxn ang="0">
                  <a:pos x="T2" y="T3"/>
                </a:cxn>
                <a:cxn ang="0">
                  <a:pos x="T4" y="T5"/>
                </a:cxn>
                <a:cxn ang="0">
                  <a:pos x="T6" y="T7"/>
                </a:cxn>
                <a:cxn ang="0">
                  <a:pos x="T8" y="T9"/>
                </a:cxn>
                <a:cxn ang="0">
                  <a:pos x="T10" y="T11"/>
                </a:cxn>
              </a:cxnLst>
              <a:rect l="0" t="0" r="r" b="b"/>
              <a:pathLst>
                <a:path w="469" h="439">
                  <a:moveTo>
                    <a:pt x="125" y="63"/>
                  </a:moveTo>
                  <a:lnTo>
                    <a:pt x="125" y="63"/>
                  </a:lnTo>
                  <a:cubicBezTo>
                    <a:pt x="218" y="0"/>
                    <a:pt x="343" y="32"/>
                    <a:pt x="406" y="125"/>
                  </a:cubicBezTo>
                  <a:cubicBezTo>
                    <a:pt x="468" y="219"/>
                    <a:pt x="437" y="313"/>
                    <a:pt x="343" y="375"/>
                  </a:cubicBezTo>
                  <a:cubicBezTo>
                    <a:pt x="250" y="438"/>
                    <a:pt x="125" y="438"/>
                    <a:pt x="62" y="344"/>
                  </a:cubicBezTo>
                  <a:cubicBezTo>
                    <a:pt x="0" y="250"/>
                    <a:pt x="31" y="125"/>
                    <a:pt x="125" y="63"/>
                  </a:cubicBezTo>
                </a:path>
              </a:pathLst>
            </a:custGeom>
            <a:grpFill/>
            <a:ln>
              <a:noFill/>
            </a:ln>
            <a:effectLst/>
          </p:spPr>
          <p:txBody>
            <a:bodyPr wrap="none" anchor="ctr"/>
            <a:lstStyle/>
            <a:p>
              <a:pPr defTabSz="543560">
                <a:defRPr/>
              </a:pPr>
              <a:endParaRPr lang="en-US" sz="1075" dirty="0">
                <a:latin typeface="Open Sans Light"/>
              </a:endParaRPr>
            </a:p>
          </p:txBody>
        </p:sp>
        <p:sp>
          <p:nvSpPr>
            <p:cNvPr id="36" name="Freeform 26"/>
            <p:cNvSpPr>
              <a:spLocks noChangeArrowheads="1"/>
            </p:cNvSpPr>
            <p:nvPr/>
          </p:nvSpPr>
          <p:spPr bwMode="auto">
            <a:xfrm>
              <a:off x="1782763" y="3870325"/>
              <a:ext cx="157162" cy="158750"/>
            </a:xfrm>
            <a:custGeom>
              <a:avLst/>
              <a:gdLst>
                <a:gd name="T0" fmla="*/ 93 w 438"/>
                <a:gd name="T1" fmla="*/ 63 h 439"/>
                <a:gd name="T2" fmla="*/ 93 w 438"/>
                <a:gd name="T3" fmla="*/ 63 h 439"/>
                <a:gd name="T4" fmla="*/ 375 w 438"/>
                <a:gd name="T5" fmla="*/ 94 h 439"/>
                <a:gd name="T6" fmla="*/ 312 w 438"/>
                <a:gd name="T7" fmla="*/ 375 h 439"/>
                <a:gd name="T8" fmla="*/ 62 w 438"/>
                <a:gd name="T9" fmla="*/ 313 h 439"/>
                <a:gd name="T10" fmla="*/ 93 w 438"/>
                <a:gd name="T11" fmla="*/ 63 h 439"/>
              </a:gdLst>
              <a:ahLst/>
              <a:cxnLst>
                <a:cxn ang="0">
                  <a:pos x="T0" y="T1"/>
                </a:cxn>
                <a:cxn ang="0">
                  <a:pos x="T2" y="T3"/>
                </a:cxn>
                <a:cxn ang="0">
                  <a:pos x="T4" y="T5"/>
                </a:cxn>
                <a:cxn ang="0">
                  <a:pos x="T6" y="T7"/>
                </a:cxn>
                <a:cxn ang="0">
                  <a:pos x="T8" y="T9"/>
                </a:cxn>
                <a:cxn ang="0">
                  <a:pos x="T10" y="T11"/>
                </a:cxn>
              </a:cxnLst>
              <a:rect l="0" t="0" r="r" b="b"/>
              <a:pathLst>
                <a:path w="438" h="439">
                  <a:moveTo>
                    <a:pt x="93" y="63"/>
                  </a:moveTo>
                  <a:lnTo>
                    <a:pt x="93" y="63"/>
                  </a:lnTo>
                  <a:cubicBezTo>
                    <a:pt x="187" y="0"/>
                    <a:pt x="312" y="0"/>
                    <a:pt x="375" y="94"/>
                  </a:cubicBezTo>
                  <a:cubicBezTo>
                    <a:pt x="437" y="188"/>
                    <a:pt x="406" y="313"/>
                    <a:pt x="312" y="375"/>
                  </a:cubicBezTo>
                  <a:cubicBezTo>
                    <a:pt x="250" y="438"/>
                    <a:pt x="125" y="407"/>
                    <a:pt x="62" y="313"/>
                  </a:cubicBezTo>
                  <a:cubicBezTo>
                    <a:pt x="0" y="219"/>
                    <a:pt x="0" y="94"/>
                    <a:pt x="93" y="63"/>
                  </a:cubicBezTo>
                </a:path>
              </a:pathLst>
            </a:custGeom>
            <a:grpFill/>
            <a:ln>
              <a:noFill/>
            </a:ln>
            <a:effectLst/>
          </p:spPr>
          <p:txBody>
            <a:bodyPr wrap="none" anchor="ctr"/>
            <a:lstStyle/>
            <a:p>
              <a:pPr defTabSz="543560">
                <a:defRPr/>
              </a:pPr>
              <a:endParaRPr lang="en-US" sz="1075" dirty="0">
                <a:latin typeface="Open Sans Light"/>
              </a:endParaRPr>
            </a:p>
          </p:txBody>
        </p:sp>
        <p:sp>
          <p:nvSpPr>
            <p:cNvPr id="37" name="Freeform 27"/>
            <p:cNvSpPr>
              <a:spLocks noChangeArrowheads="1"/>
            </p:cNvSpPr>
            <p:nvPr/>
          </p:nvSpPr>
          <p:spPr bwMode="auto">
            <a:xfrm>
              <a:off x="4797425" y="5973763"/>
              <a:ext cx="461963" cy="720725"/>
            </a:xfrm>
            <a:custGeom>
              <a:avLst/>
              <a:gdLst>
                <a:gd name="T0" fmla="*/ 1219 w 1283"/>
                <a:gd name="T1" fmla="*/ 1656 h 2001"/>
                <a:gd name="T2" fmla="*/ 1219 w 1283"/>
                <a:gd name="T3" fmla="*/ 1656 h 2001"/>
                <a:gd name="T4" fmla="*/ 563 w 1283"/>
                <a:gd name="T5" fmla="*/ 1000 h 2001"/>
                <a:gd name="T6" fmla="*/ 1219 w 1283"/>
                <a:gd name="T7" fmla="*/ 344 h 2001"/>
                <a:gd name="T8" fmla="*/ 1219 w 1283"/>
                <a:gd name="T9" fmla="*/ 63 h 2001"/>
                <a:gd name="T10" fmla="*/ 938 w 1283"/>
                <a:gd name="T11" fmla="*/ 63 h 2001"/>
                <a:gd name="T12" fmla="*/ 0 w 1283"/>
                <a:gd name="T13" fmla="*/ 1000 h 2001"/>
                <a:gd name="T14" fmla="*/ 938 w 1283"/>
                <a:gd name="T15" fmla="*/ 1938 h 2001"/>
                <a:gd name="T16" fmla="*/ 1219 w 1283"/>
                <a:gd name="T17" fmla="*/ 1938 h 2001"/>
                <a:gd name="T18" fmla="*/ 1282 w 1283"/>
                <a:gd name="T19" fmla="*/ 1781 h 2001"/>
                <a:gd name="T20" fmla="*/ 1219 w 1283"/>
                <a:gd name="T21" fmla="*/ 1656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3" h="2001">
                  <a:moveTo>
                    <a:pt x="1219" y="1656"/>
                  </a:moveTo>
                  <a:lnTo>
                    <a:pt x="1219" y="1656"/>
                  </a:lnTo>
                  <a:cubicBezTo>
                    <a:pt x="563" y="1000"/>
                    <a:pt x="563" y="1000"/>
                    <a:pt x="563" y="1000"/>
                  </a:cubicBezTo>
                  <a:cubicBezTo>
                    <a:pt x="1219" y="344"/>
                    <a:pt x="1219" y="344"/>
                    <a:pt x="1219" y="344"/>
                  </a:cubicBezTo>
                  <a:cubicBezTo>
                    <a:pt x="1282" y="250"/>
                    <a:pt x="1282" y="125"/>
                    <a:pt x="1219" y="63"/>
                  </a:cubicBezTo>
                  <a:cubicBezTo>
                    <a:pt x="1157" y="0"/>
                    <a:pt x="1032" y="0"/>
                    <a:pt x="938" y="63"/>
                  </a:cubicBezTo>
                  <a:cubicBezTo>
                    <a:pt x="0" y="1000"/>
                    <a:pt x="0" y="1000"/>
                    <a:pt x="0" y="1000"/>
                  </a:cubicBezTo>
                  <a:cubicBezTo>
                    <a:pt x="938" y="1938"/>
                    <a:pt x="938" y="1938"/>
                    <a:pt x="938" y="1938"/>
                  </a:cubicBezTo>
                  <a:cubicBezTo>
                    <a:pt x="1032" y="2000"/>
                    <a:pt x="1157" y="2000"/>
                    <a:pt x="1219" y="1938"/>
                  </a:cubicBezTo>
                  <a:cubicBezTo>
                    <a:pt x="1251" y="1875"/>
                    <a:pt x="1282" y="1844"/>
                    <a:pt x="1282" y="1781"/>
                  </a:cubicBezTo>
                  <a:cubicBezTo>
                    <a:pt x="1282" y="1719"/>
                    <a:pt x="1251" y="1688"/>
                    <a:pt x="1219" y="1656"/>
                  </a:cubicBezTo>
                </a:path>
              </a:pathLst>
            </a:custGeom>
            <a:grpFill/>
            <a:ln>
              <a:noFill/>
            </a:ln>
            <a:effectLst/>
          </p:spPr>
          <p:txBody>
            <a:bodyPr wrap="none" anchor="ctr"/>
            <a:lstStyle/>
            <a:p>
              <a:pPr defTabSz="543560">
                <a:defRPr/>
              </a:pPr>
              <a:endParaRPr lang="en-US" sz="1075" dirty="0">
                <a:latin typeface="Open Sans Light"/>
              </a:endParaRPr>
            </a:p>
          </p:txBody>
        </p:sp>
        <p:sp>
          <p:nvSpPr>
            <p:cNvPr id="38" name="Freeform 28"/>
            <p:cNvSpPr>
              <a:spLocks noChangeArrowheads="1"/>
            </p:cNvSpPr>
            <p:nvPr/>
          </p:nvSpPr>
          <p:spPr bwMode="auto">
            <a:xfrm>
              <a:off x="5111750" y="6254750"/>
              <a:ext cx="146050" cy="147638"/>
            </a:xfrm>
            <a:custGeom>
              <a:avLst/>
              <a:gdLst>
                <a:gd name="T0" fmla="*/ 187 w 407"/>
                <a:gd name="T1" fmla="*/ 0 h 408"/>
                <a:gd name="T2" fmla="*/ 187 w 407"/>
                <a:gd name="T3" fmla="*/ 0 h 408"/>
                <a:gd name="T4" fmla="*/ 406 w 407"/>
                <a:gd name="T5" fmla="*/ 219 h 408"/>
                <a:gd name="T6" fmla="*/ 187 w 407"/>
                <a:gd name="T7" fmla="*/ 407 h 408"/>
                <a:gd name="T8" fmla="*/ 0 w 407"/>
                <a:gd name="T9" fmla="*/ 219 h 408"/>
                <a:gd name="T10" fmla="*/ 187 w 407"/>
                <a:gd name="T11" fmla="*/ 0 h 408"/>
              </a:gdLst>
              <a:ahLst/>
              <a:cxnLst>
                <a:cxn ang="0">
                  <a:pos x="T0" y="T1"/>
                </a:cxn>
                <a:cxn ang="0">
                  <a:pos x="T2" y="T3"/>
                </a:cxn>
                <a:cxn ang="0">
                  <a:pos x="T4" y="T5"/>
                </a:cxn>
                <a:cxn ang="0">
                  <a:pos x="T6" y="T7"/>
                </a:cxn>
                <a:cxn ang="0">
                  <a:pos x="T8" y="T9"/>
                </a:cxn>
                <a:cxn ang="0">
                  <a:pos x="T10" y="T11"/>
                </a:cxn>
              </a:cxnLst>
              <a:rect l="0" t="0" r="r" b="b"/>
              <a:pathLst>
                <a:path w="407" h="408">
                  <a:moveTo>
                    <a:pt x="187" y="0"/>
                  </a:moveTo>
                  <a:lnTo>
                    <a:pt x="187" y="0"/>
                  </a:lnTo>
                  <a:cubicBezTo>
                    <a:pt x="312" y="0"/>
                    <a:pt x="406" y="94"/>
                    <a:pt x="406" y="219"/>
                  </a:cubicBezTo>
                  <a:cubicBezTo>
                    <a:pt x="406" y="313"/>
                    <a:pt x="312" y="407"/>
                    <a:pt x="187" y="407"/>
                  </a:cubicBezTo>
                  <a:cubicBezTo>
                    <a:pt x="93" y="407"/>
                    <a:pt x="0" y="313"/>
                    <a:pt x="0" y="219"/>
                  </a:cubicBezTo>
                  <a:cubicBezTo>
                    <a:pt x="0" y="94"/>
                    <a:pt x="93" y="0"/>
                    <a:pt x="187" y="0"/>
                  </a:cubicBezTo>
                </a:path>
              </a:pathLst>
            </a:custGeom>
            <a:grpFill/>
            <a:ln>
              <a:noFill/>
            </a:ln>
            <a:effectLst/>
          </p:spPr>
          <p:txBody>
            <a:bodyPr wrap="none" anchor="ctr"/>
            <a:lstStyle/>
            <a:p>
              <a:pPr defTabSz="543560">
                <a:defRPr/>
              </a:pPr>
              <a:endParaRPr lang="en-US" sz="1075" dirty="0">
                <a:latin typeface="Open Sans Light"/>
              </a:endParaRPr>
            </a:p>
          </p:txBody>
        </p:sp>
        <p:sp>
          <p:nvSpPr>
            <p:cNvPr id="39" name="Freeform 29"/>
            <p:cNvSpPr>
              <a:spLocks noChangeArrowheads="1"/>
            </p:cNvSpPr>
            <p:nvPr/>
          </p:nvSpPr>
          <p:spPr bwMode="auto">
            <a:xfrm>
              <a:off x="5111750" y="3657600"/>
              <a:ext cx="146050" cy="146050"/>
            </a:xfrm>
            <a:custGeom>
              <a:avLst/>
              <a:gdLst>
                <a:gd name="T0" fmla="*/ 187 w 407"/>
                <a:gd name="T1" fmla="*/ 0 h 407"/>
                <a:gd name="T2" fmla="*/ 187 w 407"/>
                <a:gd name="T3" fmla="*/ 0 h 407"/>
                <a:gd name="T4" fmla="*/ 406 w 407"/>
                <a:gd name="T5" fmla="*/ 187 h 407"/>
                <a:gd name="T6" fmla="*/ 187 w 407"/>
                <a:gd name="T7" fmla="*/ 406 h 407"/>
                <a:gd name="T8" fmla="*/ 0 w 407"/>
                <a:gd name="T9" fmla="*/ 187 h 407"/>
                <a:gd name="T10" fmla="*/ 18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187" y="0"/>
                  </a:moveTo>
                  <a:lnTo>
                    <a:pt x="187" y="0"/>
                  </a:lnTo>
                  <a:cubicBezTo>
                    <a:pt x="312" y="0"/>
                    <a:pt x="406" y="93"/>
                    <a:pt x="406" y="187"/>
                  </a:cubicBezTo>
                  <a:cubicBezTo>
                    <a:pt x="406" y="312"/>
                    <a:pt x="312" y="406"/>
                    <a:pt x="187" y="406"/>
                  </a:cubicBezTo>
                  <a:cubicBezTo>
                    <a:pt x="93" y="406"/>
                    <a:pt x="0" y="312"/>
                    <a:pt x="0" y="187"/>
                  </a:cubicBezTo>
                  <a:cubicBezTo>
                    <a:pt x="0" y="93"/>
                    <a:pt x="93" y="0"/>
                    <a:pt x="187" y="0"/>
                  </a:cubicBezTo>
                </a:path>
              </a:pathLst>
            </a:custGeom>
            <a:grpFill/>
            <a:ln>
              <a:noFill/>
            </a:ln>
            <a:effectLst/>
          </p:spPr>
          <p:txBody>
            <a:bodyPr wrap="none" anchor="ctr"/>
            <a:lstStyle/>
            <a:p>
              <a:pPr defTabSz="543560">
                <a:defRPr/>
              </a:pPr>
              <a:endParaRPr lang="en-US" sz="1075" dirty="0">
                <a:latin typeface="Open Sans Light"/>
              </a:endParaRPr>
            </a:p>
          </p:txBody>
        </p:sp>
        <p:sp>
          <p:nvSpPr>
            <p:cNvPr id="40" name="Freeform 30"/>
            <p:cNvSpPr>
              <a:spLocks noChangeArrowheads="1"/>
            </p:cNvSpPr>
            <p:nvPr/>
          </p:nvSpPr>
          <p:spPr bwMode="auto">
            <a:xfrm>
              <a:off x="6416675" y="4962525"/>
              <a:ext cx="146050" cy="134938"/>
            </a:xfrm>
            <a:custGeom>
              <a:avLst/>
              <a:gdLst>
                <a:gd name="T0" fmla="*/ 406 w 407"/>
                <a:gd name="T1" fmla="*/ 187 h 375"/>
                <a:gd name="T2" fmla="*/ 406 w 407"/>
                <a:gd name="T3" fmla="*/ 187 h 375"/>
                <a:gd name="T4" fmla="*/ 187 w 407"/>
                <a:gd name="T5" fmla="*/ 374 h 375"/>
                <a:gd name="T6" fmla="*/ 0 w 407"/>
                <a:gd name="T7" fmla="*/ 187 h 375"/>
                <a:gd name="T8" fmla="*/ 187 w 407"/>
                <a:gd name="T9" fmla="*/ 0 h 375"/>
                <a:gd name="T10" fmla="*/ 406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406" y="187"/>
                  </a:moveTo>
                  <a:lnTo>
                    <a:pt x="406" y="187"/>
                  </a:lnTo>
                  <a:cubicBezTo>
                    <a:pt x="406" y="311"/>
                    <a:pt x="312" y="374"/>
                    <a:pt x="187" y="374"/>
                  </a:cubicBezTo>
                  <a:cubicBezTo>
                    <a:pt x="93" y="374"/>
                    <a:pt x="0" y="311"/>
                    <a:pt x="0" y="187"/>
                  </a:cubicBezTo>
                  <a:cubicBezTo>
                    <a:pt x="0" y="93"/>
                    <a:pt x="93" y="0"/>
                    <a:pt x="187" y="0"/>
                  </a:cubicBezTo>
                  <a:cubicBezTo>
                    <a:pt x="312" y="0"/>
                    <a:pt x="406" y="93"/>
                    <a:pt x="406" y="187"/>
                  </a:cubicBezTo>
                </a:path>
              </a:pathLst>
            </a:custGeom>
            <a:grpFill/>
            <a:ln>
              <a:noFill/>
            </a:ln>
            <a:effectLst/>
          </p:spPr>
          <p:txBody>
            <a:bodyPr wrap="none" anchor="ctr"/>
            <a:lstStyle/>
            <a:p>
              <a:pPr defTabSz="543560">
                <a:defRPr/>
              </a:pPr>
              <a:endParaRPr lang="en-US" sz="1075" dirty="0">
                <a:latin typeface="Open Sans Light"/>
              </a:endParaRPr>
            </a:p>
          </p:txBody>
        </p:sp>
        <p:sp>
          <p:nvSpPr>
            <p:cNvPr id="41" name="Freeform 31"/>
            <p:cNvSpPr>
              <a:spLocks noChangeArrowheads="1"/>
            </p:cNvSpPr>
            <p:nvPr/>
          </p:nvSpPr>
          <p:spPr bwMode="auto">
            <a:xfrm>
              <a:off x="6022975" y="4027488"/>
              <a:ext cx="157163" cy="157162"/>
            </a:xfrm>
            <a:custGeom>
              <a:avLst/>
              <a:gdLst>
                <a:gd name="T0" fmla="*/ 375 w 438"/>
                <a:gd name="T1" fmla="*/ 93 h 438"/>
                <a:gd name="T2" fmla="*/ 375 w 438"/>
                <a:gd name="T3" fmla="*/ 93 h 438"/>
                <a:gd name="T4" fmla="*/ 375 w 438"/>
                <a:gd name="T5" fmla="*/ 375 h 438"/>
                <a:gd name="T6" fmla="*/ 94 w 438"/>
                <a:gd name="T7" fmla="*/ 375 h 438"/>
                <a:gd name="T8" fmla="*/ 94 w 438"/>
                <a:gd name="T9" fmla="*/ 93 h 438"/>
                <a:gd name="T10" fmla="*/ 375 w 438"/>
                <a:gd name="T11" fmla="*/ 93 h 438"/>
              </a:gdLst>
              <a:ahLst/>
              <a:cxnLst>
                <a:cxn ang="0">
                  <a:pos x="T0" y="T1"/>
                </a:cxn>
                <a:cxn ang="0">
                  <a:pos x="T2" y="T3"/>
                </a:cxn>
                <a:cxn ang="0">
                  <a:pos x="T4" y="T5"/>
                </a:cxn>
                <a:cxn ang="0">
                  <a:pos x="T6" y="T7"/>
                </a:cxn>
                <a:cxn ang="0">
                  <a:pos x="T8" y="T9"/>
                </a:cxn>
                <a:cxn ang="0">
                  <a:pos x="T10" y="T11"/>
                </a:cxn>
              </a:cxnLst>
              <a:rect l="0" t="0" r="r" b="b"/>
              <a:pathLst>
                <a:path w="438" h="438">
                  <a:moveTo>
                    <a:pt x="375" y="93"/>
                  </a:moveTo>
                  <a:lnTo>
                    <a:pt x="375" y="93"/>
                  </a:lnTo>
                  <a:cubicBezTo>
                    <a:pt x="437" y="156"/>
                    <a:pt x="437" y="281"/>
                    <a:pt x="375" y="375"/>
                  </a:cubicBezTo>
                  <a:cubicBezTo>
                    <a:pt x="281" y="437"/>
                    <a:pt x="156" y="437"/>
                    <a:pt x="94" y="375"/>
                  </a:cubicBezTo>
                  <a:cubicBezTo>
                    <a:pt x="0" y="281"/>
                    <a:pt x="0" y="156"/>
                    <a:pt x="94" y="93"/>
                  </a:cubicBezTo>
                  <a:cubicBezTo>
                    <a:pt x="156" y="0"/>
                    <a:pt x="281" y="0"/>
                    <a:pt x="375" y="93"/>
                  </a:cubicBezTo>
                </a:path>
              </a:pathLst>
            </a:custGeom>
            <a:grpFill/>
            <a:ln>
              <a:noFill/>
            </a:ln>
            <a:effectLst/>
          </p:spPr>
          <p:txBody>
            <a:bodyPr wrap="none" anchor="ctr"/>
            <a:lstStyle/>
            <a:p>
              <a:pPr defTabSz="543560">
                <a:defRPr/>
              </a:pPr>
              <a:endParaRPr lang="en-US" sz="1075" dirty="0">
                <a:latin typeface="Open Sans Light"/>
              </a:endParaRPr>
            </a:p>
          </p:txBody>
        </p:sp>
        <p:sp>
          <p:nvSpPr>
            <p:cNvPr id="42" name="Freeform 32"/>
            <p:cNvSpPr>
              <a:spLocks noChangeArrowheads="1"/>
            </p:cNvSpPr>
            <p:nvPr/>
          </p:nvSpPr>
          <p:spPr bwMode="auto">
            <a:xfrm>
              <a:off x="4189413" y="4027488"/>
              <a:ext cx="158750" cy="157162"/>
            </a:xfrm>
            <a:custGeom>
              <a:avLst/>
              <a:gdLst>
                <a:gd name="T0" fmla="*/ 344 w 439"/>
                <a:gd name="T1" fmla="*/ 375 h 438"/>
                <a:gd name="T2" fmla="*/ 344 w 439"/>
                <a:gd name="T3" fmla="*/ 375 h 438"/>
                <a:gd name="T4" fmla="*/ 63 w 439"/>
                <a:gd name="T5" fmla="*/ 375 h 438"/>
                <a:gd name="T6" fmla="*/ 63 w 439"/>
                <a:gd name="T7" fmla="*/ 93 h 438"/>
                <a:gd name="T8" fmla="*/ 344 w 439"/>
                <a:gd name="T9" fmla="*/ 93 h 438"/>
                <a:gd name="T10" fmla="*/ 344 w 439"/>
                <a:gd name="T11" fmla="*/ 375 h 438"/>
              </a:gdLst>
              <a:ahLst/>
              <a:cxnLst>
                <a:cxn ang="0">
                  <a:pos x="T0" y="T1"/>
                </a:cxn>
                <a:cxn ang="0">
                  <a:pos x="T2" y="T3"/>
                </a:cxn>
                <a:cxn ang="0">
                  <a:pos x="T4" y="T5"/>
                </a:cxn>
                <a:cxn ang="0">
                  <a:pos x="T6" y="T7"/>
                </a:cxn>
                <a:cxn ang="0">
                  <a:pos x="T8" y="T9"/>
                </a:cxn>
                <a:cxn ang="0">
                  <a:pos x="T10" y="T11"/>
                </a:cxn>
              </a:cxnLst>
              <a:rect l="0" t="0" r="r" b="b"/>
              <a:pathLst>
                <a:path w="439" h="438">
                  <a:moveTo>
                    <a:pt x="344" y="375"/>
                  </a:moveTo>
                  <a:lnTo>
                    <a:pt x="344" y="375"/>
                  </a:lnTo>
                  <a:cubicBezTo>
                    <a:pt x="281" y="437"/>
                    <a:pt x="156" y="437"/>
                    <a:pt x="63" y="375"/>
                  </a:cubicBezTo>
                  <a:cubicBezTo>
                    <a:pt x="0" y="281"/>
                    <a:pt x="0" y="156"/>
                    <a:pt x="63" y="93"/>
                  </a:cubicBezTo>
                  <a:cubicBezTo>
                    <a:pt x="156" y="0"/>
                    <a:pt x="281" y="0"/>
                    <a:pt x="344" y="93"/>
                  </a:cubicBezTo>
                  <a:cubicBezTo>
                    <a:pt x="438" y="156"/>
                    <a:pt x="438" y="281"/>
                    <a:pt x="344" y="375"/>
                  </a:cubicBezTo>
                </a:path>
              </a:pathLst>
            </a:custGeom>
            <a:grpFill/>
            <a:ln>
              <a:noFill/>
            </a:ln>
            <a:effectLst/>
          </p:spPr>
          <p:txBody>
            <a:bodyPr wrap="none" anchor="ctr"/>
            <a:lstStyle/>
            <a:p>
              <a:pPr defTabSz="543560">
                <a:defRPr/>
              </a:pPr>
              <a:endParaRPr lang="en-US" sz="1075" dirty="0">
                <a:latin typeface="Open Sans Light"/>
              </a:endParaRPr>
            </a:p>
          </p:txBody>
        </p:sp>
        <p:sp>
          <p:nvSpPr>
            <p:cNvPr id="43" name="Freeform 33"/>
            <p:cNvSpPr>
              <a:spLocks noChangeArrowheads="1"/>
            </p:cNvSpPr>
            <p:nvPr/>
          </p:nvSpPr>
          <p:spPr bwMode="auto">
            <a:xfrm>
              <a:off x="6022975" y="5872163"/>
              <a:ext cx="157163" cy="157162"/>
            </a:xfrm>
            <a:custGeom>
              <a:avLst/>
              <a:gdLst>
                <a:gd name="T0" fmla="*/ 375 w 438"/>
                <a:gd name="T1" fmla="*/ 344 h 438"/>
                <a:gd name="T2" fmla="*/ 375 w 438"/>
                <a:gd name="T3" fmla="*/ 344 h 438"/>
                <a:gd name="T4" fmla="*/ 94 w 438"/>
                <a:gd name="T5" fmla="*/ 344 h 438"/>
                <a:gd name="T6" fmla="*/ 94 w 438"/>
                <a:gd name="T7" fmla="*/ 62 h 438"/>
                <a:gd name="T8" fmla="*/ 375 w 438"/>
                <a:gd name="T9" fmla="*/ 62 h 438"/>
                <a:gd name="T10" fmla="*/ 375 w 438"/>
                <a:gd name="T11" fmla="*/ 344 h 438"/>
              </a:gdLst>
              <a:ahLst/>
              <a:cxnLst>
                <a:cxn ang="0">
                  <a:pos x="T0" y="T1"/>
                </a:cxn>
                <a:cxn ang="0">
                  <a:pos x="T2" y="T3"/>
                </a:cxn>
                <a:cxn ang="0">
                  <a:pos x="T4" y="T5"/>
                </a:cxn>
                <a:cxn ang="0">
                  <a:pos x="T6" y="T7"/>
                </a:cxn>
                <a:cxn ang="0">
                  <a:pos x="T8" y="T9"/>
                </a:cxn>
                <a:cxn ang="0">
                  <a:pos x="T10" y="T11"/>
                </a:cxn>
              </a:cxnLst>
              <a:rect l="0" t="0" r="r" b="b"/>
              <a:pathLst>
                <a:path w="438" h="438">
                  <a:moveTo>
                    <a:pt x="375" y="344"/>
                  </a:moveTo>
                  <a:lnTo>
                    <a:pt x="375" y="344"/>
                  </a:lnTo>
                  <a:cubicBezTo>
                    <a:pt x="281" y="437"/>
                    <a:pt x="156" y="437"/>
                    <a:pt x="94" y="344"/>
                  </a:cubicBezTo>
                  <a:cubicBezTo>
                    <a:pt x="0" y="281"/>
                    <a:pt x="0" y="156"/>
                    <a:pt x="94" y="62"/>
                  </a:cubicBezTo>
                  <a:cubicBezTo>
                    <a:pt x="156" y="0"/>
                    <a:pt x="281" y="0"/>
                    <a:pt x="375" y="62"/>
                  </a:cubicBezTo>
                  <a:cubicBezTo>
                    <a:pt x="437" y="156"/>
                    <a:pt x="437" y="281"/>
                    <a:pt x="375" y="344"/>
                  </a:cubicBezTo>
                </a:path>
              </a:pathLst>
            </a:custGeom>
            <a:grpFill/>
            <a:ln>
              <a:noFill/>
            </a:ln>
            <a:effectLst/>
          </p:spPr>
          <p:txBody>
            <a:bodyPr wrap="none" anchor="ctr"/>
            <a:lstStyle/>
            <a:p>
              <a:pPr defTabSz="543560">
                <a:defRPr/>
              </a:pPr>
              <a:endParaRPr lang="en-US" sz="1075" dirty="0">
                <a:latin typeface="Open Sans Light"/>
              </a:endParaRPr>
            </a:p>
          </p:txBody>
        </p:sp>
        <p:sp>
          <p:nvSpPr>
            <p:cNvPr id="44" name="Freeform 34"/>
            <p:cNvSpPr>
              <a:spLocks noChangeArrowheads="1"/>
            </p:cNvSpPr>
            <p:nvPr/>
          </p:nvSpPr>
          <p:spPr bwMode="auto">
            <a:xfrm>
              <a:off x="5607050" y="3746500"/>
              <a:ext cx="157163" cy="168275"/>
            </a:xfrm>
            <a:custGeom>
              <a:avLst/>
              <a:gdLst>
                <a:gd name="T0" fmla="*/ 281 w 438"/>
                <a:gd name="T1" fmla="*/ 31 h 469"/>
                <a:gd name="T2" fmla="*/ 281 w 438"/>
                <a:gd name="T3" fmla="*/ 31 h 469"/>
                <a:gd name="T4" fmla="*/ 406 w 438"/>
                <a:gd name="T5" fmla="*/ 312 h 469"/>
                <a:gd name="T6" fmla="*/ 125 w 438"/>
                <a:gd name="T7" fmla="*/ 406 h 469"/>
                <a:gd name="T8" fmla="*/ 31 w 438"/>
                <a:gd name="T9" fmla="*/ 156 h 469"/>
                <a:gd name="T10" fmla="*/ 281 w 438"/>
                <a:gd name="T11" fmla="*/ 31 h 469"/>
              </a:gdLst>
              <a:ahLst/>
              <a:cxnLst>
                <a:cxn ang="0">
                  <a:pos x="T0" y="T1"/>
                </a:cxn>
                <a:cxn ang="0">
                  <a:pos x="T2" y="T3"/>
                </a:cxn>
                <a:cxn ang="0">
                  <a:pos x="T4" y="T5"/>
                </a:cxn>
                <a:cxn ang="0">
                  <a:pos x="T6" y="T7"/>
                </a:cxn>
                <a:cxn ang="0">
                  <a:pos x="T8" y="T9"/>
                </a:cxn>
                <a:cxn ang="0">
                  <a:pos x="T10" y="T11"/>
                </a:cxn>
              </a:cxnLst>
              <a:rect l="0" t="0" r="r" b="b"/>
              <a:pathLst>
                <a:path w="438" h="469">
                  <a:moveTo>
                    <a:pt x="281" y="31"/>
                  </a:moveTo>
                  <a:lnTo>
                    <a:pt x="281" y="31"/>
                  </a:lnTo>
                  <a:cubicBezTo>
                    <a:pt x="375" y="93"/>
                    <a:pt x="437" y="187"/>
                    <a:pt x="406" y="312"/>
                  </a:cubicBezTo>
                  <a:cubicBezTo>
                    <a:pt x="343" y="406"/>
                    <a:pt x="250" y="468"/>
                    <a:pt x="125" y="406"/>
                  </a:cubicBezTo>
                  <a:cubicBezTo>
                    <a:pt x="31" y="375"/>
                    <a:pt x="0" y="250"/>
                    <a:pt x="31" y="156"/>
                  </a:cubicBezTo>
                  <a:cubicBezTo>
                    <a:pt x="62" y="62"/>
                    <a:pt x="187" y="0"/>
                    <a:pt x="281" y="31"/>
                  </a:cubicBezTo>
                </a:path>
              </a:pathLst>
            </a:custGeom>
            <a:grpFill/>
            <a:ln>
              <a:noFill/>
            </a:ln>
            <a:effectLst/>
          </p:spPr>
          <p:txBody>
            <a:bodyPr wrap="none" anchor="ctr"/>
            <a:lstStyle/>
            <a:p>
              <a:pPr defTabSz="543560">
                <a:defRPr/>
              </a:pPr>
              <a:endParaRPr lang="en-US" sz="1075" dirty="0">
                <a:latin typeface="Open Sans Light"/>
              </a:endParaRPr>
            </a:p>
          </p:txBody>
        </p:sp>
        <p:sp>
          <p:nvSpPr>
            <p:cNvPr id="45" name="Freeform 35"/>
            <p:cNvSpPr>
              <a:spLocks noChangeArrowheads="1"/>
            </p:cNvSpPr>
            <p:nvPr/>
          </p:nvSpPr>
          <p:spPr bwMode="auto">
            <a:xfrm>
              <a:off x="3897313" y="4456113"/>
              <a:ext cx="168275" cy="158750"/>
            </a:xfrm>
            <a:custGeom>
              <a:avLst/>
              <a:gdLst>
                <a:gd name="T0" fmla="*/ 437 w 469"/>
                <a:gd name="T1" fmla="*/ 282 h 439"/>
                <a:gd name="T2" fmla="*/ 437 w 469"/>
                <a:gd name="T3" fmla="*/ 282 h 439"/>
                <a:gd name="T4" fmla="*/ 156 w 469"/>
                <a:gd name="T5" fmla="*/ 407 h 439"/>
                <a:gd name="T6" fmla="*/ 62 w 469"/>
                <a:gd name="T7" fmla="*/ 125 h 439"/>
                <a:gd name="T8" fmla="*/ 312 w 469"/>
                <a:gd name="T9" fmla="*/ 32 h 439"/>
                <a:gd name="T10" fmla="*/ 437 w 469"/>
                <a:gd name="T11" fmla="*/ 282 h 439"/>
              </a:gdLst>
              <a:ahLst/>
              <a:cxnLst>
                <a:cxn ang="0">
                  <a:pos x="T0" y="T1"/>
                </a:cxn>
                <a:cxn ang="0">
                  <a:pos x="T2" y="T3"/>
                </a:cxn>
                <a:cxn ang="0">
                  <a:pos x="T4" y="T5"/>
                </a:cxn>
                <a:cxn ang="0">
                  <a:pos x="T6" y="T7"/>
                </a:cxn>
                <a:cxn ang="0">
                  <a:pos x="T8" y="T9"/>
                </a:cxn>
                <a:cxn ang="0">
                  <a:pos x="T10" y="T11"/>
                </a:cxn>
              </a:cxnLst>
              <a:rect l="0" t="0" r="r" b="b"/>
              <a:pathLst>
                <a:path w="469" h="439">
                  <a:moveTo>
                    <a:pt x="437" y="282"/>
                  </a:moveTo>
                  <a:lnTo>
                    <a:pt x="437" y="282"/>
                  </a:lnTo>
                  <a:cubicBezTo>
                    <a:pt x="375" y="407"/>
                    <a:pt x="250" y="438"/>
                    <a:pt x="156" y="407"/>
                  </a:cubicBezTo>
                  <a:cubicBezTo>
                    <a:pt x="62" y="344"/>
                    <a:pt x="0" y="250"/>
                    <a:pt x="62" y="125"/>
                  </a:cubicBezTo>
                  <a:cubicBezTo>
                    <a:pt x="93" y="32"/>
                    <a:pt x="218" y="0"/>
                    <a:pt x="312" y="32"/>
                  </a:cubicBezTo>
                  <a:cubicBezTo>
                    <a:pt x="406" y="63"/>
                    <a:pt x="468" y="188"/>
                    <a:pt x="437" y="282"/>
                  </a:cubicBezTo>
                </a:path>
              </a:pathLst>
            </a:custGeom>
            <a:grpFill/>
            <a:ln>
              <a:noFill/>
            </a:ln>
            <a:effectLst/>
          </p:spPr>
          <p:txBody>
            <a:bodyPr wrap="none" anchor="ctr"/>
            <a:lstStyle/>
            <a:p>
              <a:pPr defTabSz="543560">
                <a:defRPr/>
              </a:pPr>
              <a:endParaRPr lang="en-US" sz="1075" dirty="0">
                <a:latin typeface="Open Sans Light"/>
              </a:endParaRPr>
            </a:p>
          </p:txBody>
        </p:sp>
        <p:sp>
          <p:nvSpPr>
            <p:cNvPr id="46" name="Freeform 36"/>
            <p:cNvSpPr>
              <a:spLocks noChangeArrowheads="1"/>
            </p:cNvSpPr>
            <p:nvPr/>
          </p:nvSpPr>
          <p:spPr bwMode="auto">
            <a:xfrm>
              <a:off x="6303963" y="5445125"/>
              <a:ext cx="169862" cy="169863"/>
            </a:xfrm>
            <a:custGeom>
              <a:avLst/>
              <a:gdLst>
                <a:gd name="T0" fmla="*/ 406 w 470"/>
                <a:gd name="T1" fmla="*/ 313 h 470"/>
                <a:gd name="T2" fmla="*/ 406 w 470"/>
                <a:gd name="T3" fmla="*/ 313 h 470"/>
                <a:gd name="T4" fmla="*/ 156 w 470"/>
                <a:gd name="T5" fmla="*/ 407 h 470"/>
                <a:gd name="T6" fmla="*/ 31 w 470"/>
                <a:gd name="T7" fmla="*/ 157 h 470"/>
                <a:gd name="T8" fmla="*/ 313 w 470"/>
                <a:gd name="T9" fmla="*/ 32 h 470"/>
                <a:gd name="T10" fmla="*/ 406 w 470"/>
                <a:gd name="T11" fmla="*/ 313 h 470"/>
              </a:gdLst>
              <a:ahLst/>
              <a:cxnLst>
                <a:cxn ang="0">
                  <a:pos x="T0" y="T1"/>
                </a:cxn>
                <a:cxn ang="0">
                  <a:pos x="T2" y="T3"/>
                </a:cxn>
                <a:cxn ang="0">
                  <a:pos x="T4" y="T5"/>
                </a:cxn>
                <a:cxn ang="0">
                  <a:pos x="T6" y="T7"/>
                </a:cxn>
                <a:cxn ang="0">
                  <a:pos x="T8" y="T9"/>
                </a:cxn>
                <a:cxn ang="0">
                  <a:pos x="T10" y="T11"/>
                </a:cxn>
              </a:cxnLst>
              <a:rect l="0" t="0" r="r" b="b"/>
              <a:pathLst>
                <a:path w="470" h="470">
                  <a:moveTo>
                    <a:pt x="406" y="313"/>
                  </a:moveTo>
                  <a:lnTo>
                    <a:pt x="406" y="313"/>
                  </a:lnTo>
                  <a:cubicBezTo>
                    <a:pt x="375" y="407"/>
                    <a:pt x="250" y="469"/>
                    <a:pt x="156" y="407"/>
                  </a:cubicBezTo>
                  <a:cubicBezTo>
                    <a:pt x="63" y="375"/>
                    <a:pt x="0" y="250"/>
                    <a:pt x="31" y="157"/>
                  </a:cubicBezTo>
                  <a:cubicBezTo>
                    <a:pt x="94" y="63"/>
                    <a:pt x="219" y="0"/>
                    <a:pt x="313" y="32"/>
                  </a:cubicBezTo>
                  <a:cubicBezTo>
                    <a:pt x="406" y="94"/>
                    <a:pt x="469" y="219"/>
                    <a:pt x="406" y="313"/>
                  </a:cubicBezTo>
                </a:path>
              </a:pathLst>
            </a:custGeom>
            <a:grpFill/>
            <a:ln>
              <a:noFill/>
            </a:ln>
            <a:effectLst/>
          </p:spPr>
          <p:txBody>
            <a:bodyPr wrap="none" anchor="ctr"/>
            <a:lstStyle/>
            <a:p>
              <a:pPr defTabSz="543560">
                <a:defRPr/>
              </a:pPr>
              <a:endParaRPr lang="en-US" sz="1075" dirty="0">
                <a:latin typeface="Open Sans Light"/>
              </a:endParaRPr>
            </a:p>
          </p:txBody>
        </p:sp>
        <p:sp>
          <p:nvSpPr>
            <p:cNvPr id="47" name="Freeform 37"/>
            <p:cNvSpPr>
              <a:spLocks noChangeArrowheads="1"/>
            </p:cNvSpPr>
            <p:nvPr/>
          </p:nvSpPr>
          <p:spPr bwMode="auto">
            <a:xfrm>
              <a:off x="6303963" y="4456113"/>
              <a:ext cx="169862" cy="158750"/>
            </a:xfrm>
            <a:custGeom>
              <a:avLst/>
              <a:gdLst>
                <a:gd name="T0" fmla="*/ 406 w 470"/>
                <a:gd name="T1" fmla="*/ 125 h 439"/>
                <a:gd name="T2" fmla="*/ 406 w 470"/>
                <a:gd name="T3" fmla="*/ 125 h 439"/>
                <a:gd name="T4" fmla="*/ 313 w 470"/>
                <a:gd name="T5" fmla="*/ 407 h 439"/>
                <a:gd name="T6" fmla="*/ 31 w 470"/>
                <a:gd name="T7" fmla="*/ 282 h 439"/>
                <a:gd name="T8" fmla="*/ 156 w 470"/>
                <a:gd name="T9" fmla="*/ 32 h 439"/>
                <a:gd name="T10" fmla="*/ 406 w 470"/>
                <a:gd name="T11" fmla="*/ 125 h 439"/>
              </a:gdLst>
              <a:ahLst/>
              <a:cxnLst>
                <a:cxn ang="0">
                  <a:pos x="T0" y="T1"/>
                </a:cxn>
                <a:cxn ang="0">
                  <a:pos x="T2" y="T3"/>
                </a:cxn>
                <a:cxn ang="0">
                  <a:pos x="T4" y="T5"/>
                </a:cxn>
                <a:cxn ang="0">
                  <a:pos x="T6" y="T7"/>
                </a:cxn>
                <a:cxn ang="0">
                  <a:pos x="T8" y="T9"/>
                </a:cxn>
                <a:cxn ang="0">
                  <a:pos x="T10" y="T11"/>
                </a:cxn>
              </a:cxnLst>
              <a:rect l="0" t="0" r="r" b="b"/>
              <a:pathLst>
                <a:path w="470" h="439">
                  <a:moveTo>
                    <a:pt x="406" y="125"/>
                  </a:moveTo>
                  <a:lnTo>
                    <a:pt x="406" y="125"/>
                  </a:lnTo>
                  <a:cubicBezTo>
                    <a:pt x="469" y="250"/>
                    <a:pt x="406" y="344"/>
                    <a:pt x="313" y="407"/>
                  </a:cubicBezTo>
                  <a:cubicBezTo>
                    <a:pt x="219" y="438"/>
                    <a:pt x="94" y="407"/>
                    <a:pt x="31" y="282"/>
                  </a:cubicBezTo>
                  <a:cubicBezTo>
                    <a:pt x="0" y="188"/>
                    <a:pt x="63" y="63"/>
                    <a:pt x="156" y="32"/>
                  </a:cubicBezTo>
                  <a:cubicBezTo>
                    <a:pt x="250" y="0"/>
                    <a:pt x="375" y="32"/>
                    <a:pt x="406" y="125"/>
                  </a:cubicBezTo>
                </a:path>
              </a:pathLst>
            </a:custGeom>
            <a:grpFill/>
            <a:ln>
              <a:noFill/>
            </a:ln>
            <a:effectLst/>
          </p:spPr>
          <p:txBody>
            <a:bodyPr wrap="none" anchor="ctr"/>
            <a:lstStyle/>
            <a:p>
              <a:pPr defTabSz="543560">
                <a:defRPr/>
              </a:pPr>
              <a:endParaRPr lang="en-US" sz="1075" dirty="0">
                <a:latin typeface="Open Sans Light"/>
              </a:endParaRPr>
            </a:p>
          </p:txBody>
        </p:sp>
        <p:sp>
          <p:nvSpPr>
            <p:cNvPr id="48" name="Freeform 38"/>
            <p:cNvSpPr>
              <a:spLocks noChangeArrowheads="1"/>
            </p:cNvSpPr>
            <p:nvPr/>
          </p:nvSpPr>
          <p:spPr bwMode="auto">
            <a:xfrm>
              <a:off x="4605338" y="3746500"/>
              <a:ext cx="158750" cy="168275"/>
            </a:xfrm>
            <a:custGeom>
              <a:avLst/>
              <a:gdLst>
                <a:gd name="T0" fmla="*/ 313 w 439"/>
                <a:gd name="T1" fmla="*/ 406 h 469"/>
                <a:gd name="T2" fmla="*/ 313 w 439"/>
                <a:gd name="T3" fmla="*/ 406 h 469"/>
                <a:gd name="T4" fmla="*/ 32 w 439"/>
                <a:gd name="T5" fmla="*/ 312 h 469"/>
                <a:gd name="T6" fmla="*/ 157 w 439"/>
                <a:gd name="T7" fmla="*/ 31 h 469"/>
                <a:gd name="T8" fmla="*/ 406 w 439"/>
                <a:gd name="T9" fmla="*/ 156 h 469"/>
                <a:gd name="T10" fmla="*/ 313 w 439"/>
                <a:gd name="T11" fmla="*/ 406 h 469"/>
              </a:gdLst>
              <a:ahLst/>
              <a:cxnLst>
                <a:cxn ang="0">
                  <a:pos x="T0" y="T1"/>
                </a:cxn>
                <a:cxn ang="0">
                  <a:pos x="T2" y="T3"/>
                </a:cxn>
                <a:cxn ang="0">
                  <a:pos x="T4" y="T5"/>
                </a:cxn>
                <a:cxn ang="0">
                  <a:pos x="T6" y="T7"/>
                </a:cxn>
                <a:cxn ang="0">
                  <a:pos x="T8" y="T9"/>
                </a:cxn>
                <a:cxn ang="0">
                  <a:pos x="T10" y="T11"/>
                </a:cxn>
              </a:cxnLst>
              <a:rect l="0" t="0" r="r" b="b"/>
              <a:pathLst>
                <a:path w="439" h="469">
                  <a:moveTo>
                    <a:pt x="313" y="406"/>
                  </a:moveTo>
                  <a:lnTo>
                    <a:pt x="313" y="406"/>
                  </a:lnTo>
                  <a:cubicBezTo>
                    <a:pt x="188" y="468"/>
                    <a:pt x="94" y="406"/>
                    <a:pt x="32" y="312"/>
                  </a:cubicBezTo>
                  <a:cubicBezTo>
                    <a:pt x="0" y="187"/>
                    <a:pt x="63" y="93"/>
                    <a:pt x="157" y="31"/>
                  </a:cubicBezTo>
                  <a:cubicBezTo>
                    <a:pt x="250" y="0"/>
                    <a:pt x="375" y="62"/>
                    <a:pt x="406" y="156"/>
                  </a:cubicBezTo>
                  <a:cubicBezTo>
                    <a:pt x="438" y="250"/>
                    <a:pt x="406" y="375"/>
                    <a:pt x="313" y="406"/>
                  </a:cubicBezTo>
                </a:path>
              </a:pathLst>
            </a:custGeom>
            <a:grpFill/>
            <a:ln>
              <a:noFill/>
            </a:ln>
            <a:effectLst/>
          </p:spPr>
          <p:txBody>
            <a:bodyPr wrap="none" anchor="ctr"/>
            <a:lstStyle/>
            <a:p>
              <a:pPr defTabSz="543560">
                <a:defRPr/>
              </a:pPr>
              <a:endParaRPr lang="en-US" sz="1075" dirty="0">
                <a:latin typeface="Open Sans Light"/>
              </a:endParaRPr>
            </a:p>
          </p:txBody>
        </p:sp>
        <p:sp>
          <p:nvSpPr>
            <p:cNvPr id="49" name="Freeform 39"/>
            <p:cNvSpPr>
              <a:spLocks noChangeArrowheads="1"/>
            </p:cNvSpPr>
            <p:nvPr/>
          </p:nvSpPr>
          <p:spPr bwMode="auto">
            <a:xfrm>
              <a:off x="5607050" y="6153150"/>
              <a:ext cx="157163" cy="158750"/>
            </a:xfrm>
            <a:custGeom>
              <a:avLst/>
              <a:gdLst>
                <a:gd name="T0" fmla="*/ 281 w 438"/>
                <a:gd name="T1" fmla="*/ 406 h 439"/>
                <a:gd name="T2" fmla="*/ 281 w 438"/>
                <a:gd name="T3" fmla="*/ 406 h 439"/>
                <a:gd name="T4" fmla="*/ 31 w 438"/>
                <a:gd name="T5" fmla="*/ 281 h 439"/>
                <a:gd name="T6" fmla="*/ 125 w 438"/>
                <a:gd name="T7" fmla="*/ 31 h 439"/>
                <a:gd name="T8" fmla="*/ 406 w 438"/>
                <a:gd name="T9" fmla="*/ 156 h 439"/>
                <a:gd name="T10" fmla="*/ 281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281" y="406"/>
                  </a:moveTo>
                  <a:lnTo>
                    <a:pt x="281" y="406"/>
                  </a:lnTo>
                  <a:cubicBezTo>
                    <a:pt x="187" y="438"/>
                    <a:pt x="62" y="406"/>
                    <a:pt x="31" y="281"/>
                  </a:cubicBezTo>
                  <a:cubicBezTo>
                    <a:pt x="0" y="188"/>
                    <a:pt x="31" y="63"/>
                    <a:pt x="125" y="31"/>
                  </a:cubicBezTo>
                  <a:cubicBezTo>
                    <a:pt x="250" y="0"/>
                    <a:pt x="343" y="31"/>
                    <a:pt x="406" y="156"/>
                  </a:cubicBezTo>
                  <a:cubicBezTo>
                    <a:pt x="437" y="250"/>
                    <a:pt x="375" y="344"/>
                    <a:pt x="281" y="406"/>
                  </a:cubicBezTo>
                </a:path>
              </a:pathLst>
            </a:custGeom>
            <a:grpFill/>
            <a:ln>
              <a:noFill/>
            </a:ln>
            <a:effectLst/>
          </p:spPr>
          <p:txBody>
            <a:bodyPr wrap="none" anchor="ctr"/>
            <a:lstStyle/>
            <a:p>
              <a:pPr defTabSz="543560">
                <a:defRPr/>
              </a:pPr>
              <a:endParaRPr lang="en-US" sz="1075" dirty="0">
                <a:latin typeface="Open Sans Light"/>
              </a:endParaRPr>
            </a:p>
          </p:txBody>
        </p:sp>
        <p:sp>
          <p:nvSpPr>
            <p:cNvPr id="50" name="Freeform 40"/>
            <p:cNvSpPr>
              <a:spLocks noChangeArrowheads="1"/>
            </p:cNvSpPr>
            <p:nvPr/>
          </p:nvSpPr>
          <p:spPr bwMode="auto">
            <a:xfrm>
              <a:off x="5359400" y="6232525"/>
              <a:ext cx="158750" cy="146050"/>
            </a:xfrm>
            <a:custGeom>
              <a:avLst/>
              <a:gdLst>
                <a:gd name="T0" fmla="*/ 188 w 439"/>
                <a:gd name="T1" fmla="*/ 0 h 407"/>
                <a:gd name="T2" fmla="*/ 188 w 439"/>
                <a:gd name="T3" fmla="*/ 0 h 407"/>
                <a:gd name="T4" fmla="*/ 406 w 439"/>
                <a:gd name="T5" fmla="*/ 156 h 407"/>
                <a:gd name="T6" fmla="*/ 250 w 439"/>
                <a:gd name="T7" fmla="*/ 406 h 407"/>
                <a:gd name="T8" fmla="*/ 31 w 439"/>
                <a:gd name="T9" fmla="*/ 250 h 407"/>
                <a:gd name="T10" fmla="*/ 188 w 439"/>
                <a:gd name="T11" fmla="*/ 0 h 407"/>
              </a:gdLst>
              <a:ahLst/>
              <a:cxnLst>
                <a:cxn ang="0">
                  <a:pos x="T0" y="T1"/>
                </a:cxn>
                <a:cxn ang="0">
                  <a:pos x="T2" y="T3"/>
                </a:cxn>
                <a:cxn ang="0">
                  <a:pos x="T4" y="T5"/>
                </a:cxn>
                <a:cxn ang="0">
                  <a:pos x="T6" y="T7"/>
                </a:cxn>
                <a:cxn ang="0">
                  <a:pos x="T8" y="T9"/>
                </a:cxn>
                <a:cxn ang="0">
                  <a:pos x="T10" y="T11"/>
                </a:cxn>
              </a:cxnLst>
              <a:rect l="0" t="0" r="r" b="b"/>
              <a:pathLst>
                <a:path w="439" h="407">
                  <a:moveTo>
                    <a:pt x="188" y="0"/>
                  </a:moveTo>
                  <a:lnTo>
                    <a:pt x="188" y="0"/>
                  </a:lnTo>
                  <a:cubicBezTo>
                    <a:pt x="281" y="0"/>
                    <a:pt x="406" y="62"/>
                    <a:pt x="406" y="156"/>
                  </a:cubicBezTo>
                  <a:cubicBezTo>
                    <a:pt x="438" y="281"/>
                    <a:pt x="375" y="375"/>
                    <a:pt x="250" y="406"/>
                  </a:cubicBezTo>
                  <a:cubicBezTo>
                    <a:pt x="156" y="406"/>
                    <a:pt x="31" y="344"/>
                    <a:pt x="31" y="250"/>
                  </a:cubicBezTo>
                  <a:cubicBezTo>
                    <a:pt x="0" y="125"/>
                    <a:pt x="63" y="31"/>
                    <a:pt x="188" y="0"/>
                  </a:cubicBezTo>
                </a:path>
              </a:pathLst>
            </a:custGeom>
            <a:grpFill/>
            <a:ln>
              <a:noFill/>
            </a:ln>
            <a:effectLst/>
          </p:spPr>
          <p:txBody>
            <a:bodyPr wrap="none" anchor="ctr"/>
            <a:lstStyle/>
            <a:p>
              <a:pPr defTabSz="543560">
                <a:defRPr/>
              </a:pPr>
              <a:endParaRPr lang="en-US" sz="1075" dirty="0">
                <a:latin typeface="Open Sans Light"/>
              </a:endParaRPr>
            </a:p>
          </p:txBody>
        </p:sp>
        <p:sp>
          <p:nvSpPr>
            <p:cNvPr id="51" name="Freeform 41"/>
            <p:cNvSpPr>
              <a:spLocks noChangeArrowheads="1"/>
            </p:cNvSpPr>
            <p:nvPr/>
          </p:nvSpPr>
          <p:spPr bwMode="auto">
            <a:xfrm>
              <a:off x="4852988" y="3679825"/>
              <a:ext cx="157162" cy="158750"/>
            </a:xfrm>
            <a:custGeom>
              <a:avLst/>
              <a:gdLst>
                <a:gd name="T0" fmla="*/ 187 w 438"/>
                <a:gd name="T1" fmla="*/ 0 h 439"/>
                <a:gd name="T2" fmla="*/ 187 w 438"/>
                <a:gd name="T3" fmla="*/ 0 h 439"/>
                <a:gd name="T4" fmla="*/ 406 w 438"/>
                <a:gd name="T5" fmla="*/ 156 h 439"/>
                <a:gd name="T6" fmla="*/ 250 w 438"/>
                <a:gd name="T7" fmla="*/ 406 h 439"/>
                <a:gd name="T8" fmla="*/ 31 w 438"/>
                <a:gd name="T9" fmla="*/ 250 h 439"/>
                <a:gd name="T10" fmla="*/ 187 w 438"/>
                <a:gd name="T11" fmla="*/ 0 h 439"/>
              </a:gdLst>
              <a:ahLst/>
              <a:cxnLst>
                <a:cxn ang="0">
                  <a:pos x="T0" y="T1"/>
                </a:cxn>
                <a:cxn ang="0">
                  <a:pos x="T2" y="T3"/>
                </a:cxn>
                <a:cxn ang="0">
                  <a:pos x="T4" y="T5"/>
                </a:cxn>
                <a:cxn ang="0">
                  <a:pos x="T6" y="T7"/>
                </a:cxn>
                <a:cxn ang="0">
                  <a:pos x="T8" y="T9"/>
                </a:cxn>
                <a:cxn ang="0">
                  <a:pos x="T10" y="T11"/>
                </a:cxn>
              </a:cxnLst>
              <a:rect l="0" t="0" r="r" b="b"/>
              <a:pathLst>
                <a:path w="438" h="439">
                  <a:moveTo>
                    <a:pt x="187" y="0"/>
                  </a:moveTo>
                  <a:lnTo>
                    <a:pt x="187" y="0"/>
                  </a:lnTo>
                  <a:cubicBezTo>
                    <a:pt x="281" y="0"/>
                    <a:pt x="375" y="63"/>
                    <a:pt x="406" y="156"/>
                  </a:cubicBezTo>
                  <a:cubicBezTo>
                    <a:pt x="437" y="281"/>
                    <a:pt x="375" y="375"/>
                    <a:pt x="250" y="406"/>
                  </a:cubicBezTo>
                  <a:cubicBezTo>
                    <a:pt x="156" y="438"/>
                    <a:pt x="31" y="344"/>
                    <a:pt x="31" y="250"/>
                  </a:cubicBezTo>
                  <a:cubicBezTo>
                    <a:pt x="0" y="125"/>
                    <a:pt x="62" y="31"/>
                    <a:pt x="187" y="0"/>
                  </a:cubicBezTo>
                </a:path>
              </a:pathLst>
            </a:custGeom>
            <a:grpFill/>
            <a:ln>
              <a:noFill/>
            </a:ln>
            <a:effectLst/>
          </p:spPr>
          <p:txBody>
            <a:bodyPr wrap="none" anchor="ctr"/>
            <a:lstStyle/>
            <a:p>
              <a:pPr defTabSz="543560">
                <a:defRPr/>
              </a:pPr>
              <a:endParaRPr lang="en-US" sz="1075" dirty="0">
                <a:latin typeface="Open Sans Light"/>
              </a:endParaRPr>
            </a:p>
          </p:txBody>
        </p:sp>
        <p:sp>
          <p:nvSpPr>
            <p:cNvPr id="52" name="Freeform 42"/>
            <p:cNvSpPr>
              <a:spLocks noChangeArrowheads="1"/>
            </p:cNvSpPr>
            <p:nvPr/>
          </p:nvSpPr>
          <p:spPr bwMode="auto">
            <a:xfrm>
              <a:off x="6383338" y="4703763"/>
              <a:ext cx="157162" cy="146050"/>
            </a:xfrm>
            <a:custGeom>
              <a:avLst/>
              <a:gdLst>
                <a:gd name="T0" fmla="*/ 406 w 438"/>
                <a:gd name="T1" fmla="*/ 156 h 407"/>
                <a:gd name="T2" fmla="*/ 406 w 438"/>
                <a:gd name="T3" fmla="*/ 156 h 407"/>
                <a:gd name="T4" fmla="*/ 250 w 438"/>
                <a:gd name="T5" fmla="*/ 406 h 407"/>
                <a:gd name="T6" fmla="*/ 31 w 438"/>
                <a:gd name="T7" fmla="*/ 250 h 407"/>
                <a:gd name="T8" fmla="*/ 187 w 438"/>
                <a:gd name="T9" fmla="*/ 0 h 407"/>
                <a:gd name="T10" fmla="*/ 406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406" y="156"/>
                  </a:moveTo>
                  <a:lnTo>
                    <a:pt x="406" y="156"/>
                  </a:lnTo>
                  <a:cubicBezTo>
                    <a:pt x="437" y="281"/>
                    <a:pt x="375" y="375"/>
                    <a:pt x="250" y="406"/>
                  </a:cubicBezTo>
                  <a:cubicBezTo>
                    <a:pt x="156" y="406"/>
                    <a:pt x="31" y="344"/>
                    <a:pt x="31" y="250"/>
                  </a:cubicBezTo>
                  <a:cubicBezTo>
                    <a:pt x="0" y="125"/>
                    <a:pt x="62" y="31"/>
                    <a:pt x="187" y="0"/>
                  </a:cubicBezTo>
                  <a:cubicBezTo>
                    <a:pt x="281" y="0"/>
                    <a:pt x="375" y="62"/>
                    <a:pt x="406" y="156"/>
                  </a:cubicBezTo>
                </a:path>
              </a:pathLst>
            </a:custGeom>
            <a:grpFill/>
            <a:ln>
              <a:noFill/>
            </a:ln>
            <a:effectLst/>
          </p:spPr>
          <p:txBody>
            <a:bodyPr wrap="none" anchor="ctr"/>
            <a:lstStyle/>
            <a:p>
              <a:pPr defTabSz="543560">
                <a:defRPr/>
              </a:pPr>
              <a:endParaRPr lang="en-US" sz="1075" dirty="0">
                <a:latin typeface="Open Sans Light"/>
              </a:endParaRPr>
            </a:p>
          </p:txBody>
        </p:sp>
        <p:sp>
          <p:nvSpPr>
            <p:cNvPr id="53" name="Freeform 43"/>
            <p:cNvSpPr>
              <a:spLocks noChangeArrowheads="1"/>
            </p:cNvSpPr>
            <p:nvPr/>
          </p:nvSpPr>
          <p:spPr bwMode="auto">
            <a:xfrm>
              <a:off x="5821363" y="3870325"/>
              <a:ext cx="169862" cy="158750"/>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grpFill/>
            <a:ln>
              <a:noFill/>
            </a:ln>
            <a:effectLst/>
          </p:spPr>
          <p:txBody>
            <a:bodyPr wrap="none" anchor="ctr"/>
            <a:lstStyle/>
            <a:p>
              <a:pPr defTabSz="543560">
                <a:defRPr/>
              </a:pPr>
              <a:endParaRPr lang="en-US" sz="1075" dirty="0">
                <a:latin typeface="Open Sans Light"/>
              </a:endParaRPr>
            </a:p>
          </p:txBody>
        </p:sp>
        <p:sp>
          <p:nvSpPr>
            <p:cNvPr id="54" name="Freeform 44"/>
            <p:cNvSpPr>
              <a:spLocks noChangeArrowheads="1"/>
            </p:cNvSpPr>
            <p:nvPr/>
          </p:nvSpPr>
          <p:spPr bwMode="auto">
            <a:xfrm>
              <a:off x="4021138" y="4230688"/>
              <a:ext cx="169862" cy="158750"/>
            </a:xfrm>
            <a:custGeom>
              <a:avLst/>
              <a:gdLst>
                <a:gd name="T0" fmla="*/ 407 w 470"/>
                <a:gd name="T1" fmla="*/ 313 h 439"/>
                <a:gd name="T2" fmla="*/ 407 w 470"/>
                <a:gd name="T3" fmla="*/ 313 h 439"/>
                <a:gd name="T4" fmla="*/ 125 w 470"/>
                <a:gd name="T5" fmla="*/ 375 h 439"/>
                <a:gd name="T6" fmla="*/ 63 w 470"/>
                <a:gd name="T7" fmla="*/ 94 h 439"/>
                <a:gd name="T8" fmla="*/ 344 w 470"/>
                <a:gd name="T9" fmla="*/ 63 h 439"/>
                <a:gd name="T10" fmla="*/ 407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407" y="313"/>
                  </a:moveTo>
                  <a:lnTo>
                    <a:pt x="407" y="313"/>
                  </a:lnTo>
                  <a:cubicBezTo>
                    <a:pt x="344" y="407"/>
                    <a:pt x="219" y="438"/>
                    <a:pt x="125" y="375"/>
                  </a:cubicBezTo>
                  <a:cubicBezTo>
                    <a:pt x="32" y="313"/>
                    <a:pt x="0" y="188"/>
                    <a:pt x="63" y="94"/>
                  </a:cubicBezTo>
                  <a:cubicBezTo>
                    <a:pt x="125" y="0"/>
                    <a:pt x="250" y="0"/>
                    <a:pt x="344" y="63"/>
                  </a:cubicBezTo>
                  <a:cubicBezTo>
                    <a:pt x="438" y="125"/>
                    <a:pt x="469" y="219"/>
                    <a:pt x="407" y="313"/>
                  </a:cubicBezTo>
                </a:path>
              </a:pathLst>
            </a:custGeom>
            <a:grpFill/>
            <a:ln>
              <a:noFill/>
            </a:ln>
            <a:effectLst/>
          </p:spPr>
          <p:txBody>
            <a:bodyPr wrap="none" anchor="ctr"/>
            <a:lstStyle/>
            <a:p>
              <a:pPr defTabSz="543560">
                <a:defRPr/>
              </a:pPr>
              <a:endParaRPr lang="en-US" sz="1075" dirty="0">
                <a:latin typeface="Open Sans Light"/>
              </a:endParaRPr>
            </a:p>
          </p:txBody>
        </p:sp>
        <p:sp>
          <p:nvSpPr>
            <p:cNvPr id="55" name="Freeform 45"/>
            <p:cNvSpPr>
              <a:spLocks noChangeArrowheads="1"/>
            </p:cNvSpPr>
            <p:nvPr/>
          </p:nvSpPr>
          <p:spPr bwMode="auto">
            <a:xfrm>
              <a:off x="6180138" y="5670550"/>
              <a:ext cx="169862" cy="169863"/>
            </a:xfrm>
            <a:custGeom>
              <a:avLst/>
              <a:gdLst>
                <a:gd name="T0" fmla="*/ 407 w 470"/>
                <a:gd name="T1" fmla="*/ 344 h 470"/>
                <a:gd name="T2" fmla="*/ 407 w 470"/>
                <a:gd name="T3" fmla="*/ 344 h 470"/>
                <a:gd name="T4" fmla="*/ 125 w 470"/>
                <a:gd name="T5" fmla="*/ 407 h 470"/>
                <a:gd name="T6" fmla="*/ 63 w 470"/>
                <a:gd name="T7" fmla="*/ 125 h 470"/>
                <a:gd name="T8" fmla="*/ 344 w 470"/>
                <a:gd name="T9" fmla="*/ 63 h 470"/>
                <a:gd name="T10" fmla="*/ 407 w 470"/>
                <a:gd name="T11" fmla="*/ 344 h 470"/>
              </a:gdLst>
              <a:ahLst/>
              <a:cxnLst>
                <a:cxn ang="0">
                  <a:pos x="T0" y="T1"/>
                </a:cxn>
                <a:cxn ang="0">
                  <a:pos x="T2" y="T3"/>
                </a:cxn>
                <a:cxn ang="0">
                  <a:pos x="T4" y="T5"/>
                </a:cxn>
                <a:cxn ang="0">
                  <a:pos x="T6" y="T7"/>
                </a:cxn>
                <a:cxn ang="0">
                  <a:pos x="T8" y="T9"/>
                </a:cxn>
                <a:cxn ang="0">
                  <a:pos x="T10" y="T11"/>
                </a:cxn>
              </a:cxnLst>
              <a:rect l="0" t="0" r="r" b="b"/>
              <a:pathLst>
                <a:path w="470" h="470">
                  <a:moveTo>
                    <a:pt x="407" y="344"/>
                  </a:moveTo>
                  <a:lnTo>
                    <a:pt x="407" y="344"/>
                  </a:lnTo>
                  <a:cubicBezTo>
                    <a:pt x="344" y="438"/>
                    <a:pt x="219" y="469"/>
                    <a:pt x="125" y="407"/>
                  </a:cubicBezTo>
                  <a:cubicBezTo>
                    <a:pt x="32" y="344"/>
                    <a:pt x="0" y="219"/>
                    <a:pt x="63" y="125"/>
                  </a:cubicBezTo>
                  <a:cubicBezTo>
                    <a:pt x="125" y="32"/>
                    <a:pt x="250" y="0"/>
                    <a:pt x="344" y="63"/>
                  </a:cubicBezTo>
                  <a:cubicBezTo>
                    <a:pt x="438" y="125"/>
                    <a:pt x="469" y="250"/>
                    <a:pt x="407" y="344"/>
                  </a:cubicBezTo>
                </a:path>
              </a:pathLst>
            </a:custGeom>
            <a:grpFill/>
            <a:ln>
              <a:noFill/>
            </a:ln>
            <a:effectLst/>
          </p:spPr>
          <p:txBody>
            <a:bodyPr wrap="none" anchor="ctr"/>
            <a:lstStyle/>
            <a:p>
              <a:pPr defTabSz="543560">
                <a:defRPr/>
              </a:pPr>
              <a:endParaRPr lang="en-US" sz="1075" dirty="0">
                <a:latin typeface="Open Sans Light"/>
              </a:endParaRPr>
            </a:p>
          </p:txBody>
        </p:sp>
        <p:sp>
          <p:nvSpPr>
            <p:cNvPr id="56" name="Freeform 46"/>
            <p:cNvSpPr>
              <a:spLocks noChangeArrowheads="1"/>
            </p:cNvSpPr>
            <p:nvPr/>
          </p:nvSpPr>
          <p:spPr bwMode="auto">
            <a:xfrm>
              <a:off x="5359400" y="3679825"/>
              <a:ext cx="158750" cy="158750"/>
            </a:xfrm>
            <a:custGeom>
              <a:avLst/>
              <a:gdLst>
                <a:gd name="T0" fmla="*/ 250 w 439"/>
                <a:gd name="T1" fmla="*/ 0 h 439"/>
                <a:gd name="T2" fmla="*/ 250 w 439"/>
                <a:gd name="T3" fmla="*/ 0 h 439"/>
                <a:gd name="T4" fmla="*/ 406 w 439"/>
                <a:gd name="T5" fmla="*/ 250 h 439"/>
                <a:gd name="T6" fmla="*/ 188 w 439"/>
                <a:gd name="T7" fmla="*/ 406 h 439"/>
                <a:gd name="T8" fmla="*/ 31 w 439"/>
                <a:gd name="T9" fmla="*/ 156 h 439"/>
                <a:gd name="T10" fmla="*/ 250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250" y="0"/>
                  </a:moveTo>
                  <a:lnTo>
                    <a:pt x="250" y="0"/>
                  </a:lnTo>
                  <a:cubicBezTo>
                    <a:pt x="375" y="31"/>
                    <a:pt x="438" y="125"/>
                    <a:pt x="406" y="250"/>
                  </a:cubicBezTo>
                  <a:cubicBezTo>
                    <a:pt x="406" y="344"/>
                    <a:pt x="281" y="438"/>
                    <a:pt x="188" y="406"/>
                  </a:cubicBezTo>
                  <a:cubicBezTo>
                    <a:pt x="63" y="375"/>
                    <a:pt x="0" y="281"/>
                    <a:pt x="31" y="156"/>
                  </a:cubicBezTo>
                  <a:cubicBezTo>
                    <a:pt x="31" y="63"/>
                    <a:pt x="156" y="0"/>
                    <a:pt x="250" y="0"/>
                  </a:cubicBezTo>
                </a:path>
              </a:pathLst>
            </a:custGeom>
            <a:grpFill/>
            <a:ln>
              <a:noFill/>
            </a:ln>
            <a:effectLst/>
          </p:spPr>
          <p:txBody>
            <a:bodyPr wrap="none" anchor="ctr"/>
            <a:lstStyle/>
            <a:p>
              <a:pPr defTabSz="543560">
                <a:defRPr/>
              </a:pPr>
              <a:endParaRPr lang="en-US" sz="1075" dirty="0">
                <a:latin typeface="Open Sans Light"/>
              </a:endParaRPr>
            </a:p>
          </p:txBody>
        </p:sp>
        <p:sp>
          <p:nvSpPr>
            <p:cNvPr id="57" name="Freeform 47"/>
            <p:cNvSpPr>
              <a:spLocks noChangeArrowheads="1"/>
            </p:cNvSpPr>
            <p:nvPr/>
          </p:nvSpPr>
          <p:spPr bwMode="auto">
            <a:xfrm>
              <a:off x="3830638" y="4703763"/>
              <a:ext cx="157162" cy="146050"/>
            </a:xfrm>
            <a:custGeom>
              <a:avLst/>
              <a:gdLst>
                <a:gd name="T0" fmla="*/ 405 w 438"/>
                <a:gd name="T1" fmla="*/ 250 h 407"/>
                <a:gd name="T2" fmla="*/ 405 w 438"/>
                <a:gd name="T3" fmla="*/ 250 h 407"/>
                <a:gd name="T4" fmla="*/ 187 w 438"/>
                <a:gd name="T5" fmla="*/ 406 h 407"/>
                <a:gd name="T6" fmla="*/ 31 w 438"/>
                <a:gd name="T7" fmla="*/ 156 h 407"/>
                <a:gd name="T8" fmla="*/ 249 w 438"/>
                <a:gd name="T9" fmla="*/ 0 h 407"/>
                <a:gd name="T10" fmla="*/ 405 w 438"/>
                <a:gd name="T11" fmla="*/ 250 h 407"/>
              </a:gdLst>
              <a:ahLst/>
              <a:cxnLst>
                <a:cxn ang="0">
                  <a:pos x="T0" y="T1"/>
                </a:cxn>
                <a:cxn ang="0">
                  <a:pos x="T2" y="T3"/>
                </a:cxn>
                <a:cxn ang="0">
                  <a:pos x="T4" y="T5"/>
                </a:cxn>
                <a:cxn ang="0">
                  <a:pos x="T6" y="T7"/>
                </a:cxn>
                <a:cxn ang="0">
                  <a:pos x="T8" y="T9"/>
                </a:cxn>
                <a:cxn ang="0">
                  <a:pos x="T10" y="T11"/>
                </a:cxn>
              </a:cxnLst>
              <a:rect l="0" t="0" r="r" b="b"/>
              <a:pathLst>
                <a:path w="438" h="407">
                  <a:moveTo>
                    <a:pt x="405" y="250"/>
                  </a:moveTo>
                  <a:lnTo>
                    <a:pt x="405" y="250"/>
                  </a:lnTo>
                  <a:cubicBezTo>
                    <a:pt x="405" y="344"/>
                    <a:pt x="280" y="406"/>
                    <a:pt x="187" y="406"/>
                  </a:cubicBezTo>
                  <a:cubicBezTo>
                    <a:pt x="63" y="375"/>
                    <a:pt x="0" y="281"/>
                    <a:pt x="31" y="156"/>
                  </a:cubicBezTo>
                  <a:cubicBezTo>
                    <a:pt x="63" y="62"/>
                    <a:pt x="156" y="0"/>
                    <a:pt x="249" y="0"/>
                  </a:cubicBezTo>
                  <a:cubicBezTo>
                    <a:pt x="374" y="31"/>
                    <a:pt x="437" y="125"/>
                    <a:pt x="405" y="250"/>
                  </a:cubicBezTo>
                </a:path>
              </a:pathLst>
            </a:custGeom>
            <a:grpFill/>
            <a:ln>
              <a:noFill/>
            </a:ln>
            <a:effectLst/>
          </p:spPr>
          <p:txBody>
            <a:bodyPr wrap="none" anchor="ctr"/>
            <a:lstStyle/>
            <a:p>
              <a:pPr defTabSz="543560">
                <a:defRPr/>
              </a:pPr>
              <a:endParaRPr lang="en-US" sz="1075" dirty="0">
                <a:latin typeface="Open Sans Light"/>
              </a:endParaRPr>
            </a:p>
          </p:txBody>
        </p:sp>
        <p:sp>
          <p:nvSpPr>
            <p:cNvPr id="58" name="Freeform 48"/>
            <p:cNvSpPr>
              <a:spLocks noChangeArrowheads="1"/>
            </p:cNvSpPr>
            <p:nvPr/>
          </p:nvSpPr>
          <p:spPr bwMode="auto">
            <a:xfrm>
              <a:off x="6383338" y="5208588"/>
              <a:ext cx="157162" cy="158750"/>
            </a:xfrm>
            <a:custGeom>
              <a:avLst/>
              <a:gdLst>
                <a:gd name="T0" fmla="*/ 406 w 438"/>
                <a:gd name="T1" fmla="*/ 250 h 439"/>
                <a:gd name="T2" fmla="*/ 406 w 438"/>
                <a:gd name="T3" fmla="*/ 250 h 439"/>
                <a:gd name="T4" fmla="*/ 187 w 438"/>
                <a:gd name="T5" fmla="*/ 406 h 439"/>
                <a:gd name="T6" fmla="*/ 31 w 438"/>
                <a:gd name="T7" fmla="*/ 156 h 439"/>
                <a:gd name="T8" fmla="*/ 250 w 438"/>
                <a:gd name="T9" fmla="*/ 0 h 439"/>
                <a:gd name="T10" fmla="*/ 406 w 438"/>
                <a:gd name="T11" fmla="*/ 250 h 439"/>
              </a:gdLst>
              <a:ahLst/>
              <a:cxnLst>
                <a:cxn ang="0">
                  <a:pos x="T0" y="T1"/>
                </a:cxn>
                <a:cxn ang="0">
                  <a:pos x="T2" y="T3"/>
                </a:cxn>
                <a:cxn ang="0">
                  <a:pos x="T4" y="T5"/>
                </a:cxn>
                <a:cxn ang="0">
                  <a:pos x="T6" y="T7"/>
                </a:cxn>
                <a:cxn ang="0">
                  <a:pos x="T8" y="T9"/>
                </a:cxn>
                <a:cxn ang="0">
                  <a:pos x="T10" y="T11"/>
                </a:cxn>
              </a:cxnLst>
              <a:rect l="0" t="0" r="r" b="b"/>
              <a:pathLst>
                <a:path w="438" h="439">
                  <a:moveTo>
                    <a:pt x="406" y="250"/>
                  </a:moveTo>
                  <a:lnTo>
                    <a:pt x="406" y="250"/>
                  </a:lnTo>
                  <a:cubicBezTo>
                    <a:pt x="375" y="344"/>
                    <a:pt x="281" y="438"/>
                    <a:pt x="187" y="406"/>
                  </a:cubicBezTo>
                  <a:cubicBezTo>
                    <a:pt x="62" y="375"/>
                    <a:pt x="0" y="281"/>
                    <a:pt x="31" y="156"/>
                  </a:cubicBezTo>
                  <a:cubicBezTo>
                    <a:pt x="31" y="63"/>
                    <a:pt x="156" y="0"/>
                    <a:pt x="250" y="0"/>
                  </a:cubicBezTo>
                  <a:cubicBezTo>
                    <a:pt x="375" y="31"/>
                    <a:pt x="437" y="125"/>
                    <a:pt x="406" y="250"/>
                  </a:cubicBezTo>
                </a:path>
              </a:pathLst>
            </a:custGeom>
            <a:grpFill/>
            <a:ln>
              <a:noFill/>
            </a:ln>
            <a:effectLst/>
          </p:spPr>
          <p:txBody>
            <a:bodyPr wrap="none" anchor="ctr"/>
            <a:lstStyle/>
            <a:p>
              <a:pPr defTabSz="543560">
                <a:defRPr/>
              </a:pPr>
              <a:endParaRPr lang="en-US" sz="1075" dirty="0">
                <a:latin typeface="Open Sans Light"/>
              </a:endParaRPr>
            </a:p>
          </p:txBody>
        </p:sp>
        <p:sp>
          <p:nvSpPr>
            <p:cNvPr id="59" name="Freeform 49"/>
            <p:cNvSpPr>
              <a:spLocks noChangeArrowheads="1"/>
            </p:cNvSpPr>
            <p:nvPr/>
          </p:nvSpPr>
          <p:spPr bwMode="auto">
            <a:xfrm>
              <a:off x="6180138" y="4230688"/>
              <a:ext cx="169862" cy="158750"/>
            </a:xfrm>
            <a:custGeom>
              <a:avLst/>
              <a:gdLst>
                <a:gd name="T0" fmla="*/ 407 w 470"/>
                <a:gd name="T1" fmla="*/ 94 h 439"/>
                <a:gd name="T2" fmla="*/ 407 w 470"/>
                <a:gd name="T3" fmla="*/ 94 h 439"/>
                <a:gd name="T4" fmla="*/ 344 w 470"/>
                <a:gd name="T5" fmla="*/ 375 h 439"/>
                <a:gd name="T6" fmla="*/ 63 w 470"/>
                <a:gd name="T7" fmla="*/ 313 h 439"/>
                <a:gd name="T8" fmla="*/ 125 w 470"/>
                <a:gd name="T9" fmla="*/ 63 h 439"/>
                <a:gd name="T10" fmla="*/ 407 w 470"/>
                <a:gd name="T11" fmla="*/ 94 h 439"/>
              </a:gdLst>
              <a:ahLst/>
              <a:cxnLst>
                <a:cxn ang="0">
                  <a:pos x="T0" y="T1"/>
                </a:cxn>
                <a:cxn ang="0">
                  <a:pos x="T2" y="T3"/>
                </a:cxn>
                <a:cxn ang="0">
                  <a:pos x="T4" y="T5"/>
                </a:cxn>
                <a:cxn ang="0">
                  <a:pos x="T6" y="T7"/>
                </a:cxn>
                <a:cxn ang="0">
                  <a:pos x="T8" y="T9"/>
                </a:cxn>
                <a:cxn ang="0">
                  <a:pos x="T10" y="T11"/>
                </a:cxn>
              </a:cxnLst>
              <a:rect l="0" t="0" r="r" b="b"/>
              <a:pathLst>
                <a:path w="470" h="439">
                  <a:moveTo>
                    <a:pt x="407" y="94"/>
                  </a:moveTo>
                  <a:lnTo>
                    <a:pt x="407" y="94"/>
                  </a:lnTo>
                  <a:cubicBezTo>
                    <a:pt x="469" y="188"/>
                    <a:pt x="438" y="313"/>
                    <a:pt x="344" y="375"/>
                  </a:cubicBezTo>
                  <a:cubicBezTo>
                    <a:pt x="250" y="438"/>
                    <a:pt x="125" y="407"/>
                    <a:pt x="63" y="313"/>
                  </a:cubicBezTo>
                  <a:cubicBezTo>
                    <a:pt x="0" y="219"/>
                    <a:pt x="32" y="125"/>
                    <a:pt x="125" y="63"/>
                  </a:cubicBezTo>
                  <a:cubicBezTo>
                    <a:pt x="219" y="0"/>
                    <a:pt x="344" y="0"/>
                    <a:pt x="407" y="94"/>
                  </a:cubicBezTo>
                </a:path>
              </a:pathLst>
            </a:custGeom>
            <a:grpFill/>
            <a:ln>
              <a:noFill/>
            </a:ln>
            <a:effectLst/>
          </p:spPr>
          <p:txBody>
            <a:bodyPr wrap="none" anchor="ctr"/>
            <a:lstStyle/>
            <a:p>
              <a:pPr defTabSz="543560">
                <a:defRPr/>
              </a:pPr>
              <a:endParaRPr lang="en-US" sz="1075" dirty="0">
                <a:latin typeface="Open Sans Light"/>
              </a:endParaRPr>
            </a:p>
          </p:txBody>
        </p:sp>
        <p:sp>
          <p:nvSpPr>
            <p:cNvPr id="60" name="Freeform 50"/>
            <p:cNvSpPr>
              <a:spLocks noChangeArrowheads="1"/>
            </p:cNvSpPr>
            <p:nvPr/>
          </p:nvSpPr>
          <p:spPr bwMode="auto">
            <a:xfrm>
              <a:off x="4381500" y="3870325"/>
              <a:ext cx="158750" cy="158750"/>
            </a:xfrm>
            <a:custGeom>
              <a:avLst/>
              <a:gdLst>
                <a:gd name="T0" fmla="*/ 344 w 439"/>
                <a:gd name="T1" fmla="*/ 375 h 439"/>
                <a:gd name="T2" fmla="*/ 344 w 439"/>
                <a:gd name="T3" fmla="*/ 375 h 439"/>
                <a:gd name="T4" fmla="*/ 63 w 439"/>
                <a:gd name="T5" fmla="*/ 313 h 439"/>
                <a:gd name="T6" fmla="*/ 125 w 439"/>
                <a:gd name="T7" fmla="*/ 63 h 439"/>
                <a:gd name="T8" fmla="*/ 407 w 439"/>
                <a:gd name="T9" fmla="*/ 94 h 439"/>
                <a:gd name="T10" fmla="*/ 344 w 439"/>
                <a:gd name="T11" fmla="*/ 375 h 439"/>
              </a:gdLst>
              <a:ahLst/>
              <a:cxnLst>
                <a:cxn ang="0">
                  <a:pos x="T0" y="T1"/>
                </a:cxn>
                <a:cxn ang="0">
                  <a:pos x="T2" y="T3"/>
                </a:cxn>
                <a:cxn ang="0">
                  <a:pos x="T4" y="T5"/>
                </a:cxn>
                <a:cxn ang="0">
                  <a:pos x="T6" y="T7"/>
                </a:cxn>
                <a:cxn ang="0">
                  <a:pos x="T8" y="T9"/>
                </a:cxn>
                <a:cxn ang="0">
                  <a:pos x="T10" y="T11"/>
                </a:cxn>
              </a:cxnLst>
              <a:rect l="0" t="0" r="r" b="b"/>
              <a:pathLst>
                <a:path w="439" h="439">
                  <a:moveTo>
                    <a:pt x="344" y="375"/>
                  </a:moveTo>
                  <a:lnTo>
                    <a:pt x="344" y="375"/>
                  </a:lnTo>
                  <a:cubicBezTo>
                    <a:pt x="250" y="438"/>
                    <a:pt x="125" y="407"/>
                    <a:pt x="63" y="313"/>
                  </a:cubicBezTo>
                  <a:cubicBezTo>
                    <a:pt x="0" y="250"/>
                    <a:pt x="32" y="125"/>
                    <a:pt x="125" y="63"/>
                  </a:cubicBezTo>
                  <a:cubicBezTo>
                    <a:pt x="219" y="0"/>
                    <a:pt x="344" y="0"/>
                    <a:pt x="407" y="94"/>
                  </a:cubicBezTo>
                  <a:cubicBezTo>
                    <a:pt x="438" y="188"/>
                    <a:pt x="438" y="313"/>
                    <a:pt x="344" y="375"/>
                  </a:cubicBezTo>
                </a:path>
              </a:pathLst>
            </a:custGeom>
            <a:grpFill/>
            <a:ln>
              <a:noFill/>
            </a:ln>
            <a:effectLst/>
          </p:spPr>
          <p:txBody>
            <a:bodyPr wrap="none" anchor="ctr"/>
            <a:lstStyle/>
            <a:p>
              <a:pPr defTabSz="543560">
                <a:defRPr/>
              </a:pPr>
              <a:endParaRPr lang="en-US" sz="1075" dirty="0">
                <a:latin typeface="Open Sans Light"/>
              </a:endParaRPr>
            </a:p>
          </p:txBody>
        </p:sp>
        <p:sp>
          <p:nvSpPr>
            <p:cNvPr id="61" name="Freeform 51"/>
            <p:cNvSpPr>
              <a:spLocks noChangeArrowheads="1"/>
            </p:cNvSpPr>
            <p:nvPr/>
          </p:nvSpPr>
          <p:spPr bwMode="auto">
            <a:xfrm>
              <a:off x="5821363" y="6029325"/>
              <a:ext cx="169862" cy="169863"/>
            </a:xfrm>
            <a:custGeom>
              <a:avLst/>
              <a:gdLst>
                <a:gd name="T0" fmla="*/ 344 w 470"/>
                <a:gd name="T1" fmla="*/ 407 h 470"/>
                <a:gd name="T2" fmla="*/ 344 w 470"/>
                <a:gd name="T3" fmla="*/ 407 h 470"/>
                <a:gd name="T4" fmla="*/ 63 w 470"/>
                <a:gd name="T5" fmla="*/ 344 h 470"/>
                <a:gd name="T6" fmla="*/ 125 w 470"/>
                <a:gd name="T7" fmla="*/ 63 h 470"/>
                <a:gd name="T8" fmla="*/ 407 w 470"/>
                <a:gd name="T9" fmla="*/ 125 h 470"/>
                <a:gd name="T10" fmla="*/ 344 w 470"/>
                <a:gd name="T11" fmla="*/ 407 h 470"/>
              </a:gdLst>
              <a:ahLst/>
              <a:cxnLst>
                <a:cxn ang="0">
                  <a:pos x="T0" y="T1"/>
                </a:cxn>
                <a:cxn ang="0">
                  <a:pos x="T2" y="T3"/>
                </a:cxn>
                <a:cxn ang="0">
                  <a:pos x="T4" y="T5"/>
                </a:cxn>
                <a:cxn ang="0">
                  <a:pos x="T6" y="T7"/>
                </a:cxn>
                <a:cxn ang="0">
                  <a:pos x="T8" y="T9"/>
                </a:cxn>
                <a:cxn ang="0">
                  <a:pos x="T10" y="T11"/>
                </a:cxn>
              </a:cxnLst>
              <a:rect l="0" t="0" r="r" b="b"/>
              <a:pathLst>
                <a:path w="470" h="470">
                  <a:moveTo>
                    <a:pt x="344" y="407"/>
                  </a:moveTo>
                  <a:lnTo>
                    <a:pt x="344" y="407"/>
                  </a:lnTo>
                  <a:cubicBezTo>
                    <a:pt x="250" y="469"/>
                    <a:pt x="125" y="438"/>
                    <a:pt x="63" y="344"/>
                  </a:cubicBezTo>
                  <a:cubicBezTo>
                    <a:pt x="0" y="250"/>
                    <a:pt x="32" y="125"/>
                    <a:pt x="125" y="63"/>
                  </a:cubicBezTo>
                  <a:cubicBezTo>
                    <a:pt x="219" y="0"/>
                    <a:pt x="344" y="32"/>
                    <a:pt x="407" y="125"/>
                  </a:cubicBezTo>
                  <a:cubicBezTo>
                    <a:pt x="469" y="219"/>
                    <a:pt x="438" y="344"/>
                    <a:pt x="344" y="407"/>
                  </a:cubicBezTo>
                </a:path>
              </a:pathLst>
            </a:custGeom>
            <a:grpFill/>
            <a:ln>
              <a:noFill/>
            </a:ln>
            <a:effectLst/>
          </p:spPr>
          <p:txBody>
            <a:bodyPr wrap="none" anchor="ctr"/>
            <a:lstStyle/>
            <a:p>
              <a:pPr defTabSz="543560">
                <a:defRPr/>
              </a:pPr>
              <a:endParaRPr lang="en-US" sz="1075" dirty="0">
                <a:latin typeface="Open Sans Light"/>
              </a:endParaRPr>
            </a:p>
          </p:txBody>
        </p:sp>
      </p:grpSp>
      <p:sp>
        <p:nvSpPr>
          <p:cNvPr id="62" name="Oval 140"/>
          <p:cNvSpPr/>
          <p:nvPr/>
        </p:nvSpPr>
        <p:spPr>
          <a:xfrm>
            <a:off x="8570950" y="4982295"/>
            <a:ext cx="727775" cy="7277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560">
              <a:defRPr/>
            </a:pPr>
            <a:endParaRPr lang="en-US" sz="1075" dirty="0">
              <a:latin typeface="Open Sans Light"/>
            </a:endParaRPr>
          </a:p>
        </p:txBody>
      </p:sp>
      <p:sp>
        <p:nvSpPr>
          <p:cNvPr id="63" name="Oval 146"/>
          <p:cNvSpPr/>
          <p:nvPr/>
        </p:nvSpPr>
        <p:spPr>
          <a:xfrm>
            <a:off x="7736826" y="2626753"/>
            <a:ext cx="727775" cy="72777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560">
              <a:defRPr/>
            </a:pPr>
            <a:endParaRPr lang="en-US" sz="1075" dirty="0">
              <a:latin typeface="Open Sans Light"/>
            </a:endParaRPr>
          </a:p>
        </p:txBody>
      </p:sp>
      <p:sp>
        <p:nvSpPr>
          <p:cNvPr id="64" name="Title 20"/>
          <p:cNvSpPr txBox="1"/>
          <p:nvPr/>
        </p:nvSpPr>
        <p:spPr bwMode="auto">
          <a:xfrm>
            <a:off x="540833" y="2466690"/>
            <a:ext cx="5254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1" tIns="0" rIns="121911"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defTabSz="878205">
              <a:defRPr/>
            </a:pPr>
            <a:r>
              <a:rPr lang="zh-CN" altLang="en-US" sz="2400" b="1" dirty="0">
                <a:solidFill>
                  <a:schemeClr val="bg2">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zh-CN" altLang="en-US" sz="2200" b="1" baseline="-3000" dirty="0">
              <a:solidFill>
                <a:schemeClr val="tx1">
                  <a:lumMod val="85000"/>
                  <a:lumOff val="15000"/>
                </a:schemeClr>
              </a:solidFill>
              <a:latin typeface="Impact" panose="020B0806030902050204" pitchFamily="34" charset="0"/>
              <a:ea typeface="Noto Sans S Chinese Light" panose="020B0300000000000000" pitchFamily="34" charset="-122"/>
              <a:cs typeface="Arial" panose="020B0604020202020204" pitchFamily="34" charset="0"/>
            </a:endParaRPr>
          </a:p>
        </p:txBody>
      </p:sp>
      <p:sp>
        <p:nvSpPr>
          <p:cNvPr id="65" name="Title 20"/>
          <p:cNvSpPr txBox="1"/>
          <p:nvPr/>
        </p:nvSpPr>
        <p:spPr bwMode="auto">
          <a:xfrm>
            <a:off x="540833" y="3039989"/>
            <a:ext cx="5254735" cy="83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1" tIns="60955" rIns="121911" bIns="60955"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defTabSz="878205">
              <a:lnSpc>
                <a:spcPct val="120000"/>
              </a:lnSpc>
              <a:defRPr/>
            </a:pPr>
            <a:r>
              <a:rPr lang="zh-CN" altLang="en-US" sz="1200" spc="3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r>
              <a:rPr lang="zh-CN" altLang="en-US" sz="1335" spc="3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输入替换内容编辑文字输入替换内容编辑文字</a:t>
            </a:r>
            <a:endParaRPr lang="zh-CN" altLang="en-US" sz="1200" spc="3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endParaRPr>
          </a:p>
          <a:p>
            <a:pPr defTabSz="878205">
              <a:lnSpc>
                <a:spcPct val="120000"/>
              </a:lnSpc>
              <a:defRPr/>
            </a:pPr>
            <a:endParaRPr lang="zh-CN" altLang="en-US" sz="1200" spc="3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endParaRPr>
          </a:p>
        </p:txBody>
      </p:sp>
      <p:sp>
        <p:nvSpPr>
          <p:cNvPr id="66" name="Title 20"/>
          <p:cNvSpPr txBox="1"/>
          <p:nvPr/>
        </p:nvSpPr>
        <p:spPr bwMode="auto">
          <a:xfrm>
            <a:off x="540833" y="4404775"/>
            <a:ext cx="5254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1" tIns="0" rIns="121911"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defTabSz="878205">
              <a:defRPr/>
            </a:pPr>
            <a:r>
              <a:rPr lang="zh-CN" altLang="en-US" sz="2400" b="1" dirty="0">
                <a:solidFill>
                  <a:schemeClr val="bg2">
                    <a:lumMod val="75000"/>
                    <a:lumOff val="25000"/>
                  </a:schemeClr>
                </a:solidFill>
                <a:latin typeface="Noto Sans S Chinese Light" panose="020B0300000000000000" pitchFamily="34" charset="-122"/>
                <a:ea typeface="Noto Sans S Chinese Light" panose="020B0300000000000000" pitchFamily="34" charset="-122"/>
              </a:rPr>
              <a:t>输入标题</a:t>
            </a:r>
            <a:endParaRPr lang="zh-CN" altLang="en-US" sz="2200" b="1" baseline="-3000" dirty="0">
              <a:solidFill>
                <a:schemeClr val="tx1">
                  <a:lumMod val="85000"/>
                  <a:lumOff val="15000"/>
                </a:schemeClr>
              </a:solidFill>
              <a:latin typeface="Impact" panose="020B0806030902050204" pitchFamily="34" charset="0"/>
              <a:ea typeface="Noto Sans S Chinese Light" panose="020B0300000000000000" pitchFamily="34" charset="-122"/>
              <a:cs typeface="Arial" panose="020B0604020202020204" pitchFamily="34" charset="0"/>
            </a:endParaRPr>
          </a:p>
        </p:txBody>
      </p:sp>
      <p:sp>
        <p:nvSpPr>
          <p:cNvPr id="67" name="Title 20"/>
          <p:cNvSpPr txBox="1"/>
          <p:nvPr/>
        </p:nvSpPr>
        <p:spPr bwMode="auto">
          <a:xfrm>
            <a:off x="540833" y="5076498"/>
            <a:ext cx="5254735" cy="64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1" tIns="60955" rIns="121911" bIns="60955"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defTabSz="878205">
              <a:lnSpc>
                <a:spcPct val="120000"/>
              </a:lnSpc>
              <a:defRPr/>
            </a:pPr>
            <a:r>
              <a:rPr lang="zh-CN" altLang="en-US" sz="1400" spc="300" dirty="0">
                <a:solidFill>
                  <a:schemeClr val="tx1">
                    <a:lumMod val="75000"/>
                    <a:lumOff val="25000"/>
                  </a:schemeClr>
                </a:solidFill>
                <a:latin typeface="Impact" panose="020B0806030902050204" pitchFamily="34" charset="0"/>
                <a:ea typeface="Noto Sans S Chinese Light" panose="020B0300000000000000" pitchFamily="34" charset="-122"/>
                <a:sym typeface="微软雅黑" panose="020B0503020204020204" pitchFamily="34" charset="-122"/>
              </a:rPr>
              <a:t>输入替换内容</a:t>
            </a:r>
            <a:r>
              <a:rPr lang="zh-CN" altLang="en-US" sz="1400" spc="3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编辑文字输入</a:t>
            </a:r>
            <a:r>
              <a:rPr lang="zh-CN" altLang="en-US" sz="1400" spc="300" dirty="0">
                <a:solidFill>
                  <a:schemeClr val="tx1">
                    <a:lumMod val="75000"/>
                    <a:lumOff val="25000"/>
                  </a:schemeClr>
                </a:solidFill>
                <a:latin typeface="Impact" panose="020B0806030902050204" pitchFamily="34" charset="0"/>
                <a:ea typeface="Noto Sans S Chinese Light" panose="020B0300000000000000" pitchFamily="34" charset="-122"/>
                <a:sym typeface="微软雅黑" panose="020B0503020204020204" pitchFamily="34" charset="-122"/>
              </a:rPr>
              <a:t>替换内容</a:t>
            </a:r>
            <a:r>
              <a:rPr lang="zh-CN" altLang="en-US" sz="1400" spc="3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编辑文字</a:t>
            </a:r>
          </a:p>
          <a:p>
            <a:pPr defTabSz="878205">
              <a:lnSpc>
                <a:spcPct val="120000"/>
              </a:lnSpc>
              <a:defRPr/>
            </a:pPr>
            <a:r>
              <a:rPr lang="zh-CN" altLang="en-US" sz="1400" spc="300" dirty="0">
                <a:solidFill>
                  <a:schemeClr val="tx1">
                    <a:lumMod val="75000"/>
                    <a:lumOff val="25000"/>
                  </a:schemeClr>
                </a:solidFill>
                <a:latin typeface="Impact" panose="020B0806030902050204" pitchFamily="34" charset="0"/>
                <a:ea typeface="Noto Sans S Chinese Light" panose="020B0300000000000000" pitchFamily="34" charset="-122"/>
                <a:sym typeface="微软雅黑" panose="020B0503020204020204" pitchFamily="34" charset="-122"/>
              </a:rPr>
              <a:t>输入替换内容</a:t>
            </a:r>
            <a:r>
              <a:rPr lang="zh-CN" altLang="en-US" sz="1400" spc="3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编辑文字</a:t>
            </a:r>
            <a:r>
              <a:rPr lang="zh-CN" altLang="en-US" sz="1400" spc="300" dirty="0">
                <a:solidFill>
                  <a:schemeClr val="tx1">
                    <a:lumMod val="75000"/>
                    <a:lumOff val="25000"/>
                  </a:schemeClr>
                </a:solidFill>
                <a:latin typeface="Impact" panose="020B0806030902050204" pitchFamily="34" charset="0"/>
                <a:ea typeface="Noto Sans S Chinese Light" panose="020B0300000000000000" pitchFamily="34" charset="-122"/>
                <a:sym typeface="微软雅黑" panose="020B0503020204020204" pitchFamily="34" charset="-122"/>
              </a:rPr>
              <a:t>输入替换内容</a:t>
            </a:r>
            <a:r>
              <a:rPr lang="zh-CN" altLang="en-US" sz="1400" spc="3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编辑文字</a:t>
            </a:r>
            <a:r>
              <a:rPr lang="en-US" altLang="zh-CN" sz="1400" spc="3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 </a:t>
            </a:r>
            <a:r>
              <a:rPr lang="zh-CN" altLang="en-US" sz="1400" spc="300" dirty="0">
                <a:solidFill>
                  <a:schemeClr val="tx1">
                    <a:lumMod val="75000"/>
                    <a:lumOff val="25000"/>
                  </a:schemeClr>
                </a:solidFill>
                <a:latin typeface="Noto Sans S Chinese Light" panose="020B0300000000000000" pitchFamily="34" charset="-122"/>
                <a:ea typeface="Noto Sans S Chinese Light" panose="020B0300000000000000" pitchFamily="34" charset="-122"/>
                <a:sym typeface="微软雅黑" panose="020B0503020204020204" pitchFamily="34" charset="-122"/>
              </a:rPr>
              <a:t>。</a:t>
            </a:r>
          </a:p>
        </p:txBody>
      </p:sp>
      <p:cxnSp>
        <p:nvCxnSpPr>
          <p:cNvPr id="68" name="Straight Connector 86"/>
          <p:cNvCxnSpPr/>
          <p:nvPr/>
        </p:nvCxnSpPr>
        <p:spPr>
          <a:xfrm>
            <a:off x="357499" y="4244997"/>
            <a:ext cx="5275371" cy="0"/>
          </a:xfrm>
          <a:prstGeom prst="line">
            <a:avLst/>
          </a:prstGeom>
          <a:ln w="12700" cmpd="sng">
            <a:solidFill>
              <a:srgbClr val="E5E5E5"/>
            </a:solidFill>
          </a:ln>
          <a:effectLst/>
        </p:spPr>
        <p:style>
          <a:lnRef idx="2">
            <a:schemeClr val="accent1"/>
          </a:lnRef>
          <a:fillRef idx="0">
            <a:schemeClr val="accent1"/>
          </a:fillRef>
          <a:effectRef idx="1">
            <a:schemeClr val="accent1"/>
          </a:effectRef>
          <a:fontRef idx="minor">
            <a:schemeClr val="tx1"/>
          </a:fontRef>
        </p:style>
      </p:cxnSp>
      <p:grpSp>
        <p:nvGrpSpPr>
          <p:cNvPr id="69" name="Group 4698"/>
          <p:cNvGrpSpPr/>
          <p:nvPr/>
        </p:nvGrpSpPr>
        <p:grpSpPr bwMode="auto">
          <a:xfrm>
            <a:off x="7902193" y="2752655"/>
            <a:ext cx="450849" cy="441740"/>
            <a:chOff x="5427663" y="4046537"/>
            <a:chExt cx="395287" cy="387350"/>
          </a:xfrm>
          <a:solidFill>
            <a:schemeClr val="bg1"/>
          </a:solidFill>
        </p:grpSpPr>
        <p:sp>
          <p:nvSpPr>
            <p:cNvPr id="70"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defTabSz="543560">
                <a:defRPr/>
              </a:pPr>
              <a:endParaRPr lang="en-US" sz="1075" dirty="0">
                <a:latin typeface="Open Sans Light"/>
              </a:endParaRPr>
            </a:p>
          </p:txBody>
        </p:sp>
        <p:sp>
          <p:nvSpPr>
            <p:cNvPr id="71"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defTabSz="543560">
                <a:defRPr/>
              </a:pPr>
              <a:endParaRPr lang="en-US" sz="1075" dirty="0">
                <a:latin typeface="Open Sans Light"/>
              </a:endParaRPr>
            </a:p>
          </p:txBody>
        </p:sp>
        <p:sp>
          <p:nvSpPr>
            <p:cNvPr id="72"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1075" dirty="0">
                <a:latin typeface="Open Sans Light"/>
              </a:endParaRPr>
            </a:p>
          </p:txBody>
        </p:sp>
        <p:sp>
          <p:nvSpPr>
            <p:cNvPr id="73"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defTabSz="543560">
                <a:defRPr/>
              </a:pPr>
              <a:endParaRPr lang="en-US" sz="1075" dirty="0">
                <a:latin typeface="Open Sans Light"/>
              </a:endParaRPr>
            </a:p>
          </p:txBody>
        </p:sp>
        <p:sp>
          <p:nvSpPr>
            <p:cNvPr id="74"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defTabSz="543560">
                <a:defRPr/>
              </a:pPr>
              <a:endParaRPr lang="en-US" sz="1075" dirty="0">
                <a:latin typeface="Open Sans Light"/>
              </a:endParaRPr>
            </a:p>
          </p:txBody>
        </p:sp>
        <p:sp>
          <p:nvSpPr>
            <p:cNvPr id="75"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1075" dirty="0">
                <a:latin typeface="Open Sans Light"/>
              </a:endParaRPr>
            </a:p>
          </p:txBody>
        </p:sp>
        <p:sp>
          <p:nvSpPr>
            <p:cNvPr id="76"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defTabSz="543560">
                <a:defRPr/>
              </a:pPr>
              <a:endParaRPr lang="en-US" sz="1075" dirty="0">
                <a:latin typeface="Open Sans Light"/>
              </a:endParaRPr>
            </a:p>
          </p:txBody>
        </p:sp>
        <p:sp>
          <p:nvSpPr>
            <p:cNvPr id="77"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defTabSz="543560">
                <a:defRPr/>
              </a:pPr>
              <a:endParaRPr lang="en-US" sz="1075" dirty="0">
                <a:latin typeface="Open Sans Light"/>
              </a:endParaRPr>
            </a:p>
          </p:txBody>
        </p:sp>
        <p:sp>
          <p:nvSpPr>
            <p:cNvPr id="78"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defTabSz="543560">
                <a:defRPr/>
              </a:pPr>
              <a:endParaRPr lang="en-US" sz="1075" dirty="0">
                <a:latin typeface="Open Sans Light"/>
              </a:endParaRPr>
            </a:p>
          </p:txBody>
        </p:sp>
        <p:sp>
          <p:nvSpPr>
            <p:cNvPr id="79"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defTabSz="543560">
                <a:defRPr/>
              </a:pPr>
              <a:endParaRPr lang="en-US" sz="1075" dirty="0">
                <a:latin typeface="Open Sans Light"/>
              </a:endParaRPr>
            </a:p>
          </p:txBody>
        </p:sp>
        <p:sp>
          <p:nvSpPr>
            <p:cNvPr id="80"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1075" dirty="0">
                <a:latin typeface="Open Sans Light"/>
              </a:endParaRPr>
            </a:p>
          </p:txBody>
        </p:sp>
      </p:grpSp>
      <p:grpSp>
        <p:nvGrpSpPr>
          <p:cNvPr id="81" name="Group 4681"/>
          <p:cNvGrpSpPr/>
          <p:nvPr/>
        </p:nvGrpSpPr>
        <p:grpSpPr bwMode="auto">
          <a:xfrm>
            <a:off x="8765581" y="5107977"/>
            <a:ext cx="368300" cy="482537"/>
            <a:chOff x="4576763" y="2300287"/>
            <a:chExt cx="276225" cy="361950"/>
          </a:xfrm>
          <a:solidFill>
            <a:schemeClr val="bg1"/>
          </a:solidFill>
        </p:grpSpPr>
        <p:sp>
          <p:nvSpPr>
            <p:cNvPr id="82"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defTabSz="543560">
                <a:defRPr/>
              </a:pPr>
              <a:endParaRPr lang="en-US" sz="1075" dirty="0">
                <a:latin typeface="Open Sans Light"/>
              </a:endParaRPr>
            </a:p>
          </p:txBody>
        </p:sp>
        <p:sp>
          <p:nvSpPr>
            <p:cNvPr id="83"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defTabSz="543560">
                <a:defRPr/>
              </a:pPr>
              <a:endParaRPr lang="en-US" sz="1075" dirty="0">
                <a:latin typeface="Open Sans Light"/>
              </a:endParaRPr>
            </a:p>
          </p:txBody>
        </p:sp>
        <p:sp>
          <p:nvSpPr>
            <p:cNvPr id="84"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1075" dirty="0">
                <a:latin typeface="Open Sans Light"/>
              </a:endParaRPr>
            </a:p>
          </p:txBody>
        </p:sp>
        <p:sp>
          <p:nvSpPr>
            <p:cNvPr id="85"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defTabSz="543560">
                <a:defRPr/>
              </a:pPr>
              <a:endParaRPr lang="en-US" sz="1075" dirty="0">
                <a:latin typeface="Open Sans Light"/>
              </a:endParaRPr>
            </a:p>
          </p:txBody>
        </p:sp>
        <p:sp>
          <p:nvSpPr>
            <p:cNvPr id="86"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defTabSz="543560">
                <a:defRPr/>
              </a:pPr>
              <a:endParaRPr lang="en-US" sz="1075" dirty="0">
                <a:latin typeface="Open Sans Light"/>
              </a:endParaRPr>
            </a:p>
          </p:txBody>
        </p:sp>
        <p:sp>
          <p:nvSpPr>
            <p:cNvPr id="87"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1075" dirty="0">
                <a:latin typeface="Open Sans Light"/>
              </a:endParaRPr>
            </a:p>
          </p:txBody>
        </p:sp>
        <p:sp>
          <p:nvSpPr>
            <p:cNvPr id="88"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defTabSz="543560">
                <a:defRPr/>
              </a:pPr>
              <a:endParaRPr lang="en-US" sz="1075" dirty="0">
                <a:latin typeface="Open Sans Light"/>
              </a:endParaRPr>
            </a:p>
          </p:txBody>
        </p:sp>
        <p:sp>
          <p:nvSpPr>
            <p:cNvPr id="89"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defTabSz="543560">
                <a:defRPr/>
              </a:pPr>
              <a:endParaRPr lang="en-US" sz="1075" dirty="0">
                <a:latin typeface="Open Sans Light"/>
              </a:endParaRPr>
            </a:p>
          </p:txBody>
        </p:sp>
        <p:sp>
          <p:nvSpPr>
            <p:cNvPr id="90"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defTabSz="543560">
                <a:defRPr/>
              </a:pPr>
              <a:endParaRPr lang="en-US" sz="1075" dirty="0">
                <a:latin typeface="Open Sans Light"/>
              </a:endParaRPr>
            </a:p>
          </p:txBody>
        </p:sp>
        <p:sp>
          <p:nvSpPr>
            <p:cNvPr id="91"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3560">
                <a:defRPr/>
              </a:pPr>
              <a:endParaRPr lang="en-US" sz="1075" dirty="0">
                <a:latin typeface="Open Sans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p:bldP spid="65" grpId="0"/>
      <p:bldP spid="6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PPT彼岸天：ID 8661124库_组合 1"/>
          <p:cNvGrpSpPr/>
          <p:nvPr>
            <p:custDataLst>
              <p:tags r:id="rId1"/>
            </p:custDataLst>
          </p:nvPr>
        </p:nvGrpSpPr>
        <p:grpSpPr>
          <a:xfrm>
            <a:off x="1203886" y="3491209"/>
            <a:ext cx="1539314" cy="2561355"/>
            <a:chOff x="1203886" y="3491209"/>
            <a:chExt cx="1539314" cy="2561355"/>
          </a:xfrm>
        </p:grpSpPr>
        <p:sp>
          <p:nvSpPr>
            <p:cNvPr id="7" name="任意多边形: 形状 6"/>
            <p:cNvSpPr/>
            <p:nvPr/>
          </p:nvSpPr>
          <p:spPr bwMode="auto">
            <a:xfrm>
              <a:off x="1533527" y="4504396"/>
              <a:ext cx="880032" cy="1548168"/>
            </a:xfrm>
            <a:custGeom>
              <a:avLst/>
              <a:gdLst>
                <a:gd name="connsiteX0" fmla="*/ 108012 w 1224024"/>
                <a:gd name="connsiteY0" fmla="*/ 1116120 h 1548168"/>
                <a:gd name="connsiteX1" fmla="*/ 108012 w 1224024"/>
                <a:gd name="connsiteY1" fmla="*/ 1296144 h 1548168"/>
                <a:gd name="connsiteX2" fmla="*/ 1116012 w 1224024"/>
                <a:gd name="connsiteY2" fmla="*/ 1296144 h 1548168"/>
                <a:gd name="connsiteX3" fmla="*/ 1116012 w 1224024"/>
                <a:gd name="connsiteY3" fmla="*/ 1116120 h 1548168"/>
                <a:gd name="connsiteX4" fmla="*/ 108012 w 1224024"/>
                <a:gd name="connsiteY4" fmla="*/ 900096 h 1548168"/>
                <a:gd name="connsiteX5" fmla="*/ 108012 w 1224024"/>
                <a:gd name="connsiteY5" fmla="*/ 1080120 h 1548168"/>
                <a:gd name="connsiteX6" fmla="*/ 1116012 w 1224024"/>
                <a:gd name="connsiteY6" fmla="*/ 1080120 h 1548168"/>
                <a:gd name="connsiteX7" fmla="*/ 1116012 w 1224024"/>
                <a:gd name="connsiteY7" fmla="*/ 900096 h 1548168"/>
                <a:gd name="connsiteX8" fmla="*/ 108012 w 1224024"/>
                <a:gd name="connsiteY8" fmla="*/ 684072 h 1548168"/>
                <a:gd name="connsiteX9" fmla="*/ 108012 w 1224024"/>
                <a:gd name="connsiteY9" fmla="*/ 864096 h 1548168"/>
                <a:gd name="connsiteX10" fmla="*/ 1116012 w 1224024"/>
                <a:gd name="connsiteY10" fmla="*/ 864096 h 1548168"/>
                <a:gd name="connsiteX11" fmla="*/ 1116012 w 1224024"/>
                <a:gd name="connsiteY11" fmla="*/ 684072 h 1548168"/>
                <a:gd name="connsiteX12" fmla="*/ 108012 w 1224024"/>
                <a:gd name="connsiteY12" fmla="*/ 468048 h 1548168"/>
                <a:gd name="connsiteX13" fmla="*/ 108012 w 1224024"/>
                <a:gd name="connsiteY13" fmla="*/ 648072 h 1548168"/>
                <a:gd name="connsiteX14" fmla="*/ 1116012 w 1224024"/>
                <a:gd name="connsiteY14" fmla="*/ 648072 h 1548168"/>
                <a:gd name="connsiteX15" fmla="*/ 1116012 w 1224024"/>
                <a:gd name="connsiteY15" fmla="*/ 468048 h 1548168"/>
                <a:gd name="connsiteX16" fmla="*/ 108012 w 1224024"/>
                <a:gd name="connsiteY16" fmla="*/ 252024 h 1548168"/>
                <a:gd name="connsiteX17" fmla="*/ 108012 w 1224024"/>
                <a:gd name="connsiteY17" fmla="*/ 432048 h 1548168"/>
                <a:gd name="connsiteX18" fmla="*/ 1116012 w 1224024"/>
                <a:gd name="connsiteY18" fmla="*/ 432048 h 1548168"/>
                <a:gd name="connsiteX19" fmla="*/ 1116012 w 1224024"/>
                <a:gd name="connsiteY19" fmla="*/ 252024 h 1548168"/>
                <a:gd name="connsiteX20" fmla="*/ 0 w 1224024"/>
                <a:gd name="connsiteY20" fmla="*/ 0 h 1548168"/>
                <a:gd name="connsiteX21" fmla="*/ 108012 w 1224024"/>
                <a:gd name="connsiteY21" fmla="*/ 0 h 1548168"/>
                <a:gd name="connsiteX22" fmla="*/ 108012 w 1224024"/>
                <a:gd name="connsiteY22" fmla="*/ 216024 h 1548168"/>
                <a:gd name="connsiteX23" fmla="*/ 1116012 w 1224024"/>
                <a:gd name="connsiteY23" fmla="*/ 216024 h 1548168"/>
                <a:gd name="connsiteX24" fmla="*/ 1116012 w 1224024"/>
                <a:gd name="connsiteY24" fmla="*/ 0 h 1548168"/>
                <a:gd name="connsiteX25" fmla="*/ 1224024 w 1224024"/>
                <a:gd name="connsiteY25" fmla="*/ 0 h 1548168"/>
                <a:gd name="connsiteX26" fmla="*/ 1224024 w 1224024"/>
                <a:gd name="connsiteY26" fmla="*/ 1548168 h 1548168"/>
                <a:gd name="connsiteX27" fmla="*/ 1116012 w 1224024"/>
                <a:gd name="connsiteY27" fmla="*/ 1548168 h 1548168"/>
                <a:gd name="connsiteX28" fmla="*/ 1116012 w 1224024"/>
                <a:gd name="connsiteY28" fmla="*/ 1332144 h 1548168"/>
                <a:gd name="connsiteX29" fmla="*/ 108012 w 1224024"/>
                <a:gd name="connsiteY29" fmla="*/ 1332144 h 1548168"/>
                <a:gd name="connsiteX30" fmla="*/ 108012 w 1224024"/>
                <a:gd name="connsiteY30" fmla="*/ 1548168 h 1548168"/>
                <a:gd name="connsiteX31" fmla="*/ 0 w 1224024"/>
                <a:gd name="connsiteY31" fmla="*/ 1548168 h 154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4024" h="1548168">
                  <a:moveTo>
                    <a:pt x="108012" y="1116120"/>
                  </a:moveTo>
                  <a:lnTo>
                    <a:pt x="108012" y="1296144"/>
                  </a:lnTo>
                  <a:lnTo>
                    <a:pt x="1116012" y="1296144"/>
                  </a:lnTo>
                  <a:lnTo>
                    <a:pt x="1116012" y="1116120"/>
                  </a:lnTo>
                  <a:close/>
                  <a:moveTo>
                    <a:pt x="108012" y="900096"/>
                  </a:moveTo>
                  <a:lnTo>
                    <a:pt x="108012" y="1080120"/>
                  </a:lnTo>
                  <a:lnTo>
                    <a:pt x="1116012" y="1080120"/>
                  </a:lnTo>
                  <a:lnTo>
                    <a:pt x="1116012" y="900096"/>
                  </a:lnTo>
                  <a:close/>
                  <a:moveTo>
                    <a:pt x="108012" y="684072"/>
                  </a:moveTo>
                  <a:lnTo>
                    <a:pt x="108012" y="864096"/>
                  </a:lnTo>
                  <a:lnTo>
                    <a:pt x="1116012" y="864096"/>
                  </a:lnTo>
                  <a:lnTo>
                    <a:pt x="1116012" y="684072"/>
                  </a:lnTo>
                  <a:close/>
                  <a:moveTo>
                    <a:pt x="108012" y="468048"/>
                  </a:moveTo>
                  <a:lnTo>
                    <a:pt x="108012" y="648072"/>
                  </a:lnTo>
                  <a:lnTo>
                    <a:pt x="1116012" y="648072"/>
                  </a:lnTo>
                  <a:lnTo>
                    <a:pt x="1116012" y="468048"/>
                  </a:lnTo>
                  <a:close/>
                  <a:moveTo>
                    <a:pt x="108012" y="252024"/>
                  </a:moveTo>
                  <a:lnTo>
                    <a:pt x="108012" y="432048"/>
                  </a:lnTo>
                  <a:lnTo>
                    <a:pt x="1116012" y="432048"/>
                  </a:lnTo>
                  <a:lnTo>
                    <a:pt x="1116012" y="252024"/>
                  </a:lnTo>
                  <a:close/>
                  <a:moveTo>
                    <a:pt x="0" y="0"/>
                  </a:moveTo>
                  <a:lnTo>
                    <a:pt x="108012" y="0"/>
                  </a:lnTo>
                  <a:lnTo>
                    <a:pt x="108012" y="216024"/>
                  </a:lnTo>
                  <a:lnTo>
                    <a:pt x="1116012" y="216024"/>
                  </a:lnTo>
                  <a:lnTo>
                    <a:pt x="1116012" y="0"/>
                  </a:lnTo>
                  <a:lnTo>
                    <a:pt x="1224024" y="0"/>
                  </a:lnTo>
                  <a:lnTo>
                    <a:pt x="1224024" y="1548168"/>
                  </a:lnTo>
                  <a:lnTo>
                    <a:pt x="1116012" y="1548168"/>
                  </a:lnTo>
                  <a:lnTo>
                    <a:pt x="1116012" y="1332144"/>
                  </a:lnTo>
                  <a:lnTo>
                    <a:pt x="108012" y="1332144"/>
                  </a:lnTo>
                  <a:lnTo>
                    <a:pt x="108012" y="1548168"/>
                  </a:lnTo>
                  <a:lnTo>
                    <a:pt x="0" y="1548168"/>
                  </a:lnTo>
                  <a:close/>
                </a:path>
              </a:pathLst>
            </a:custGeom>
            <a:solidFill>
              <a:schemeClr val="accent1"/>
            </a:solidFill>
            <a:ln w="19050">
              <a:noFill/>
              <a:round/>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8" name="任意多边形: 形状 7"/>
            <p:cNvSpPr>
              <a:spLocks noChangeAspect="1"/>
            </p:cNvSpPr>
            <p:nvPr/>
          </p:nvSpPr>
          <p:spPr bwMode="auto">
            <a:xfrm>
              <a:off x="1203886" y="3491209"/>
              <a:ext cx="1539314" cy="1149066"/>
            </a:xfrm>
            <a:custGeom>
              <a:avLst/>
              <a:gdLst>
                <a:gd name="T0" fmla="*/ 223 w 256"/>
                <a:gd name="T1" fmla="*/ 72 h 192"/>
                <a:gd name="T2" fmla="*/ 224 w 256"/>
                <a:gd name="T3" fmla="*/ 64 h 192"/>
                <a:gd name="T4" fmla="*/ 160 w 256"/>
                <a:gd name="T5" fmla="*/ 0 h 192"/>
                <a:gd name="T6" fmla="*/ 109 w 256"/>
                <a:gd name="T7" fmla="*/ 26 h 192"/>
                <a:gd name="T8" fmla="*/ 96 w 256"/>
                <a:gd name="T9" fmla="*/ 24 h 192"/>
                <a:gd name="T10" fmla="*/ 40 w 256"/>
                <a:gd name="T11" fmla="*/ 80 h 192"/>
                <a:gd name="T12" fmla="*/ 40 w 256"/>
                <a:gd name="T13" fmla="*/ 83 h 192"/>
                <a:gd name="T14" fmla="*/ 0 w 256"/>
                <a:gd name="T15" fmla="*/ 136 h 192"/>
                <a:gd name="T16" fmla="*/ 56 w 256"/>
                <a:gd name="T17" fmla="*/ 192 h 192"/>
                <a:gd name="T18" fmla="*/ 192 w 256"/>
                <a:gd name="T19" fmla="*/ 192 h 192"/>
                <a:gd name="T20" fmla="*/ 256 w 256"/>
                <a:gd name="T21" fmla="*/ 128 h 192"/>
                <a:gd name="T22" fmla="*/ 223 w 256"/>
                <a:gd name="T23"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192">
                  <a:moveTo>
                    <a:pt x="223" y="72"/>
                  </a:moveTo>
                  <a:cubicBezTo>
                    <a:pt x="224" y="70"/>
                    <a:pt x="224" y="67"/>
                    <a:pt x="224" y="64"/>
                  </a:cubicBezTo>
                  <a:cubicBezTo>
                    <a:pt x="224" y="29"/>
                    <a:pt x="195" y="0"/>
                    <a:pt x="160" y="0"/>
                  </a:cubicBezTo>
                  <a:cubicBezTo>
                    <a:pt x="139" y="0"/>
                    <a:pt x="121" y="10"/>
                    <a:pt x="109" y="26"/>
                  </a:cubicBezTo>
                  <a:cubicBezTo>
                    <a:pt x="105" y="25"/>
                    <a:pt x="101" y="24"/>
                    <a:pt x="96" y="24"/>
                  </a:cubicBezTo>
                  <a:cubicBezTo>
                    <a:pt x="65" y="24"/>
                    <a:pt x="40" y="49"/>
                    <a:pt x="40" y="80"/>
                  </a:cubicBezTo>
                  <a:cubicBezTo>
                    <a:pt x="40" y="81"/>
                    <a:pt x="40" y="82"/>
                    <a:pt x="40" y="83"/>
                  </a:cubicBezTo>
                  <a:cubicBezTo>
                    <a:pt x="17" y="89"/>
                    <a:pt x="0" y="111"/>
                    <a:pt x="0" y="136"/>
                  </a:cubicBezTo>
                  <a:cubicBezTo>
                    <a:pt x="0" y="167"/>
                    <a:pt x="25" y="192"/>
                    <a:pt x="56" y="192"/>
                  </a:cubicBezTo>
                  <a:cubicBezTo>
                    <a:pt x="192" y="192"/>
                    <a:pt x="192" y="192"/>
                    <a:pt x="192" y="192"/>
                  </a:cubicBezTo>
                  <a:cubicBezTo>
                    <a:pt x="227" y="192"/>
                    <a:pt x="256" y="163"/>
                    <a:pt x="256" y="128"/>
                  </a:cubicBezTo>
                  <a:cubicBezTo>
                    <a:pt x="256" y="104"/>
                    <a:pt x="243" y="83"/>
                    <a:pt x="223" y="72"/>
                  </a:cubicBezTo>
                  <a:close/>
                </a:path>
              </a:pathLst>
            </a:custGeom>
            <a:solidFill>
              <a:schemeClr val="accent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12" name="任意多边形: 形状 11"/>
            <p:cNvSpPr/>
            <p:nvPr/>
          </p:nvSpPr>
          <p:spPr bwMode="auto">
            <a:xfrm>
              <a:off x="1789571" y="3881771"/>
              <a:ext cx="367944" cy="36794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grpSp>
        <p:nvGrpSpPr>
          <p:cNvPr id="28" name="千图PPT彼岸天：ID 8661124库_组合 27"/>
          <p:cNvGrpSpPr/>
          <p:nvPr>
            <p:custDataLst>
              <p:tags r:id="rId2"/>
            </p:custDataLst>
          </p:nvPr>
        </p:nvGrpSpPr>
        <p:grpSpPr>
          <a:xfrm>
            <a:off x="3952191" y="3095161"/>
            <a:ext cx="1539314" cy="2957403"/>
            <a:chOff x="3952191" y="3095161"/>
            <a:chExt cx="1539314" cy="2957403"/>
          </a:xfrm>
        </p:grpSpPr>
        <p:sp>
          <p:nvSpPr>
            <p:cNvPr id="6" name="任意多边形: 形状 5"/>
            <p:cNvSpPr/>
            <p:nvPr/>
          </p:nvSpPr>
          <p:spPr bwMode="auto">
            <a:xfrm>
              <a:off x="4281832" y="4072348"/>
              <a:ext cx="880032" cy="1980216"/>
            </a:xfrm>
            <a:custGeom>
              <a:avLst/>
              <a:gdLst>
                <a:gd name="connsiteX0" fmla="*/ 108012 w 1224024"/>
                <a:gd name="connsiteY0" fmla="*/ 1548168 h 1980216"/>
                <a:gd name="connsiteX1" fmla="*/ 108012 w 1224024"/>
                <a:gd name="connsiteY1" fmla="*/ 1728192 h 1980216"/>
                <a:gd name="connsiteX2" fmla="*/ 1116012 w 1224024"/>
                <a:gd name="connsiteY2" fmla="*/ 1728192 h 1980216"/>
                <a:gd name="connsiteX3" fmla="*/ 1116012 w 1224024"/>
                <a:gd name="connsiteY3" fmla="*/ 1548168 h 1980216"/>
                <a:gd name="connsiteX4" fmla="*/ 108012 w 1224024"/>
                <a:gd name="connsiteY4" fmla="*/ 1332144 h 1980216"/>
                <a:gd name="connsiteX5" fmla="*/ 108012 w 1224024"/>
                <a:gd name="connsiteY5" fmla="*/ 1512168 h 1980216"/>
                <a:gd name="connsiteX6" fmla="*/ 1116012 w 1224024"/>
                <a:gd name="connsiteY6" fmla="*/ 1512168 h 1980216"/>
                <a:gd name="connsiteX7" fmla="*/ 1116012 w 1224024"/>
                <a:gd name="connsiteY7" fmla="*/ 1332144 h 1980216"/>
                <a:gd name="connsiteX8" fmla="*/ 108012 w 1224024"/>
                <a:gd name="connsiteY8" fmla="*/ 1116120 h 1980216"/>
                <a:gd name="connsiteX9" fmla="*/ 108012 w 1224024"/>
                <a:gd name="connsiteY9" fmla="*/ 1296144 h 1980216"/>
                <a:gd name="connsiteX10" fmla="*/ 1116012 w 1224024"/>
                <a:gd name="connsiteY10" fmla="*/ 1296144 h 1980216"/>
                <a:gd name="connsiteX11" fmla="*/ 1116012 w 1224024"/>
                <a:gd name="connsiteY11" fmla="*/ 1116120 h 1980216"/>
                <a:gd name="connsiteX12" fmla="*/ 108012 w 1224024"/>
                <a:gd name="connsiteY12" fmla="*/ 900096 h 1980216"/>
                <a:gd name="connsiteX13" fmla="*/ 108012 w 1224024"/>
                <a:gd name="connsiteY13" fmla="*/ 1080120 h 1980216"/>
                <a:gd name="connsiteX14" fmla="*/ 1116012 w 1224024"/>
                <a:gd name="connsiteY14" fmla="*/ 1080120 h 1980216"/>
                <a:gd name="connsiteX15" fmla="*/ 1116012 w 1224024"/>
                <a:gd name="connsiteY15" fmla="*/ 900096 h 1980216"/>
                <a:gd name="connsiteX16" fmla="*/ 108012 w 1224024"/>
                <a:gd name="connsiteY16" fmla="*/ 684072 h 1980216"/>
                <a:gd name="connsiteX17" fmla="*/ 108012 w 1224024"/>
                <a:gd name="connsiteY17" fmla="*/ 864096 h 1980216"/>
                <a:gd name="connsiteX18" fmla="*/ 1116012 w 1224024"/>
                <a:gd name="connsiteY18" fmla="*/ 864096 h 1980216"/>
                <a:gd name="connsiteX19" fmla="*/ 1116012 w 1224024"/>
                <a:gd name="connsiteY19" fmla="*/ 684072 h 1980216"/>
                <a:gd name="connsiteX20" fmla="*/ 108012 w 1224024"/>
                <a:gd name="connsiteY20" fmla="*/ 468048 h 1980216"/>
                <a:gd name="connsiteX21" fmla="*/ 108012 w 1224024"/>
                <a:gd name="connsiteY21" fmla="*/ 648072 h 1980216"/>
                <a:gd name="connsiteX22" fmla="*/ 1116012 w 1224024"/>
                <a:gd name="connsiteY22" fmla="*/ 648072 h 1980216"/>
                <a:gd name="connsiteX23" fmla="*/ 1116012 w 1224024"/>
                <a:gd name="connsiteY23" fmla="*/ 468048 h 1980216"/>
                <a:gd name="connsiteX24" fmla="*/ 108012 w 1224024"/>
                <a:gd name="connsiteY24" fmla="*/ 252024 h 1980216"/>
                <a:gd name="connsiteX25" fmla="*/ 108012 w 1224024"/>
                <a:gd name="connsiteY25" fmla="*/ 432048 h 1980216"/>
                <a:gd name="connsiteX26" fmla="*/ 1116012 w 1224024"/>
                <a:gd name="connsiteY26" fmla="*/ 432048 h 1980216"/>
                <a:gd name="connsiteX27" fmla="*/ 1116012 w 1224024"/>
                <a:gd name="connsiteY27" fmla="*/ 252024 h 1980216"/>
                <a:gd name="connsiteX28" fmla="*/ 0 w 1224024"/>
                <a:gd name="connsiteY28" fmla="*/ 0 h 1980216"/>
                <a:gd name="connsiteX29" fmla="*/ 108012 w 1224024"/>
                <a:gd name="connsiteY29" fmla="*/ 0 h 1980216"/>
                <a:gd name="connsiteX30" fmla="*/ 108012 w 1224024"/>
                <a:gd name="connsiteY30" fmla="*/ 216024 h 1980216"/>
                <a:gd name="connsiteX31" fmla="*/ 1116012 w 1224024"/>
                <a:gd name="connsiteY31" fmla="*/ 216024 h 1980216"/>
                <a:gd name="connsiteX32" fmla="*/ 1116012 w 1224024"/>
                <a:gd name="connsiteY32" fmla="*/ 0 h 1980216"/>
                <a:gd name="connsiteX33" fmla="*/ 1224024 w 1224024"/>
                <a:gd name="connsiteY33" fmla="*/ 0 h 1980216"/>
                <a:gd name="connsiteX34" fmla="*/ 1224024 w 1224024"/>
                <a:gd name="connsiteY34" fmla="*/ 1980216 h 1980216"/>
                <a:gd name="connsiteX35" fmla="*/ 1116012 w 1224024"/>
                <a:gd name="connsiteY35" fmla="*/ 1980216 h 1980216"/>
                <a:gd name="connsiteX36" fmla="*/ 1116012 w 1224024"/>
                <a:gd name="connsiteY36" fmla="*/ 1764192 h 1980216"/>
                <a:gd name="connsiteX37" fmla="*/ 108012 w 1224024"/>
                <a:gd name="connsiteY37" fmla="*/ 1764192 h 1980216"/>
                <a:gd name="connsiteX38" fmla="*/ 108012 w 1224024"/>
                <a:gd name="connsiteY38" fmla="*/ 1980216 h 1980216"/>
                <a:gd name="connsiteX39" fmla="*/ 0 w 1224024"/>
                <a:gd name="connsiteY39" fmla="*/ 1980216 h 198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4024" h="1980216">
                  <a:moveTo>
                    <a:pt x="108012" y="1548168"/>
                  </a:moveTo>
                  <a:lnTo>
                    <a:pt x="108012" y="1728192"/>
                  </a:lnTo>
                  <a:lnTo>
                    <a:pt x="1116012" y="1728192"/>
                  </a:lnTo>
                  <a:lnTo>
                    <a:pt x="1116012" y="1548168"/>
                  </a:lnTo>
                  <a:close/>
                  <a:moveTo>
                    <a:pt x="108012" y="1332144"/>
                  </a:moveTo>
                  <a:lnTo>
                    <a:pt x="108012" y="1512168"/>
                  </a:lnTo>
                  <a:lnTo>
                    <a:pt x="1116012" y="1512168"/>
                  </a:lnTo>
                  <a:lnTo>
                    <a:pt x="1116012" y="1332144"/>
                  </a:lnTo>
                  <a:close/>
                  <a:moveTo>
                    <a:pt x="108012" y="1116120"/>
                  </a:moveTo>
                  <a:lnTo>
                    <a:pt x="108012" y="1296144"/>
                  </a:lnTo>
                  <a:lnTo>
                    <a:pt x="1116012" y="1296144"/>
                  </a:lnTo>
                  <a:lnTo>
                    <a:pt x="1116012" y="1116120"/>
                  </a:lnTo>
                  <a:close/>
                  <a:moveTo>
                    <a:pt x="108012" y="900096"/>
                  </a:moveTo>
                  <a:lnTo>
                    <a:pt x="108012" y="1080120"/>
                  </a:lnTo>
                  <a:lnTo>
                    <a:pt x="1116012" y="1080120"/>
                  </a:lnTo>
                  <a:lnTo>
                    <a:pt x="1116012" y="900096"/>
                  </a:lnTo>
                  <a:close/>
                  <a:moveTo>
                    <a:pt x="108012" y="684072"/>
                  </a:moveTo>
                  <a:lnTo>
                    <a:pt x="108012" y="864096"/>
                  </a:lnTo>
                  <a:lnTo>
                    <a:pt x="1116012" y="864096"/>
                  </a:lnTo>
                  <a:lnTo>
                    <a:pt x="1116012" y="684072"/>
                  </a:lnTo>
                  <a:close/>
                  <a:moveTo>
                    <a:pt x="108012" y="468048"/>
                  </a:moveTo>
                  <a:lnTo>
                    <a:pt x="108012" y="648072"/>
                  </a:lnTo>
                  <a:lnTo>
                    <a:pt x="1116012" y="648072"/>
                  </a:lnTo>
                  <a:lnTo>
                    <a:pt x="1116012" y="468048"/>
                  </a:lnTo>
                  <a:close/>
                  <a:moveTo>
                    <a:pt x="108012" y="252024"/>
                  </a:moveTo>
                  <a:lnTo>
                    <a:pt x="108012" y="432048"/>
                  </a:lnTo>
                  <a:lnTo>
                    <a:pt x="1116012" y="432048"/>
                  </a:lnTo>
                  <a:lnTo>
                    <a:pt x="1116012" y="252024"/>
                  </a:lnTo>
                  <a:close/>
                  <a:moveTo>
                    <a:pt x="0" y="0"/>
                  </a:moveTo>
                  <a:lnTo>
                    <a:pt x="108012" y="0"/>
                  </a:lnTo>
                  <a:lnTo>
                    <a:pt x="108012" y="216024"/>
                  </a:lnTo>
                  <a:lnTo>
                    <a:pt x="1116012" y="216024"/>
                  </a:lnTo>
                  <a:lnTo>
                    <a:pt x="1116012" y="0"/>
                  </a:lnTo>
                  <a:lnTo>
                    <a:pt x="1224024" y="0"/>
                  </a:lnTo>
                  <a:lnTo>
                    <a:pt x="1224024" y="1980216"/>
                  </a:lnTo>
                  <a:lnTo>
                    <a:pt x="1116012" y="1980216"/>
                  </a:lnTo>
                  <a:lnTo>
                    <a:pt x="1116012" y="1764192"/>
                  </a:lnTo>
                  <a:lnTo>
                    <a:pt x="108012" y="1764192"/>
                  </a:lnTo>
                  <a:lnTo>
                    <a:pt x="108012" y="1980216"/>
                  </a:lnTo>
                  <a:lnTo>
                    <a:pt x="0" y="1980216"/>
                  </a:lnTo>
                  <a:close/>
                </a:path>
              </a:pathLst>
            </a:custGeom>
            <a:solidFill>
              <a:schemeClr val="accent2"/>
            </a:solidFill>
            <a:ln w="19050">
              <a:noFill/>
              <a:round/>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9" name="任意多边形: 形状 8"/>
            <p:cNvSpPr>
              <a:spLocks noChangeAspect="1"/>
            </p:cNvSpPr>
            <p:nvPr/>
          </p:nvSpPr>
          <p:spPr bwMode="auto">
            <a:xfrm>
              <a:off x="3952191" y="3095161"/>
              <a:ext cx="1539314" cy="1149066"/>
            </a:xfrm>
            <a:custGeom>
              <a:avLst/>
              <a:gdLst>
                <a:gd name="T0" fmla="*/ 223 w 256"/>
                <a:gd name="T1" fmla="*/ 72 h 192"/>
                <a:gd name="T2" fmla="*/ 224 w 256"/>
                <a:gd name="T3" fmla="*/ 64 h 192"/>
                <a:gd name="T4" fmla="*/ 160 w 256"/>
                <a:gd name="T5" fmla="*/ 0 h 192"/>
                <a:gd name="T6" fmla="*/ 109 w 256"/>
                <a:gd name="T7" fmla="*/ 26 h 192"/>
                <a:gd name="T8" fmla="*/ 96 w 256"/>
                <a:gd name="T9" fmla="*/ 24 h 192"/>
                <a:gd name="T10" fmla="*/ 40 w 256"/>
                <a:gd name="T11" fmla="*/ 80 h 192"/>
                <a:gd name="T12" fmla="*/ 40 w 256"/>
                <a:gd name="T13" fmla="*/ 83 h 192"/>
                <a:gd name="T14" fmla="*/ 0 w 256"/>
                <a:gd name="T15" fmla="*/ 136 h 192"/>
                <a:gd name="T16" fmla="*/ 56 w 256"/>
                <a:gd name="T17" fmla="*/ 192 h 192"/>
                <a:gd name="T18" fmla="*/ 192 w 256"/>
                <a:gd name="T19" fmla="*/ 192 h 192"/>
                <a:gd name="T20" fmla="*/ 256 w 256"/>
                <a:gd name="T21" fmla="*/ 128 h 192"/>
                <a:gd name="T22" fmla="*/ 223 w 256"/>
                <a:gd name="T23"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192">
                  <a:moveTo>
                    <a:pt x="223" y="72"/>
                  </a:moveTo>
                  <a:cubicBezTo>
                    <a:pt x="224" y="70"/>
                    <a:pt x="224" y="67"/>
                    <a:pt x="224" y="64"/>
                  </a:cubicBezTo>
                  <a:cubicBezTo>
                    <a:pt x="224" y="29"/>
                    <a:pt x="195" y="0"/>
                    <a:pt x="160" y="0"/>
                  </a:cubicBezTo>
                  <a:cubicBezTo>
                    <a:pt x="139" y="0"/>
                    <a:pt x="121" y="10"/>
                    <a:pt x="109" y="26"/>
                  </a:cubicBezTo>
                  <a:cubicBezTo>
                    <a:pt x="105" y="25"/>
                    <a:pt x="101" y="24"/>
                    <a:pt x="96" y="24"/>
                  </a:cubicBezTo>
                  <a:cubicBezTo>
                    <a:pt x="65" y="24"/>
                    <a:pt x="40" y="49"/>
                    <a:pt x="40" y="80"/>
                  </a:cubicBezTo>
                  <a:cubicBezTo>
                    <a:pt x="40" y="81"/>
                    <a:pt x="40" y="82"/>
                    <a:pt x="40" y="83"/>
                  </a:cubicBezTo>
                  <a:cubicBezTo>
                    <a:pt x="17" y="89"/>
                    <a:pt x="0" y="111"/>
                    <a:pt x="0" y="136"/>
                  </a:cubicBezTo>
                  <a:cubicBezTo>
                    <a:pt x="0" y="167"/>
                    <a:pt x="25" y="192"/>
                    <a:pt x="56" y="192"/>
                  </a:cubicBezTo>
                  <a:cubicBezTo>
                    <a:pt x="192" y="192"/>
                    <a:pt x="192" y="192"/>
                    <a:pt x="192" y="192"/>
                  </a:cubicBezTo>
                  <a:cubicBezTo>
                    <a:pt x="227" y="192"/>
                    <a:pt x="256" y="163"/>
                    <a:pt x="256" y="128"/>
                  </a:cubicBezTo>
                  <a:cubicBezTo>
                    <a:pt x="256" y="104"/>
                    <a:pt x="243" y="83"/>
                    <a:pt x="223" y="72"/>
                  </a:cubicBezTo>
                  <a:close/>
                </a:path>
              </a:pathLst>
            </a:custGeom>
            <a:solidFill>
              <a:schemeClr val="accent2">
                <a:lumMod val="100000"/>
              </a:schemeClr>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14" name="任意多边形: 形状 13"/>
            <p:cNvSpPr/>
            <p:nvPr/>
          </p:nvSpPr>
          <p:spPr bwMode="auto">
            <a:xfrm>
              <a:off x="4537876" y="3485723"/>
              <a:ext cx="367944" cy="3679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3" y="19459"/>
                  </a:moveTo>
                  <a:cubicBezTo>
                    <a:pt x="3413" y="20724"/>
                    <a:pt x="4778" y="21600"/>
                    <a:pt x="6046" y="21600"/>
                  </a:cubicBezTo>
                  <a:cubicBezTo>
                    <a:pt x="7363" y="21600"/>
                    <a:pt x="8191" y="20724"/>
                    <a:pt x="8191" y="19459"/>
                  </a:cubicBezTo>
                  <a:cubicBezTo>
                    <a:pt x="8191" y="18146"/>
                    <a:pt x="7363" y="16832"/>
                    <a:pt x="6046" y="16832"/>
                  </a:cubicBezTo>
                  <a:cubicBezTo>
                    <a:pt x="4778" y="16832"/>
                    <a:pt x="3413" y="18146"/>
                    <a:pt x="3413" y="19459"/>
                  </a:cubicBezTo>
                  <a:close/>
                  <a:moveTo>
                    <a:pt x="15554" y="19459"/>
                  </a:moveTo>
                  <a:cubicBezTo>
                    <a:pt x="15554" y="20724"/>
                    <a:pt x="16822" y="21600"/>
                    <a:pt x="18138" y="21600"/>
                  </a:cubicBezTo>
                  <a:cubicBezTo>
                    <a:pt x="19455" y="21600"/>
                    <a:pt x="20332" y="20724"/>
                    <a:pt x="20332" y="19459"/>
                  </a:cubicBezTo>
                  <a:cubicBezTo>
                    <a:pt x="20332" y="18146"/>
                    <a:pt x="19455" y="16832"/>
                    <a:pt x="18138" y="16832"/>
                  </a:cubicBezTo>
                  <a:cubicBezTo>
                    <a:pt x="16822" y="16832"/>
                    <a:pt x="15554" y="18146"/>
                    <a:pt x="15554" y="19459"/>
                  </a:cubicBezTo>
                  <a:close/>
                  <a:moveTo>
                    <a:pt x="7753" y="13816"/>
                  </a:moveTo>
                  <a:cubicBezTo>
                    <a:pt x="21161" y="9924"/>
                    <a:pt x="21161" y="9924"/>
                    <a:pt x="21161" y="9924"/>
                  </a:cubicBezTo>
                  <a:cubicBezTo>
                    <a:pt x="21600" y="9924"/>
                    <a:pt x="21600" y="9486"/>
                    <a:pt x="21600" y="9097"/>
                  </a:cubicBezTo>
                  <a:cubicBezTo>
                    <a:pt x="21600" y="2627"/>
                    <a:pt x="21600" y="2627"/>
                    <a:pt x="21600" y="2627"/>
                  </a:cubicBezTo>
                  <a:cubicBezTo>
                    <a:pt x="4778" y="2627"/>
                    <a:pt x="4778" y="2627"/>
                    <a:pt x="4778" y="2627"/>
                  </a:cubicBezTo>
                  <a:cubicBezTo>
                    <a:pt x="4778" y="486"/>
                    <a:pt x="4778" y="486"/>
                    <a:pt x="4778" y="486"/>
                  </a:cubicBezTo>
                  <a:lnTo>
                    <a:pt x="4340" y="0"/>
                  </a:lnTo>
                  <a:cubicBezTo>
                    <a:pt x="439" y="0"/>
                    <a:pt x="439" y="0"/>
                    <a:pt x="439" y="0"/>
                  </a:cubicBezTo>
                  <a:cubicBezTo>
                    <a:pt x="0" y="0"/>
                    <a:pt x="0" y="486"/>
                    <a:pt x="0" y="486"/>
                  </a:cubicBezTo>
                  <a:cubicBezTo>
                    <a:pt x="0" y="2627"/>
                    <a:pt x="0" y="2627"/>
                    <a:pt x="0" y="2627"/>
                  </a:cubicBezTo>
                  <a:cubicBezTo>
                    <a:pt x="2194" y="2627"/>
                    <a:pt x="2194" y="2627"/>
                    <a:pt x="2194" y="2627"/>
                  </a:cubicBezTo>
                  <a:cubicBezTo>
                    <a:pt x="4778" y="13378"/>
                    <a:pt x="4778" y="13378"/>
                    <a:pt x="4778" y="13378"/>
                  </a:cubicBezTo>
                  <a:cubicBezTo>
                    <a:pt x="4778" y="14692"/>
                    <a:pt x="4778" y="14692"/>
                    <a:pt x="4778" y="14692"/>
                  </a:cubicBezTo>
                  <a:cubicBezTo>
                    <a:pt x="4778" y="16443"/>
                    <a:pt x="4778" y="16443"/>
                    <a:pt x="4778" y="16443"/>
                  </a:cubicBezTo>
                  <a:cubicBezTo>
                    <a:pt x="4778" y="16832"/>
                    <a:pt x="5168" y="16832"/>
                    <a:pt x="5168" y="16832"/>
                  </a:cubicBezTo>
                  <a:cubicBezTo>
                    <a:pt x="6046" y="16832"/>
                    <a:pt x="6046" y="16832"/>
                    <a:pt x="6046" y="16832"/>
                  </a:cubicBezTo>
                  <a:cubicBezTo>
                    <a:pt x="18138" y="16832"/>
                    <a:pt x="18138" y="16832"/>
                    <a:pt x="18138" y="16832"/>
                  </a:cubicBezTo>
                  <a:cubicBezTo>
                    <a:pt x="21161" y="16832"/>
                    <a:pt x="21161" y="16832"/>
                    <a:pt x="21161" y="16832"/>
                  </a:cubicBezTo>
                  <a:cubicBezTo>
                    <a:pt x="21600" y="16832"/>
                    <a:pt x="21600" y="16832"/>
                    <a:pt x="21600" y="16443"/>
                  </a:cubicBezTo>
                  <a:cubicBezTo>
                    <a:pt x="21600" y="14692"/>
                    <a:pt x="21600" y="14692"/>
                    <a:pt x="21600" y="14692"/>
                  </a:cubicBezTo>
                  <a:cubicBezTo>
                    <a:pt x="8191" y="14692"/>
                    <a:pt x="8191" y="14692"/>
                    <a:pt x="8191" y="14692"/>
                  </a:cubicBezTo>
                  <a:cubicBezTo>
                    <a:pt x="6485" y="14692"/>
                    <a:pt x="6485" y="13816"/>
                    <a:pt x="7753" y="13816"/>
                  </a:cubicBezTo>
                  <a:close/>
                </a:path>
              </a:pathLst>
            </a:custGeom>
            <a:solidFill>
              <a:schemeClr val="bg1"/>
            </a:solidFill>
            <a:ln>
              <a:noFill/>
            </a:ln>
            <a:effectLst/>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grpSp>
        <p:nvGrpSpPr>
          <p:cNvPr id="29" name="千图PPT彼岸天：ID 8661124库_组合 28"/>
          <p:cNvGrpSpPr/>
          <p:nvPr>
            <p:custDataLst>
              <p:tags r:id="rId3"/>
            </p:custDataLst>
          </p:nvPr>
        </p:nvGrpSpPr>
        <p:grpSpPr>
          <a:xfrm>
            <a:off x="6700496" y="2699113"/>
            <a:ext cx="1539314" cy="3353451"/>
            <a:chOff x="6700496" y="2699113"/>
            <a:chExt cx="1539314" cy="3353451"/>
          </a:xfrm>
        </p:grpSpPr>
        <p:sp>
          <p:nvSpPr>
            <p:cNvPr id="5" name="任意多边形: 形状 4"/>
            <p:cNvSpPr/>
            <p:nvPr/>
          </p:nvSpPr>
          <p:spPr bwMode="auto">
            <a:xfrm>
              <a:off x="7030137" y="3640300"/>
              <a:ext cx="880032" cy="2412264"/>
            </a:xfrm>
            <a:custGeom>
              <a:avLst/>
              <a:gdLst>
                <a:gd name="connsiteX0" fmla="*/ 108012 w 1224024"/>
                <a:gd name="connsiteY0" fmla="*/ 1980216 h 2412264"/>
                <a:gd name="connsiteX1" fmla="*/ 108012 w 1224024"/>
                <a:gd name="connsiteY1" fmla="*/ 2160240 h 2412264"/>
                <a:gd name="connsiteX2" fmla="*/ 1116012 w 1224024"/>
                <a:gd name="connsiteY2" fmla="*/ 2160240 h 2412264"/>
                <a:gd name="connsiteX3" fmla="*/ 1116012 w 1224024"/>
                <a:gd name="connsiteY3" fmla="*/ 1980216 h 2412264"/>
                <a:gd name="connsiteX4" fmla="*/ 108012 w 1224024"/>
                <a:gd name="connsiteY4" fmla="*/ 1764192 h 2412264"/>
                <a:gd name="connsiteX5" fmla="*/ 108012 w 1224024"/>
                <a:gd name="connsiteY5" fmla="*/ 1944216 h 2412264"/>
                <a:gd name="connsiteX6" fmla="*/ 1116012 w 1224024"/>
                <a:gd name="connsiteY6" fmla="*/ 1944216 h 2412264"/>
                <a:gd name="connsiteX7" fmla="*/ 1116012 w 1224024"/>
                <a:gd name="connsiteY7" fmla="*/ 1764192 h 2412264"/>
                <a:gd name="connsiteX8" fmla="*/ 108012 w 1224024"/>
                <a:gd name="connsiteY8" fmla="*/ 1548168 h 2412264"/>
                <a:gd name="connsiteX9" fmla="*/ 108012 w 1224024"/>
                <a:gd name="connsiteY9" fmla="*/ 1728192 h 2412264"/>
                <a:gd name="connsiteX10" fmla="*/ 1116012 w 1224024"/>
                <a:gd name="connsiteY10" fmla="*/ 1728192 h 2412264"/>
                <a:gd name="connsiteX11" fmla="*/ 1116012 w 1224024"/>
                <a:gd name="connsiteY11" fmla="*/ 1548168 h 2412264"/>
                <a:gd name="connsiteX12" fmla="*/ 108012 w 1224024"/>
                <a:gd name="connsiteY12" fmla="*/ 1332144 h 2412264"/>
                <a:gd name="connsiteX13" fmla="*/ 108012 w 1224024"/>
                <a:gd name="connsiteY13" fmla="*/ 1512168 h 2412264"/>
                <a:gd name="connsiteX14" fmla="*/ 1116012 w 1224024"/>
                <a:gd name="connsiteY14" fmla="*/ 1512168 h 2412264"/>
                <a:gd name="connsiteX15" fmla="*/ 1116012 w 1224024"/>
                <a:gd name="connsiteY15" fmla="*/ 1332144 h 2412264"/>
                <a:gd name="connsiteX16" fmla="*/ 108012 w 1224024"/>
                <a:gd name="connsiteY16" fmla="*/ 1116120 h 2412264"/>
                <a:gd name="connsiteX17" fmla="*/ 108012 w 1224024"/>
                <a:gd name="connsiteY17" fmla="*/ 1296144 h 2412264"/>
                <a:gd name="connsiteX18" fmla="*/ 1116012 w 1224024"/>
                <a:gd name="connsiteY18" fmla="*/ 1296144 h 2412264"/>
                <a:gd name="connsiteX19" fmla="*/ 1116012 w 1224024"/>
                <a:gd name="connsiteY19" fmla="*/ 1116120 h 2412264"/>
                <a:gd name="connsiteX20" fmla="*/ 108012 w 1224024"/>
                <a:gd name="connsiteY20" fmla="*/ 900096 h 2412264"/>
                <a:gd name="connsiteX21" fmla="*/ 108012 w 1224024"/>
                <a:gd name="connsiteY21" fmla="*/ 1080120 h 2412264"/>
                <a:gd name="connsiteX22" fmla="*/ 1116012 w 1224024"/>
                <a:gd name="connsiteY22" fmla="*/ 1080120 h 2412264"/>
                <a:gd name="connsiteX23" fmla="*/ 1116012 w 1224024"/>
                <a:gd name="connsiteY23" fmla="*/ 900096 h 2412264"/>
                <a:gd name="connsiteX24" fmla="*/ 108012 w 1224024"/>
                <a:gd name="connsiteY24" fmla="*/ 684072 h 2412264"/>
                <a:gd name="connsiteX25" fmla="*/ 108012 w 1224024"/>
                <a:gd name="connsiteY25" fmla="*/ 864096 h 2412264"/>
                <a:gd name="connsiteX26" fmla="*/ 1116012 w 1224024"/>
                <a:gd name="connsiteY26" fmla="*/ 864096 h 2412264"/>
                <a:gd name="connsiteX27" fmla="*/ 1116012 w 1224024"/>
                <a:gd name="connsiteY27" fmla="*/ 684072 h 2412264"/>
                <a:gd name="connsiteX28" fmla="*/ 108012 w 1224024"/>
                <a:gd name="connsiteY28" fmla="*/ 468048 h 2412264"/>
                <a:gd name="connsiteX29" fmla="*/ 108012 w 1224024"/>
                <a:gd name="connsiteY29" fmla="*/ 648072 h 2412264"/>
                <a:gd name="connsiteX30" fmla="*/ 1116012 w 1224024"/>
                <a:gd name="connsiteY30" fmla="*/ 648072 h 2412264"/>
                <a:gd name="connsiteX31" fmla="*/ 1116012 w 1224024"/>
                <a:gd name="connsiteY31" fmla="*/ 468048 h 2412264"/>
                <a:gd name="connsiteX32" fmla="*/ 108012 w 1224024"/>
                <a:gd name="connsiteY32" fmla="*/ 252024 h 2412264"/>
                <a:gd name="connsiteX33" fmla="*/ 108012 w 1224024"/>
                <a:gd name="connsiteY33" fmla="*/ 432048 h 2412264"/>
                <a:gd name="connsiteX34" fmla="*/ 1116012 w 1224024"/>
                <a:gd name="connsiteY34" fmla="*/ 432048 h 2412264"/>
                <a:gd name="connsiteX35" fmla="*/ 1116012 w 1224024"/>
                <a:gd name="connsiteY35" fmla="*/ 252024 h 2412264"/>
                <a:gd name="connsiteX36" fmla="*/ 0 w 1224024"/>
                <a:gd name="connsiteY36" fmla="*/ 0 h 2412264"/>
                <a:gd name="connsiteX37" fmla="*/ 108012 w 1224024"/>
                <a:gd name="connsiteY37" fmla="*/ 0 h 2412264"/>
                <a:gd name="connsiteX38" fmla="*/ 108012 w 1224024"/>
                <a:gd name="connsiteY38" fmla="*/ 216024 h 2412264"/>
                <a:gd name="connsiteX39" fmla="*/ 1116012 w 1224024"/>
                <a:gd name="connsiteY39" fmla="*/ 216024 h 2412264"/>
                <a:gd name="connsiteX40" fmla="*/ 1116012 w 1224024"/>
                <a:gd name="connsiteY40" fmla="*/ 0 h 2412264"/>
                <a:gd name="connsiteX41" fmla="*/ 1224024 w 1224024"/>
                <a:gd name="connsiteY41" fmla="*/ 0 h 2412264"/>
                <a:gd name="connsiteX42" fmla="*/ 1224024 w 1224024"/>
                <a:gd name="connsiteY42" fmla="*/ 2412264 h 2412264"/>
                <a:gd name="connsiteX43" fmla="*/ 1116012 w 1224024"/>
                <a:gd name="connsiteY43" fmla="*/ 2412264 h 2412264"/>
                <a:gd name="connsiteX44" fmla="*/ 1116012 w 1224024"/>
                <a:gd name="connsiteY44" fmla="*/ 2196240 h 2412264"/>
                <a:gd name="connsiteX45" fmla="*/ 108012 w 1224024"/>
                <a:gd name="connsiteY45" fmla="*/ 2196240 h 2412264"/>
                <a:gd name="connsiteX46" fmla="*/ 108012 w 1224024"/>
                <a:gd name="connsiteY46" fmla="*/ 2412264 h 2412264"/>
                <a:gd name="connsiteX47" fmla="*/ 0 w 1224024"/>
                <a:gd name="connsiteY47" fmla="*/ 2412264 h 241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24024" h="2412264">
                  <a:moveTo>
                    <a:pt x="108012" y="1980216"/>
                  </a:moveTo>
                  <a:lnTo>
                    <a:pt x="108012" y="2160240"/>
                  </a:lnTo>
                  <a:lnTo>
                    <a:pt x="1116012" y="2160240"/>
                  </a:lnTo>
                  <a:lnTo>
                    <a:pt x="1116012" y="1980216"/>
                  </a:lnTo>
                  <a:close/>
                  <a:moveTo>
                    <a:pt x="108012" y="1764192"/>
                  </a:moveTo>
                  <a:lnTo>
                    <a:pt x="108012" y="1944216"/>
                  </a:lnTo>
                  <a:lnTo>
                    <a:pt x="1116012" y="1944216"/>
                  </a:lnTo>
                  <a:lnTo>
                    <a:pt x="1116012" y="1764192"/>
                  </a:lnTo>
                  <a:close/>
                  <a:moveTo>
                    <a:pt x="108012" y="1548168"/>
                  </a:moveTo>
                  <a:lnTo>
                    <a:pt x="108012" y="1728192"/>
                  </a:lnTo>
                  <a:lnTo>
                    <a:pt x="1116012" y="1728192"/>
                  </a:lnTo>
                  <a:lnTo>
                    <a:pt x="1116012" y="1548168"/>
                  </a:lnTo>
                  <a:close/>
                  <a:moveTo>
                    <a:pt x="108012" y="1332144"/>
                  </a:moveTo>
                  <a:lnTo>
                    <a:pt x="108012" y="1512168"/>
                  </a:lnTo>
                  <a:lnTo>
                    <a:pt x="1116012" y="1512168"/>
                  </a:lnTo>
                  <a:lnTo>
                    <a:pt x="1116012" y="1332144"/>
                  </a:lnTo>
                  <a:close/>
                  <a:moveTo>
                    <a:pt x="108012" y="1116120"/>
                  </a:moveTo>
                  <a:lnTo>
                    <a:pt x="108012" y="1296144"/>
                  </a:lnTo>
                  <a:lnTo>
                    <a:pt x="1116012" y="1296144"/>
                  </a:lnTo>
                  <a:lnTo>
                    <a:pt x="1116012" y="1116120"/>
                  </a:lnTo>
                  <a:close/>
                  <a:moveTo>
                    <a:pt x="108012" y="900096"/>
                  </a:moveTo>
                  <a:lnTo>
                    <a:pt x="108012" y="1080120"/>
                  </a:lnTo>
                  <a:lnTo>
                    <a:pt x="1116012" y="1080120"/>
                  </a:lnTo>
                  <a:lnTo>
                    <a:pt x="1116012" y="900096"/>
                  </a:lnTo>
                  <a:close/>
                  <a:moveTo>
                    <a:pt x="108012" y="684072"/>
                  </a:moveTo>
                  <a:lnTo>
                    <a:pt x="108012" y="864096"/>
                  </a:lnTo>
                  <a:lnTo>
                    <a:pt x="1116012" y="864096"/>
                  </a:lnTo>
                  <a:lnTo>
                    <a:pt x="1116012" y="684072"/>
                  </a:lnTo>
                  <a:close/>
                  <a:moveTo>
                    <a:pt x="108012" y="468048"/>
                  </a:moveTo>
                  <a:lnTo>
                    <a:pt x="108012" y="648072"/>
                  </a:lnTo>
                  <a:lnTo>
                    <a:pt x="1116012" y="648072"/>
                  </a:lnTo>
                  <a:lnTo>
                    <a:pt x="1116012" y="468048"/>
                  </a:lnTo>
                  <a:close/>
                  <a:moveTo>
                    <a:pt x="108012" y="252024"/>
                  </a:moveTo>
                  <a:lnTo>
                    <a:pt x="108012" y="432048"/>
                  </a:lnTo>
                  <a:lnTo>
                    <a:pt x="1116012" y="432048"/>
                  </a:lnTo>
                  <a:lnTo>
                    <a:pt x="1116012" y="252024"/>
                  </a:lnTo>
                  <a:close/>
                  <a:moveTo>
                    <a:pt x="0" y="0"/>
                  </a:moveTo>
                  <a:lnTo>
                    <a:pt x="108012" y="0"/>
                  </a:lnTo>
                  <a:lnTo>
                    <a:pt x="108012" y="216024"/>
                  </a:lnTo>
                  <a:lnTo>
                    <a:pt x="1116012" y="216024"/>
                  </a:lnTo>
                  <a:lnTo>
                    <a:pt x="1116012" y="0"/>
                  </a:lnTo>
                  <a:lnTo>
                    <a:pt x="1224024" y="0"/>
                  </a:lnTo>
                  <a:lnTo>
                    <a:pt x="1224024" y="2412264"/>
                  </a:lnTo>
                  <a:lnTo>
                    <a:pt x="1116012" y="2412264"/>
                  </a:lnTo>
                  <a:lnTo>
                    <a:pt x="1116012" y="2196240"/>
                  </a:lnTo>
                  <a:lnTo>
                    <a:pt x="108012" y="2196240"/>
                  </a:lnTo>
                  <a:lnTo>
                    <a:pt x="108012" y="2412264"/>
                  </a:lnTo>
                  <a:lnTo>
                    <a:pt x="0" y="2412264"/>
                  </a:lnTo>
                  <a:close/>
                </a:path>
              </a:pathLst>
            </a:custGeom>
            <a:solidFill>
              <a:schemeClr val="accent3"/>
            </a:solidFill>
            <a:ln w="19050">
              <a:noFill/>
              <a:round/>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10" name="任意多边形: 形状 9"/>
            <p:cNvSpPr>
              <a:spLocks noChangeAspect="1"/>
            </p:cNvSpPr>
            <p:nvPr/>
          </p:nvSpPr>
          <p:spPr bwMode="auto">
            <a:xfrm>
              <a:off x="6700496" y="2699113"/>
              <a:ext cx="1539314" cy="1149066"/>
            </a:xfrm>
            <a:custGeom>
              <a:avLst/>
              <a:gdLst>
                <a:gd name="T0" fmla="*/ 223 w 256"/>
                <a:gd name="T1" fmla="*/ 72 h 192"/>
                <a:gd name="T2" fmla="*/ 224 w 256"/>
                <a:gd name="T3" fmla="*/ 64 h 192"/>
                <a:gd name="T4" fmla="*/ 160 w 256"/>
                <a:gd name="T5" fmla="*/ 0 h 192"/>
                <a:gd name="T6" fmla="*/ 109 w 256"/>
                <a:gd name="T7" fmla="*/ 26 h 192"/>
                <a:gd name="T8" fmla="*/ 96 w 256"/>
                <a:gd name="T9" fmla="*/ 24 h 192"/>
                <a:gd name="T10" fmla="*/ 40 w 256"/>
                <a:gd name="T11" fmla="*/ 80 h 192"/>
                <a:gd name="T12" fmla="*/ 40 w 256"/>
                <a:gd name="T13" fmla="*/ 83 h 192"/>
                <a:gd name="T14" fmla="*/ 0 w 256"/>
                <a:gd name="T15" fmla="*/ 136 h 192"/>
                <a:gd name="T16" fmla="*/ 56 w 256"/>
                <a:gd name="T17" fmla="*/ 192 h 192"/>
                <a:gd name="T18" fmla="*/ 192 w 256"/>
                <a:gd name="T19" fmla="*/ 192 h 192"/>
                <a:gd name="T20" fmla="*/ 256 w 256"/>
                <a:gd name="T21" fmla="*/ 128 h 192"/>
                <a:gd name="T22" fmla="*/ 223 w 256"/>
                <a:gd name="T23"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192">
                  <a:moveTo>
                    <a:pt x="223" y="72"/>
                  </a:moveTo>
                  <a:cubicBezTo>
                    <a:pt x="224" y="70"/>
                    <a:pt x="224" y="67"/>
                    <a:pt x="224" y="64"/>
                  </a:cubicBezTo>
                  <a:cubicBezTo>
                    <a:pt x="224" y="29"/>
                    <a:pt x="195" y="0"/>
                    <a:pt x="160" y="0"/>
                  </a:cubicBezTo>
                  <a:cubicBezTo>
                    <a:pt x="139" y="0"/>
                    <a:pt x="121" y="10"/>
                    <a:pt x="109" y="26"/>
                  </a:cubicBezTo>
                  <a:cubicBezTo>
                    <a:pt x="105" y="25"/>
                    <a:pt x="101" y="24"/>
                    <a:pt x="96" y="24"/>
                  </a:cubicBezTo>
                  <a:cubicBezTo>
                    <a:pt x="65" y="24"/>
                    <a:pt x="40" y="49"/>
                    <a:pt x="40" y="80"/>
                  </a:cubicBezTo>
                  <a:cubicBezTo>
                    <a:pt x="40" y="81"/>
                    <a:pt x="40" y="82"/>
                    <a:pt x="40" y="83"/>
                  </a:cubicBezTo>
                  <a:cubicBezTo>
                    <a:pt x="17" y="89"/>
                    <a:pt x="0" y="111"/>
                    <a:pt x="0" y="136"/>
                  </a:cubicBezTo>
                  <a:cubicBezTo>
                    <a:pt x="0" y="167"/>
                    <a:pt x="25" y="192"/>
                    <a:pt x="56" y="192"/>
                  </a:cubicBezTo>
                  <a:cubicBezTo>
                    <a:pt x="192" y="192"/>
                    <a:pt x="192" y="192"/>
                    <a:pt x="192" y="192"/>
                  </a:cubicBezTo>
                  <a:cubicBezTo>
                    <a:pt x="227" y="192"/>
                    <a:pt x="256" y="163"/>
                    <a:pt x="256" y="128"/>
                  </a:cubicBezTo>
                  <a:cubicBezTo>
                    <a:pt x="256" y="104"/>
                    <a:pt x="243" y="83"/>
                    <a:pt x="223" y="72"/>
                  </a:cubicBezTo>
                  <a:close/>
                </a:path>
              </a:pathLst>
            </a:custGeom>
            <a:solidFill>
              <a:schemeClr val="accent3">
                <a:lumMod val="100000"/>
              </a:schemeClr>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15" name="任意多边形: 形状 14"/>
            <p:cNvSpPr/>
            <p:nvPr/>
          </p:nvSpPr>
          <p:spPr>
            <a:xfrm>
              <a:off x="7286181" y="3089675"/>
              <a:ext cx="367944" cy="367942"/>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a:miter lim="400000"/>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grpSp>
        <p:nvGrpSpPr>
          <p:cNvPr id="30" name="千图PPT彼岸天：ID 8661124库_组合 29"/>
          <p:cNvGrpSpPr/>
          <p:nvPr>
            <p:custDataLst>
              <p:tags r:id="rId4"/>
            </p:custDataLst>
          </p:nvPr>
        </p:nvGrpSpPr>
        <p:grpSpPr>
          <a:xfrm>
            <a:off x="9448802" y="2303065"/>
            <a:ext cx="1539314" cy="3749499"/>
            <a:chOff x="9448802" y="2303065"/>
            <a:chExt cx="1539314" cy="3749499"/>
          </a:xfrm>
        </p:grpSpPr>
        <p:sp>
          <p:nvSpPr>
            <p:cNvPr id="4" name="任意多边形: 形状 3"/>
            <p:cNvSpPr/>
            <p:nvPr/>
          </p:nvSpPr>
          <p:spPr bwMode="auto">
            <a:xfrm>
              <a:off x="9778443" y="3208251"/>
              <a:ext cx="880032" cy="2844313"/>
            </a:xfrm>
            <a:custGeom>
              <a:avLst/>
              <a:gdLst>
                <a:gd name="connsiteX0" fmla="*/ 108012 w 1224024"/>
                <a:gd name="connsiteY0" fmla="*/ 2412265 h 2844313"/>
                <a:gd name="connsiteX1" fmla="*/ 108012 w 1224024"/>
                <a:gd name="connsiteY1" fmla="*/ 2592289 h 2844313"/>
                <a:gd name="connsiteX2" fmla="*/ 1116012 w 1224024"/>
                <a:gd name="connsiteY2" fmla="*/ 2592289 h 2844313"/>
                <a:gd name="connsiteX3" fmla="*/ 1116012 w 1224024"/>
                <a:gd name="connsiteY3" fmla="*/ 2412265 h 2844313"/>
                <a:gd name="connsiteX4" fmla="*/ 108012 w 1224024"/>
                <a:gd name="connsiteY4" fmla="*/ 2196241 h 2844313"/>
                <a:gd name="connsiteX5" fmla="*/ 108012 w 1224024"/>
                <a:gd name="connsiteY5" fmla="*/ 2376265 h 2844313"/>
                <a:gd name="connsiteX6" fmla="*/ 1116012 w 1224024"/>
                <a:gd name="connsiteY6" fmla="*/ 2376265 h 2844313"/>
                <a:gd name="connsiteX7" fmla="*/ 1116012 w 1224024"/>
                <a:gd name="connsiteY7" fmla="*/ 2196241 h 2844313"/>
                <a:gd name="connsiteX8" fmla="*/ 108012 w 1224024"/>
                <a:gd name="connsiteY8" fmla="*/ 1980217 h 2844313"/>
                <a:gd name="connsiteX9" fmla="*/ 108012 w 1224024"/>
                <a:gd name="connsiteY9" fmla="*/ 2160241 h 2844313"/>
                <a:gd name="connsiteX10" fmla="*/ 1116012 w 1224024"/>
                <a:gd name="connsiteY10" fmla="*/ 2160241 h 2844313"/>
                <a:gd name="connsiteX11" fmla="*/ 1116012 w 1224024"/>
                <a:gd name="connsiteY11" fmla="*/ 1980217 h 2844313"/>
                <a:gd name="connsiteX12" fmla="*/ 108012 w 1224024"/>
                <a:gd name="connsiteY12" fmla="*/ 1764193 h 2844313"/>
                <a:gd name="connsiteX13" fmla="*/ 108012 w 1224024"/>
                <a:gd name="connsiteY13" fmla="*/ 1944217 h 2844313"/>
                <a:gd name="connsiteX14" fmla="*/ 1116012 w 1224024"/>
                <a:gd name="connsiteY14" fmla="*/ 1944217 h 2844313"/>
                <a:gd name="connsiteX15" fmla="*/ 1116012 w 1224024"/>
                <a:gd name="connsiteY15" fmla="*/ 1764193 h 2844313"/>
                <a:gd name="connsiteX16" fmla="*/ 108012 w 1224024"/>
                <a:gd name="connsiteY16" fmla="*/ 1548169 h 2844313"/>
                <a:gd name="connsiteX17" fmla="*/ 108012 w 1224024"/>
                <a:gd name="connsiteY17" fmla="*/ 1728193 h 2844313"/>
                <a:gd name="connsiteX18" fmla="*/ 1116012 w 1224024"/>
                <a:gd name="connsiteY18" fmla="*/ 1728193 h 2844313"/>
                <a:gd name="connsiteX19" fmla="*/ 1116012 w 1224024"/>
                <a:gd name="connsiteY19" fmla="*/ 1548169 h 2844313"/>
                <a:gd name="connsiteX20" fmla="*/ 108012 w 1224024"/>
                <a:gd name="connsiteY20" fmla="*/ 1332145 h 2844313"/>
                <a:gd name="connsiteX21" fmla="*/ 108012 w 1224024"/>
                <a:gd name="connsiteY21" fmla="*/ 1512169 h 2844313"/>
                <a:gd name="connsiteX22" fmla="*/ 1116012 w 1224024"/>
                <a:gd name="connsiteY22" fmla="*/ 1512169 h 2844313"/>
                <a:gd name="connsiteX23" fmla="*/ 1116012 w 1224024"/>
                <a:gd name="connsiteY23" fmla="*/ 1332145 h 2844313"/>
                <a:gd name="connsiteX24" fmla="*/ 108012 w 1224024"/>
                <a:gd name="connsiteY24" fmla="*/ 1116121 h 2844313"/>
                <a:gd name="connsiteX25" fmla="*/ 108012 w 1224024"/>
                <a:gd name="connsiteY25" fmla="*/ 1296145 h 2844313"/>
                <a:gd name="connsiteX26" fmla="*/ 1116012 w 1224024"/>
                <a:gd name="connsiteY26" fmla="*/ 1296145 h 2844313"/>
                <a:gd name="connsiteX27" fmla="*/ 1116012 w 1224024"/>
                <a:gd name="connsiteY27" fmla="*/ 1116121 h 2844313"/>
                <a:gd name="connsiteX28" fmla="*/ 108012 w 1224024"/>
                <a:gd name="connsiteY28" fmla="*/ 900097 h 2844313"/>
                <a:gd name="connsiteX29" fmla="*/ 108012 w 1224024"/>
                <a:gd name="connsiteY29" fmla="*/ 1080121 h 2844313"/>
                <a:gd name="connsiteX30" fmla="*/ 1116012 w 1224024"/>
                <a:gd name="connsiteY30" fmla="*/ 1080121 h 2844313"/>
                <a:gd name="connsiteX31" fmla="*/ 1116012 w 1224024"/>
                <a:gd name="connsiteY31" fmla="*/ 900097 h 2844313"/>
                <a:gd name="connsiteX32" fmla="*/ 108012 w 1224024"/>
                <a:gd name="connsiteY32" fmla="*/ 684073 h 2844313"/>
                <a:gd name="connsiteX33" fmla="*/ 108012 w 1224024"/>
                <a:gd name="connsiteY33" fmla="*/ 864097 h 2844313"/>
                <a:gd name="connsiteX34" fmla="*/ 1116012 w 1224024"/>
                <a:gd name="connsiteY34" fmla="*/ 864097 h 2844313"/>
                <a:gd name="connsiteX35" fmla="*/ 1116012 w 1224024"/>
                <a:gd name="connsiteY35" fmla="*/ 684073 h 2844313"/>
                <a:gd name="connsiteX36" fmla="*/ 108012 w 1224024"/>
                <a:gd name="connsiteY36" fmla="*/ 468049 h 2844313"/>
                <a:gd name="connsiteX37" fmla="*/ 108012 w 1224024"/>
                <a:gd name="connsiteY37" fmla="*/ 648073 h 2844313"/>
                <a:gd name="connsiteX38" fmla="*/ 1116012 w 1224024"/>
                <a:gd name="connsiteY38" fmla="*/ 648073 h 2844313"/>
                <a:gd name="connsiteX39" fmla="*/ 1116012 w 1224024"/>
                <a:gd name="connsiteY39" fmla="*/ 468049 h 2844313"/>
                <a:gd name="connsiteX40" fmla="*/ 108012 w 1224024"/>
                <a:gd name="connsiteY40" fmla="*/ 252025 h 2844313"/>
                <a:gd name="connsiteX41" fmla="*/ 108012 w 1224024"/>
                <a:gd name="connsiteY41" fmla="*/ 432049 h 2844313"/>
                <a:gd name="connsiteX42" fmla="*/ 1116012 w 1224024"/>
                <a:gd name="connsiteY42" fmla="*/ 432049 h 2844313"/>
                <a:gd name="connsiteX43" fmla="*/ 1116012 w 1224024"/>
                <a:gd name="connsiteY43" fmla="*/ 252025 h 2844313"/>
                <a:gd name="connsiteX44" fmla="*/ 0 w 1224024"/>
                <a:gd name="connsiteY44" fmla="*/ 0 h 2844313"/>
                <a:gd name="connsiteX45" fmla="*/ 108012 w 1224024"/>
                <a:gd name="connsiteY45" fmla="*/ 0 h 2844313"/>
                <a:gd name="connsiteX46" fmla="*/ 108012 w 1224024"/>
                <a:gd name="connsiteY46" fmla="*/ 216025 h 2844313"/>
                <a:gd name="connsiteX47" fmla="*/ 1116012 w 1224024"/>
                <a:gd name="connsiteY47" fmla="*/ 216025 h 2844313"/>
                <a:gd name="connsiteX48" fmla="*/ 1116012 w 1224024"/>
                <a:gd name="connsiteY48" fmla="*/ 0 h 2844313"/>
                <a:gd name="connsiteX49" fmla="*/ 1224024 w 1224024"/>
                <a:gd name="connsiteY49" fmla="*/ 0 h 2844313"/>
                <a:gd name="connsiteX50" fmla="*/ 1224024 w 1224024"/>
                <a:gd name="connsiteY50" fmla="*/ 2844313 h 2844313"/>
                <a:gd name="connsiteX51" fmla="*/ 1116012 w 1224024"/>
                <a:gd name="connsiteY51" fmla="*/ 2844313 h 2844313"/>
                <a:gd name="connsiteX52" fmla="*/ 1116012 w 1224024"/>
                <a:gd name="connsiteY52" fmla="*/ 2628289 h 2844313"/>
                <a:gd name="connsiteX53" fmla="*/ 108012 w 1224024"/>
                <a:gd name="connsiteY53" fmla="*/ 2628289 h 2844313"/>
                <a:gd name="connsiteX54" fmla="*/ 108012 w 1224024"/>
                <a:gd name="connsiteY54" fmla="*/ 2844313 h 2844313"/>
                <a:gd name="connsiteX55" fmla="*/ 0 w 1224024"/>
                <a:gd name="connsiteY55" fmla="*/ 2844313 h 284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24024" h="2844313">
                  <a:moveTo>
                    <a:pt x="108012" y="2412265"/>
                  </a:moveTo>
                  <a:lnTo>
                    <a:pt x="108012" y="2592289"/>
                  </a:lnTo>
                  <a:lnTo>
                    <a:pt x="1116012" y="2592289"/>
                  </a:lnTo>
                  <a:lnTo>
                    <a:pt x="1116012" y="2412265"/>
                  </a:lnTo>
                  <a:close/>
                  <a:moveTo>
                    <a:pt x="108012" y="2196241"/>
                  </a:moveTo>
                  <a:lnTo>
                    <a:pt x="108012" y="2376265"/>
                  </a:lnTo>
                  <a:lnTo>
                    <a:pt x="1116012" y="2376265"/>
                  </a:lnTo>
                  <a:lnTo>
                    <a:pt x="1116012" y="2196241"/>
                  </a:lnTo>
                  <a:close/>
                  <a:moveTo>
                    <a:pt x="108012" y="1980217"/>
                  </a:moveTo>
                  <a:lnTo>
                    <a:pt x="108012" y="2160241"/>
                  </a:lnTo>
                  <a:lnTo>
                    <a:pt x="1116012" y="2160241"/>
                  </a:lnTo>
                  <a:lnTo>
                    <a:pt x="1116012" y="1980217"/>
                  </a:lnTo>
                  <a:close/>
                  <a:moveTo>
                    <a:pt x="108012" y="1764193"/>
                  </a:moveTo>
                  <a:lnTo>
                    <a:pt x="108012" y="1944217"/>
                  </a:lnTo>
                  <a:lnTo>
                    <a:pt x="1116012" y="1944217"/>
                  </a:lnTo>
                  <a:lnTo>
                    <a:pt x="1116012" y="1764193"/>
                  </a:lnTo>
                  <a:close/>
                  <a:moveTo>
                    <a:pt x="108012" y="1548169"/>
                  </a:moveTo>
                  <a:lnTo>
                    <a:pt x="108012" y="1728193"/>
                  </a:lnTo>
                  <a:lnTo>
                    <a:pt x="1116012" y="1728193"/>
                  </a:lnTo>
                  <a:lnTo>
                    <a:pt x="1116012" y="1548169"/>
                  </a:lnTo>
                  <a:close/>
                  <a:moveTo>
                    <a:pt x="108012" y="1332145"/>
                  </a:moveTo>
                  <a:lnTo>
                    <a:pt x="108012" y="1512169"/>
                  </a:lnTo>
                  <a:lnTo>
                    <a:pt x="1116012" y="1512169"/>
                  </a:lnTo>
                  <a:lnTo>
                    <a:pt x="1116012" y="1332145"/>
                  </a:lnTo>
                  <a:close/>
                  <a:moveTo>
                    <a:pt x="108012" y="1116121"/>
                  </a:moveTo>
                  <a:lnTo>
                    <a:pt x="108012" y="1296145"/>
                  </a:lnTo>
                  <a:lnTo>
                    <a:pt x="1116012" y="1296145"/>
                  </a:lnTo>
                  <a:lnTo>
                    <a:pt x="1116012" y="1116121"/>
                  </a:lnTo>
                  <a:close/>
                  <a:moveTo>
                    <a:pt x="108012" y="900097"/>
                  </a:moveTo>
                  <a:lnTo>
                    <a:pt x="108012" y="1080121"/>
                  </a:lnTo>
                  <a:lnTo>
                    <a:pt x="1116012" y="1080121"/>
                  </a:lnTo>
                  <a:lnTo>
                    <a:pt x="1116012" y="900097"/>
                  </a:lnTo>
                  <a:close/>
                  <a:moveTo>
                    <a:pt x="108012" y="684073"/>
                  </a:moveTo>
                  <a:lnTo>
                    <a:pt x="108012" y="864097"/>
                  </a:lnTo>
                  <a:lnTo>
                    <a:pt x="1116012" y="864097"/>
                  </a:lnTo>
                  <a:lnTo>
                    <a:pt x="1116012" y="684073"/>
                  </a:lnTo>
                  <a:close/>
                  <a:moveTo>
                    <a:pt x="108012" y="468049"/>
                  </a:moveTo>
                  <a:lnTo>
                    <a:pt x="108012" y="648073"/>
                  </a:lnTo>
                  <a:lnTo>
                    <a:pt x="1116012" y="648073"/>
                  </a:lnTo>
                  <a:lnTo>
                    <a:pt x="1116012" y="468049"/>
                  </a:lnTo>
                  <a:close/>
                  <a:moveTo>
                    <a:pt x="108012" y="252025"/>
                  </a:moveTo>
                  <a:lnTo>
                    <a:pt x="108012" y="432049"/>
                  </a:lnTo>
                  <a:lnTo>
                    <a:pt x="1116012" y="432049"/>
                  </a:lnTo>
                  <a:lnTo>
                    <a:pt x="1116012" y="252025"/>
                  </a:lnTo>
                  <a:close/>
                  <a:moveTo>
                    <a:pt x="0" y="0"/>
                  </a:moveTo>
                  <a:lnTo>
                    <a:pt x="108012" y="0"/>
                  </a:lnTo>
                  <a:lnTo>
                    <a:pt x="108012" y="216025"/>
                  </a:lnTo>
                  <a:lnTo>
                    <a:pt x="1116012" y="216025"/>
                  </a:lnTo>
                  <a:lnTo>
                    <a:pt x="1116012" y="0"/>
                  </a:lnTo>
                  <a:lnTo>
                    <a:pt x="1224024" y="0"/>
                  </a:lnTo>
                  <a:lnTo>
                    <a:pt x="1224024" y="2844313"/>
                  </a:lnTo>
                  <a:lnTo>
                    <a:pt x="1116012" y="2844313"/>
                  </a:lnTo>
                  <a:lnTo>
                    <a:pt x="1116012" y="2628289"/>
                  </a:lnTo>
                  <a:lnTo>
                    <a:pt x="108012" y="2628289"/>
                  </a:lnTo>
                  <a:lnTo>
                    <a:pt x="108012" y="2844313"/>
                  </a:lnTo>
                  <a:lnTo>
                    <a:pt x="0" y="2844313"/>
                  </a:lnTo>
                  <a:close/>
                </a:path>
              </a:pathLst>
            </a:custGeom>
            <a:solidFill>
              <a:schemeClr val="accent4"/>
            </a:solidFill>
            <a:ln w="19050">
              <a:noFill/>
              <a:round/>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11" name="任意多边形: 形状 10"/>
            <p:cNvSpPr>
              <a:spLocks noChangeAspect="1"/>
            </p:cNvSpPr>
            <p:nvPr/>
          </p:nvSpPr>
          <p:spPr bwMode="auto">
            <a:xfrm>
              <a:off x="9448802" y="2303065"/>
              <a:ext cx="1539314" cy="1149066"/>
            </a:xfrm>
            <a:custGeom>
              <a:avLst/>
              <a:gdLst>
                <a:gd name="T0" fmla="*/ 223 w 256"/>
                <a:gd name="T1" fmla="*/ 72 h 192"/>
                <a:gd name="T2" fmla="*/ 224 w 256"/>
                <a:gd name="T3" fmla="*/ 64 h 192"/>
                <a:gd name="T4" fmla="*/ 160 w 256"/>
                <a:gd name="T5" fmla="*/ 0 h 192"/>
                <a:gd name="T6" fmla="*/ 109 w 256"/>
                <a:gd name="T7" fmla="*/ 26 h 192"/>
                <a:gd name="T8" fmla="*/ 96 w 256"/>
                <a:gd name="T9" fmla="*/ 24 h 192"/>
                <a:gd name="T10" fmla="*/ 40 w 256"/>
                <a:gd name="T11" fmla="*/ 80 h 192"/>
                <a:gd name="T12" fmla="*/ 40 w 256"/>
                <a:gd name="T13" fmla="*/ 83 h 192"/>
                <a:gd name="T14" fmla="*/ 0 w 256"/>
                <a:gd name="T15" fmla="*/ 136 h 192"/>
                <a:gd name="T16" fmla="*/ 56 w 256"/>
                <a:gd name="T17" fmla="*/ 192 h 192"/>
                <a:gd name="T18" fmla="*/ 192 w 256"/>
                <a:gd name="T19" fmla="*/ 192 h 192"/>
                <a:gd name="T20" fmla="*/ 256 w 256"/>
                <a:gd name="T21" fmla="*/ 128 h 192"/>
                <a:gd name="T22" fmla="*/ 223 w 256"/>
                <a:gd name="T23"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192">
                  <a:moveTo>
                    <a:pt x="223" y="72"/>
                  </a:moveTo>
                  <a:cubicBezTo>
                    <a:pt x="224" y="70"/>
                    <a:pt x="224" y="67"/>
                    <a:pt x="224" y="64"/>
                  </a:cubicBezTo>
                  <a:cubicBezTo>
                    <a:pt x="224" y="29"/>
                    <a:pt x="195" y="0"/>
                    <a:pt x="160" y="0"/>
                  </a:cubicBezTo>
                  <a:cubicBezTo>
                    <a:pt x="139" y="0"/>
                    <a:pt x="121" y="10"/>
                    <a:pt x="109" y="26"/>
                  </a:cubicBezTo>
                  <a:cubicBezTo>
                    <a:pt x="105" y="25"/>
                    <a:pt x="101" y="24"/>
                    <a:pt x="96" y="24"/>
                  </a:cubicBezTo>
                  <a:cubicBezTo>
                    <a:pt x="65" y="24"/>
                    <a:pt x="40" y="49"/>
                    <a:pt x="40" y="80"/>
                  </a:cubicBezTo>
                  <a:cubicBezTo>
                    <a:pt x="40" y="81"/>
                    <a:pt x="40" y="82"/>
                    <a:pt x="40" y="83"/>
                  </a:cubicBezTo>
                  <a:cubicBezTo>
                    <a:pt x="17" y="89"/>
                    <a:pt x="0" y="111"/>
                    <a:pt x="0" y="136"/>
                  </a:cubicBezTo>
                  <a:cubicBezTo>
                    <a:pt x="0" y="167"/>
                    <a:pt x="25" y="192"/>
                    <a:pt x="56" y="192"/>
                  </a:cubicBezTo>
                  <a:cubicBezTo>
                    <a:pt x="192" y="192"/>
                    <a:pt x="192" y="192"/>
                    <a:pt x="192" y="192"/>
                  </a:cubicBezTo>
                  <a:cubicBezTo>
                    <a:pt x="227" y="192"/>
                    <a:pt x="256" y="163"/>
                    <a:pt x="256" y="128"/>
                  </a:cubicBezTo>
                  <a:cubicBezTo>
                    <a:pt x="256" y="104"/>
                    <a:pt x="243" y="83"/>
                    <a:pt x="223" y="72"/>
                  </a:cubicBezTo>
                  <a:close/>
                </a:path>
              </a:pathLst>
            </a:custGeom>
            <a:solidFill>
              <a:schemeClr val="accent4">
                <a:lumMod val="100000"/>
              </a:schemeClr>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sp>
          <p:nvSpPr>
            <p:cNvPr id="13" name="任意多边形: 形状 12"/>
            <p:cNvSpPr/>
            <p:nvPr/>
          </p:nvSpPr>
          <p:spPr bwMode="auto">
            <a:xfrm>
              <a:off x="10034487" y="2693627"/>
              <a:ext cx="367944" cy="367942"/>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p:spPr>
          <p:txBody>
            <a:bodyPr anchor="ctr"/>
            <a:lstStyle/>
            <a:p>
              <a:pPr algn="ctr"/>
              <a:endParaRPr>
                <a:latin typeface="Noto Sans S Chinese DemiLight" panose="020B0400000000000000" pitchFamily="34" charset="-122"/>
                <a:ea typeface="Noto Sans S Chinese DemiLight" panose="020B0400000000000000" pitchFamily="34" charset="-122"/>
              </a:endParaRPr>
            </a:p>
          </p:txBody>
        </p:sp>
      </p:grpSp>
      <p:sp>
        <p:nvSpPr>
          <p:cNvPr id="31" name="išľíďè"/>
          <p:cNvSpPr/>
          <p:nvPr/>
        </p:nvSpPr>
        <p:spPr bwMode="auto">
          <a:xfrm>
            <a:off x="889195" y="250088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a:t>
            </a:r>
          </a:p>
        </p:txBody>
      </p:sp>
      <p:sp>
        <p:nvSpPr>
          <p:cNvPr id="32" name="iSlíďè"/>
          <p:cNvSpPr txBox="1"/>
          <p:nvPr/>
        </p:nvSpPr>
        <p:spPr bwMode="auto">
          <a:xfrm>
            <a:off x="1274975" y="2100465"/>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
        <p:nvSpPr>
          <p:cNvPr id="33" name="išľíďè"/>
          <p:cNvSpPr/>
          <p:nvPr/>
        </p:nvSpPr>
        <p:spPr bwMode="auto">
          <a:xfrm>
            <a:off x="3637500" y="2010532"/>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a:t>
            </a:r>
          </a:p>
        </p:txBody>
      </p:sp>
      <p:sp>
        <p:nvSpPr>
          <p:cNvPr id="34" name="iSlíďè"/>
          <p:cNvSpPr txBox="1"/>
          <p:nvPr/>
        </p:nvSpPr>
        <p:spPr bwMode="auto">
          <a:xfrm>
            <a:off x="4023280" y="1610114"/>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
        <p:nvSpPr>
          <p:cNvPr id="35" name="išľíďè"/>
          <p:cNvSpPr/>
          <p:nvPr/>
        </p:nvSpPr>
        <p:spPr bwMode="auto">
          <a:xfrm>
            <a:off x="6492046" y="164685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a:t>
            </a:r>
          </a:p>
        </p:txBody>
      </p:sp>
      <p:sp>
        <p:nvSpPr>
          <p:cNvPr id="36" name="iSlíďè"/>
          <p:cNvSpPr txBox="1"/>
          <p:nvPr/>
        </p:nvSpPr>
        <p:spPr bwMode="auto">
          <a:xfrm>
            <a:off x="6877826" y="1246433"/>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
        <p:nvSpPr>
          <p:cNvPr id="37" name="išľíďè"/>
          <p:cNvSpPr/>
          <p:nvPr/>
        </p:nvSpPr>
        <p:spPr bwMode="auto">
          <a:xfrm>
            <a:off x="9134111" y="1228572"/>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输入替换内容编辑文字输入替换内容编辑文字</a:t>
            </a:r>
            <a:r>
              <a:rPr lang="zh-CN" altLang="en-US" sz="1200" dirty="0">
                <a:solidFill>
                  <a:schemeClr val="bg2">
                    <a:lumMod val="10000"/>
                  </a:schemeClr>
                </a:solidFill>
                <a:latin typeface="Noto Sans S Chinese DemiLight" panose="020B0400000000000000" pitchFamily="34" charset="-122"/>
                <a:ea typeface="Noto Sans S Chinese DemiLight" panose="020B0400000000000000" pitchFamily="34" charset="-122"/>
              </a:rPr>
              <a:t>输入替换内容编辑文字输入替换内容编辑文字</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输入替换内容编辑文字</a:t>
            </a:r>
          </a:p>
        </p:txBody>
      </p:sp>
      <p:sp>
        <p:nvSpPr>
          <p:cNvPr id="38" name="iSlíďè"/>
          <p:cNvSpPr txBox="1"/>
          <p:nvPr/>
        </p:nvSpPr>
        <p:spPr bwMode="auto">
          <a:xfrm>
            <a:off x="9519891" y="828154"/>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DemiLight" panose="020B0400000000000000" pitchFamily="34" charset="-122"/>
                <a:ea typeface="Noto Sans S Chinese DemiLight" panose="020B0400000000000000" pitchFamily="34" charset="-122"/>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ppt_h/2"/>
                                          </p:val>
                                        </p:tav>
                                        <p:tav tm="100000">
                                          <p:val>
                                            <p:strVal val="#ppt_y"/>
                                          </p:val>
                                        </p:tav>
                                      </p:tavLst>
                                    </p:anim>
                                    <p:anim calcmode="lin" valueType="num">
                                      <p:cBhvr>
                                        <p:cTn id="16" dur="500" fill="hold"/>
                                        <p:tgtEl>
                                          <p:spTgt spid="28"/>
                                        </p:tgtEl>
                                        <p:attrNameLst>
                                          <p:attrName>ppt_w</p:attrName>
                                        </p:attrNameLst>
                                      </p:cBhvr>
                                      <p:tavLst>
                                        <p:tav tm="0">
                                          <p:val>
                                            <p:strVal val="#ppt_w"/>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
                                          </p:val>
                                        </p:tav>
                                        <p:tav tm="100000">
                                          <p:val>
                                            <p:strVal val="#ppt_x"/>
                                          </p:val>
                                        </p:tav>
                                      </p:tavLst>
                                    </p:anim>
                                    <p:anim calcmode="lin" valueType="num">
                                      <p:cBhvr>
                                        <p:cTn id="22" dur="500" fill="hold"/>
                                        <p:tgtEl>
                                          <p:spTgt spid="29"/>
                                        </p:tgtEl>
                                        <p:attrNameLst>
                                          <p:attrName>ppt_y</p:attrName>
                                        </p:attrNameLst>
                                      </p:cBhvr>
                                      <p:tavLst>
                                        <p:tav tm="0">
                                          <p:val>
                                            <p:strVal val="#ppt_y+#ppt_h/2"/>
                                          </p:val>
                                        </p:tav>
                                        <p:tav tm="100000">
                                          <p:val>
                                            <p:strVal val="#ppt_y"/>
                                          </p:val>
                                        </p:tav>
                                      </p:tavLst>
                                    </p:anim>
                                    <p:anim calcmode="lin" valueType="num">
                                      <p:cBhvr>
                                        <p:cTn id="23" dur="500" fill="hold"/>
                                        <p:tgtEl>
                                          <p:spTgt spid="29"/>
                                        </p:tgtEl>
                                        <p:attrNameLst>
                                          <p:attrName>ppt_w</p:attrName>
                                        </p:attrNameLst>
                                      </p:cBhvr>
                                      <p:tavLst>
                                        <p:tav tm="0">
                                          <p:val>
                                            <p:strVal val="#ppt_w"/>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ppt_h/2"/>
                                          </p:val>
                                        </p:tav>
                                        <p:tav tm="100000">
                                          <p:val>
                                            <p:strVal val="#ppt_y"/>
                                          </p:val>
                                        </p:tav>
                                      </p:tavLst>
                                    </p:anim>
                                    <p:anim calcmode="lin" valueType="num">
                                      <p:cBhvr>
                                        <p:cTn id="30" dur="500" fill="hold"/>
                                        <p:tgtEl>
                                          <p:spTgt spid="30"/>
                                        </p:tgtEl>
                                        <p:attrNameLst>
                                          <p:attrName>ppt_w</p:attrName>
                                        </p:attrNameLst>
                                      </p:cBhvr>
                                      <p:tavLst>
                                        <p:tav tm="0">
                                          <p:val>
                                            <p:strVal val="#ppt_w"/>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8514" y="-8112"/>
            <a:ext cx="13670930" cy="6866112"/>
            <a:chOff x="-38514" y="-8112"/>
            <a:chExt cx="13670930" cy="6866112"/>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4" y="0"/>
              <a:ext cx="6858000" cy="685800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12930" y="-8112"/>
              <a:ext cx="6819486" cy="6858000"/>
            </a:xfrm>
            <a:prstGeom prst="rect">
              <a:avLst/>
            </a:prstGeom>
          </p:spPr>
        </p:pic>
      </p:grpSp>
      <p:sp>
        <p:nvSpPr>
          <p:cNvPr id="4" name="矩形 3"/>
          <p:cNvSpPr/>
          <p:nvPr/>
        </p:nvSpPr>
        <p:spPr>
          <a:xfrm>
            <a:off x="-172720" y="2936240"/>
            <a:ext cx="12364720" cy="358514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62560" y="3129280"/>
            <a:ext cx="11795760" cy="320428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5827063" y="1803453"/>
            <a:ext cx="914067" cy="10301852"/>
          </a:xfrm>
          <a:prstGeom prst="rect">
            <a:avLst/>
          </a:prstGeom>
        </p:spPr>
      </p:pic>
      <p:sp>
        <p:nvSpPr>
          <p:cNvPr id="17" name="Text Placeholder 3"/>
          <p:cNvSpPr txBox="1"/>
          <p:nvPr/>
        </p:nvSpPr>
        <p:spPr>
          <a:xfrm>
            <a:off x="4213343" y="3515788"/>
            <a:ext cx="1208664" cy="135421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800" b="0" dirty="0">
                <a:solidFill>
                  <a:schemeClr val="accent1"/>
                </a:solidFill>
                <a:cs typeface="+mn-ea"/>
                <a:sym typeface="+mn-lt"/>
              </a:rPr>
              <a:t>02</a:t>
            </a:r>
          </a:p>
        </p:txBody>
      </p:sp>
      <p:sp>
        <p:nvSpPr>
          <p:cNvPr id="18" name="文本框 17"/>
          <p:cNvSpPr txBox="1"/>
          <p:nvPr/>
        </p:nvSpPr>
        <p:spPr>
          <a:xfrm>
            <a:off x="5478620" y="3907152"/>
            <a:ext cx="4203860" cy="804453"/>
          </a:xfrm>
          <a:prstGeom prst="rect">
            <a:avLst/>
          </a:prstGeom>
          <a:noFill/>
        </p:spPr>
        <p:txBody>
          <a:bodyPr wrap="square" lIns="68580" tIns="34291" rIns="68580" bIns="34291" rtlCol="0">
            <a:spAutoFit/>
          </a:bodyPr>
          <a:lstStyle/>
          <a:p>
            <a:pPr algn="dist">
              <a:lnSpc>
                <a:spcPct val="130000"/>
              </a:lnSpc>
            </a:pPr>
            <a:r>
              <a:rPr lang="zh-CN" altLang="en-US" sz="4000" dirty="0">
                <a:solidFill>
                  <a:schemeClr val="tx1">
                    <a:lumMod val="75000"/>
                    <a:lumOff val="25000"/>
                  </a:schemeClr>
                </a:solidFill>
                <a:cs typeface="+mn-ea"/>
                <a:sym typeface="+mn-lt"/>
              </a:rPr>
              <a:t>单击此处添加标题</a:t>
            </a:r>
          </a:p>
        </p:txBody>
      </p:sp>
      <p:cxnSp>
        <p:nvCxnSpPr>
          <p:cNvPr id="26" name="Straight Connector 13"/>
          <p:cNvCxnSpPr/>
          <p:nvPr/>
        </p:nvCxnSpPr>
        <p:spPr>
          <a:xfrm flipH="1">
            <a:off x="2745529" y="4999779"/>
            <a:ext cx="6936951" cy="0"/>
          </a:xfrm>
          <a:prstGeom prst="line">
            <a:avLst/>
          </a:prstGeom>
          <a:ln w="19050" cap="sq">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625692" y="5145827"/>
            <a:ext cx="7178708" cy="592022"/>
          </a:xfrm>
          <a:prstGeom prst="rect">
            <a:avLst/>
          </a:prstGeom>
          <a:noFill/>
        </p:spPr>
        <p:txBody>
          <a:bodyPr wrap="square" rtlCol="0">
            <a:spAutoFit/>
          </a:bodyPr>
          <a:lstStyle/>
          <a:p>
            <a:pPr algn="just">
              <a:lnSpc>
                <a:spcPct val="120000"/>
              </a:lnSpc>
            </a:pPr>
            <a:r>
              <a:rPr lang="en-US" altLang="zh-CN" sz="1400" dirty="0">
                <a:solidFill>
                  <a:schemeClr val="tx1">
                    <a:lumMod val="75000"/>
                    <a:lumOff val="25000"/>
                  </a:schemeClr>
                </a:solidFill>
                <a:cs typeface="+mn-ea"/>
                <a:sym typeface="+mn-lt"/>
              </a:rPr>
              <a:t>Please replace text, click add relevant headline, modify the text content, also can copy your content to this directly.</a:t>
            </a:r>
            <a:endParaRPr lang="en-GB" altLang="zh-CN" sz="1400" dirty="0">
              <a:solidFill>
                <a:schemeClr val="tx1">
                  <a:lumMod val="75000"/>
                  <a:lumOff val="25000"/>
                </a:schemeClr>
              </a:solidFill>
              <a:cs typeface="+mn-ea"/>
              <a:sym typeface="+mn-lt"/>
            </a:endParaRPr>
          </a:p>
        </p:txBody>
      </p:sp>
      <p:sp>
        <p:nvSpPr>
          <p:cNvPr id="28" name="文本框 27"/>
          <p:cNvSpPr txBox="1"/>
          <p:nvPr/>
        </p:nvSpPr>
        <p:spPr>
          <a:xfrm>
            <a:off x="2678703" y="3907463"/>
            <a:ext cx="1531036" cy="804453"/>
          </a:xfrm>
          <a:prstGeom prst="rect">
            <a:avLst/>
          </a:prstGeom>
          <a:noFill/>
        </p:spPr>
        <p:txBody>
          <a:bodyPr wrap="square" lIns="68580" tIns="34291" rIns="68580" bIns="34291" rtlCol="0">
            <a:spAutoFit/>
          </a:bodyPr>
          <a:lstStyle/>
          <a:p>
            <a:pPr>
              <a:lnSpc>
                <a:spcPct val="130000"/>
              </a:lnSpc>
            </a:pPr>
            <a:r>
              <a:rPr lang="en-US" altLang="zh-CN" sz="4000" dirty="0">
                <a:solidFill>
                  <a:schemeClr val="tx1">
                    <a:lumMod val="75000"/>
                    <a:lumOff val="25000"/>
                  </a:schemeClr>
                </a:solidFill>
                <a:cs typeface="+mn-ea"/>
                <a:sym typeface="+mn-lt"/>
              </a:rPr>
              <a:t>PART</a:t>
            </a:r>
            <a:endParaRPr lang="zh-CN" altLang="en-US" sz="4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6" presetClass="emph" presetSubtype="0" fill="hold" grpId="1" nodeType="afterEffect">
                                  <p:stCondLst>
                                    <p:cond delay="0"/>
                                  </p:stCondLst>
                                  <p:childTnLst>
                                    <p:animEffect transition="out" filter="fade">
                                      <p:cBhvr>
                                        <p:cTn id="24" dur="500" tmFilter="0, 0; .2, .5; .8, .5; 1, 0"/>
                                        <p:tgtEl>
                                          <p:spTgt spid="18"/>
                                        </p:tgtEl>
                                      </p:cBhvr>
                                    </p:animEffect>
                                    <p:animScale>
                                      <p:cBhvr>
                                        <p:cTn id="25" dur="250" autoRev="1" fill="hold"/>
                                        <p:tgtEl>
                                          <p:spTgt spid="18"/>
                                        </p:tgtEl>
                                      </p:cBhvr>
                                      <p:by x="105000" y="105000"/>
                                    </p:animScale>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27" grpId="0"/>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9"/>
          <p:cNvGrpSpPr/>
          <p:nvPr/>
        </p:nvGrpSpPr>
        <p:grpSpPr>
          <a:xfrm>
            <a:off x="1690385" y="3282475"/>
            <a:ext cx="914281" cy="914612"/>
            <a:chOff x="1253782" y="3281715"/>
            <a:chExt cx="914400" cy="914400"/>
          </a:xfrm>
        </p:grpSpPr>
        <p:sp>
          <p:nvSpPr>
            <p:cNvPr id="5" name="Rounded Rectangle 5"/>
            <p:cNvSpPr/>
            <p:nvPr/>
          </p:nvSpPr>
          <p:spPr>
            <a:xfrm>
              <a:off x="1253782" y="3281715"/>
              <a:ext cx="914400" cy="914400"/>
            </a:xfrm>
            <a:prstGeom prst="roundRect">
              <a:avLst/>
            </a:prstGeom>
            <a:solidFill>
              <a:schemeClr val="accent3"/>
            </a:solidFill>
            <a:ln w="12700" cap="flat" cmpd="sng" algn="ctr">
              <a:noFill/>
              <a:prstDash val="solid"/>
              <a:miter lim="800000"/>
            </a:ln>
            <a:effectLst/>
          </p:spPr>
          <p:txBody>
            <a:bodyPr rtlCol="0" anchor="ctr"/>
            <a:lstStyle/>
            <a:p>
              <a:pPr algn="ctr" defTabSz="914400">
                <a:defRPr/>
              </a:pPr>
              <a:endParaRPr lang="en-GB" kern="0" dirty="0">
                <a:solidFill>
                  <a:sysClr val="window" lastClr="FFFFFF"/>
                </a:solidFill>
                <a:latin typeface="Noto Sans S Chinese Light" panose="020B0300000000000000" pitchFamily="34" charset="-122"/>
                <a:ea typeface="Noto Sans S Chinese Light" panose="020B0300000000000000" pitchFamily="34" charset="-122"/>
              </a:endParaRPr>
            </a:p>
          </p:txBody>
        </p:sp>
        <p:grpSp>
          <p:nvGrpSpPr>
            <p:cNvPr id="6" name="Group 59"/>
            <p:cNvGrpSpPr/>
            <p:nvPr/>
          </p:nvGrpSpPr>
          <p:grpSpPr>
            <a:xfrm>
              <a:off x="1478810" y="3521030"/>
              <a:ext cx="464344" cy="465138"/>
              <a:chOff x="9145588" y="4435475"/>
              <a:chExt cx="464344" cy="465138"/>
            </a:xfrm>
            <a:solidFill>
              <a:srgbClr val="DBF5F9"/>
            </a:solidFill>
          </p:grpSpPr>
          <p:sp>
            <p:nvSpPr>
              <p:cNvPr id="7"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8"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9"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10"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11"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12"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13"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14"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15"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grpSp>
      </p:grpSp>
      <p:grpSp>
        <p:nvGrpSpPr>
          <p:cNvPr id="16" name="Group 32"/>
          <p:cNvGrpSpPr/>
          <p:nvPr/>
        </p:nvGrpSpPr>
        <p:grpSpPr>
          <a:xfrm>
            <a:off x="6627970" y="3282475"/>
            <a:ext cx="914281" cy="914612"/>
            <a:chOff x="6528170" y="3281715"/>
            <a:chExt cx="914400" cy="914400"/>
          </a:xfrm>
        </p:grpSpPr>
        <p:sp>
          <p:nvSpPr>
            <p:cNvPr id="17" name="Rounded Rectangle 8"/>
            <p:cNvSpPr/>
            <p:nvPr/>
          </p:nvSpPr>
          <p:spPr>
            <a:xfrm>
              <a:off x="6528170" y="3281715"/>
              <a:ext cx="914400" cy="914400"/>
            </a:xfrm>
            <a:prstGeom prst="roundRect">
              <a:avLst/>
            </a:prstGeom>
            <a:solidFill>
              <a:schemeClr val="accent3"/>
            </a:solidFill>
            <a:ln w="12700" cap="flat" cmpd="sng" algn="ctr">
              <a:noFill/>
              <a:prstDash val="solid"/>
              <a:miter lim="800000"/>
            </a:ln>
            <a:effectLst/>
          </p:spPr>
          <p:txBody>
            <a:bodyPr rtlCol="0" anchor="ctr"/>
            <a:lstStyle/>
            <a:p>
              <a:pPr algn="ctr" defTabSz="914400">
                <a:defRPr/>
              </a:pPr>
              <a:endParaRPr lang="en-GB" kern="0" dirty="0">
                <a:solidFill>
                  <a:sysClr val="window" lastClr="FFFFFF"/>
                </a:solidFill>
                <a:latin typeface="Noto Sans S Chinese Light" panose="020B0300000000000000" pitchFamily="34" charset="-122"/>
                <a:ea typeface="Noto Sans S Chinese Light" panose="020B0300000000000000" pitchFamily="34" charset="-122"/>
              </a:endParaRPr>
            </a:p>
          </p:txBody>
        </p:sp>
        <p:grpSp>
          <p:nvGrpSpPr>
            <p:cNvPr id="18" name="Group 69"/>
            <p:cNvGrpSpPr/>
            <p:nvPr/>
          </p:nvGrpSpPr>
          <p:grpSpPr>
            <a:xfrm>
              <a:off x="6759757" y="3506346"/>
              <a:ext cx="464344" cy="465138"/>
              <a:chOff x="7287419" y="3505994"/>
              <a:chExt cx="464344" cy="465138"/>
            </a:xfrm>
            <a:solidFill>
              <a:srgbClr val="DBF5F9"/>
            </a:solidFill>
          </p:grpSpPr>
          <p:sp>
            <p:nvSpPr>
              <p:cNvPr id="19"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20"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21"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22"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23"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24"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grpSp>
      </p:grpSp>
      <p:grpSp>
        <p:nvGrpSpPr>
          <p:cNvPr id="25" name="Group 33"/>
          <p:cNvGrpSpPr/>
          <p:nvPr/>
        </p:nvGrpSpPr>
        <p:grpSpPr>
          <a:xfrm>
            <a:off x="6627970" y="4685307"/>
            <a:ext cx="914281" cy="914612"/>
            <a:chOff x="6528170" y="4684221"/>
            <a:chExt cx="914400" cy="914400"/>
          </a:xfrm>
        </p:grpSpPr>
        <p:sp>
          <p:nvSpPr>
            <p:cNvPr id="26" name="Rounded Rectangle 9"/>
            <p:cNvSpPr/>
            <p:nvPr/>
          </p:nvSpPr>
          <p:spPr>
            <a:xfrm>
              <a:off x="6528170" y="4684221"/>
              <a:ext cx="914400" cy="914400"/>
            </a:xfrm>
            <a:prstGeom prst="roundRect">
              <a:avLst/>
            </a:prstGeom>
            <a:solidFill>
              <a:schemeClr val="accent1"/>
            </a:solidFill>
            <a:ln w="12700" cap="flat" cmpd="sng" algn="ctr">
              <a:noFill/>
              <a:prstDash val="solid"/>
              <a:miter lim="800000"/>
            </a:ln>
            <a:effectLst/>
          </p:spPr>
          <p:txBody>
            <a:bodyPr rtlCol="0" anchor="ctr"/>
            <a:lstStyle/>
            <a:p>
              <a:pPr algn="ctr" defTabSz="914400">
                <a:defRPr/>
              </a:pPr>
              <a:endParaRPr lang="en-GB" kern="0" dirty="0">
                <a:solidFill>
                  <a:sysClr val="window" lastClr="FFFFFF"/>
                </a:solidFill>
                <a:latin typeface="Noto Sans S Chinese Light" panose="020B0300000000000000" pitchFamily="34" charset="-122"/>
                <a:ea typeface="Noto Sans S Chinese Light" panose="020B0300000000000000" pitchFamily="34" charset="-122"/>
              </a:endParaRPr>
            </a:p>
          </p:txBody>
        </p:sp>
        <p:grpSp>
          <p:nvGrpSpPr>
            <p:cNvPr id="27" name="Group 76"/>
            <p:cNvGrpSpPr/>
            <p:nvPr/>
          </p:nvGrpSpPr>
          <p:grpSpPr>
            <a:xfrm>
              <a:off x="6748385" y="4909249"/>
              <a:ext cx="464344" cy="464344"/>
              <a:chOff x="7287419" y="2577307"/>
              <a:chExt cx="464344" cy="464344"/>
            </a:xfrm>
            <a:solidFill>
              <a:srgbClr val="DBF5F9"/>
            </a:solidFill>
          </p:grpSpPr>
          <p:sp>
            <p:nvSpPr>
              <p:cNvPr id="2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sz="1500" kern="0"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sym typeface="Gill Sans" charset="0"/>
                </a:endParaRPr>
              </a:p>
            </p:txBody>
          </p:sp>
          <p:sp>
            <p:nvSpPr>
              <p:cNvPr id="2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sz="1500" kern="0"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sym typeface="Gill Sans" charset="0"/>
                </a:endParaRPr>
              </a:p>
            </p:txBody>
          </p:sp>
          <p:sp>
            <p:nvSpPr>
              <p:cNvPr id="3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sz="1500" kern="0"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sym typeface="Gill Sans" charset="0"/>
                </a:endParaRPr>
              </a:p>
            </p:txBody>
          </p:sp>
        </p:grpSp>
      </p:grpSp>
      <p:grpSp>
        <p:nvGrpSpPr>
          <p:cNvPr id="31" name="Group 28"/>
          <p:cNvGrpSpPr/>
          <p:nvPr/>
        </p:nvGrpSpPr>
        <p:grpSpPr>
          <a:xfrm>
            <a:off x="1690385" y="1885507"/>
            <a:ext cx="914281" cy="914612"/>
            <a:chOff x="1253782" y="1885071"/>
            <a:chExt cx="914400" cy="914400"/>
          </a:xfrm>
        </p:grpSpPr>
        <p:sp>
          <p:nvSpPr>
            <p:cNvPr id="32" name="Rounded Rectangle 4"/>
            <p:cNvSpPr/>
            <p:nvPr/>
          </p:nvSpPr>
          <p:spPr>
            <a:xfrm>
              <a:off x="1253782" y="1885071"/>
              <a:ext cx="914400" cy="914400"/>
            </a:xfrm>
            <a:prstGeom prst="roundRect">
              <a:avLst/>
            </a:prstGeom>
            <a:solidFill>
              <a:schemeClr val="accent2"/>
            </a:solidFill>
            <a:ln w="12700" cap="flat" cmpd="sng" algn="ctr">
              <a:noFill/>
              <a:prstDash val="solid"/>
              <a:miter lim="800000"/>
            </a:ln>
            <a:effectLst/>
          </p:spPr>
          <p:txBody>
            <a:bodyPr rtlCol="0" anchor="ctr"/>
            <a:lstStyle/>
            <a:p>
              <a:pPr algn="ctr" defTabSz="914400">
                <a:defRPr/>
              </a:pPr>
              <a:endParaRPr lang="en-GB" kern="0" dirty="0">
                <a:solidFill>
                  <a:sysClr val="window" lastClr="FFFFFF"/>
                </a:solidFill>
                <a:latin typeface="Noto Sans S Chinese Light" panose="020B0300000000000000" pitchFamily="34" charset="-122"/>
                <a:ea typeface="Noto Sans S Chinese Light" panose="020B0300000000000000" pitchFamily="34" charset="-122"/>
              </a:endParaRPr>
            </a:p>
          </p:txBody>
        </p:sp>
        <p:grpSp>
          <p:nvGrpSpPr>
            <p:cNvPr id="33" name="Group 80"/>
            <p:cNvGrpSpPr/>
            <p:nvPr/>
          </p:nvGrpSpPr>
          <p:grpSpPr>
            <a:xfrm>
              <a:off x="1551438" y="2110099"/>
              <a:ext cx="319088" cy="465138"/>
              <a:chOff x="3582988" y="3510757"/>
              <a:chExt cx="319088" cy="465138"/>
            </a:xfrm>
            <a:solidFill>
              <a:srgbClr val="DBF5F9"/>
            </a:solidFill>
          </p:grpSpPr>
          <p:sp>
            <p:nvSpPr>
              <p:cNvPr id="3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3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grpSp>
      </p:grpSp>
      <p:grpSp>
        <p:nvGrpSpPr>
          <p:cNvPr id="36" name="Group 31"/>
          <p:cNvGrpSpPr/>
          <p:nvPr/>
        </p:nvGrpSpPr>
        <p:grpSpPr>
          <a:xfrm>
            <a:off x="6627970" y="1885507"/>
            <a:ext cx="914281" cy="914612"/>
            <a:chOff x="6528170" y="1885071"/>
            <a:chExt cx="914400" cy="914400"/>
          </a:xfrm>
        </p:grpSpPr>
        <p:sp>
          <p:nvSpPr>
            <p:cNvPr id="37" name="Rounded Rectangle 7"/>
            <p:cNvSpPr/>
            <p:nvPr/>
          </p:nvSpPr>
          <p:spPr>
            <a:xfrm>
              <a:off x="6528170" y="1885071"/>
              <a:ext cx="914400" cy="914400"/>
            </a:xfrm>
            <a:prstGeom prst="roundRect">
              <a:avLst/>
            </a:prstGeom>
            <a:solidFill>
              <a:schemeClr val="accent1"/>
            </a:solidFill>
            <a:ln w="12700" cap="flat" cmpd="sng" algn="ctr">
              <a:noFill/>
              <a:prstDash val="solid"/>
              <a:miter lim="800000"/>
            </a:ln>
            <a:effectLst/>
          </p:spPr>
          <p:txBody>
            <a:bodyPr rtlCol="0" anchor="ctr"/>
            <a:lstStyle/>
            <a:p>
              <a:pPr algn="ctr" defTabSz="914400">
                <a:defRPr/>
              </a:pPr>
              <a:endParaRPr lang="en-GB" kern="0" dirty="0">
                <a:solidFill>
                  <a:sysClr val="window" lastClr="FFFFFF"/>
                </a:solidFill>
                <a:latin typeface="Noto Sans S Chinese Light" panose="020B0300000000000000" pitchFamily="34" charset="-122"/>
                <a:ea typeface="Noto Sans S Chinese Light" panose="020B0300000000000000" pitchFamily="34" charset="-122"/>
              </a:endParaRPr>
            </a:p>
          </p:txBody>
        </p:sp>
        <p:grpSp>
          <p:nvGrpSpPr>
            <p:cNvPr id="38" name="Group 83"/>
            <p:cNvGrpSpPr/>
            <p:nvPr/>
          </p:nvGrpSpPr>
          <p:grpSpPr>
            <a:xfrm>
              <a:off x="6758963" y="2110099"/>
              <a:ext cx="465138" cy="464344"/>
              <a:chOff x="2581275" y="2582069"/>
              <a:chExt cx="465138" cy="464344"/>
            </a:xfrm>
            <a:solidFill>
              <a:srgbClr val="DBF5F9"/>
            </a:solidFill>
          </p:grpSpPr>
          <p:sp>
            <p:nvSpPr>
              <p:cNvPr id="39"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sz="1500" kern="0"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sym typeface="Gill Sans" charset="0"/>
                </a:endParaRPr>
              </a:p>
            </p:txBody>
          </p:sp>
          <p:sp>
            <p:nvSpPr>
              <p:cNvPr id="40"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sz="1500" kern="0"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sym typeface="Gill Sans" charset="0"/>
                </a:endParaRPr>
              </a:p>
            </p:txBody>
          </p:sp>
        </p:grpSp>
      </p:grpSp>
      <p:grpSp>
        <p:nvGrpSpPr>
          <p:cNvPr id="41" name="Group 30"/>
          <p:cNvGrpSpPr/>
          <p:nvPr/>
        </p:nvGrpSpPr>
        <p:grpSpPr>
          <a:xfrm>
            <a:off x="1690385" y="4685307"/>
            <a:ext cx="914281" cy="914612"/>
            <a:chOff x="1253782" y="4684221"/>
            <a:chExt cx="914400" cy="914400"/>
          </a:xfrm>
        </p:grpSpPr>
        <p:sp>
          <p:nvSpPr>
            <p:cNvPr id="42" name="Rounded Rectangle 6"/>
            <p:cNvSpPr/>
            <p:nvPr/>
          </p:nvSpPr>
          <p:spPr>
            <a:xfrm>
              <a:off x="1253782" y="4684221"/>
              <a:ext cx="914400" cy="914400"/>
            </a:xfrm>
            <a:prstGeom prst="roundRect">
              <a:avLst/>
            </a:prstGeom>
            <a:solidFill>
              <a:schemeClr val="accent2"/>
            </a:solidFill>
            <a:ln w="12700" cap="flat" cmpd="sng" algn="ctr">
              <a:noFill/>
              <a:prstDash val="solid"/>
              <a:miter lim="800000"/>
            </a:ln>
            <a:effectLst/>
          </p:spPr>
          <p:txBody>
            <a:bodyPr rtlCol="0" anchor="ctr"/>
            <a:lstStyle/>
            <a:p>
              <a:pPr algn="ctr" defTabSz="914400">
                <a:defRPr/>
              </a:pPr>
              <a:endParaRPr lang="en-GB" kern="0" dirty="0">
                <a:solidFill>
                  <a:sysClr val="window" lastClr="FFFFFF"/>
                </a:solidFill>
                <a:latin typeface="Noto Sans S Chinese Light" panose="020B0300000000000000" pitchFamily="34" charset="-122"/>
                <a:ea typeface="Noto Sans S Chinese Light" panose="020B0300000000000000" pitchFamily="34" charset="-122"/>
              </a:endParaRPr>
            </a:p>
          </p:txBody>
        </p:sp>
        <p:grpSp>
          <p:nvGrpSpPr>
            <p:cNvPr id="43" name="Group 86"/>
            <p:cNvGrpSpPr/>
            <p:nvPr/>
          </p:nvGrpSpPr>
          <p:grpSpPr>
            <a:xfrm>
              <a:off x="1485953" y="4909249"/>
              <a:ext cx="464344" cy="464344"/>
              <a:chOff x="4439444" y="1652588"/>
              <a:chExt cx="464344" cy="464344"/>
            </a:xfrm>
            <a:solidFill>
              <a:srgbClr val="DBF5F9"/>
            </a:solidFill>
          </p:grpSpPr>
          <p:sp>
            <p:nvSpPr>
              <p:cNvPr id="4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4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sp>
            <p:nvSpPr>
              <p:cNvPr id="4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defRPr/>
                </a:pPr>
                <a:endParaRPr lang="en-US" kern="0" dirty="0">
                  <a:solidFill>
                    <a:sysClr val="windowText" lastClr="000000"/>
                  </a:solidFill>
                  <a:latin typeface="Noto Sans S Chinese Light" panose="020B0300000000000000" pitchFamily="34" charset="-122"/>
                  <a:ea typeface="Noto Sans S Chinese Light" panose="020B0300000000000000" pitchFamily="34" charset="-122"/>
                  <a:sym typeface="Gill Sans" charset="0"/>
                </a:endParaRPr>
              </a:p>
            </p:txBody>
          </p:sp>
        </p:grpSp>
      </p:grpSp>
      <p:sp>
        <p:nvSpPr>
          <p:cNvPr id="47" name="TextBox 46"/>
          <p:cNvSpPr txBox="1"/>
          <p:nvPr/>
        </p:nvSpPr>
        <p:spPr>
          <a:xfrm>
            <a:off x="2639273" y="1893268"/>
            <a:ext cx="1086189" cy="369330"/>
          </a:xfrm>
          <a:prstGeom prst="rect">
            <a:avLst/>
          </a:prstGeom>
          <a:noFill/>
        </p:spPr>
        <p:txBody>
          <a:bodyPr wrap="none" lIns="121917" tIns="60959" rIns="121917" bIns="60959" rtlCol="0">
            <a:spAutoFit/>
          </a:bodyPr>
          <a:lstStyle/>
          <a:p>
            <a:pPr defTabSz="914400">
              <a:defRPr/>
            </a:pPr>
            <a:r>
              <a:rPr lang="zh-CN" altLang="en-US" sz="1600" b="1" kern="0" dirty="0">
                <a:solidFill>
                  <a:sysClr val="windowText" lastClr="000000">
                    <a:lumMod val="65000"/>
                    <a:lumOff val="35000"/>
                  </a:sysClr>
                </a:solidFill>
                <a:latin typeface="Noto Sans S Chinese Light" panose="020B0300000000000000" pitchFamily="34" charset="-122"/>
                <a:ea typeface="Noto Sans S Chinese Light" panose="020B0300000000000000" pitchFamily="34" charset="-122"/>
              </a:rPr>
              <a:t>输入标题</a:t>
            </a:r>
          </a:p>
        </p:txBody>
      </p:sp>
      <p:sp>
        <p:nvSpPr>
          <p:cNvPr id="48" name="TextBox 47"/>
          <p:cNvSpPr txBox="1"/>
          <p:nvPr/>
        </p:nvSpPr>
        <p:spPr>
          <a:xfrm>
            <a:off x="2639273" y="2207358"/>
            <a:ext cx="2779297" cy="677106"/>
          </a:xfrm>
          <a:prstGeom prst="rect">
            <a:avLst/>
          </a:prstGeom>
          <a:noFill/>
        </p:spPr>
        <p:txBody>
          <a:bodyPr wrap="square" lIns="121917" tIns="60959" rIns="121917" bIns="60959" rtlCol="0">
            <a:spAutoFit/>
          </a:bodyPr>
          <a:lstStyle/>
          <a:p>
            <a:pPr defTabSz="914400">
              <a:lnSpc>
                <a:spcPct val="150000"/>
              </a:lnSpc>
              <a:defRPr/>
            </a:pPr>
            <a:r>
              <a:rPr lang="zh-CN" altLang="en-US"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rPr>
              <a:t>输入替换内容编辑文字输入替换内容编辑文字</a:t>
            </a:r>
            <a:endParaRPr lang="en-US" altLang="zh-CN"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endParaRPr>
          </a:p>
        </p:txBody>
      </p:sp>
      <p:sp>
        <p:nvSpPr>
          <p:cNvPr id="49" name="TextBox 48"/>
          <p:cNvSpPr txBox="1"/>
          <p:nvPr/>
        </p:nvSpPr>
        <p:spPr>
          <a:xfrm>
            <a:off x="2639273" y="3268740"/>
            <a:ext cx="1086189" cy="369330"/>
          </a:xfrm>
          <a:prstGeom prst="rect">
            <a:avLst/>
          </a:prstGeom>
          <a:noFill/>
        </p:spPr>
        <p:txBody>
          <a:bodyPr wrap="none" lIns="121917" tIns="60959" rIns="121917" bIns="60959" rtlCol="0">
            <a:spAutoFit/>
          </a:bodyPr>
          <a:lstStyle/>
          <a:p>
            <a:pPr defTabSz="914400">
              <a:defRPr/>
            </a:pPr>
            <a:r>
              <a:rPr lang="zh-CN" altLang="en-US" sz="1600" b="1" kern="0" dirty="0">
                <a:solidFill>
                  <a:sysClr val="windowText" lastClr="000000">
                    <a:lumMod val="65000"/>
                    <a:lumOff val="35000"/>
                  </a:sysClr>
                </a:solidFill>
                <a:latin typeface="Noto Sans S Chinese Light" panose="020B0300000000000000" pitchFamily="34" charset="-122"/>
                <a:ea typeface="Noto Sans S Chinese Light" panose="020B0300000000000000" pitchFamily="34" charset="-122"/>
              </a:rPr>
              <a:t>输入标题</a:t>
            </a:r>
          </a:p>
        </p:txBody>
      </p:sp>
      <p:sp>
        <p:nvSpPr>
          <p:cNvPr id="50" name="TextBox 49"/>
          <p:cNvSpPr txBox="1"/>
          <p:nvPr/>
        </p:nvSpPr>
        <p:spPr>
          <a:xfrm>
            <a:off x="2639273" y="3582829"/>
            <a:ext cx="2779297" cy="677106"/>
          </a:xfrm>
          <a:prstGeom prst="rect">
            <a:avLst/>
          </a:prstGeom>
          <a:noFill/>
        </p:spPr>
        <p:txBody>
          <a:bodyPr wrap="square" lIns="121917" tIns="60959" rIns="121917" bIns="60959" rtlCol="0">
            <a:spAutoFit/>
          </a:bodyPr>
          <a:lstStyle/>
          <a:p>
            <a:pPr defTabSz="914400">
              <a:lnSpc>
                <a:spcPct val="150000"/>
              </a:lnSpc>
              <a:defRPr/>
            </a:pPr>
            <a:r>
              <a:rPr lang="zh-CN" altLang="en-US"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rPr>
              <a:t>输入替换内容编辑文字输入替换内容编辑文字</a:t>
            </a:r>
            <a:endParaRPr lang="en-US" altLang="zh-CN"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endParaRPr>
          </a:p>
        </p:txBody>
      </p:sp>
      <p:sp>
        <p:nvSpPr>
          <p:cNvPr id="51" name="TextBox 50"/>
          <p:cNvSpPr txBox="1"/>
          <p:nvPr/>
        </p:nvSpPr>
        <p:spPr>
          <a:xfrm>
            <a:off x="2639273" y="4649739"/>
            <a:ext cx="1086189" cy="369330"/>
          </a:xfrm>
          <a:prstGeom prst="rect">
            <a:avLst/>
          </a:prstGeom>
          <a:noFill/>
        </p:spPr>
        <p:txBody>
          <a:bodyPr wrap="none" lIns="121917" tIns="60959" rIns="121917" bIns="60959" rtlCol="0">
            <a:spAutoFit/>
          </a:bodyPr>
          <a:lstStyle/>
          <a:p>
            <a:pPr defTabSz="914400">
              <a:defRPr/>
            </a:pPr>
            <a:r>
              <a:rPr lang="zh-CN" altLang="en-US" sz="1600" b="1" kern="0" dirty="0">
                <a:solidFill>
                  <a:sysClr val="windowText" lastClr="000000">
                    <a:lumMod val="65000"/>
                    <a:lumOff val="35000"/>
                  </a:sysClr>
                </a:solidFill>
                <a:latin typeface="Noto Sans S Chinese Light" panose="020B0300000000000000" pitchFamily="34" charset="-122"/>
                <a:ea typeface="Noto Sans S Chinese Light" panose="020B0300000000000000" pitchFamily="34" charset="-122"/>
              </a:rPr>
              <a:t>输入标题</a:t>
            </a:r>
          </a:p>
        </p:txBody>
      </p:sp>
      <p:sp>
        <p:nvSpPr>
          <p:cNvPr id="52" name="TextBox 51"/>
          <p:cNvSpPr txBox="1"/>
          <p:nvPr/>
        </p:nvSpPr>
        <p:spPr>
          <a:xfrm>
            <a:off x="2639273" y="4963827"/>
            <a:ext cx="2779297" cy="677106"/>
          </a:xfrm>
          <a:prstGeom prst="rect">
            <a:avLst/>
          </a:prstGeom>
          <a:noFill/>
        </p:spPr>
        <p:txBody>
          <a:bodyPr wrap="square" lIns="121917" tIns="60959" rIns="121917" bIns="60959" rtlCol="0">
            <a:spAutoFit/>
          </a:bodyPr>
          <a:lstStyle/>
          <a:p>
            <a:pPr defTabSz="914400">
              <a:lnSpc>
                <a:spcPct val="150000"/>
              </a:lnSpc>
              <a:defRPr/>
            </a:pPr>
            <a:r>
              <a:rPr lang="zh-CN" altLang="en-US"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rPr>
              <a:t>输入替换内容编辑文字输入替换内容编辑文字</a:t>
            </a:r>
            <a:endParaRPr lang="en-US" altLang="zh-CN"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endParaRPr>
          </a:p>
        </p:txBody>
      </p:sp>
      <p:sp>
        <p:nvSpPr>
          <p:cNvPr id="53" name="TextBox 52"/>
          <p:cNvSpPr txBox="1"/>
          <p:nvPr/>
        </p:nvSpPr>
        <p:spPr>
          <a:xfrm>
            <a:off x="7666225" y="1880567"/>
            <a:ext cx="1086189" cy="369330"/>
          </a:xfrm>
          <a:prstGeom prst="rect">
            <a:avLst/>
          </a:prstGeom>
          <a:noFill/>
        </p:spPr>
        <p:txBody>
          <a:bodyPr wrap="none" lIns="121917" tIns="60959" rIns="121917" bIns="60959" rtlCol="0">
            <a:spAutoFit/>
          </a:bodyPr>
          <a:lstStyle/>
          <a:p>
            <a:pPr defTabSz="914400">
              <a:defRPr/>
            </a:pPr>
            <a:r>
              <a:rPr lang="zh-CN" altLang="en-US" sz="1600" b="1" kern="0" dirty="0">
                <a:solidFill>
                  <a:sysClr val="windowText" lastClr="000000">
                    <a:lumMod val="65000"/>
                    <a:lumOff val="35000"/>
                  </a:sysClr>
                </a:solidFill>
                <a:latin typeface="Noto Sans S Chinese Light" panose="020B0300000000000000" pitchFamily="34" charset="-122"/>
                <a:ea typeface="Noto Sans S Chinese Light" panose="020B0300000000000000" pitchFamily="34" charset="-122"/>
              </a:rPr>
              <a:t>输入标题</a:t>
            </a:r>
          </a:p>
        </p:txBody>
      </p:sp>
      <p:sp>
        <p:nvSpPr>
          <p:cNvPr id="54" name="TextBox 53"/>
          <p:cNvSpPr txBox="1"/>
          <p:nvPr/>
        </p:nvSpPr>
        <p:spPr>
          <a:xfrm>
            <a:off x="7666225" y="2194655"/>
            <a:ext cx="2779297" cy="677106"/>
          </a:xfrm>
          <a:prstGeom prst="rect">
            <a:avLst/>
          </a:prstGeom>
          <a:noFill/>
        </p:spPr>
        <p:txBody>
          <a:bodyPr wrap="square" lIns="121917" tIns="60959" rIns="121917" bIns="60959" rtlCol="0">
            <a:spAutoFit/>
          </a:bodyPr>
          <a:lstStyle/>
          <a:p>
            <a:pPr defTabSz="914400">
              <a:lnSpc>
                <a:spcPct val="150000"/>
              </a:lnSpc>
              <a:defRPr/>
            </a:pPr>
            <a:r>
              <a:rPr lang="zh-CN" altLang="en-US"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rPr>
              <a:t>输入替换内容编辑文字输入替换内容编辑文字</a:t>
            </a:r>
            <a:endParaRPr lang="en-US" altLang="zh-CN"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endParaRPr>
          </a:p>
        </p:txBody>
      </p:sp>
      <p:sp>
        <p:nvSpPr>
          <p:cNvPr id="55" name="TextBox 54"/>
          <p:cNvSpPr txBox="1"/>
          <p:nvPr/>
        </p:nvSpPr>
        <p:spPr>
          <a:xfrm>
            <a:off x="7666225" y="3256039"/>
            <a:ext cx="1086189" cy="369330"/>
          </a:xfrm>
          <a:prstGeom prst="rect">
            <a:avLst/>
          </a:prstGeom>
          <a:noFill/>
        </p:spPr>
        <p:txBody>
          <a:bodyPr wrap="none" lIns="121917" tIns="60959" rIns="121917" bIns="60959" rtlCol="0">
            <a:spAutoFit/>
          </a:bodyPr>
          <a:lstStyle/>
          <a:p>
            <a:pPr defTabSz="914400">
              <a:defRPr/>
            </a:pPr>
            <a:r>
              <a:rPr lang="zh-CN" altLang="en-US" sz="1600" b="1" kern="0" dirty="0">
                <a:solidFill>
                  <a:sysClr val="windowText" lastClr="000000">
                    <a:lumMod val="65000"/>
                    <a:lumOff val="35000"/>
                  </a:sysClr>
                </a:solidFill>
                <a:latin typeface="Noto Sans S Chinese Light" panose="020B0300000000000000" pitchFamily="34" charset="-122"/>
                <a:ea typeface="Noto Sans S Chinese Light" panose="020B0300000000000000" pitchFamily="34" charset="-122"/>
              </a:rPr>
              <a:t>输入标题</a:t>
            </a:r>
          </a:p>
        </p:txBody>
      </p:sp>
      <p:sp>
        <p:nvSpPr>
          <p:cNvPr id="56" name="TextBox 55"/>
          <p:cNvSpPr txBox="1"/>
          <p:nvPr/>
        </p:nvSpPr>
        <p:spPr>
          <a:xfrm>
            <a:off x="7666225" y="3570127"/>
            <a:ext cx="2779297" cy="677106"/>
          </a:xfrm>
          <a:prstGeom prst="rect">
            <a:avLst/>
          </a:prstGeom>
          <a:noFill/>
        </p:spPr>
        <p:txBody>
          <a:bodyPr wrap="square" lIns="121917" tIns="60959" rIns="121917" bIns="60959" rtlCol="0">
            <a:spAutoFit/>
          </a:bodyPr>
          <a:lstStyle/>
          <a:p>
            <a:pPr defTabSz="914400">
              <a:lnSpc>
                <a:spcPct val="150000"/>
              </a:lnSpc>
              <a:defRPr/>
            </a:pPr>
            <a:r>
              <a:rPr lang="zh-CN" altLang="en-US"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rPr>
              <a:t>输入替换内容编辑文字输入替换内容编辑文字</a:t>
            </a:r>
            <a:endParaRPr lang="en-US" altLang="zh-CN"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endParaRPr>
          </a:p>
        </p:txBody>
      </p:sp>
      <p:sp>
        <p:nvSpPr>
          <p:cNvPr id="57" name="TextBox 56"/>
          <p:cNvSpPr txBox="1"/>
          <p:nvPr/>
        </p:nvSpPr>
        <p:spPr>
          <a:xfrm>
            <a:off x="7666225" y="4637037"/>
            <a:ext cx="1086189" cy="369330"/>
          </a:xfrm>
          <a:prstGeom prst="rect">
            <a:avLst/>
          </a:prstGeom>
          <a:noFill/>
        </p:spPr>
        <p:txBody>
          <a:bodyPr wrap="none" lIns="121917" tIns="60959" rIns="121917" bIns="60959" rtlCol="0">
            <a:spAutoFit/>
          </a:bodyPr>
          <a:lstStyle/>
          <a:p>
            <a:pPr defTabSz="914400">
              <a:defRPr/>
            </a:pPr>
            <a:r>
              <a:rPr lang="zh-CN" altLang="en-US" sz="1600" b="1" kern="0" dirty="0">
                <a:solidFill>
                  <a:sysClr val="windowText" lastClr="000000">
                    <a:lumMod val="65000"/>
                    <a:lumOff val="35000"/>
                  </a:sysClr>
                </a:solidFill>
                <a:latin typeface="Noto Sans S Chinese Light" panose="020B0300000000000000" pitchFamily="34" charset="-122"/>
                <a:ea typeface="Noto Sans S Chinese Light" panose="020B0300000000000000" pitchFamily="34" charset="-122"/>
              </a:rPr>
              <a:t>输入标题</a:t>
            </a:r>
          </a:p>
        </p:txBody>
      </p:sp>
      <p:sp>
        <p:nvSpPr>
          <p:cNvPr id="58" name="TextBox 57"/>
          <p:cNvSpPr txBox="1"/>
          <p:nvPr/>
        </p:nvSpPr>
        <p:spPr>
          <a:xfrm>
            <a:off x="7666225" y="4951126"/>
            <a:ext cx="2779297" cy="677106"/>
          </a:xfrm>
          <a:prstGeom prst="rect">
            <a:avLst/>
          </a:prstGeom>
          <a:noFill/>
        </p:spPr>
        <p:txBody>
          <a:bodyPr wrap="square" lIns="121917" tIns="60959" rIns="121917" bIns="60959" rtlCol="0">
            <a:spAutoFit/>
          </a:bodyPr>
          <a:lstStyle/>
          <a:p>
            <a:pPr defTabSz="914400">
              <a:lnSpc>
                <a:spcPct val="150000"/>
              </a:lnSpc>
              <a:defRPr/>
            </a:pPr>
            <a:r>
              <a:rPr lang="zh-CN" altLang="en-US"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rPr>
              <a:t>输入替换内容编辑文字输入替换内容编辑文字</a:t>
            </a:r>
            <a:endParaRPr lang="en-US" altLang="zh-CN" sz="1200" kern="0" dirty="0">
              <a:solidFill>
                <a:sysClr val="windowText" lastClr="000000">
                  <a:lumMod val="50000"/>
                  <a:lumOff val="50000"/>
                </a:sysClr>
              </a:solidFill>
              <a:latin typeface="Noto Sans S Chinese Light" panose="020B0300000000000000" pitchFamily="34" charset="-122"/>
              <a:ea typeface="Noto Sans S Chinese Light" panose="020B0300000000000000" pitchFamily="34" charset="-122"/>
              <a:cs typeface="Segoe UI Semilight" panose="020B04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64" presetClass="path" presetSubtype="0" fill="hold" nodeType="withEffect">
                                  <p:stCondLst>
                                    <p:cond delay="0"/>
                                  </p:stCondLst>
                                  <p:childTnLst>
                                    <p:animMotion origin="layout" path="M -0.10139 0.21419 L 4.72222E-6 3.33333E-6 " pathEditMode="relative" rAng="0" ptsTypes="AA">
                                      <p:cBhvr>
                                        <p:cTn id="9" dur="750" fill="hold"/>
                                        <p:tgtEl>
                                          <p:spTgt spid="31"/>
                                        </p:tgtEl>
                                        <p:attrNameLst>
                                          <p:attrName>ppt_x</p:attrName>
                                          <p:attrName>ppt_y</p:attrName>
                                        </p:attrNameLst>
                                      </p:cBhvr>
                                      <p:rCtr x="5069" y="-10710"/>
                                    </p:animMotion>
                                  </p:childTnLst>
                                </p:cTn>
                              </p:par>
                              <p:par>
                                <p:cTn id="10" presetID="10" presetClass="entr" presetSubtype="0"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64" presetClass="path" presetSubtype="0" fill="hold" nodeType="withEffect">
                                  <p:stCondLst>
                                    <p:cond delay="250"/>
                                  </p:stCondLst>
                                  <p:childTnLst>
                                    <p:animMotion origin="layout" path="M -0.10139 0.21419 L 4.72222E-6 3.33333E-6 " pathEditMode="relative" rAng="0" ptsTypes="AA">
                                      <p:cBhvr>
                                        <p:cTn id="14" dur="750" fill="hold"/>
                                        <p:tgtEl>
                                          <p:spTgt spid="4"/>
                                        </p:tgtEl>
                                        <p:attrNameLst>
                                          <p:attrName>ppt_x</p:attrName>
                                          <p:attrName>ppt_y</p:attrName>
                                        </p:attrNameLst>
                                      </p:cBhvr>
                                      <p:rCtr x="5069" y="-10710"/>
                                    </p:animMotion>
                                  </p:childTnLst>
                                </p:cTn>
                              </p:par>
                              <p:par>
                                <p:cTn id="15" presetID="10" presetClass="entr" presetSubtype="0" fill="hold" nodeType="withEffect">
                                  <p:stCondLst>
                                    <p:cond delay="5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64" presetClass="path" presetSubtype="0" fill="hold" nodeType="withEffect">
                                  <p:stCondLst>
                                    <p:cond delay="500"/>
                                  </p:stCondLst>
                                  <p:childTnLst>
                                    <p:animMotion origin="layout" path="M -0.10139 0.21419 L 4.72222E-6 3.33333E-6 " pathEditMode="relative" rAng="0" ptsTypes="AA">
                                      <p:cBhvr>
                                        <p:cTn id="19" dur="750" fill="hold"/>
                                        <p:tgtEl>
                                          <p:spTgt spid="41"/>
                                        </p:tgtEl>
                                        <p:attrNameLst>
                                          <p:attrName>ppt_x</p:attrName>
                                          <p:attrName>ppt_y</p:attrName>
                                        </p:attrNameLst>
                                      </p:cBhvr>
                                      <p:rCtr x="5069" y="-10710"/>
                                    </p:animMotion>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64" presetClass="path" presetSubtype="0" fill="hold" nodeType="withEffect">
                                  <p:stCondLst>
                                    <p:cond delay="0"/>
                                  </p:stCondLst>
                                  <p:childTnLst>
                                    <p:animMotion origin="layout" path="M -0.10139 0.21419 L 4.72222E-6 3.33333E-6 " pathEditMode="relative" rAng="0" ptsTypes="AA">
                                      <p:cBhvr>
                                        <p:cTn id="44" dur="750" fill="hold"/>
                                        <p:tgtEl>
                                          <p:spTgt spid="36"/>
                                        </p:tgtEl>
                                        <p:attrNameLst>
                                          <p:attrName>ppt_x</p:attrName>
                                          <p:attrName>ppt_y</p:attrName>
                                        </p:attrNameLst>
                                      </p:cBhvr>
                                      <p:rCtr x="5069" y="-10710"/>
                                    </p:animMotion>
                                  </p:childTnLst>
                                </p:cTn>
                              </p:par>
                              <p:par>
                                <p:cTn id="45" presetID="10" presetClass="entr" presetSubtype="0" fill="hold" nodeType="withEffect">
                                  <p:stCondLst>
                                    <p:cond delay="25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64" presetClass="path" presetSubtype="0" fill="hold" nodeType="withEffect">
                                  <p:stCondLst>
                                    <p:cond delay="250"/>
                                  </p:stCondLst>
                                  <p:childTnLst>
                                    <p:animMotion origin="layout" path="M -0.10139 0.21419 L 4.72222E-6 3.33333E-6 " pathEditMode="relative" rAng="0" ptsTypes="AA">
                                      <p:cBhvr>
                                        <p:cTn id="49" dur="750" fill="hold"/>
                                        <p:tgtEl>
                                          <p:spTgt spid="16"/>
                                        </p:tgtEl>
                                        <p:attrNameLst>
                                          <p:attrName>ppt_x</p:attrName>
                                          <p:attrName>ppt_y</p:attrName>
                                        </p:attrNameLst>
                                      </p:cBhvr>
                                      <p:rCtr x="5069" y="-10710"/>
                                    </p:animMotion>
                                  </p:childTnLst>
                                </p:cTn>
                              </p:par>
                              <p:par>
                                <p:cTn id="50" presetID="10" presetClass="entr" presetSubtype="0" fill="hold" nodeType="withEffect">
                                  <p:stCondLst>
                                    <p:cond delay="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64" presetClass="path" presetSubtype="0" fill="hold" nodeType="withEffect">
                                  <p:stCondLst>
                                    <p:cond delay="500"/>
                                  </p:stCondLst>
                                  <p:childTnLst>
                                    <p:animMotion origin="layout" path="M -0.10139 0.21419 L 4.72222E-6 3.33333E-6 " pathEditMode="relative" rAng="0" ptsTypes="AA">
                                      <p:cBhvr>
                                        <p:cTn id="54" dur="750" fill="hold"/>
                                        <p:tgtEl>
                                          <p:spTgt spid="25"/>
                                        </p:tgtEl>
                                        <p:attrNameLst>
                                          <p:attrName>ppt_x</p:attrName>
                                          <p:attrName>ppt_y</p:attrName>
                                        </p:attrNameLst>
                                      </p:cBhvr>
                                      <p:rCtr x="5069" y="-10710"/>
                                    </p:animMotion>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left)">
                                      <p:cBhvr>
                                        <p:cTn id="61" dur="500"/>
                                        <p:tgtEl>
                                          <p:spTgt spid="5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left)">
                                      <p:cBhvr>
                                        <p:cTn id="67" dur="500"/>
                                        <p:tgtEl>
                                          <p:spTgt spid="5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left)">
                                      <p:cBhvr>
                                        <p:cTn id="70" dur="500"/>
                                        <p:tgtEl>
                                          <p:spTgt spid="5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left)">
                                      <p:cBhvr>
                                        <p:cTn id="7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P spid="56" grpId="0"/>
      <p:bldP spid="57" grpId="0"/>
      <p:bldP spid="5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7"/>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ISLIDE.DIAGRAM" val="4fa1beeb-2c3c-429c-8c7c-19408bb784df"/>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ISLIDE.DIAGRAM" val="215035"/>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47">
      <a:dk1>
        <a:sysClr val="windowText" lastClr="000000"/>
      </a:dk1>
      <a:lt1>
        <a:sysClr val="window" lastClr="FFFFFF"/>
      </a:lt1>
      <a:dk2>
        <a:srgbClr val="44546A"/>
      </a:dk2>
      <a:lt2>
        <a:srgbClr val="E7E6E6"/>
      </a:lt2>
      <a:accent1>
        <a:srgbClr val="21498E"/>
      </a:accent1>
      <a:accent2>
        <a:srgbClr val="A5A5A5"/>
      </a:accent2>
      <a:accent3>
        <a:srgbClr val="21498E"/>
      </a:accent3>
      <a:accent4>
        <a:srgbClr val="A5A5A5"/>
      </a:accent4>
      <a:accent5>
        <a:srgbClr val="21498E"/>
      </a:accent5>
      <a:accent6>
        <a:srgbClr val="A5A5A5"/>
      </a:accent6>
      <a:hlink>
        <a:srgbClr val="0563C1"/>
      </a:hlink>
      <a:folHlink>
        <a:srgbClr val="954F72"/>
      </a:folHlink>
    </a:clrScheme>
    <a:fontScheme name="Temp">
      <a:majorFont>
        <a:latin typeface="Noto Sans S Chinese Light"/>
        <a:ea typeface="Noto Sans S Chinese Light"/>
        <a:cs typeface=""/>
      </a:majorFont>
      <a:minorFont>
        <a:latin typeface="Noto Sans S Chinese Light"/>
        <a:ea typeface="Noto Sans S Chinese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1480</Words>
  <Application>Microsoft Office PowerPoint</Application>
  <PresentationFormat>宽屏</PresentationFormat>
  <Paragraphs>233</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Helvetica Light</vt:lpstr>
      <vt:lpstr>Noto Sans S Chinese DemiLight</vt:lpstr>
      <vt:lpstr>Noto Sans S Chinese Light</vt:lpstr>
      <vt:lpstr>Noto Sans S Chinese Regular</vt:lpstr>
      <vt:lpstr>Open Sans Light</vt:lpstr>
      <vt:lpstr>等线</vt:lpstr>
      <vt:lpstr>Arial</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14</cp:revision>
  <dcterms:created xsi:type="dcterms:W3CDTF">2019-01-21T06:58:00Z</dcterms:created>
  <dcterms:modified xsi:type="dcterms:W3CDTF">2021-01-04T22:35:10Z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