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rts/chart4.xml" ContentType="application/vnd.openxmlformats-officedocument.drawingml.chart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9" r:id="rId2"/>
    <p:sldId id="259" r:id="rId3"/>
    <p:sldId id="260" r:id="rId4"/>
    <p:sldId id="262" r:id="rId5"/>
    <p:sldId id="272" r:id="rId6"/>
    <p:sldId id="277" r:id="rId7"/>
    <p:sldId id="288" r:id="rId8"/>
    <p:sldId id="283" r:id="rId9"/>
    <p:sldId id="263" r:id="rId10"/>
    <p:sldId id="265" r:id="rId11"/>
    <p:sldId id="269" r:id="rId12"/>
    <p:sldId id="266" r:id="rId13"/>
    <p:sldId id="280" r:id="rId14"/>
    <p:sldId id="284" r:id="rId15"/>
    <p:sldId id="271" r:id="rId16"/>
    <p:sldId id="267" r:id="rId17"/>
    <p:sldId id="270" r:id="rId18"/>
    <p:sldId id="285" r:id="rId19"/>
    <p:sldId id="273" r:id="rId20"/>
    <p:sldId id="264" r:id="rId21"/>
    <p:sldId id="268" r:id="rId22"/>
    <p:sldId id="279" r:id="rId23"/>
    <p:sldId id="29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65">
          <p15:clr>
            <a:srgbClr val="A4A3A4"/>
          </p15:clr>
        </p15:guide>
        <p15:guide id="4" pos="7015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137"/>
    <a:srgbClr val="F98CA3"/>
    <a:srgbClr val="5FCACB"/>
    <a:srgbClr val="F5841C"/>
    <a:srgbClr val="826C4A"/>
    <a:srgbClr val="319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3506" autoAdjust="0"/>
  </p:normalViewPr>
  <p:slideViewPr>
    <p:cSldViewPr snapToGrid="0">
      <p:cViewPr varScale="1">
        <p:scale>
          <a:sx n="103" d="100"/>
          <a:sy n="103" d="100"/>
        </p:scale>
        <p:origin x="900" y="138"/>
      </p:cViewPr>
      <p:guideLst>
        <p:guide orient="horz" pos="2160"/>
        <p:guide pos="3840"/>
        <p:guide pos="665"/>
        <p:guide pos="7015"/>
        <p:guide orient="horz" pos="799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2076675512"/>
          <c:y val="7.3351670182795994E-2"/>
          <c:w val="0.76195660965013401"/>
          <c:h val="0.85329665963440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D63-4527-ABFF-4CB24A289E5B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63-4527-ABFF-4CB24A289E5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63-4527-ABFF-4CB24A289E5B}"/>
                </c:ext>
              </c:extLst>
            </c:dLbl>
            <c:dLbl>
              <c:idx val="1"/>
              <c:layout>
                <c:manualLayout>
                  <c:x val="-9.6901147095941297E-3"/>
                  <c:y val="0.2658680823466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fld id="{B3AFF32C-1F21-4CD3-A3B1-B457311C205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23814944751097"/>
                      <c:h val="0.2404741946867569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D63-4527-ABFF-4CB24A289E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81%</c:v>
                  </c:pt>
                  <c:pt idx="1">
                    <c:v>19%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D63-4527-ABFF-4CB24A289E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D63-4527-ABFF-4CB24A289E5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D63-4527-ABFF-4CB24A289E5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0.81</c:v>
                </c:pt>
                <c:pt idx="1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63-4527-ABFF-4CB24A289E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2076675512"/>
          <c:y val="7.3351670182795994E-2"/>
          <c:w val="0.76195660965013401"/>
          <c:h val="0.85329665963440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CC-44D6-9B6B-111122B59DC7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CC-44D6-9B6B-111122B59DC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C-44D6-9B6B-111122B59DC7}"/>
                </c:ext>
              </c:extLst>
            </c:dLbl>
            <c:dLbl>
              <c:idx val="1"/>
              <c:layout>
                <c:manualLayout>
                  <c:x val="-9.6901147095941297E-3"/>
                  <c:y val="0.2658680823466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fld id="{D129BBB1-41B1-40A8-B3E5-497CA72D1A81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23814944751097"/>
                      <c:h val="0.2404741946867569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2CC-44D6-9B6B-111122B59D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59%</c:v>
                  </c:pt>
                  <c:pt idx="1">
                    <c:v>41%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42CC-44D6-9B6B-111122B59D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2CC-44D6-9B6B-111122B59DC7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2CC-44D6-9B6B-111122B59DC7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0.59</c:v>
                </c:pt>
                <c:pt idx="1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CC-44D6-9B6B-111122B59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2076675512"/>
          <c:y val="7.3351670182795994E-2"/>
          <c:w val="0.76195660965013401"/>
          <c:h val="0.8532966596344080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noFill/>
            <a:ln w="19050"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17-4645-8E20-A9761CFBE2E6}"/>
              </c:ext>
            </c:extLst>
          </c:dPt>
          <c:dPt>
            <c:idx val="1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17-4645-8E20-A9761CFBE2E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17-4645-8E20-A9761CFBE2E6}"/>
                </c:ext>
              </c:extLst>
            </c:dLbl>
            <c:dLbl>
              <c:idx val="1"/>
              <c:layout>
                <c:manualLayout>
                  <c:x val="-9.6901147095941297E-3"/>
                  <c:y val="0.2658680823466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fld id="{46A1918C-6971-4209-89D5-25390666D9EA}" type="CELLRANGE">
                      <a:rPr lang="zh-CN" altLang="en-US"/>
                      <a:pPr/>
                      <a:t>[CELLRANGE]</a:t>
                    </a:fld>
                    <a:endParaRPr lang="zh-CN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23814944751097"/>
                      <c:h val="0.24047419468675699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217-4645-8E20-A9761CFBE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Sheet1!$C$2:$C$3</c15:f>
                <c15:dlblRangeCache>
                  <c:ptCount val="2"/>
                  <c:pt idx="0">
                    <c:v>20%</c:v>
                  </c:pt>
                  <c:pt idx="1">
                    <c:v>80%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2217-4645-8E20-A9761CFBE2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/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217-4645-8E20-A9761CFBE2E6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217-4645-8E20-A9761CFBE2E6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17-4645-8E20-A9761CFBE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E-4C97-8512-7D668088A1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1"/>
                <c:pt idx="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5E-4C97-8512-7D668088A1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1"/>
                <c:pt idx="0">
                  <c:v>2015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1"/>
                <c:pt idx="0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5E-4C97-8512-7D668088A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2159984"/>
        <c:axId val="282160544"/>
      </c:barChart>
      <c:catAx>
        <c:axId val="282159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2160544"/>
        <c:crosses val="autoZero"/>
        <c:auto val="1"/>
        <c:lblAlgn val="ctr"/>
        <c:lblOffset val="100"/>
        <c:noMultiLvlLbl val="0"/>
      </c:catAx>
      <c:valAx>
        <c:axId val="282160544"/>
        <c:scaling>
          <c:orientation val="minMax"/>
        </c:scaling>
        <c:delete val="0"/>
        <c:axPos val="l"/>
        <c:majorGridlines/>
        <c:numFmt formatCode="\¥#,##0.00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2159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dist="63500" dir="2700000" algn="t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E45-42D5-B9E4-9909F6C604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E45-42D5-B9E4-9909F6C604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E45-42D5-B9E4-9909F6C604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E45-42D5-B9E4-9909F6C6045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E45-42D5-B9E4-9909F6C6045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E45-42D5-B9E4-9909F6C6045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E45-42D5-B9E4-9909F6C6045D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E45-42D5-B9E4-9909F6C6045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E45-42D5-B9E4-9909F6C6045D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E45-42D5-B9E4-9909F6C6045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E45-42D5-B9E4-9909F6C6045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dist="63500" dir="2700000" algn="t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E45-42D5-B9E4-9909F6C604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张海山草泥马体" panose="02000000000000000000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2"/>
                <c:pt idx="0">
                  <c:v>一月份</c:v>
                </c:pt>
                <c:pt idx="1">
                  <c:v>二月份</c:v>
                </c:pt>
                <c:pt idx="2">
                  <c:v>三月份</c:v>
                </c:pt>
                <c:pt idx="3">
                  <c:v>四月份</c:v>
                </c:pt>
                <c:pt idx="4">
                  <c:v>五月份</c:v>
                </c:pt>
                <c:pt idx="5">
                  <c:v>六月份</c:v>
                </c:pt>
                <c:pt idx="6">
                  <c:v>七月份</c:v>
                </c:pt>
                <c:pt idx="7">
                  <c:v>八月份</c:v>
                </c:pt>
                <c:pt idx="8">
                  <c:v>九月份</c:v>
                </c:pt>
                <c:pt idx="9">
                  <c:v>十月份</c:v>
                </c:pt>
                <c:pt idx="10">
                  <c:v>十一月份</c:v>
                </c:pt>
                <c:pt idx="11">
                  <c:v>十二月份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3</c:v>
                </c:pt>
                <c:pt idx="6">
                  <c:v>3.7</c:v>
                </c:pt>
                <c:pt idx="7">
                  <c:v>4.5999999999999996</c:v>
                </c:pt>
                <c:pt idx="8">
                  <c:v>3.6</c:v>
                </c:pt>
                <c:pt idx="9">
                  <c:v>2.9</c:v>
                </c:pt>
                <c:pt idx="10">
                  <c:v>2</c:v>
                </c:pt>
                <c:pt idx="1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E45-42D5-B9E4-9909F6C60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78"/>
        <c:axId val="282162784"/>
        <c:axId val="282163344"/>
      </c:barChart>
      <c:catAx>
        <c:axId val="2821627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2163344"/>
        <c:crosses val="autoZero"/>
        <c:auto val="1"/>
        <c:lblAlgn val="ctr"/>
        <c:lblOffset val="100"/>
        <c:noMultiLvlLbl val="0"/>
      </c:catAx>
      <c:valAx>
        <c:axId val="282163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162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2400">
          <a:solidFill>
            <a:schemeClr val="tx1">
              <a:lumMod val="65000"/>
              <a:lumOff val="35000"/>
            </a:schemeClr>
          </a:solidFill>
          <a:latin typeface="+mn-lt"/>
          <a:ea typeface="张海山草泥马体" panose="02000000000000000000" pitchFamily="2" charset="-122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41830708661"/>
          <c:y val="9.9076995718676605E-2"/>
          <c:w val="0.88588044283529299"/>
          <c:h val="0.7821731083255020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text 01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PPT</c:v>
                </c:pt>
                <c:pt idx="1">
                  <c:v>PPT</c:v>
                </c:pt>
                <c:pt idx="2">
                  <c:v>PPT</c:v>
                </c:pt>
                <c:pt idx="3">
                  <c:v>PPT</c:v>
                </c:pt>
                <c:pt idx="4">
                  <c:v>PPT</c:v>
                </c:pt>
                <c:pt idx="5">
                  <c:v>PPT</c:v>
                </c:pt>
                <c:pt idx="6">
                  <c:v>PPT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</c:v>
                </c:pt>
                <c:pt idx="1">
                  <c:v>0.61</c:v>
                </c:pt>
                <c:pt idx="2">
                  <c:v>0.34</c:v>
                </c:pt>
                <c:pt idx="3">
                  <c:v>0.6</c:v>
                </c:pt>
                <c:pt idx="4">
                  <c:v>0.23</c:v>
                </c:pt>
                <c:pt idx="5">
                  <c:v>0.27</c:v>
                </c:pt>
                <c:pt idx="6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7D-42CB-9DFD-B1F8C3E5BD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text 02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PPT</c:v>
                </c:pt>
                <c:pt idx="1">
                  <c:v>PPT</c:v>
                </c:pt>
                <c:pt idx="2">
                  <c:v>PPT</c:v>
                </c:pt>
                <c:pt idx="3">
                  <c:v>PPT</c:v>
                </c:pt>
                <c:pt idx="4">
                  <c:v>PPT</c:v>
                </c:pt>
                <c:pt idx="5">
                  <c:v>PPT</c:v>
                </c:pt>
                <c:pt idx="6">
                  <c:v>PPT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0.37</c:v>
                </c:pt>
                <c:pt idx="1">
                  <c:v>0.19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0.1</c:v>
                </c:pt>
                <c:pt idx="6">
                  <c:v>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7D-42CB-9DFD-B1F8C3E5BD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text 03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bg1"/>
              </a:solidFill>
              <a:ln w="381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PPT</c:v>
                </c:pt>
                <c:pt idx="1">
                  <c:v>PPT</c:v>
                </c:pt>
                <c:pt idx="2">
                  <c:v>PPT</c:v>
                </c:pt>
                <c:pt idx="3">
                  <c:v>PPT</c:v>
                </c:pt>
                <c:pt idx="4">
                  <c:v>PPT</c:v>
                </c:pt>
                <c:pt idx="5">
                  <c:v>PPT</c:v>
                </c:pt>
                <c:pt idx="6">
                  <c:v>PPT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0.3</c:v>
                </c:pt>
                <c:pt idx="1">
                  <c:v>0.39</c:v>
                </c:pt>
                <c:pt idx="2">
                  <c:v>0.47</c:v>
                </c:pt>
                <c:pt idx="3">
                  <c:v>0.49</c:v>
                </c:pt>
                <c:pt idx="4">
                  <c:v>0.48</c:v>
                </c:pt>
                <c:pt idx="5">
                  <c:v>0.53</c:v>
                </c:pt>
                <c:pt idx="6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7D-42CB-9DFD-B1F8C3E5B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167264"/>
        <c:axId val="285179392"/>
      </c:lineChart>
      <c:catAx>
        <c:axId val="28216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5179392"/>
        <c:crosses val="autoZero"/>
        <c:auto val="1"/>
        <c:lblAlgn val="ctr"/>
        <c:lblOffset val="100"/>
        <c:noMultiLvlLbl val="0"/>
      </c:catAx>
      <c:valAx>
        <c:axId val="28517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216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63BF1-B5FC-4108-ACB0-A6EF6E2ACAF9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ED2F-A30E-44A5-B3E1-4A88E3BEF6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C2784-3068-495A-B4FA-CE636B71754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FAADC-C5FA-4656-BA4E-876177954AB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8.xml"/><Relationship Id="rId10" Type="http://schemas.openxmlformats.org/officeDocument/2006/relationships/tags" Target="../tags/tag43.xml"/><Relationship Id="rId4" Type="http://schemas.openxmlformats.org/officeDocument/2006/relationships/tags" Target="../tags/tag37.xml"/><Relationship Id="rId9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10" Type="http://schemas.openxmlformats.org/officeDocument/2006/relationships/tags" Target="../tags/tag7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578996" y="205041"/>
            <a:ext cx="11034008" cy="64479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dirty="0">
                <a:solidFill>
                  <a:schemeClr val="tx1">
                    <a:lumMod val="75000"/>
                    <a:lumOff val="25000"/>
                    <a:alpha val="5000"/>
                  </a:schemeClr>
                </a:solidFill>
                <a:latin typeface="Akzidenz-Grotesk BQ Condensed" pitchFamily="2" charset="0"/>
                <a:ea typeface="冬青黑体简体中文 W3" panose="020B0300000000000000" pitchFamily="34" charset="-122"/>
              </a:rPr>
              <a:t>2017</a:t>
            </a:r>
            <a:endParaRPr lang="zh-CN" altLang="en-US" sz="41300" dirty="0">
              <a:solidFill>
                <a:schemeClr val="tx1">
                  <a:lumMod val="75000"/>
                  <a:lumOff val="25000"/>
                  <a:alpha val="5000"/>
                </a:schemeClr>
              </a:solidFill>
              <a:latin typeface="Akzidenz-Grotesk BQ Condensed" pitchFamily="2" charset="0"/>
              <a:ea typeface="冬青黑体简体中文 W3" panose="020B0300000000000000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flipV="1">
            <a:off x="0" y="-1"/>
            <a:ext cx="4499364" cy="3288323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等腰三角形 4"/>
          <p:cNvSpPr/>
          <p:nvPr/>
        </p:nvSpPr>
        <p:spPr>
          <a:xfrm flipV="1">
            <a:off x="0" y="0"/>
            <a:ext cx="8721969" cy="211015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flipV="1">
            <a:off x="0" y="0"/>
            <a:ext cx="3042138" cy="2110154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等腰三角形 6"/>
          <p:cNvSpPr/>
          <p:nvPr/>
        </p:nvSpPr>
        <p:spPr>
          <a:xfrm flipH="1">
            <a:off x="10134599" y="3569676"/>
            <a:ext cx="2057399" cy="3288323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等腰三角形 7"/>
          <p:cNvSpPr/>
          <p:nvPr/>
        </p:nvSpPr>
        <p:spPr>
          <a:xfrm flipH="1">
            <a:off x="7353299" y="4747844"/>
            <a:ext cx="4838700" cy="211015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flipH="1">
            <a:off x="7772398" y="5753100"/>
            <a:ext cx="4419599" cy="1104898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014727" y="3196748"/>
            <a:ext cx="822960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  <a:ea typeface="冬青黑体简体中文 W3" panose="020B0300000000000000" pitchFamily="34" charset="-122"/>
              </a:rPr>
              <a:t>ANNUAL REPORT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Akzidenz-Grotesk BQ Condensed" pitchFamily="2" charset="0"/>
              <a:ea typeface="冬青黑体简体中文 W3" panose="020B03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470031" y="4166228"/>
            <a:ext cx="5251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accent1"/>
                </a:solidFill>
                <a:ea typeface="冬青黑体简体中文 W3" panose="020B0300000000000000" pitchFamily="34" charset="-122"/>
              </a:rPr>
              <a:t>Powerpoint Template Designed By Yexue in 2017</a:t>
            </a:r>
            <a:endParaRPr lang="zh-CN" altLang="en-US" sz="1400" dirty="0">
              <a:solidFill>
                <a:schemeClr val="accent1"/>
              </a:solidFill>
              <a:ea typeface="冬青黑体简体中文 W3" panose="020B0300000000000000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617691" y="2098008"/>
            <a:ext cx="956618" cy="1109676"/>
            <a:chOff x="7294089" y="2098008"/>
            <a:chExt cx="956618" cy="1109676"/>
          </a:xfrm>
        </p:grpSpPr>
        <p:sp>
          <p:nvSpPr>
            <p:cNvPr id="105" name="六边形 104"/>
            <p:cNvSpPr/>
            <p:nvPr/>
          </p:nvSpPr>
          <p:spPr>
            <a:xfrm rot="5400000">
              <a:off x="7217560" y="2174537"/>
              <a:ext cx="1109676" cy="956618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294089" y="2360459"/>
              <a:ext cx="956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kzidenz-Grotesk BQ Condensed" pitchFamily="2" charset="0"/>
                </a:rPr>
                <a:t>LOGO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37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6" grpId="0" animBg="1"/>
          <p:bldP spid="5" grpId="0" animBg="1"/>
          <p:bldP spid="3" grpId="0" animBg="1"/>
          <p:bldP spid="7" grpId="0" animBg="1"/>
          <p:bldP spid="8" grpId="0" animBg="1"/>
          <p:bldP spid="9" grpId="0" animBg="1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37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6" grpId="0" animBg="1"/>
          <p:bldP spid="5" grpId="0" animBg="1"/>
          <p:bldP spid="3" grpId="0" animBg="1"/>
          <p:bldP spid="7" grpId="0" animBg="1"/>
          <p:bldP spid="8" grpId="0" animBg="1"/>
          <p:bldP spid="9" grpId="0" animBg="1"/>
          <p:bldP spid="47" grpId="0"/>
          <p:bldP spid="4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等腰三角形 28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026536" y="1327574"/>
            <a:ext cx="1013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MH_Text_5"/>
          <p:cNvSpPr/>
          <p:nvPr>
            <p:custDataLst>
              <p:tags r:id="rId1"/>
            </p:custDataLst>
          </p:nvPr>
        </p:nvSpPr>
        <p:spPr>
          <a:xfrm>
            <a:off x="8796900" y="4587421"/>
            <a:ext cx="2187797" cy="498625"/>
          </a:xfrm>
          <a:custGeom>
            <a:avLst/>
            <a:gdLst>
              <a:gd name="connsiteX0" fmla="*/ 0 w 1488119"/>
              <a:gd name="connsiteY0" fmla="*/ 0 h 504000"/>
              <a:gd name="connsiteX1" fmla="*/ 1236119 w 1488119"/>
              <a:gd name="connsiteY1" fmla="*/ 0 h 504000"/>
              <a:gd name="connsiteX2" fmla="*/ 1488119 w 1488119"/>
              <a:gd name="connsiteY2" fmla="*/ 252000 h 504000"/>
              <a:gd name="connsiteX3" fmla="*/ 1236119 w 1488119"/>
              <a:gd name="connsiteY3" fmla="*/ 504000 h 504000"/>
              <a:gd name="connsiteX4" fmla="*/ 0 w 1488119"/>
              <a:gd name="connsiteY4" fmla="*/ 504000 h 504000"/>
              <a:gd name="connsiteX5" fmla="*/ 252000 w 1488119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119" h="504000">
                <a:moveTo>
                  <a:pt x="0" y="0"/>
                </a:moveTo>
                <a:lnTo>
                  <a:pt x="1236119" y="0"/>
                </a:lnTo>
                <a:lnTo>
                  <a:pt x="1488119" y="252000"/>
                </a:lnTo>
                <a:lnTo>
                  <a:pt x="1236119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20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sz="2800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3" name="MH_Text_3"/>
          <p:cNvSpPr/>
          <p:nvPr>
            <p:custDataLst>
              <p:tags r:id="rId2"/>
            </p:custDataLst>
          </p:nvPr>
        </p:nvSpPr>
        <p:spPr>
          <a:xfrm>
            <a:off x="5426571" y="4587421"/>
            <a:ext cx="3741179" cy="498625"/>
          </a:xfrm>
          <a:custGeom>
            <a:avLst/>
            <a:gdLst>
              <a:gd name="connsiteX0" fmla="*/ 0 w 2546477"/>
              <a:gd name="connsiteY0" fmla="*/ 0 h 504000"/>
              <a:gd name="connsiteX1" fmla="*/ 2294477 w 2546477"/>
              <a:gd name="connsiteY1" fmla="*/ 0 h 504000"/>
              <a:gd name="connsiteX2" fmla="*/ 2546477 w 2546477"/>
              <a:gd name="connsiteY2" fmla="*/ 252000 h 504000"/>
              <a:gd name="connsiteX3" fmla="*/ 2294477 w 2546477"/>
              <a:gd name="connsiteY3" fmla="*/ 504000 h 504000"/>
              <a:gd name="connsiteX4" fmla="*/ 0 w 2546477"/>
              <a:gd name="connsiteY4" fmla="*/ 504000 h 504000"/>
              <a:gd name="connsiteX5" fmla="*/ 252000 w 2546477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6477" h="504000">
                <a:moveTo>
                  <a:pt x="0" y="0"/>
                </a:moveTo>
                <a:lnTo>
                  <a:pt x="2294477" y="0"/>
                </a:lnTo>
                <a:lnTo>
                  <a:pt x="2546477" y="252000"/>
                </a:lnTo>
                <a:lnTo>
                  <a:pt x="2294477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32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4" name="MH_Text_1"/>
          <p:cNvSpPr/>
          <p:nvPr>
            <p:custDataLst>
              <p:tags r:id="rId3"/>
            </p:custDataLst>
          </p:nvPr>
        </p:nvSpPr>
        <p:spPr>
          <a:xfrm>
            <a:off x="1298212" y="4587421"/>
            <a:ext cx="4499212" cy="498625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48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5" name="MH_Text_6"/>
          <p:cNvSpPr/>
          <p:nvPr>
            <p:custDataLst>
              <p:tags r:id="rId4"/>
            </p:custDataLst>
          </p:nvPr>
        </p:nvSpPr>
        <p:spPr>
          <a:xfrm>
            <a:off x="6186936" y="5478297"/>
            <a:ext cx="4797760" cy="497056"/>
          </a:xfrm>
          <a:custGeom>
            <a:avLst/>
            <a:gdLst>
              <a:gd name="connsiteX0" fmla="*/ 0 w 3265011"/>
              <a:gd name="connsiteY0" fmla="*/ 0 h 504000"/>
              <a:gd name="connsiteX1" fmla="*/ 3013011 w 3265011"/>
              <a:gd name="connsiteY1" fmla="*/ 0 h 504000"/>
              <a:gd name="connsiteX2" fmla="*/ 3265011 w 3265011"/>
              <a:gd name="connsiteY2" fmla="*/ 252000 h 504000"/>
              <a:gd name="connsiteX3" fmla="*/ 3013011 w 3265011"/>
              <a:gd name="connsiteY3" fmla="*/ 504000 h 504000"/>
              <a:gd name="connsiteX4" fmla="*/ 0 w 3265011"/>
              <a:gd name="connsiteY4" fmla="*/ 504000 h 504000"/>
              <a:gd name="connsiteX5" fmla="*/ 252000 w 3265011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011" h="504000">
                <a:moveTo>
                  <a:pt x="0" y="0"/>
                </a:moveTo>
                <a:lnTo>
                  <a:pt x="3013011" y="0"/>
                </a:lnTo>
                <a:lnTo>
                  <a:pt x="3265011" y="252000"/>
                </a:lnTo>
                <a:lnTo>
                  <a:pt x="3013011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50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6" name="MH_Text_4"/>
          <p:cNvSpPr/>
          <p:nvPr>
            <p:custDataLst>
              <p:tags r:id="rId5"/>
            </p:custDataLst>
          </p:nvPr>
        </p:nvSpPr>
        <p:spPr>
          <a:xfrm>
            <a:off x="3805549" y="5478297"/>
            <a:ext cx="2752239" cy="497056"/>
          </a:xfrm>
          <a:custGeom>
            <a:avLst/>
            <a:gdLst>
              <a:gd name="connsiteX0" fmla="*/ 0 w 1873766"/>
              <a:gd name="connsiteY0" fmla="*/ 0 h 504000"/>
              <a:gd name="connsiteX1" fmla="*/ 1621766 w 1873766"/>
              <a:gd name="connsiteY1" fmla="*/ 0 h 504000"/>
              <a:gd name="connsiteX2" fmla="*/ 1873766 w 1873766"/>
              <a:gd name="connsiteY2" fmla="*/ 252000 h 504000"/>
              <a:gd name="connsiteX3" fmla="*/ 1621766 w 1873766"/>
              <a:gd name="connsiteY3" fmla="*/ 504000 h 504000"/>
              <a:gd name="connsiteX4" fmla="*/ 0 w 1873766"/>
              <a:gd name="connsiteY4" fmla="*/ 504000 h 504000"/>
              <a:gd name="connsiteX5" fmla="*/ 252000 w 1873766"/>
              <a:gd name="connsiteY5" fmla="*/ 25200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766" h="504000">
                <a:moveTo>
                  <a:pt x="0" y="0"/>
                </a:moveTo>
                <a:lnTo>
                  <a:pt x="1621766" y="0"/>
                </a:lnTo>
                <a:lnTo>
                  <a:pt x="1873766" y="252000"/>
                </a:lnTo>
                <a:lnTo>
                  <a:pt x="1621766" y="504000"/>
                </a:lnTo>
                <a:lnTo>
                  <a:pt x="0" y="504000"/>
                </a:lnTo>
                <a:lnTo>
                  <a:pt x="252000" y="252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25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7" name="MH_Text_2"/>
          <p:cNvSpPr/>
          <p:nvPr>
            <p:custDataLst>
              <p:tags r:id="rId6"/>
            </p:custDataLst>
          </p:nvPr>
        </p:nvSpPr>
        <p:spPr>
          <a:xfrm>
            <a:off x="1298212" y="5478297"/>
            <a:ext cx="2875858" cy="497056"/>
          </a:xfrm>
          <a:prstGeom prst="homePlat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25</a:t>
            </a:r>
            <a:r>
              <a:rPr lang="en-US" altLang="zh-CN" kern="0" dirty="0">
                <a:solidFill>
                  <a:srgbClr val="FFFFFF"/>
                </a:solidFill>
                <a:latin typeface="Akzidenz-Grotesk BQ Condensed" pitchFamily="2" charset="0"/>
                <a:ea typeface="宋体" panose="02010600030101010101" pitchFamily="2" charset="-122"/>
              </a:rPr>
              <a:t>%</a:t>
            </a:r>
            <a:endParaRPr lang="zh-CN" altLang="en-US" sz="2800" kern="0" dirty="0">
              <a:solidFill>
                <a:srgbClr val="FFFFFF"/>
              </a:solidFill>
              <a:latin typeface="Akzidenz-Grotesk BQ Condensed" pitchFamily="2" charset="0"/>
              <a:ea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07303" y="4228826"/>
            <a:ext cx="4755848" cy="31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600" kern="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07303" y="5128074"/>
            <a:ext cx="4755848" cy="318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600" kern="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6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241774" y="2434710"/>
            <a:ext cx="1752520" cy="1386149"/>
            <a:chOff x="2241774" y="2434710"/>
            <a:chExt cx="1752520" cy="1386149"/>
          </a:xfrm>
        </p:grpSpPr>
        <p:sp>
          <p:nvSpPr>
            <p:cNvPr id="21" name="矩形 20"/>
            <p:cNvSpPr/>
            <p:nvPr/>
          </p:nvSpPr>
          <p:spPr>
            <a:xfrm>
              <a:off x="2245097" y="2434710"/>
              <a:ext cx="1749197" cy="461665"/>
            </a:xfrm>
            <a:prstGeom prst="rect">
              <a:avLst/>
            </a:prstGeom>
            <a:solidFill>
              <a:schemeClr val="accent1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241774" y="2989862"/>
              <a:ext cx="1752083" cy="83099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19740" y="2434710"/>
            <a:ext cx="1752520" cy="1386149"/>
            <a:chOff x="5219740" y="2434710"/>
            <a:chExt cx="1752520" cy="1386149"/>
          </a:xfrm>
        </p:grpSpPr>
        <p:sp>
          <p:nvSpPr>
            <p:cNvPr id="31" name="矩形 30"/>
            <p:cNvSpPr/>
            <p:nvPr/>
          </p:nvSpPr>
          <p:spPr>
            <a:xfrm>
              <a:off x="5223063" y="2434710"/>
              <a:ext cx="1749197" cy="461665"/>
            </a:xfrm>
            <a:prstGeom prst="rect">
              <a:avLst/>
            </a:prstGeom>
            <a:solidFill>
              <a:schemeClr val="accent2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219740" y="2989862"/>
              <a:ext cx="1752083" cy="830997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197707" y="2434710"/>
            <a:ext cx="1752520" cy="1386149"/>
            <a:chOff x="8197707" y="2434710"/>
            <a:chExt cx="1752520" cy="1386149"/>
          </a:xfrm>
        </p:grpSpPr>
        <p:sp>
          <p:nvSpPr>
            <p:cNvPr id="34" name="矩形 33"/>
            <p:cNvSpPr/>
            <p:nvPr/>
          </p:nvSpPr>
          <p:spPr>
            <a:xfrm>
              <a:off x="8201030" y="2434710"/>
              <a:ext cx="1749197" cy="461665"/>
            </a:xfrm>
            <a:prstGeom prst="rect">
              <a:avLst/>
            </a:prstGeom>
            <a:solidFill>
              <a:schemeClr val="accent4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8197707" y="2989862"/>
              <a:ext cx="1752083" cy="830997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24" name="任意多边形 23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6" name="等腰三角形 25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等腰三角形 26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7" grpId="0"/>
      <p:bldP spid="18" grpId="0"/>
      <p:bldP spid="24" grpId="0" animBg="1"/>
      <p:bldP spid="25" grpId="0"/>
      <p:bldP spid="26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2920" y="4248150"/>
            <a:ext cx="12194920" cy="2609850"/>
            <a:chOff x="-2920" y="4248150"/>
            <a:chExt cx="12194920" cy="26098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31"/>
            <a:stretch>
              <a:fillRect/>
            </a:stretch>
          </p:blipFill>
          <p:spPr>
            <a:xfrm>
              <a:off x="-2920" y="4248150"/>
              <a:ext cx="12194920" cy="260985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4248150"/>
              <a:ext cx="12192000" cy="260985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476625" y="1287463"/>
            <a:ext cx="5238750" cy="3200401"/>
            <a:chOff x="3476625" y="1268413"/>
            <a:chExt cx="5238750" cy="320040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64" t="39360" r="4253" b="8574"/>
            <a:stretch>
              <a:fillRect/>
            </a:stretch>
          </p:blipFill>
          <p:spPr>
            <a:xfrm>
              <a:off x="3476625" y="1268413"/>
              <a:ext cx="5238750" cy="320040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24"/>
            <a:stretch>
              <a:fillRect/>
            </a:stretch>
          </p:blipFill>
          <p:spPr>
            <a:xfrm>
              <a:off x="4152900" y="1613175"/>
              <a:ext cx="3835555" cy="2387108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26536" y="5232824"/>
            <a:ext cx="1013892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60213" y="1365228"/>
            <a:ext cx="1752520" cy="1606066"/>
            <a:chOff x="1560213" y="1365228"/>
            <a:chExt cx="1752520" cy="1606066"/>
          </a:xfrm>
        </p:grpSpPr>
        <p:sp>
          <p:nvSpPr>
            <p:cNvPr id="19" name="矩形 18"/>
            <p:cNvSpPr/>
            <p:nvPr/>
          </p:nvSpPr>
          <p:spPr>
            <a:xfrm>
              <a:off x="1563536" y="1365228"/>
              <a:ext cx="1749197" cy="461665"/>
            </a:xfrm>
            <a:prstGeom prst="rect">
              <a:avLst/>
            </a:prstGeom>
            <a:solidFill>
              <a:schemeClr val="accent1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560213" y="189407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79267" y="1365228"/>
            <a:ext cx="1752520" cy="1606066"/>
            <a:chOff x="8879267" y="1365228"/>
            <a:chExt cx="1752520" cy="1606066"/>
          </a:xfrm>
        </p:grpSpPr>
        <p:sp>
          <p:nvSpPr>
            <p:cNvPr id="17" name="矩形 16"/>
            <p:cNvSpPr/>
            <p:nvPr/>
          </p:nvSpPr>
          <p:spPr>
            <a:xfrm>
              <a:off x="8882590" y="1365228"/>
              <a:ext cx="1749197" cy="461665"/>
            </a:xfrm>
            <a:prstGeom prst="rect">
              <a:avLst/>
            </a:prstGeom>
            <a:solidFill>
              <a:schemeClr val="accent2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879267" y="189407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067188" y="4551851"/>
            <a:ext cx="8093001" cy="557223"/>
            <a:chOff x="2067188" y="5142401"/>
            <a:chExt cx="8093001" cy="557223"/>
          </a:xfrm>
          <a:solidFill>
            <a:schemeClr val="bg1"/>
          </a:solidFill>
        </p:grpSpPr>
        <p:sp>
          <p:nvSpPr>
            <p:cNvPr id="21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" name="KSO_Shape"/>
            <p:cNvSpPr/>
            <p:nvPr/>
          </p:nvSpPr>
          <p:spPr bwMode="auto">
            <a:xfrm>
              <a:off x="2067188" y="5142401"/>
              <a:ext cx="557223" cy="557223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4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avLst/>
              <a:gdLst/>
              <a:ahLst/>
              <a:cxnLst/>
              <a:rect l="l" t="t" r="r" b="b"/>
              <a:pathLst>
                <a:path w="1366582" h="1042046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60213" y="2832035"/>
            <a:ext cx="1752520" cy="1606066"/>
            <a:chOff x="1560213" y="2832035"/>
            <a:chExt cx="1752520" cy="1606066"/>
          </a:xfrm>
        </p:grpSpPr>
        <p:sp>
          <p:nvSpPr>
            <p:cNvPr id="27" name="矩形 26"/>
            <p:cNvSpPr/>
            <p:nvPr/>
          </p:nvSpPr>
          <p:spPr>
            <a:xfrm>
              <a:off x="1563536" y="2832035"/>
              <a:ext cx="1749197" cy="461665"/>
            </a:xfrm>
            <a:prstGeom prst="rect">
              <a:avLst/>
            </a:prstGeom>
            <a:solidFill>
              <a:schemeClr val="accent3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60213" y="336088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79267" y="2832035"/>
            <a:ext cx="1752520" cy="1606066"/>
            <a:chOff x="8879267" y="2832035"/>
            <a:chExt cx="1752520" cy="1606066"/>
          </a:xfrm>
        </p:grpSpPr>
        <p:sp>
          <p:nvSpPr>
            <p:cNvPr id="30" name="矩形 29"/>
            <p:cNvSpPr/>
            <p:nvPr/>
          </p:nvSpPr>
          <p:spPr>
            <a:xfrm>
              <a:off x="8882590" y="2832035"/>
              <a:ext cx="1749197" cy="461665"/>
            </a:xfrm>
            <a:prstGeom prst="rect">
              <a:avLst/>
            </a:prstGeom>
            <a:solidFill>
              <a:schemeClr val="accent4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879267" y="336088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29" name="任意多边形 28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33" name="等腰三角形 3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" grpId="0" animBg="1"/>
      <p:bldP spid="32" grpId="0"/>
      <p:bldP spid="33" grpId="0" animBg="1"/>
      <p:bldP spid="34" grpId="0" animBg="1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567543" y="2427075"/>
            <a:ext cx="8957636" cy="3558234"/>
            <a:chOff x="1567543" y="2427075"/>
            <a:chExt cx="8957636" cy="3558234"/>
          </a:xfrm>
        </p:grpSpPr>
        <p:sp>
          <p:nvSpPr>
            <p:cNvPr id="3" name="MH_Other_1"/>
            <p:cNvSpPr/>
            <p:nvPr>
              <p:custDataLst>
                <p:tags r:id="rId5"/>
              </p:custDataLst>
            </p:nvPr>
          </p:nvSpPr>
          <p:spPr bwMode="auto">
            <a:xfrm rot="18849647">
              <a:off x="9343989" y="4517565"/>
              <a:ext cx="1525280" cy="837100"/>
            </a:xfrm>
            <a:custGeom>
              <a:avLst/>
              <a:gdLst>
                <a:gd name="T0" fmla="*/ 1704939 w 955844"/>
                <a:gd name="T1" fmla="*/ 0 h 524933"/>
                <a:gd name="T2" fmla="*/ 0 w 955844"/>
                <a:gd name="T3" fmla="*/ 0 h 524933"/>
                <a:gd name="T4" fmla="*/ 909287 w 955844"/>
                <a:gd name="T5" fmla="*/ 933832 h 524933"/>
                <a:gd name="T6" fmla="*/ 1704939 w 955844"/>
                <a:gd name="T7" fmla="*/ 933832 h 524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5844" h="524933">
                  <a:moveTo>
                    <a:pt x="955844" y="0"/>
                  </a:moveTo>
                  <a:lnTo>
                    <a:pt x="0" y="0"/>
                  </a:lnTo>
                  <a:lnTo>
                    <a:pt x="509776" y="524933"/>
                  </a:lnTo>
                  <a:lnTo>
                    <a:pt x="955844" y="524933"/>
                  </a:lnTo>
                  <a:lnTo>
                    <a:pt x="955844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" name="MH_Other_2"/>
            <p:cNvSpPr/>
            <p:nvPr>
              <p:custDataLst>
                <p:tags r:id="rId6"/>
              </p:custDataLst>
            </p:nvPr>
          </p:nvSpPr>
          <p:spPr bwMode="auto">
            <a:xfrm rot="2750353" flipH="1">
              <a:off x="1223452" y="4517565"/>
              <a:ext cx="1525280" cy="837098"/>
            </a:xfrm>
            <a:custGeom>
              <a:avLst/>
              <a:gdLst>
                <a:gd name="T0" fmla="*/ 1704939 w 955844"/>
                <a:gd name="T1" fmla="*/ 0 h 524933"/>
                <a:gd name="T2" fmla="*/ 0 w 955844"/>
                <a:gd name="T3" fmla="*/ 0 h 524933"/>
                <a:gd name="T4" fmla="*/ 909287 w 955844"/>
                <a:gd name="T5" fmla="*/ 933825 h 524933"/>
                <a:gd name="T6" fmla="*/ 1704939 w 955844"/>
                <a:gd name="T7" fmla="*/ 933825 h 52493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5844" h="524933">
                  <a:moveTo>
                    <a:pt x="955844" y="0"/>
                  </a:moveTo>
                  <a:lnTo>
                    <a:pt x="0" y="0"/>
                  </a:lnTo>
                  <a:lnTo>
                    <a:pt x="509776" y="524933"/>
                  </a:lnTo>
                  <a:lnTo>
                    <a:pt x="955844" y="524933"/>
                  </a:lnTo>
                  <a:lnTo>
                    <a:pt x="955844" y="0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" name="MH_SubTitle_2"/>
            <p:cNvSpPr/>
            <p:nvPr>
              <p:custDataLst>
                <p:tags r:id="rId7"/>
              </p:custDataLst>
            </p:nvPr>
          </p:nvSpPr>
          <p:spPr>
            <a:xfrm rot="2750353" flipH="1">
              <a:off x="3313945" y="3787642"/>
              <a:ext cx="3558234" cy="837100"/>
            </a:xfrm>
            <a:custGeom>
              <a:avLst/>
              <a:gdLst>
                <a:gd name="connsiteX0" fmla="*/ 2229641 w 2229641"/>
                <a:gd name="connsiteY0" fmla="*/ 524933 h 524933"/>
                <a:gd name="connsiteX1" fmla="*/ 1719864 w 2229641"/>
                <a:gd name="connsiteY1" fmla="*/ 0 h 524933"/>
                <a:gd name="connsiteX2" fmla="*/ 0 w 2229641"/>
                <a:gd name="connsiteY2" fmla="*/ 0 h 524933"/>
                <a:gd name="connsiteX3" fmla="*/ 509776 w 2229641"/>
                <a:gd name="connsiteY3" fmla="*/ 524933 h 5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641" h="524933">
                  <a:moveTo>
                    <a:pt x="2229641" y="524933"/>
                  </a:moveTo>
                  <a:lnTo>
                    <a:pt x="1719864" y="0"/>
                  </a:lnTo>
                  <a:lnTo>
                    <a:pt x="0" y="0"/>
                  </a:lnTo>
                  <a:lnTo>
                    <a:pt x="509776" y="524933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lIns="288000" rIns="288000" anchor="ctr">
              <a:normAutofit/>
            </a:bodyPr>
            <a:lstStyle/>
            <a:p>
              <a:pPr lvl="0" algn="ctr"/>
              <a:r>
                <a:rPr lang="en-US" altLang="zh-CN" sz="2400" spc="300" dirty="0">
                  <a:solidFill>
                    <a:prstClr val="white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prstClr val="white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6" name="MH_SubTitle_1"/>
            <p:cNvSpPr/>
            <p:nvPr>
              <p:custDataLst>
                <p:tags r:id="rId8"/>
              </p:custDataLst>
            </p:nvPr>
          </p:nvSpPr>
          <p:spPr>
            <a:xfrm rot="18849647">
              <a:off x="1405088" y="3787642"/>
              <a:ext cx="3558234" cy="837100"/>
            </a:xfrm>
            <a:custGeom>
              <a:avLst/>
              <a:gdLst>
                <a:gd name="connsiteX0" fmla="*/ 1719864 w 2229641"/>
                <a:gd name="connsiteY0" fmla="*/ 0 h 524934"/>
                <a:gd name="connsiteX1" fmla="*/ 2229641 w 2229641"/>
                <a:gd name="connsiteY1" fmla="*/ 524934 h 524934"/>
                <a:gd name="connsiteX2" fmla="*/ 509777 w 2229641"/>
                <a:gd name="connsiteY2" fmla="*/ 524933 h 524934"/>
                <a:gd name="connsiteX3" fmla="*/ 0 w 2229641"/>
                <a:gd name="connsiteY3" fmla="*/ 0 h 52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641" h="524934">
                  <a:moveTo>
                    <a:pt x="1719864" y="0"/>
                  </a:moveTo>
                  <a:lnTo>
                    <a:pt x="2229641" y="524934"/>
                  </a:lnTo>
                  <a:lnTo>
                    <a:pt x="509777" y="524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lIns="288000" rIns="288000" anchor="ctr">
              <a:normAutofit/>
            </a:bodyPr>
            <a:lstStyle/>
            <a:p>
              <a:pPr lvl="0" algn="ctr"/>
              <a:r>
                <a:rPr lang="en-US" altLang="zh-CN" sz="2400" spc="300" dirty="0">
                  <a:solidFill>
                    <a:prstClr val="white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prstClr val="white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7" name="MH_SubTitle_4"/>
            <p:cNvSpPr/>
            <p:nvPr>
              <p:custDataLst>
                <p:tags r:id="rId9"/>
              </p:custDataLst>
            </p:nvPr>
          </p:nvSpPr>
          <p:spPr bwMode="auto">
            <a:xfrm rot="2750353" flipH="1">
              <a:off x="7127145" y="3787642"/>
              <a:ext cx="3558234" cy="837100"/>
            </a:xfrm>
            <a:custGeom>
              <a:avLst/>
              <a:gdLst>
                <a:gd name="T0" fmla="*/ 3978367 w 2229641"/>
                <a:gd name="T1" fmla="*/ 933832 h 524933"/>
                <a:gd name="T2" fmla="*/ 3068767 w 2229641"/>
                <a:gd name="T3" fmla="*/ 0 h 524933"/>
                <a:gd name="T4" fmla="*/ 0 w 2229641"/>
                <a:gd name="T5" fmla="*/ 0 h 524933"/>
                <a:gd name="T6" fmla="*/ 909599 w 2229641"/>
                <a:gd name="T7" fmla="*/ 933832 h 5249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29641"/>
                <a:gd name="T13" fmla="*/ 0 h 524933"/>
                <a:gd name="T14" fmla="*/ 2229641 w 2229641"/>
                <a:gd name="T15" fmla="*/ 524933 h 5249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29641" h="524933">
                  <a:moveTo>
                    <a:pt x="2229641" y="524933"/>
                  </a:moveTo>
                  <a:lnTo>
                    <a:pt x="1719864" y="0"/>
                  </a:lnTo>
                  <a:lnTo>
                    <a:pt x="0" y="0"/>
                  </a:lnTo>
                  <a:lnTo>
                    <a:pt x="509776" y="524933"/>
                  </a:lnTo>
                  <a:lnTo>
                    <a:pt x="2229641" y="5249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88000" rIns="28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lvl="0" algn="ctr"/>
              <a:r>
                <a:rPr lang="en-US" altLang="zh-CN" sz="2400" spc="300" dirty="0">
                  <a:solidFill>
                    <a:prstClr val="white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prstClr val="white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8" name="MH_SubTitle_3"/>
            <p:cNvSpPr/>
            <p:nvPr>
              <p:custDataLst>
                <p:tags r:id="rId10"/>
              </p:custDataLst>
            </p:nvPr>
          </p:nvSpPr>
          <p:spPr>
            <a:xfrm rot="18849647">
              <a:off x="5218288" y="3787642"/>
              <a:ext cx="3558234" cy="837100"/>
            </a:xfrm>
            <a:custGeom>
              <a:avLst/>
              <a:gdLst>
                <a:gd name="connsiteX0" fmla="*/ 1719864 w 2229641"/>
                <a:gd name="connsiteY0" fmla="*/ 0 h 524934"/>
                <a:gd name="connsiteX1" fmla="*/ 2229641 w 2229641"/>
                <a:gd name="connsiteY1" fmla="*/ 524934 h 524934"/>
                <a:gd name="connsiteX2" fmla="*/ 509777 w 2229641"/>
                <a:gd name="connsiteY2" fmla="*/ 524933 h 524934"/>
                <a:gd name="connsiteX3" fmla="*/ 0 w 2229641"/>
                <a:gd name="connsiteY3" fmla="*/ 0 h 524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9641" h="524934">
                  <a:moveTo>
                    <a:pt x="1719864" y="0"/>
                  </a:moveTo>
                  <a:lnTo>
                    <a:pt x="2229641" y="524934"/>
                  </a:lnTo>
                  <a:lnTo>
                    <a:pt x="509777" y="524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lIns="288000" rIns="288000" anchor="ctr">
              <a:normAutofit/>
            </a:bodyPr>
            <a:lstStyle/>
            <a:p>
              <a:pPr lvl="0" algn="ctr"/>
              <a:r>
                <a:rPr lang="en-US" altLang="zh-CN" sz="2400" spc="300" dirty="0">
                  <a:solidFill>
                    <a:prstClr val="white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prstClr val="white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9" name="MH_Text_2"/>
          <p:cNvSpPr/>
          <p:nvPr>
            <p:custDataLst>
              <p:tags r:id="rId1"/>
            </p:custDataLst>
          </p:nvPr>
        </p:nvSpPr>
        <p:spPr>
          <a:xfrm>
            <a:off x="3550858" y="2637568"/>
            <a:ext cx="3251374" cy="439329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just">
              <a:defRPr/>
            </a:pPr>
            <a:r>
              <a:rPr lang="da-DK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10" name="MH_Text_4"/>
          <p:cNvSpPr/>
          <p:nvPr>
            <p:custDataLst>
              <p:tags r:id="rId2"/>
            </p:custDataLst>
          </p:nvPr>
        </p:nvSpPr>
        <p:spPr>
          <a:xfrm>
            <a:off x="7373083" y="2637567"/>
            <a:ext cx="3251374" cy="43933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just">
              <a:defRPr/>
            </a:pPr>
            <a:r>
              <a:rPr lang="da-DK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11" name="MH_Text_1"/>
          <p:cNvSpPr/>
          <p:nvPr>
            <p:custDataLst>
              <p:tags r:id="rId3"/>
            </p:custDataLst>
          </p:nvPr>
        </p:nvSpPr>
        <p:spPr>
          <a:xfrm>
            <a:off x="1642001" y="5376100"/>
            <a:ext cx="3251374" cy="3980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defRPr/>
            </a:pPr>
            <a:r>
              <a:rPr lang="da-DK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12" name="MH_Text_3"/>
          <p:cNvSpPr/>
          <p:nvPr>
            <p:custDataLst>
              <p:tags r:id="rId4"/>
            </p:custDataLst>
          </p:nvPr>
        </p:nvSpPr>
        <p:spPr>
          <a:xfrm>
            <a:off x="5461972" y="5376100"/>
            <a:ext cx="3251373" cy="3980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defRPr/>
            </a:pPr>
            <a:r>
              <a:rPr lang="da-DK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13" name="矩形 12"/>
          <p:cNvSpPr/>
          <p:nvPr/>
        </p:nvSpPr>
        <p:spPr>
          <a:xfrm>
            <a:off x="1026536" y="1327574"/>
            <a:ext cx="1013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等腰三角形 19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Chart 3"/>
          <p:cNvGraphicFramePr/>
          <p:nvPr/>
        </p:nvGraphicFramePr>
        <p:xfrm>
          <a:off x="912813" y="1665265"/>
          <a:ext cx="7145337" cy="448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8748474" y="1665265"/>
            <a:ext cx="2095446" cy="1497799"/>
            <a:chOff x="8748474" y="1665265"/>
            <a:chExt cx="2095446" cy="1497799"/>
          </a:xfrm>
        </p:grpSpPr>
        <p:sp>
          <p:nvSpPr>
            <p:cNvPr id="10" name="矩形 9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accent1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748474" y="3184349"/>
            <a:ext cx="2095446" cy="1497799"/>
            <a:chOff x="8748474" y="1665265"/>
            <a:chExt cx="2095446" cy="1497799"/>
          </a:xfrm>
        </p:grpSpPr>
        <p:sp>
          <p:nvSpPr>
            <p:cNvPr id="14" name="矩形 13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accent2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748474" y="4631539"/>
            <a:ext cx="2095446" cy="1497799"/>
            <a:chOff x="8748474" y="1665265"/>
            <a:chExt cx="2095446" cy="1497799"/>
          </a:xfrm>
        </p:grpSpPr>
        <p:sp>
          <p:nvSpPr>
            <p:cNvPr id="17" name="矩形 16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accent4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19" name="MH_Text_2"/>
          <p:cNvSpPr/>
          <p:nvPr>
            <p:custDataLst>
              <p:tags r:id="rId1"/>
            </p:custDataLst>
          </p:nvPr>
        </p:nvSpPr>
        <p:spPr>
          <a:xfrm>
            <a:off x="2752527" y="1386608"/>
            <a:ext cx="4533684" cy="43932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da-DK" altLang="zh-CN" sz="2400" kern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series"/>
        </p:bldSub>
      </p:bldGraphic>
      <p:bldP spid="19" grpId="0"/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 76"/>
          <p:cNvSpPr/>
          <p:nvPr/>
        </p:nvSpPr>
        <p:spPr>
          <a:xfrm rot="5400000" flipH="1">
            <a:off x="1704976" y="-1704977"/>
            <a:ext cx="6857999" cy="10267951"/>
          </a:xfrm>
          <a:custGeom>
            <a:avLst/>
            <a:gdLst>
              <a:gd name="connsiteX0" fmla="*/ 6857999 w 6857999"/>
              <a:gd name="connsiteY0" fmla="*/ 6793924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0-1" fmla="*/ 6857999 w 6857999"/>
              <a:gd name="connsiteY0-2" fmla="*/ 6575903 h 10841972"/>
              <a:gd name="connsiteX1-3" fmla="*/ 6857999 w 6857999"/>
              <a:gd name="connsiteY1-4" fmla="*/ 10841972 h 10841972"/>
              <a:gd name="connsiteX2-5" fmla="*/ 0 w 6857999"/>
              <a:gd name="connsiteY2-6" fmla="*/ 10841971 h 10841972"/>
              <a:gd name="connsiteX3-7" fmla="*/ 0 w 6857999"/>
              <a:gd name="connsiteY3-8" fmla="*/ 0 h 10841972"/>
              <a:gd name="connsiteX4" fmla="*/ 6857999 w 6857999"/>
              <a:gd name="connsiteY4" fmla="*/ 6575903 h 10841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6857999" h="10841972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9"/>
          <p:cNvSpPr/>
          <p:nvPr>
            <p:custDataLst>
              <p:tags r:id="rId1"/>
            </p:custDataLst>
          </p:nvPr>
        </p:nvSpPr>
        <p:spPr bwMode="auto">
          <a:xfrm>
            <a:off x="2370073" y="4442216"/>
            <a:ext cx="909093" cy="947139"/>
          </a:xfrm>
          <a:custGeom>
            <a:avLst/>
            <a:gdLst>
              <a:gd name="T0" fmla="*/ 0 w 952500"/>
              <a:gd name="T1" fmla="*/ 0 h 1054100"/>
              <a:gd name="T2" fmla="*/ 218139 w 952500"/>
              <a:gd name="T3" fmla="*/ 534895 h 1054100"/>
              <a:gd name="T4" fmla="*/ 545349 w 952500"/>
              <a:gd name="T5" fmla="*/ 451116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任意多边形 10"/>
          <p:cNvSpPr/>
          <p:nvPr>
            <p:custDataLst>
              <p:tags r:id="rId2"/>
            </p:custDataLst>
          </p:nvPr>
        </p:nvSpPr>
        <p:spPr bwMode="auto">
          <a:xfrm>
            <a:off x="2324016" y="1550741"/>
            <a:ext cx="6808182" cy="3668409"/>
          </a:xfrm>
          <a:custGeom>
            <a:avLst/>
            <a:gdLst>
              <a:gd name="T0" fmla="*/ 0 w 5397138"/>
              <a:gd name="T1" fmla="*/ 0 h 2908300"/>
              <a:gd name="T2" fmla="*/ 5397862 w 5397138"/>
              <a:gd name="T3" fmla="*/ 540657 h 2908300"/>
              <a:gd name="T4" fmla="*/ 4852050 w 5397138"/>
              <a:gd name="T5" fmla="*/ 2654300 h 2908300"/>
              <a:gd name="T6" fmla="*/ 838312 w 5397138"/>
              <a:gd name="T7" fmla="*/ 2908300 h 2908300"/>
              <a:gd name="T8" fmla="*/ 0 w 5397138"/>
              <a:gd name="T9" fmla="*/ 0 h 290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97138" h="2908300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任意多边形 11"/>
          <p:cNvSpPr/>
          <p:nvPr>
            <p:custDataLst>
              <p:tags r:id="rId3"/>
            </p:custDataLst>
          </p:nvPr>
        </p:nvSpPr>
        <p:spPr bwMode="auto">
          <a:xfrm>
            <a:off x="2884690" y="1454625"/>
            <a:ext cx="6561887" cy="3540255"/>
          </a:xfrm>
          <a:custGeom>
            <a:avLst/>
            <a:gdLst>
              <a:gd name="T0" fmla="*/ 0 w 5202646"/>
              <a:gd name="T1" fmla="*/ 622178 h 2806338"/>
              <a:gd name="T2" fmla="*/ 5201422 w 5202646"/>
              <a:gd name="T3" fmla="*/ 0 h 2806338"/>
              <a:gd name="T4" fmla="*/ 4101134 w 5202646"/>
              <a:gd name="T5" fmla="*/ 2693079 h 2806338"/>
              <a:gd name="T6" fmla="*/ 368213 w 5202646"/>
              <a:gd name="T7" fmla="*/ 2807424 h 2806338"/>
              <a:gd name="T8" fmla="*/ 0 w 5202646"/>
              <a:gd name="T9" fmla="*/ 62217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12"/>
          <p:cNvSpPr/>
          <p:nvPr>
            <p:custDataLst>
              <p:tags r:id="rId4"/>
            </p:custDataLst>
          </p:nvPr>
        </p:nvSpPr>
        <p:spPr bwMode="auto">
          <a:xfrm>
            <a:off x="8887906" y="4209937"/>
            <a:ext cx="558672" cy="704847"/>
          </a:xfrm>
          <a:custGeom>
            <a:avLst/>
            <a:gdLst>
              <a:gd name="T0" fmla="*/ 0 w 292100"/>
              <a:gd name="T1" fmla="*/ 29236 h 368300"/>
              <a:gd name="T2" fmla="*/ 671592 w 292100"/>
              <a:gd name="T3" fmla="*/ 0 h 368300"/>
              <a:gd name="T4" fmla="*/ 175199 w 292100"/>
              <a:gd name="T5" fmla="*/ 847834 h 368300"/>
              <a:gd name="T6" fmla="*/ 0 w 292100"/>
              <a:gd name="T7" fmla="*/ 2923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任意多边形 13"/>
          <p:cNvSpPr/>
          <p:nvPr>
            <p:custDataLst>
              <p:tags r:id="rId5"/>
            </p:custDataLst>
          </p:nvPr>
        </p:nvSpPr>
        <p:spPr bwMode="auto">
          <a:xfrm>
            <a:off x="7978813" y="5042938"/>
            <a:ext cx="1021227" cy="360433"/>
          </a:xfrm>
          <a:custGeom>
            <a:avLst/>
            <a:gdLst>
              <a:gd name="T0" fmla="*/ 0 w 647700"/>
              <a:gd name="T1" fmla="*/ 79375 h 228600"/>
              <a:gd name="T2" fmla="*/ 1012031 w 647700"/>
              <a:gd name="T3" fmla="*/ 0 h 228600"/>
              <a:gd name="T4" fmla="*/ 99219 w 647700"/>
              <a:gd name="T5" fmla="*/ 357188 h 228600"/>
              <a:gd name="T6" fmla="*/ 0 w 647700"/>
              <a:gd name="T7" fmla="*/ 7937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4000" spc="300" dirty="0">
              <a:solidFill>
                <a:schemeClr val="tx1">
                  <a:lumMod val="65000"/>
                  <a:lumOff val="3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21151932">
            <a:off x="5674850" y="460986"/>
            <a:ext cx="36038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03</a:t>
            </a:r>
            <a:endParaRPr lang="zh-CN" altLang="en-US" sz="8800" spc="300" dirty="0">
              <a:solidFill>
                <a:schemeClr val="bg2">
                  <a:lumMod val="60000"/>
                  <a:lumOff val="40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82556" y="3293646"/>
            <a:ext cx="4208203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avLst/>
            <a:gdLst>
              <a:gd name="connsiteX0" fmla="*/ 708196 w 1693558"/>
              <a:gd name="connsiteY0" fmla="*/ 0 h 763260"/>
              <a:gd name="connsiteX1" fmla="*/ 0 w 1693558"/>
              <a:gd name="connsiteY1" fmla="*/ 763260 h 763260"/>
              <a:gd name="connsiteX2" fmla="*/ 1693558 w 1693558"/>
              <a:gd name="connsiteY2" fmla="*/ 763260 h 7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558" h="763260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5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8" grpId="0"/>
      <p:bldP spid="74" grpId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213924" y="2562122"/>
            <a:ext cx="2403172" cy="1600200"/>
            <a:chOff x="1213924" y="2562122"/>
            <a:chExt cx="2403172" cy="1600200"/>
          </a:xfrm>
        </p:grpSpPr>
        <p:sp>
          <p:nvSpPr>
            <p:cNvPr id="3" name="平行四边形 2"/>
            <p:cNvSpPr/>
            <p:nvPr/>
          </p:nvSpPr>
          <p:spPr>
            <a:xfrm>
              <a:off x="1213924" y="2562122"/>
              <a:ext cx="2403172" cy="1600200"/>
            </a:xfrm>
            <a:prstGeom prst="parallelogram">
              <a:avLst/>
            </a:prstGeom>
            <a:ln>
              <a:noFill/>
            </a:ln>
            <a:effectLst>
              <a:outerShdw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563956" y="3654471"/>
              <a:ext cx="1454244" cy="369332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52335" y="2931143"/>
              <a:ext cx="7248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Akzidenz-Grotesk BQ Condensed" pitchFamily="2" charset="0"/>
                </a:rPr>
                <a:t>25%</a:t>
              </a:r>
              <a:endParaRPr lang="zh-CN" altLang="en-US" sz="28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92828" y="2044909"/>
            <a:ext cx="3179920" cy="2117413"/>
            <a:chOff x="3692828" y="2044909"/>
            <a:chExt cx="3179920" cy="2117413"/>
          </a:xfrm>
        </p:grpSpPr>
        <p:sp>
          <p:nvSpPr>
            <p:cNvPr id="4" name="平行四边形 3"/>
            <p:cNvSpPr/>
            <p:nvPr/>
          </p:nvSpPr>
          <p:spPr>
            <a:xfrm>
              <a:off x="3692828" y="2044909"/>
              <a:ext cx="3179920" cy="2117413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  <a:effectLst>
              <a:outerShdw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334442" y="3562138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4804933" y="2746477"/>
              <a:ext cx="9557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000" kern="0" dirty="0">
                  <a:solidFill>
                    <a:srgbClr val="FFFFFF"/>
                  </a:solidFill>
                  <a:latin typeface="Akzidenz-Grotesk BQ Condensed" pitchFamily="2" charset="0"/>
                </a:rPr>
                <a:t>50%</a:t>
              </a:r>
              <a:endParaRPr lang="zh-CN" altLang="en-US" sz="40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070208" y="1563704"/>
            <a:ext cx="3902591" cy="2598618"/>
            <a:chOff x="7070208" y="1563704"/>
            <a:chExt cx="3902591" cy="2598618"/>
          </a:xfrm>
        </p:grpSpPr>
        <p:sp>
          <p:nvSpPr>
            <p:cNvPr id="5" name="平行四边形 4"/>
            <p:cNvSpPr/>
            <p:nvPr/>
          </p:nvSpPr>
          <p:spPr>
            <a:xfrm>
              <a:off x="7070208" y="1563704"/>
              <a:ext cx="3902591" cy="2598618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dist="635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7815063" y="3439028"/>
              <a:ext cx="2145139" cy="58477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32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32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352089" y="2438700"/>
              <a:ext cx="1338828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6000" kern="0" dirty="0">
                  <a:solidFill>
                    <a:srgbClr val="FFFFFF"/>
                  </a:solidFill>
                  <a:latin typeface="Akzidenz-Grotesk BQ Condensed" pitchFamily="2" charset="0"/>
                </a:rPr>
                <a:t>75%</a:t>
              </a:r>
              <a:endParaRPr lang="zh-CN" altLang="en-US" sz="60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26536" y="4834299"/>
            <a:ext cx="10138929" cy="1278894"/>
            <a:chOff x="1026536" y="4834299"/>
            <a:chExt cx="10138929" cy="1278894"/>
          </a:xfrm>
        </p:grpSpPr>
        <p:sp>
          <p:nvSpPr>
            <p:cNvPr id="18" name="矩形 17"/>
            <p:cNvSpPr/>
            <p:nvPr/>
          </p:nvSpPr>
          <p:spPr>
            <a:xfrm>
              <a:off x="1026536" y="5232824"/>
              <a:ext cx="10138929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35341" y="4834299"/>
              <a:ext cx="24352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</p:txBody>
        </p:sp>
      </p:grpSp>
      <p:sp>
        <p:nvSpPr>
          <p:cNvPr id="21" name="任意多边形 20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3" name="等腰三角形 2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26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92750" y="1296965"/>
            <a:ext cx="5193878" cy="4252554"/>
            <a:chOff x="1485900" y="1"/>
            <a:chExt cx="7162800" cy="54673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52" r="18836" b="11054"/>
            <a:stretch>
              <a:fillRect/>
            </a:stretch>
          </p:blipFill>
          <p:spPr>
            <a:xfrm>
              <a:off x="1485900" y="1"/>
              <a:ext cx="7162800" cy="54673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199" y="458391"/>
              <a:ext cx="6195483" cy="3484959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388709" y="3304282"/>
            <a:ext cx="2277264" cy="1862138"/>
            <a:chOff x="2036955" y="3138488"/>
            <a:chExt cx="3657600" cy="299085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" t="43388" r="62018" b="7955"/>
            <a:stretch>
              <a:fillRect/>
            </a:stretch>
          </p:blipFill>
          <p:spPr>
            <a:xfrm>
              <a:off x="2036955" y="3138488"/>
              <a:ext cx="3657600" cy="299085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1"/>
            <a:stretch>
              <a:fillRect/>
            </a:stretch>
          </p:blipFill>
          <p:spPr>
            <a:xfrm>
              <a:off x="2533650" y="3618935"/>
              <a:ext cx="2684655" cy="2047003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878099" y="3304282"/>
            <a:ext cx="2277264" cy="1862138"/>
            <a:chOff x="2036955" y="3138488"/>
            <a:chExt cx="3657600" cy="299085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" t="43388" r="62018" b="7955"/>
            <a:stretch>
              <a:fillRect/>
            </a:stretch>
          </p:blipFill>
          <p:spPr>
            <a:xfrm>
              <a:off x="2036955" y="3138488"/>
              <a:ext cx="3657600" cy="299085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1"/>
            <a:stretch>
              <a:fillRect/>
            </a:stretch>
          </p:blipFill>
          <p:spPr>
            <a:xfrm>
              <a:off x="2533650" y="3618935"/>
              <a:ext cx="2684655" cy="2047003"/>
            </a:xfrm>
            <a:prstGeom prst="rect">
              <a:avLst/>
            </a:prstGeom>
          </p:spPr>
        </p:pic>
      </p:grpSp>
      <p:sp>
        <p:nvSpPr>
          <p:cNvPr id="19" name="矩形 18"/>
          <p:cNvSpPr/>
          <p:nvPr/>
        </p:nvSpPr>
        <p:spPr>
          <a:xfrm>
            <a:off x="1048365" y="5556869"/>
            <a:ext cx="10095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16934" y="1842180"/>
            <a:ext cx="1752520" cy="1606066"/>
            <a:chOff x="6616934" y="1842180"/>
            <a:chExt cx="1752520" cy="1606066"/>
          </a:xfrm>
        </p:grpSpPr>
        <p:sp>
          <p:nvSpPr>
            <p:cNvPr id="21" name="矩形 20"/>
            <p:cNvSpPr/>
            <p:nvPr/>
          </p:nvSpPr>
          <p:spPr>
            <a:xfrm>
              <a:off x="6620257" y="1842180"/>
              <a:ext cx="1749197" cy="461665"/>
            </a:xfrm>
            <a:prstGeom prst="rect">
              <a:avLst/>
            </a:prstGeom>
            <a:solidFill>
              <a:schemeClr val="accent1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616934" y="2371028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9106324" y="1842180"/>
            <a:ext cx="1752520" cy="1606066"/>
            <a:chOff x="9106324" y="1842180"/>
            <a:chExt cx="1752520" cy="1606066"/>
          </a:xfrm>
        </p:grpSpPr>
        <p:sp>
          <p:nvSpPr>
            <p:cNvPr id="24" name="矩形 23"/>
            <p:cNvSpPr/>
            <p:nvPr/>
          </p:nvSpPr>
          <p:spPr>
            <a:xfrm>
              <a:off x="9109647" y="1842180"/>
              <a:ext cx="1749197" cy="461665"/>
            </a:xfrm>
            <a:prstGeom prst="rect">
              <a:avLst/>
            </a:prstGeom>
            <a:solidFill>
              <a:schemeClr val="accent2"/>
            </a:solidFill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9106324" y="2371028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23" name="任意多边形 22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8" name="等腰三角形 27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6" grpId="0"/>
      <p:bldP spid="28" grpId="0" animBg="1"/>
      <p:bldP spid="29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920" y="4248150"/>
            <a:ext cx="12194920" cy="2609850"/>
            <a:chOff x="-2920" y="4248150"/>
            <a:chExt cx="12194920" cy="260985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31"/>
            <a:stretch>
              <a:fillRect/>
            </a:stretch>
          </p:blipFill>
          <p:spPr>
            <a:xfrm>
              <a:off x="-2920" y="4248150"/>
              <a:ext cx="12194920" cy="2609850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0" y="4248150"/>
              <a:ext cx="12192000" cy="2609850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1026536" y="5232824"/>
              <a:ext cx="10138929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067188" y="4551851"/>
              <a:ext cx="8093001" cy="557223"/>
              <a:chOff x="2067188" y="5142401"/>
              <a:chExt cx="8093001" cy="557223"/>
            </a:xfrm>
            <a:solidFill>
              <a:schemeClr val="bg1"/>
            </a:solidFill>
          </p:grpSpPr>
          <p:sp>
            <p:nvSpPr>
              <p:cNvPr id="8" name="KSO_Shape"/>
              <p:cNvSpPr/>
              <p:nvPr/>
            </p:nvSpPr>
            <p:spPr>
              <a:xfrm>
                <a:off x="4578440" y="5154010"/>
                <a:ext cx="557223" cy="534005"/>
              </a:xfrm>
              <a:custGeom>
                <a:avLst/>
                <a:gdLst/>
                <a:ahLst/>
                <a:cxnLst/>
                <a:rect l="l" t="t" r="r" b="b"/>
                <a:pathLst>
                  <a:path w="1889279" h="1810503">
                    <a:moveTo>
                      <a:pt x="1408636" y="1462945"/>
                    </a:moveTo>
                    <a:cubicBezTo>
                      <a:pt x="1471912" y="1494489"/>
                      <a:pt x="1528819" y="1532588"/>
                      <a:pt x="1575786" y="1578162"/>
                    </a:cubicBezTo>
                    <a:cubicBezTo>
                      <a:pt x="1467281" y="1672800"/>
                      <a:pt x="1335058" y="1742507"/>
                      <a:pt x="1188886" y="1779443"/>
                    </a:cubicBezTo>
                    <a:cubicBezTo>
                      <a:pt x="1278166" y="1700386"/>
                      <a:pt x="1353810" y="1592053"/>
                      <a:pt x="1408636" y="1462945"/>
                    </a:cubicBezTo>
                    <a:close/>
                    <a:moveTo>
                      <a:pt x="494888" y="1445849"/>
                    </a:moveTo>
                    <a:cubicBezTo>
                      <a:pt x="556747" y="1590569"/>
                      <a:pt x="643865" y="1709702"/>
                      <a:pt x="747068" y="1790925"/>
                    </a:cubicBezTo>
                    <a:cubicBezTo>
                      <a:pt x="576321" y="1756303"/>
                      <a:pt x="422614" y="1677538"/>
                      <a:pt x="300900" y="1566189"/>
                    </a:cubicBezTo>
                    <a:cubicBezTo>
                      <a:pt x="355309" y="1517036"/>
                      <a:pt x="421005" y="1476420"/>
                      <a:pt x="494888" y="1445849"/>
                    </a:cubicBezTo>
                    <a:close/>
                    <a:moveTo>
                      <a:pt x="900586" y="1355871"/>
                    </a:moveTo>
                    <a:lnTo>
                      <a:pt x="900586" y="1808904"/>
                    </a:lnTo>
                    <a:lnTo>
                      <a:pt x="884222" y="1808113"/>
                    </a:lnTo>
                    <a:cubicBezTo>
                      <a:pt x="745280" y="1742581"/>
                      <a:pt x="627378" y="1604992"/>
                      <a:pt x="551037" y="1423344"/>
                    </a:cubicBezTo>
                    <a:cubicBezTo>
                      <a:pt x="655969" y="1381011"/>
                      <a:pt x="774745" y="1357337"/>
                      <a:pt x="900586" y="1355871"/>
                    </a:cubicBezTo>
                    <a:close/>
                    <a:moveTo>
                      <a:pt x="953521" y="1355186"/>
                    </a:moveTo>
                    <a:cubicBezTo>
                      <a:pt x="1099660" y="1356509"/>
                      <a:pt x="1236550" y="1386650"/>
                      <a:pt x="1354036" y="1440083"/>
                    </a:cubicBezTo>
                    <a:cubicBezTo>
                      <a:pt x="1283551" y="1605630"/>
                      <a:pt x="1178611" y="1734316"/>
                      <a:pt x="1054486" y="1804443"/>
                    </a:cubicBezTo>
                    <a:lnTo>
                      <a:pt x="953521" y="1810503"/>
                    </a:lnTo>
                    <a:close/>
                    <a:moveTo>
                      <a:pt x="1517159" y="931303"/>
                    </a:moveTo>
                    <a:lnTo>
                      <a:pt x="1889279" y="931303"/>
                    </a:lnTo>
                    <a:cubicBezTo>
                      <a:pt x="1883282" y="1167646"/>
                      <a:pt x="1781715" y="1381244"/>
                      <a:pt x="1618873" y="1536894"/>
                    </a:cubicBezTo>
                    <a:cubicBezTo>
                      <a:pt x="1566437" y="1485571"/>
                      <a:pt x="1502786" y="1442774"/>
                      <a:pt x="1431939" y="1407715"/>
                    </a:cubicBezTo>
                    <a:cubicBezTo>
                      <a:pt x="1485774" y="1266553"/>
                      <a:pt x="1516428" y="1104135"/>
                      <a:pt x="1517159" y="931303"/>
                    </a:cubicBezTo>
                    <a:close/>
                    <a:moveTo>
                      <a:pt x="953521" y="931303"/>
                    </a:moveTo>
                    <a:lnTo>
                      <a:pt x="1456842" y="931303"/>
                    </a:lnTo>
                    <a:cubicBezTo>
                      <a:pt x="1456123" y="1096196"/>
                      <a:pt x="1427268" y="1250986"/>
                      <a:pt x="1375819" y="1384691"/>
                    </a:cubicBezTo>
                    <a:cubicBezTo>
                      <a:pt x="1251537" y="1327928"/>
                      <a:pt x="1107288" y="1296191"/>
                      <a:pt x="953521" y="1294902"/>
                    </a:cubicBezTo>
                    <a:close/>
                    <a:moveTo>
                      <a:pt x="448568" y="931303"/>
                    </a:moveTo>
                    <a:lnTo>
                      <a:pt x="900586" y="931303"/>
                    </a:lnTo>
                    <a:lnTo>
                      <a:pt x="900586" y="1295603"/>
                    </a:lnTo>
                    <a:cubicBezTo>
                      <a:pt x="766605" y="1297053"/>
                      <a:pt x="640053" y="1322469"/>
                      <a:pt x="528061" y="1368046"/>
                    </a:cubicBezTo>
                    <a:cubicBezTo>
                      <a:pt x="478984" y="1238632"/>
                      <a:pt x="450499" y="1089843"/>
                      <a:pt x="448568" y="931303"/>
                    </a:cubicBezTo>
                    <a:close/>
                    <a:moveTo>
                      <a:pt x="0" y="931303"/>
                    </a:moveTo>
                    <a:lnTo>
                      <a:pt x="388264" y="931303"/>
                    </a:lnTo>
                    <a:cubicBezTo>
                      <a:pt x="390220" y="1097785"/>
                      <a:pt x="420532" y="1254193"/>
                      <a:pt x="473139" y="1390578"/>
                    </a:cubicBezTo>
                    <a:cubicBezTo>
                      <a:pt x="391203" y="1423988"/>
                      <a:pt x="318506" y="1469260"/>
                      <a:pt x="258353" y="1524144"/>
                    </a:cubicBezTo>
                    <a:cubicBezTo>
                      <a:pt x="102364" y="1370026"/>
                      <a:pt x="5849" y="1161456"/>
                      <a:pt x="0" y="931303"/>
                    </a:cubicBezTo>
                    <a:close/>
                    <a:moveTo>
                      <a:pt x="536834" y="421694"/>
                    </a:moveTo>
                    <a:cubicBezTo>
                      <a:pt x="646682" y="464986"/>
                      <a:pt x="770110" y="489176"/>
                      <a:pt x="900586" y="490537"/>
                    </a:cubicBezTo>
                    <a:lnTo>
                      <a:pt x="900586" y="875390"/>
                    </a:lnTo>
                    <a:lnTo>
                      <a:pt x="448805" y="875390"/>
                    </a:lnTo>
                    <a:cubicBezTo>
                      <a:pt x="451150" y="709592"/>
                      <a:pt x="482649" y="554587"/>
                      <a:pt x="536834" y="421694"/>
                    </a:cubicBezTo>
                    <a:close/>
                    <a:moveTo>
                      <a:pt x="1356131" y="409527"/>
                    </a:moveTo>
                    <a:cubicBezTo>
                      <a:pt x="1415590" y="544412"/>
                      <a:pt x="1451132" y="703874"/>
                      <a:pt x="1455052" y="875390"/>
                    </a:cubicBezTo>
                    <a:lnTo>
                      <a:pt x="953521" y="875390"/>
                    </a:lnTo>
                    <a:lnTo>
                      <a:pt x="953521" y="491238"/>
                    </a:lnTo>
                    <a:cubicBezTo>
                      <a:pt x="1099303" y="490092"/>
                      <a:pt x="1236528" y="461431"/>
                      <a:pt x="1356131" y="409527"/>
                    </a:cubicBezTo>
                    <a:close/>
                    <a:moveTo>
                      <a:pt x="271202" y="273767"/>
                    </a:moveTo>
                    <a:cubicBezTo>
                      <a:pt x="330895" y="324894"/>
                      <a:pt x="401533" y="367494"/>
                      <a:pt x="480768" y="398692"/>
                    </a:cubicBezTo>
                    <a:cubicBezTo>
                      <a:pt x="424147" y="539118"/>
                      <a:pt x="390867" y="701724"/>
                      <a:pt x="388496" y="875390"/>
                    </a:cubicBezTo>
                    <a:lnTo>
                      <a:pt x="238" y="875390"/>
                    </a:lnTo>
                    <a:cubicBezTo>
                      <a:pt x="7162" y="640451"/>
                      <a:pt x="108645" y="428248"/>
                      <a:pt x="271202" y="273767"/>
                    </a:cubicBezTo>
                    <a:close/>
                    <a:moveTo>
                      <a:pt x="1605567" y="261436"/>
                    </a:moveTo>
                    <a:cubicBezTo>
                      <a:pt x="1775300" y="417133"/>
                      <a:pt x="1881942" y="634296"/>
                      <a:pt x="1889035" y="875390"/>
                    </a:cubicBezTo>
                    <a:lnTo>
                      <a:pt x="1515364" y="875390"/>
                    </a:lnTo>
                    <a:cubicBezTo>
                      <a:pt x="1511419" y="696081"/>
                      <a:pt x="1474168" y="529014"/>
                      <a:pt x="1413107" y="386152"/>
                    </a:cubicBezTo>
                    <a:cubicBezTo>
                      <a:pt x="1485941" y="353453"/>
                      <a:pt x="1551126" y="311628"/>
                      <a:pt x="1605567" y="261436"/>
                    </a:cubicBezTo>
                    <a:close/>
                    <a:moveTo>
                      <a:pt x="748157" y="19413"/>
                    </a:moveTo>
                    <a:cubicBezTo>
                      <a:pt x="649482" y="96557"/>
                      <a:pt x="565491" y="208310"/>
                      <a:pt x="504779" y="344256"/>
                    </a:cubicBezTo>
                    <a:cubicBezTo>
                      <a:pt x="432706" y="315858"/>
                      <a:pt x="368354" y="277545"/>
                      <a:pt x="313920" y="231604"/>
                    </a:cubicBezTo>
                    <a:cubicBezTo>
                      <a:pt x="434240" y="127070"/>
                      <a:pt x="583275" y="52667"/>
                      <a:pt x="748157" y="19413"/>
                    </a:cubicBezTo>
                    <a:close/>
                    <a:moveTo>
                      <a:pt x="1137621" y="18543"/>
                    </a:moveTo>
                    <a:cubicBezTo>
                      <a:pt x="1297904" y="50310"/>
                      <a:pt x="1443338" y="120918"/>
                      <a:pt x="1562575" y="219802"/>
                    </a:cubicBezTo>
                    <a:cubicBezTo>
                      <a:pt x="1512842" y="265093"/>
                      <a:pt x="1453308" y="302843"/>
                      <a:pt x="1386970" y="332857"/>
                    </a:cubicBezTo>
                    <a:cubicBezTo>
                      <a:pt x="1323718" y="199817"/>
                      <a:pt x="1237626" y="91674"/>
                      <a:pt x="1137621" y="18543"/>
                    </a:cubicBezTo>
                    <a:close/>
                    <a:moveTo>
                      <a:pt x="900586" y="1702"/>
                    </a:moveTo>
                    <a:lnTo>
                      <a:pt x="900586" y="430269"/>
                    </a:lnTo>
                    <a:cubicBezTo>
                      <a:pt x="778345" y="428899"/>
                      <a:pt x="662774" y="406468"/>
                      <a:pt x="560047" y="366408"/>
                    </a:cubicBezTo>
                    <a:cubicBezTo>
                      <a:pt x="637783" y="193348"/>
                      <a:pt x="753999" y="63227"/>
                      <a:pt x="890213" y="2203"/>
                    </a:cubicBezTo>
                    <a:close/>
                    <a:moveTo>
                      <a:pt x="953521" y="0"/>
                    </a:moveTo>
                    <a:lnTo>
                      <a:pt x="981035" y="1330"/>
                    </a:lnTo>
                    <a:cubicBezTo>
                      <a:pt x="1124068" y="53565"/>
                      <a:pt x="1247786" y="180867"/>
                      <a:pt x="1332000" y="354889"/>
                    </a:cubicBezTo>
                    <a:cubicBezTo>
                      <a:pt x="1219743" y="403080"/>
                      <a:pt x="1090709" y="429800"/>
                      <a:pt x="953521" y="430954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KSO_Shape"/>
              <p:cNvSpPr/>
              <p:nvPr/>
            </p:nvSpPr>
            <p:spPr>
              <a:xfrm>
                <a:off x="7109986" y="5142401"/>
                <a:ext cx="538649" cy="557223"/>
              </a:xfrm>
              <a:custGeom>
                <a:avLst/>
                <a:gdLst/>
                <a:ahLst/>
                <a:cxnLst/>
                <a:rect l="l" t="t" r="r" b="b"/>
                <a:pathLst>
                  <a:path w="1119349" h="1157433">
                    <a:moveTo>
                      <a:pt x="135620" y="818456"/>
                    </a:moveTo>
                    <a:cubicBezTo>
                      <a:pt x="71450" y="948523"/>
                      <a:pt x="57484" y="1054732"/>
                      <a:pt x="108323" y="1103729"/>
                    </a:cubicBezTo>
                    <a:cubicBezTo>
                      <a:pt x="164989" y="1158341"/>
                      <a:pt x="289713" y="1129874"/>
                      <a:pt x="437069" y="1040437"/>
                    </a:cubicBezTo>
                    <a:cubicBezTo>
                      <a:pt x="307239" y="1007168"/>
                      <a:pt x="198946" y="926245"/>
                      <a:pt x="135620" y="818456"/>
                    </a:cubicBezTo>
                    <a:close/>
                    <a:moveTo>
                      <a:pt x="582086" y="345816"/>
                    </a:moveTo>
                    <a:cubicBezTo>
                      <a:pt x="490772" y="345817"/>
                      <a:pt x="434615" y="407693"/>
                      <a:pt x="413811" y="495363"/>
                    </a:cubicBezTo>
                    <a:lnTo>
                      <a:pt x="750361" y="495364"/>
                    </a:lnTo>
                    <a:cubicBezTo>
                      <a:pt x="729557" y="407692"/>
                      <a:pt x="673401" y="345816"/>
                      <a:pt x="582086" y="345816"/>
                    </a:cubicBezTo>
                    <a:close/>
                    <a:moveTo>
                      <a:pt x="954622" y="129"/>
                    </a:moveTo>
                    <a:cubicBezTo>
                      <a:pt x="1007406" y="-1466"/>
                      <a:pt x="1051113" y="11645"/>
                      <a:pt x="1081775" y="41196"/>
                    </a:cubicBezTo>
                    <a:cubicBezTo>
                      <a:pt x="1101805" y="60500"/>
                      <a:pt x="1115030" y="85625"/>
                      <a:pt x="1119349" y="116033"/>
                    </a:cubicBezTo>
                    <a:cubicBezTo>
                      <a:pt x="1112931" y="103633"/>
                      <a:pt x="1104158" y="92219"/>
                      <a:pt x="1093494" y="81508"/>
                    </a:cubicBezTo>
                    <a:cubicBezTo>
                      <a:pt x="1010899" y="-1451"/>
                      <a:pt x="882017" y="28786"/>
                      <a:pt x="737350" y="130602"/>
                    </a:cubicBezTo>
                    <a:cubicBezTo>
                      <a:pt x="943277" y="190863"/>
                      <a:pt x="1091569" y="370605"/>
                      <a:pt x="1091569" y="582598"/>
                    </a:cubicBezTo>
                    <a:lnTo>
                      <a:pt x="1085273" y="640757"/>
                    </a:lnTo>
                    <a:lnTo>
                      <a:pt x="755888" y="640756"/>
                    </a:lnTo>
                    <a:lnTo>
                      <a:pt x="719073" y="640757"/>
                    </a:lnTo>
                    <a:lnTo>
                      <a:pt x="408284" y="640757"/>
                    </a:lnTo>
                    <a:cubicBezTo>
                      <a:pt x="424002" y="743453"/>
                      <a:pt x="484447" y="819382"/>
                      <a:pt x="582086" y="819383"/>
                    </a:cubicBezTo>
                    <a:cubicBezTo>
                      <a:pt x="648673" y="819382"/>
                      <a:pt x="697960" y="784070"/>
                      <a:pt x="725617" y="727992"/>
                    </a:cubicBezTo>
                    <a:lnTo>
                      <a:pt x="1064773" y="727992"/>
                    </a:lnTo>
                    <a:cubicBezTo>
                      <a:pt x="1000780" y="921122"/>
                      <a:pt x="807116" y="1060320"/>
                      <a:pt x="578539" y="1060320"/>
                    </a:cubicBezTo>
                    <a:cubicBezTo>
                      <a:pt x="541437" y="1060319"/>
                      <a:pt x="505255" y="1056652"/>
                      <a:pt x="470646" y="1048435"/>
                    </a:cubicBezTo>
                    <a:cubicBezTo>
                      <a:pt x="288189" y="1159820"/>
                      <a:pt x="124174" y="1191927"/>
                      <a:pt x="45670" y="1116267"/>
                    </a:cubicBezTo>
                    <a:cubicBezTo>
                      <a:pt x="-38972" y="1034693"/>
                      <a:pt x="-2092" y="849162"/>
                      <a:pt x="124297" y="645271"/>
                    </a:cubicBezTo>
                    <a:cubicBezTo>
                      <a:pt x="126384" y="641564"/>
                      <a:pt x="128546" y="637931"/>
                      <a:pt x="130887" y="634433"/>
                    </a:cubicBezTo>
                    <a:cubicBezTo>
                      <a:pt x="140131" y="616742"/>
                      <a:pt x="151256" y="599735"/>
                      <a:pt x="163296" y="582889"/>
                    </a:cubicBezTo>
                    <a:cubicBezTo>
                      <a:pt x="171413" y="570408"/>
                      <a:pt x="179765" y="558285"/>
                      <a:pt x="189707" y="547372"/>
                    </a:cubicBezTo>
                    <a:cubicBezTo>
                      <a:pt x="207410" y="520542"/>
                      <a:pt x="227598" y="494496"/>
                      <a:pt x="249351" y="468810"/>
                    </a:cubicBezTo>
                    <a:cubicBezTo>
                      <a:pt x="261501" y="453873"/>
                      <a:pt x="274484" y="439223"/>
                      <a:pt x="288439" y="424719"/>
                    </a:cubicBezTo>
                    <a:cubicBezTo>
                      <a:pt x="304701" y="403895"/>
                      <a:pt x="322841" y="384213"/>
                      <a:pt x="341644" y="364703"/>
                    </a:cubicBezTo>
                    <a:cubicBezTo>
                      <a:pt x="392793" y="311630"/>
                      <a:pt x="445389" y="263415"/>
                      <a:pt x="498166" y="220924"/>
                    </a:cubicBezTo>
                    <a:cubicBezTo>
                      <a:pt x="310657" y="309270"/>
                      <a:pt x="183697" y="431706"/>
                      <a:pt x="65845" y="579499"/>
                    </a:cubicBezTo>
                    <a:cubicBezTo>
                      <a:pt x="67312" y="317087"/>
                      <a:pt x="296312" y="104878"/>
                      <a:pt x="578538" y="104878"/>
                    </a:cubicBezTo>
                    <a:lnTo>
                      <a:pt x="651994" y="111773"/>
                    </a:lnTo>
                    <a:cubicBezTo>
                      <a:pt x="764896" y="41979"/>
                      <a:pt x="871117" y="2651"/>
                      <a:pt x="954622" y="129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KSO_Shape"/>
              <p:cNvSpPr/>
              <p:nvPr/>
            </p:nvSpPr>
            <p:spPr bwMode="auto">
              <a:xfrm>
                <a:off x="2067188" y="5142401"/>
                <a:ext cx="557223" cy="557223"/>
              </a:xfrm>
              <a:custGeom>
                <a:avLst/>
                <a:gdLst>
                  <a:gd name="T0" fmla="*/ 2147483646 w 207"/>
                  <a:gd name="T1" fmla="*/ 2147483646 h 207"/>
                  <a:gd name="T2" fmla="*/ 2147483646 w 207"/>
                  <a:gd name="T3" fmla="*/ 2147483646 h 207"/>
                  <a:gd name="T4" fmla="*/ 2147483646 w 207"/>
                  <a:gd name="T5" fmla="*/ 2147483646 h 207"/>
                  <a:gd name="T6" fmla="*/ 2147483646 w 207"/>
                  <a:gd name="T7" fmla="*/ 2147483646 h 207"/>
                  <a:gd name="T8" fmla="*/ 2147483646 w 207"/>
                  <a:gd name="T9" fmla="*/ 2147483646 h 207"/>
                  <a:gd name="T10" fmla="*/ 2147483646 w 207"/>
                  <a:gd name="T11" fmla="*/ 2147483646 h 207"/>
                  <a:gd name="T12" fmla="*/ 2147483646 w 207"/>
                  <a:gd name="T13" fmla="*/ 2147483646 h 207"/>
                  <a:gd name="T14" fmla="*/ 2147483646 w 207"/>
                  <a:gd name="T15" fmla="*/ 2147483646 h 207"/>
                  <a:gd name="T16" fmla="*/ 2147483646 w 207"/>
                  <a:gd name="T17" fmla="*/ 2147483646 h 207"/>
                  <a:gd name="T18" fmla="*/ 2147483646 w 207"/>
                  <a:gd name="T19" fmla="*/ 2147483646 h 207"/>
                  <a:gd name="T20" fmla="*/ 2147483646 w 207"/>
                  <a:gd name="T21" fmla="*/ 2147483646 h 207"/>
                  <a:gd name="T22" fmla="*/ 2147483646 w 207"/>
                  <a:gd name="T23" fmla="*/ 2147483646 h 207"/>
                  <a:gd name="T24" fmla="*/ 2147483646 w 207"/>
                  <a:gd name="T25" fmla="*/ 2147483646 h 207"/>
                  <a:gd name="T26" fmla="*/ 2147483646 w 207"/>
                  <a:gd name="T27" fmla="*/ 2147483646 h 207"/>
                  <a:gd name="T28" fmla="*/ 0 w 207"/>
                  <a:gd name="T29" fmla="*/ 2147483646 h 207"/>
                  <a:gd name="T30" fmla="*/ 2147483646 w 207"/>
                  <a:gd name="T31" fmla="*/ 2147483646 h 207"/>
                  <a:gd name="T32" fmla="*/ 2147483646 w 207"/>
                  <a:gd name="T33" fmla="*/ 0 h 207"/>
                  <a:gd name="T34" fmla="*/ 2147483646 w 207"/>
                  <a:gd name="T35" fmla="*/ 2147483646 h 207"/>
                  <a:gd name="T36" fmla="*/ 2147483646 w 207"/>
                  <a:gd name="T37" fmla="*/ 2147483646 h 207"/>
                  <a:gd name="T38" fmla="*/ 2147483646 w 207"/>
                  <a:gd name="T39" fmla="*/ 2147483646 h 207"/>
                  <a:gd name="T40" fmla="*/ 2147483646 w 207"/>
                  <a:gd name="T41" fmla="*/ 2147483646 h 207"/>
                  <a:gd name="T42" fmla="*/ 2147483646 w 207"/>
                  <a:gd name="T43" fmla="*/ 2147483646 h 207"/>
                  <a:gd name="T44" fmla="*/ 2147483646 w 207"/>
                  <a:gd name="T45" fmla="*/ 2147483646 h 207"/>
                  <a:gd name="T46" fmla="*/ 2147483646 w 207"/>
                  <a:gd name="T47" fmla="*/ 2147483646 h 207"/>
                  <a:gd name="T48" fmla="*/ 2147483646 w 207"/>
                  <a:gd name="T49" fmla="*/ 2147483646 h 207"/>
                  <a:gd name="T50" fmla="*/ 2147483646 w 207"/>
                  <a:gd name="T51" fmla="*/ 2147483646 h 207"/>
                  <a:gd name="T52" fmla="*/ 2147483646 w 207"/>
                  <a:gd name="T53" fmla="*/ 2147483646 h 207"/>
                  <a:gd name="T54" fmla="*/ 2147483646 w 207"/>
                  <a:gd name="T55" fmla="*/ 2147483646 h 207"/>
                  <a:gd name="T56" fmla="*/ 2147483646 w 207"/>
                  <a:gd name="T57" fmla="*/ 2147483646 h 207"/>
                  <a:gd name="T58" fmla="*/ 2147483646 w 207"/>
                  <a:gd name="T59" fmla="*/ 2147483646 h 207"/>
                  <a:gd name="T60" fmla="*/ 2147483646 w 207"/>
                  <a:gd name="T61" fmla="*/ 2147483646 h 207"/>
                  <a:gd name="T62" fmla="*/ 2147483646 w 207"/>
                  <a:gd name="T63" fmla="*/ 2147483646 h 207"/>
                  <a:gd name="T64" fmla="*/ 2147483646 w 207"/>
                  <a:gd name="T65" fmla="*/ 2147483646 h 207"/>
                  <a:gd name="T66" fmla="*/ 2147483646 w 207"/>
                  <a:gd name="T67" fmla="*/ 2147483646 h 207"/>
                  <a:gd name="T68" fmla="*/ 2147483646 w 207"/>
                  <a:gd name="T69" fmla="*/ 2147483646 h 207"/>
                  <a:gd name="T70" fmla="*/ 2147483646 w 207"/>
                  <a:gd name="T71" fmla="*/ 2147483646 h 207"/>
                  <a:gd name="T72" fmla="*/ 2147483646 w 207"/>
                  <a:gd name="T73" fmla="*/ 2147483646 h 207"/>
                  <a:gd name="T74" fmla="*/ 2147483646 w 207"/>
                  <a:gd name="T75" fmla="*/ 2147483646 h 20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07" h="207">
                    <a:moveTo>
                      <a:pt x="137" y="51"/>
                    </a:moveTo>
                    <a:cubicBezTo>
                      <a:pt x="153" y="51"/>
                      <a:pt x="153" y="51"/>
                      <a:pt x="153" y="51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1" y="120"/>
                      <a:pt x="141" y="125"/>
                      <a:pt x="142" y="128"/>
                    </a:cubicBezTo>
                    <a:cubicBezTo>
                      <a:pt x="143" y="132"/>
                      <a:pt x="146" y="133"/>
                      <a:pt x="150" y="133"/>
                    </a:cubicBezTo>
                    <a:cubicBezTo>
                      <a:pt x="154" y="133"/>
                      <a:pt x="158" y="132"/>
                      <a:pt x="161" y="130"/>
                    </a:cubicBezTo>
                    <a:cubicBezTo>
                      <a:pt x="165" y="129"/>
                      <a:pt x="169" y="126"/>
                      <a:pt x="172" y="122"/>
                    </a:cubicBezTo>
                    <a:cubicBezTo>
                      <a:pt x="175" y="118"/>
                      <a:pt x="177" y="114"/>
                      <a:pt x="179" y="108"/>
                    </a:cubicBezTo>
                    <a:cubicBezTo>
                      <a:pt x="181" y="102"/>
                      <a:pt x="182" y="95"/>
                      <a:pt x="182" y="87"/>
                    </a:cubicBezTo>
                    <a:cubicBezTo>
                      <a:pt x="182" y="76"/>
                      <a:pt x="180" y="66"/>
                      <a:pt x="176" y="58"/>
                    </a:cubicBezTo>
                    <a:cubicBezTo>
                      <a:pt x="172" y="50"/>
                      <a:pt x="167" y="44"/>
                      <a:pt x="161" y="38"/>
                    </a:cubicBezTo>
                    <a:cubicBezTo>
                      <a:pt x="154" y="33"/>
                      <a:pt x="146" y="29"/>
                      <a:pt x="137" y="27"/>
                    </a:cubicBezTo>
                    <a:cubicBezTo>
                      <a:pt x="128" y="24"/>
                      <a:pt x="119" y="23"/>
                      <a:pt x="109" y="23"/>
                    </a:cubicBezTo>
                    <a:cubicBezTo>
                      <a:pt x="97" y="23"/>
                      <a:pt x="86" y="25"/>
                      <a:pt x="76" y="30"/>
                    </a:cubicBezTo>
                    <a:cubicBezTo>
                      <a:pt x="65" y="34"/>
                      <a:pt x="57" y="40"/>
                      <a:pt x="49" y="47"/>
                    </a:cubicBezTo>
                    <a:cubicBezTo>
                      <a:pt x="42" y="55"/>
                      <a:pt x="36" y="63"/>
                      <a:pt x="31" y="74"/>
                    </a:cubicBezTo>
                    <a:cubicBezTo>
                      <a:pt x="27" y="84"/>
                      <a:pt x="25" y="95"/>
                      <a:pt x="25" y="107"/>
                    </a:cubicBezTo>
                    <a:cubicBezTo>
                      <a:pt x="25" y="119"/>
                      <a:pt x="27" y="129"/>
                      <a:pt x="30" y="139"/>
                    </a:cubicBezTo>
                    <a:cubicBezTo>
                      <a:pt x="34" y="148"/>
                      <a:pt x="39" y="156"/>
                      <a:pt x="46" y="163"/>
                    </a:cubicBezTo>
                    <a:cubicBezTo>
                      <a:pt x="53" y="169"/>
                      <a:pt x="61" y="174"/>
                      <a:pt x="71" y="178"/>
                    </a:cubicBezTo>
                    <a:cubicBezTo>
                      <a:pt x="81" y="181"/>
                      <a:pt x="93" y="183"/>
                      <a:pt x="106" y="183"/>
                    </a:cubicBezTo>
                    <a:cubicBezTo>
                      <a:pt x="110" y="183"/>
                      <a:pt x="115" y="183"/>
                      <a:pt x="121" y="182"/>
                    </a:cubicBezTo>
                    <a:cubicBezTo>
                      <a:pt x="127" y="181"/>
                      <a:pt x="132" y="179"/>
                      <a:pt x="136" y="177"/>
                    </a:cubicBezTo>
                    <a:cubicBezTo>
                      <a:pt x="143" y="199"/>
                      <a:pt x="143" y="199"/>
                      <a:pt x="143" y="199"/>
                    </a:cubicBezTo>
                    <a:cubicBezTo>
                      <a:pt x="137" y="202"/>
                      <a:pt x="131" y="204"/>
                      <a:pt x="124" y="205"/>
                    </a:cubicBezTo>
                    <a:cubicBezTo>
                      <a:pt x="118" y="206"/>
                      <a:pt x="110" y="207"/>
                      <a:pt x="102" y="207"/>
                    </a:cubicBezTo>
                    <a:cubicBezTo>
                      <a:pt x="87" y="207"/>
                      <a:pt x="74" y="205"/>
                      <a:pt x="61" y="200"/>
                    </a:cubicBezTo>
                    <a:cubicBezTo>
                      <a:pt x="49" y="196"/>
                      <a:pt x="38" y="190"/>
                      <a:pt x="29" y="182"/>
                    </a:cubicBezTo>
                    <a:cubicBezTo>
                      <a:pt x="20" y="173"/>
                      <a:pt x="13" y="163"/>
                      <a:pt x="7" y="151"/>
                    </a:cubicBezTo>
                    <a:cubicBezTo>
                      <a:pt x="2" y="138"/>
                      <a:pt x="0" y="124"/>
                      <a:pt x="0" y="108"/>
                    </a:cubicBezTo>
                    <a:cubicBezTo>
                      <a:pt x="0" y="91"/>
                      <a:pt x="3" y="76"/>
                      <a:pt x="9" y="63"/>
                    </a:cubicBezTo>
                    <a:cubicBezTo>
                      <a:pt x="14" y="50"/>
                      <a:pt x="22" y="38"/>
                      <a:pt x="32" y="29"/>
                    </a:cubicBezTo>
                    <a:cubicBezTo>
                      <a:pt x="42" y="20"/>
                      <a:pt x="54" y="12"/>
                      <a:pt x="67" y="7"/>
                    </a:cubicBezTo>
                    <a:cubicBezTo>
                      <a:pt x="80" y="2"/>
                      <a:pt x="94" y="0"/>
                      <a:pt x="109" y="0"/>
                    </a:cubicBezTo>
                    <a:cubicBezTo>
                      <a:pt x="123" y="0"/>
                      <a:pt x="136" y="2"/>
                      <a:pt x="148" y="6"/>
                    </a:cubicBezTo>
                    <a:cubicBezTo>
                      <a:pt x="160" y="10"/>
                      <a:pt x="170" y="15"/>
                      <a:pt x="179" y="23"/>
                    </a:cubicBezTo>
                    <a:cubicBezTo>
                      <a:pt x="188" y="30"/>
                      <a:pt x="195" y="40"/>
                      <a:pt x="200" y="50"/>
                    </a:cubicBezTo>
                    <a:cubicBezTo>
                      <a:pt x="205" y="61"/>
                      <a:pt x="207" y="74"/>
                      <a:pt x="207" y="87"/>
                    </a:cubicBezTo>
                    <a:cubicBezTo>
                      <a:pt x="207" y="97"/>
                      <a:pt x="205" y="106"/>
                      <a:pt x="202" y="115"/>
                    </a:cubicBezTo>
                    <a:cubicBezTo>
                      <a:pt x="199" y="123"/>
                      <a:pt x="194" y="130"/>
                      <a:pt x="188" y="137"/>
                    </a:cubicBezTo>
                    <a:cubicBezTo>
                      <a:pt x="182" y="143"/>
                      <a:pt x="175" y="148"/>
                      <a:pt x="167" y="151"/>
                    </a:cubicBezTo>
                    <a:cubicBezTo>
                      <a:pt x="159" y="155"/>
                      <a:pt x="151" y="157"/>
                      <a:pt x="141" y="157"/>
                    </a:cubicBezTo>
                    <a:cubicBezTo>
                      <a:pt x="138" y="157"/>
                      <a:pt x="134" y="156"/>
                      <a:pt x="131" y="156"/>
                    </a:cubicBezTo>
                    <a:cubicBezTo>
                      <a:pt x="128" y="155"/>
                      <a:pt x="125" y="153"/>
                      <a:pt x="123" y="151"/>
                    </a:cubicBezTo>
                    <a:cubicBezTo>
                      <a:pt x="121" y="149"/>
                      <a:pt x="119" y="147"/>
                      <a:pt x="118" y="144"/>
                    </a:cubicBezTo>
                    <a:cubicBezTo>
                      <a:pt x="117" y="140"/>
                      <a:pt x="116" y="137"/>
                      <a:pt x="117" y="132"/>
                    </a:cubicBezTo>
                    <a:cubicBezTo>
                      <a:pt x="116" y="132"/>
                      <a:pt x="116" y="132"/>
                      <a:pt x="116" y="132"/>
                    </a:cubicBezTo>
                    <a:cubicBezTo>
                      <a:pt x="114" y="135"/>
                      <a:pt x="111" y="138"/>
                      <a:pt x="109" y="141"/>
                    </a:cubicBezTo>
                    <a:cubicBezTo>
                      <a:pt x="106" y="144"/>
                      <a:pt x="103" y="147"/>
                      <a:pt x="100" y="149"/>
                    </a:cubicBezTo>
                    <a:cubicBezTo>
                      <a:pt x="97" y="152"/>
                      <a:pt x="93" y="153"/>
                      <a:pt x="89" y="155"/>
                    </a:cubicBezTo>
                    <a:cubicBezTo>
                      <a:pt x="86" y="156"/>
                      <a:pt x="81" y="157"/>
                      <a:pt x="77" y="157"/>
                    </a:cubicBezTo>
                    <a:cubicBezTo>
                      <a:pt x="73" y="157"/>
                      <a:pt x="70" y="156"/>
                      <a:pt x="66" y="154"/>
                    </a:cubicBezTo>
                    <a:cubicBezTo>
                      <a:pt x="63" y="153"/>
                      <a:pt x="60" y="151"/>
                      <a:pt x="58" y="148"/>
                    </a:cubicBezTo>
                    <a:cubicBezTo>
                      <a:pt x="55" y="145"/>
                      <a:pt x="53" y="141"/>
                      <a:pt x="52" y="137"/>
                    </a:cubicBezTo>
                    <a:cubicBezTo>
                      <a:pt x="51" y="133"/>
                      <a:pt x="50" y="129"/>
                      <a:pt x="50" y="124"/>
                    </a:cubicBezTo>
                    <a:cubicBezTo>
                      <a:pt x="50" y="114"/>
                      <a:pt x="51" y="105"/>
                      <a:pt x="54" y="96"/>
                    </a:cubicBezTo>
                    <a:cubicBezTo>
                      <a:pt x="57" y="87"/>
                      <a:pt x="62" y="80"/>
                      <a:pt x="67" y="73"/>
                    </a:cubicBezTo>
                    <a:cubicBezTo>
                      <a:pt x="72" y="66"/>
                      <a:pt x="78" y="60"/>
                      <a:pt x="85" y="56"/>
                    </a:cubicBezTo>
                    <a:cubicBezTo>
                      <a:pt x="92" y="52"/>
                      <a:pt x="99" y="50"/>
                      <a:pt x="107" y="50"/>
                    </a:cubicBezTo>
                    <a:cubicBezTo>
                      <a:pt x="112" y="50"/>
                      <a:pt x="117" y="51"/>
                      <a:pt x="120" y="52"/>
                    </a:cubicBezTo>
                    <a:cubicBezTo>
                      <a:pt x="124" y="54"/>
                      <a:pt x="127" y="56"/>
                      <a:pt x="130" y="59"/>
                    </a:cubicBezTo>
                    <a:lnTo>
                      <a:pt x="137" y="51"/>
                    </a:lnTo>
                    <a:close/>
                    <a:moveTo>
                      <a:pt x="123" y="79"/>
                    </a:moveTo>
                    <a:cubicBezTo>
                      <a:pt x="121" y="77"/>
                      <a:pt x="119" y="76"/>
                      <a:pt x="117" y="75"/>
                    </a:cubicBezTo>
                    <a:cubicBezTo>
                      <a:pt x="115" y="74"/>
                      <a:pt x="112" y="74"/>
                      <a:pt x="109" y="74"/>
                    </a:cubicBezTo>
                    <a:cubicBezTo>
                      <a:pt x="104" y="74"/>
                      <a:pt x="100" y="75"/>
                      <a:pt x="96" y="78"/>
                    </a:cubicBezTo>
                    <a:cubicBezTo>
                      <a:pt x="92" y="80"/>
                      <a:pt x="89" y="83"/>
                      <a:pt x="86" y="88"/>
                    </a:cubicBezTo>
                    <a:cubicBezTo>
                      <a:pt x="84" y="92"/>
                      <a:pt x="81" y="96"/>
                      <a:pt x="80" y="101"/>
                    </a:cubicBezTo>
                    <a:cubicBezTo>
                      <a:pt x="78" y="106"/>
                      <a:pt x="78" y="111"/>
                      <a:pt x="78" y="116"/>
                    </a:cubicBezTo>
                    <a:cubicBezTo>
                      <a:pt x="78" y="121"/>
                      <a:pt x="79" y="125"/>
                      <a:pt x="81" y="128"/>
                    </a:cubicBezTo>
                    <a:cubicBezTo>
                      <a:pt x="83" y="132"/>
                      <a:pt x="86" y="133"/>
                      <a:pt x="91" y="133"/>
                    </a:cubicBezTo>
                    <a:cubicBezTo>
                      <a:pt x="93" y="133"/>
                      <a:pt x="96" y="133"/>
                      <a:pt x="98" y="131"/>
                    </a:cubicBezTo>
                    <a:cubicBezTo>
                      <a:pt x="100" y="130"/>
                      <a:pt x="103" y="128"/>
                      <a:pt x="105" y="126"/>
                    </a:cubicBezTo>
                    <a:cubicBezTo>
                      <a:pt x="107" y="124"/>
                      <a:pt x="110" y="122"/>
                      <a:pt x="112" y="119"/>
                    </a:cubicBezTo>
                    <a:cubicBezTo>
                      <a:pt x="114" y="116"/>
                      <a:pt x="116" y="113"/>
                      <a:pt x="117" y="110"/>
                    </a:cubicBezTo>
                    <a:lnTo>
                      <a:pt x="123" y="7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1" name="KSO_Shape"/>
              <p:cNvSpPr/>
              <p:nvPr/>
            </p:nvSpPr>
            <p:spPr>
              <a:xfrm>
                <a:off x="9602966" y="5187907"/>
                <a:ext cx="557223" cy="466210"/>
              </a:xfrm>
              <a:custGeom>
                <a:avLst/>
                <a:gdLst/>
                <a:ahLst/>
                <a:cxnLst/>
                <a:rect l="l" t="t" r="r" b="b"/>
                <a:pathLst>
                  <a:path w="1366582" h="1042046">
                    <a:moveTo>
                      <a:pt x="37022" y="792087"/>
                    </a:moveTo>
                    <a:lnTo>
                      <a:pt x="185104" y="792087"/>
                    </a:lnTo>
                    <a:cubicBezTo>
                      <a:pt x="205551" y="792087"/>
                      <a:pt x="222126" y="808662"/>
                      <a:pt x="222126" y="829109"/>
                    </a:cubicBezTo>
                    <a:lnTo>
                      <a:pt x="222126" y="1005022"/>
                    </a:lnTo>
                    <a:cubicBezTo>
                      <a:pt x="222126" y="1025469"/>
                      <a:pt x="205551" y="1042044"/>
                      <a:pt x="185104" y="1042044"/>
                    </a:cubicBezTo>
                    <a:lnTo>
                      <a:pt x="37022" y="1042044"/>
                    </a:lnTo>
                    <a:cubicBezTo>
                      <a:pt x="16575" y="1042044"/>
                      <a:pt x="0" y="1025469"/>
                      <a:pt x="0" y="1005022"/>
                    </a:cubicBezTo>
                    <a:lnTo>
                      <a:pt x="0" y="829109"/>
                    </a:lnTo>
                    <a:cubicBezTo>
                      <a:pt x="0" y="808662"/>
                      <a:pt x="16575" y="792087"/>
                      <a:pt x="37022" y="792087"/>
                    </a:cubicBezTo>
                    <a:close/>
                    <a:moveTo>
                      <a:pt x="308442" y="614561"/>
                    </a:moveTo>
                    <a:lnTo>
                      <a:pt x="456524" y="614561"/>
                    </a:lnTo>
                    <a:cubicBezTo>
                      <a:pt x="476971" y="614561"/>
                      <a:pt x="493546" y="631136"/>
                      <a:pt x="493546" y="651583"/>
                    </a:cubicBezTo>
                    <a:lnTo>
                      <a:pt x="493546" y="1005023"/>
                    </a:lnTo>
                    <a:cubicBezTo>
                      <a:pt x="493546" y="1025470"/>
                      <a:pt x="476971" y="1042045"/>
                      <a:pt x="456524" y="1042045"/>
                    </a:cubicBezTo>
                    <a:lnTo>
                      <a:pt x="308442" y="1042045"/>
                    </a:lnTo>
                    <a:cubicBezTo>
                      <a:pt x="287995" y="1042045"/>
                      <a:pt x="271420" y="1025470"/>
                      <a:pt x="271420" y="1005023"/>
                    </a:cubicBezTo>
                    <a:lnTo>
                      <a:pt x="271420" y="651583"/>
                    </a:lnTo>
                    <a:cubicBezTo>
                      <a:pt x="271420" y="631136"/>
                      <a:pt x="287995" y="614561"/>
                      <a:pt x="308442" y="614561"/>
                    </a:cubicBezTo>
                    <a:close/>
                    <a:moveTo>
                      <a:pt x="583127" y="432047"/>
                    </a:moveTo>
                    <a:lnTo>
                      <a:pt x="744271" y="432047"/>
                    </a:lnTo>
                    <a:cubicBezTo>
                      <a:pt x="766521" y="432047"/>
                      <a:pt x="784558" y="450084"/>
                      <a:pt x="784558" y="472334"/>
                    </a:cubicBezTo>
                    <a:lnTo>
                      <a:pt x="784558" y="1001758"/>
                    </a:lnTo>
                    <a:cubicBezTo>
                      <a:pt x="784558" y="1024008"/>
                      <a:pt x="766521" y="1042045"/>
                      <a:pt x="744271" y="1042045"/>
                    </a:cubicBezTo>
                    <a:lnTo>
                      <a:pt x="583127" y="1042045"/>
                    </a:lnTo>
                    <a:cubicBezTo>
                      <a:pt x="560877" y="1042045"/>
                      <a:pt x="542840" y="1024008"/>
                      <a:pt x="542840" y="1001758"/>
                    </a:cubicBezTo>
                    <a:lnTo>
                      <a:pt x="542840" y="472334"/>
                    </a:lnTo>
                    <a:cubicBezTo>
                      <a:pt x="542840" y="450084"/>
                      <a:pt x="560877" y="432047"/>
                      <a:pt x="583127" y="432047"/>
                    </a:cubicBezTo>
                    <a:close/>
                    <a:moveTo>
                      <a:pt x="874139" y="210194"/>
                    </a:moveTo>
                    <a:lnTo>
                      <a:pt x="1035283" y="210194"/>
                    </a:lnTo>
                    <a:cubicBezTo>
                      <a:pt x="1057533" y="210194"/>
                      <a:pt x="1075570" y="228231"/>
                      <a:pt x="1075570" y="250481"/>
                    </a:cubicBezTo>
                    <a:lnTo>
                      <a:pt x="1075570" y="1001758"/>
                    </a:lnTo>
                    <a:cubicBezTo>
                      <a:pt x="1075570" y="1024008"/>
                      <a:pt x="1057533" y="1042045"/>
                      <a:pt x="1035283" y="1042045"/>
                    </a:cubicBezTo>
                    <a:lnTo>
                      <a:pt x="874139" y="1042045"/>
                    </a:lnTo>
                    <a:cubicBezTo>
                      <a:pt x="851889" y="1042045"/>
                      <a:pt x="833852" y="1024008"/>
                      <a:pt x="833852" y="1001758"/>
                    </a:cubicBezTo>
                    <a:lnTo>
                      <a:pt x="833852" y="250481"/>
                    </a:lnTo>
                    <a:cubicBezTo>
                      <a:pt x="833852" y="228231"/>
                      <a:pt x="851889" y="210194"/>
                      <a:pt x="874139" y="210194"/>
                    </a:cubicBezTo>
                    <a:close/>
                    <a:moveTo>
                      <a:pt x="1165151" y="0"/>
                    </a:moveTo>
                    <a:lnTo>
                      <a:pt x="1326295" y="0"/>
                    </a:lnTo>
                    <a:cubicBezTo>
                      <a:pt x="1348545" y="0"/>
                      <a:pt x="1366582" y="18037"/>
                      <a:pt x="1366582" y="40287"/>
                    </a:cubicBezTo>
                    <a:lnTo>
                      <a:pt x="1366582" y="1001759"/>
                    </a:lnTo>
                    <a:cubicBezTo>
                      <a:pt x="1366582" y="1024009"/>
                      <a:pt x="1348545" y="1042046"/>
                      <a:pt x="1326295" y="1042046"/>
                    </a:cubicBezTo>
                    <a:lnTo>
                      <a:pt x="1165151" y="1042046"/>
                    </a:lnTo>
                    <a:cubicBezTo>
                      <a:pt x="1142901" y="1042046"/>
                      <a:pt x="1124864" y="1024009"/>
                      <a:pt x="1124864" y="1001759"/>
                    </a:cubicBezTo>
                    <a:lnTo>
                      <a:pt x="1124864" y="40287"/>
                    </a:lnTo>
                    <a:cubicBezTo>
                      <a:pt x="1124864" y="18037"/>
                      <a:pt x="1142901" y="0"/>
                      <a:pt x="1165151" y="0"/>
                    </a:cubicBezTo>
                    <a:close/>
                  </a:path>
                </a:pathLst>
              </a:custGeom>
              <a:grp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aphicFrame>
        <p:nvGraphicFramePr>
          <p:cNvPr id="18" name="图表 17"/>
          <p:cNvGraphicFramePr/>
          <p:nvPr/>
        </p:nvGraphicFramePr>
        <p:xfrm>
          <a:off x="821584" y="2000250"/>
          <a:ext cx="10548832" cy="23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MH_Text_2"/>
          <p:cNvSpPr/>
          <p:nvPr>
            <p:custDataLst>
              <p:tags r:id="rId1"/>
            </p:custDataLst>
          </p:nvPr>
        </p:nvSpPr>
        <p:spPr>
          <a:xfrm>
            <a:off x="3829158" y="1474887"/>
            <a:ext cx="4533684" cy="43932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defRPr/>
            </a:pPr>
            <a:r>
              <a:rPr lang="da-DK" altLang="zh-CN" sz="2400" kern="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cs typeface="宋体" panose="02010600030101010101" pitchFamily="2" charset="-122"/>
              </a:rPr>
              <a:t>LOREM IPSUM DOLOR SIT AMET</a:t>
            </a:r>
          </a:p>
        </p:txBody>
      </p:sp>
      <p:sp>
        <p:nvSpPr>
          <p:cNvPr id="20" name="任意多边形 19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category"/>
        </p:bldSub>
      </p:bldGraphic>
      <p:bldP spid="19" grpId="0"/>
      <p:bldP spid="20" grpId="0" animBg="1"/>
      <p:bldP spid="21" grpId="0"/>
      <p:bldP spid="22" grpId="0" animBg="1"/>
      <p:bldP spid="23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 76"/>
          <p:cNvSpPr/>
          <p:nvPr/>
        </p:nvSpPr>
        <p:spPr>
          <a:xfrm rot="5400000" flipH="1">
            <a:off x="1704976" y="-1704977"/>
            <a:ext cx="6857999" cy="10267951"/>
          </a:xfrm>
          <a:custGeom>
            <a:avLst/>
            <a:gdLst>
              <a:gd name="connsiteX0" fmla="*/ 6857999 w 6857999"/>
              <a:gd name="connsiteY0" fmla="*/ 6793924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0-1" fmla="*/ 6857999 w 6857999"/>
              <a:gd name="connsiteY0-2" fmla="*/ 6575903 h 10841972"/>
              <a:gd name="connsiteX1-3" fmla="*/ 6857999 w 6857999"/>
              <a:gd name="connsiteY1-4" fmla="*/ 10841972 h 10841972"/>
              <a:gd name="connsiteX2-5" fmla="*/ 0 w 6857999"/>
              <a:gd name="connsiteY2-6" fmla="*/ 10841971 h 10841972"/>
              <a:gd name="connsiteX3-7" fmla="*/ 0 w 6857999"/>
              <a:gd name="connsiteY3-8" fmla="*/ 0 h 10841972"/>
              <a:gd name="connsiteX4" fmla="*/ 6857999 w 6857999"/>
              <a:gd name="connsiteY4" fmla="*/ 6575903 h 10841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6857999" h="10841972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任意多边形 9"/>
          <p:cNvSpPr/>
          <p:nvPr>
            <p:custDataLst>
              <p:tags r:id="rId1"/>
            </p:custDataLst>
          </p:nvPr>
        </p:nvSpPr>
        <p:spPr bwMode="auto">
          <a:xfrm>
            <a:off x="2370073" y="4442216"/>
            <a:ext cx="909093" cy="947139"/>
          </a:xfrm>
          <a:custGeom>
            <a:avLst/>
            <a:gdLst>
              <a:gd name="T0" fmla="*/ 0 w 952500"/>
              <a:gd name="T1" fmla="*/ 0 h 1054100"/>
              <a:gd name="T2" fmla="*/ 218139 w 952500"/>
              <a:gd name="T3" fmla="*/ 534895 h 1054100"/>
              <a:gd name="T4" fmla="*/ 545349 w 952500"/>
              <a:gd name="T5" fmla="*/ 451116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任意多边形 10"/>
          <p:cNvSpPr/>
          <p:nvPr>
            <p:custDataLst>
              <p:tags r:id="rId2"/>
            </p:custDataLst>
          </p:nvPr>
        </p:nvSpPr>
        <p:spPr bwMode="auto">
          <a:xfrm>
            <a:off x="2324016" y="1550741"/>
            <a:ext cx="6808182" cy="3668409"/>
          </a:xfrm>
          <a:custGeom>
            <a:avLst/>
            <a:gdLst>
              <a:gd name="T0" fmla="*/ 0 w 5397138"/>
              <a:gd name="T1" fmla="*/ 0 h 2908300"/>
              <a:gd name="T2" fmla="*/ 5397862 w 5397138"/>
              <a:gd name="T3" fmla="*/ 540657 h 2908300"/>
              <a:gd name="T4" fmla="*/ 4852050 w 5397138"/>
              <a:gd name="T5" fmla="*/ 2654300 h 2908300"/>
              <a:gd name="T6" fmla="*/ 838312 w 5397138"/>
              <a:gd name="T7" fmla="*/ 2908300 h 2908300"/>
              <a:gd name="T8" fmla="*/ 0 w 5397138"/>
              <a:gd name="T9" fmla="*/ 0 h 290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97138" h="2908300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任意多边形 11"/>
          <p:cNvSpPr/>
          <p:nvPr>
            <p:custDataLst>
              <p:tags r:id="rId3"/>
            </p:custDataLst>
          </p:nvPr>
        </p:nvSpPr>
        <p:spPr bwMode="auto">
          <a:xfrm>
            <a:off x="2884690" y="1454625"/>
            <a:ext cx="6561887" cy="3540255"/>
          </a:xfrm>
          <a:custGeom>
            <a:avLst/>
            <a:gdLst>
              <a:gd name="T0" fmla="*/ 0 w 5202646"/>
              <a:gd name="T1" fmla="*/ 622178 h 2806338"/>
              <a:gd name="T2" fmla="*/ 5201422 w 5202646"/>
              <a:gd name="T3" fmla="*/ 0 h 2806338"/>
              <a:gd name="T4" fmla="*/ 4101134 w 5202646"/>
              <a:gd name="T5" fmla="*/ 2693079 h 2806338"/>
              <a:gd name="T6" fmla="*/ 368213 w 5202646"/>
              <a:gd name="T7" fmla="*/ 2807424 h 2806338"/>
              <a:gd name="T8" fmla="*/ 0 w 5202646"/>
              <a:gd name="T9" fmla="*/ 62217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任意多边形 12"/>
          <p:cNvSpPr/>
          <p:nvPr>
            <p:custDataLst>
              <p:tags r:id="rId4"/>
            </p:custDataLst>
          </p:nvPr>
        </p:nvSpPr>
        <p:spPr bwMode="auto">
          <a:xfrm>
            <a:off x="8887906" y="4209937"/>
            <a:ext cx="558672" cy="704847"/>
          </a:xfrm>
          <a:custGeom>
            <a:avLst/>
            <a:gdLst>
              <a:gd name="T0" fmla="*/ 0 w 292100"/>
              <a:gd name="T1" fmla="*/ 29236 h 368300"/>
              <a:gd name="T2" fmla="*/ 671592 w 292100"/>
              <a:gd name="T3" fmla="*/ 0 h 368300"/>
              <a:gd name="T4" fmla="*/ 175199 w 292100"/>
              <a:gd name="T5" fmla="*/ 847834 h 368300"/>
              <a:gd name="T6" fmla="*/ 0 w 292100"/>
              <a:gd name="T7" fmla="*/ 2923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任意多边形 13"/>
          <p:cNvSpPr/>
          <p:nvPr>
            <p:custDataLst>
              <p:tags r:id="rId5"/>
            </p:custDataLst>
          </p:nvPr>
        </p:nvSpPr>
        <p:spPr bwMode="auto">
          <a:xfrm>
            <a:off x="7978813" y="5042938"/>
            <a:ext cx="1021227" cy="360433"/>
          </a:xfrm>
          <a:custGeom>
            <a:avLst/>
            <a:gdLst>
              <a:gd name="T0" fmla="*/ 0 w 647700"/>
              <a:gd name="T1" fmla="*/ 79375 h 228600"/>
              <a:gd name="T2" fmla="*/ 1012031 w 647700"/>
              <a:gd name="T3" fmla="*/ 0 h 228600"/>
              <a:gd name="T4" fmla="*/ 99219 w 647700"/>
              <a:gd name="T5" fmla="*/ 357188 h 228600"/>
              <a:gd name="T6" fmla="*/ 0 w 647700"/>
              <a:gd name="T7" fmla="*/ 7937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prstClr val="black">
                    <a:lumMod val="65000"/>
                    <a:lumOff val="35000"/>
                  </a:prst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4000" spc="300" dirty="0">
              <a:solidFill>
                <a:prstClr val="black">
                  <a:lumMod val="65000"/>
                  <a:lumOff val="35000"/>
                </a:prst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21151932">
            <a:off x="5674850" y="460986"/>
            <a:ext cx="36038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spc="300" dirty="0">
                <a:solidFill>
                  <a:srgbClr val="2E3E57">
                    <a:lumMod val="60000"/>
                    <a:lumOff val="40000"/>
                  </a:srgb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04</a:t>
            </a:r>
            <a:endParaRPr lang="zh-CN" altLang="en-US" sz="8800" spc="300" dirty="0">
              <a:solidFill>
                <a:srgbClr val="2E3E57">
                  <a:lumMod val="60000"/>
                  <a:lumOff val="40000"/>
                </a:srgb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82556" y="3293646"/>
            <a:ext cx="4208203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kern="0" spc="300" dirty="0">
                <a:solidFill>
                  <a:prstClr val="black">
                    <a:lumMod val="75000"/>
                    <a:lumOff val="25000"/>
                  </a:prst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pc="3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prstClr val="white">
                    <a:lumMod val="65000"/>
                  </a:prst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avLst/>
            <a:gdLst>
              <a:gd name="connsiteX0" fmla="*/ 708196 w 1693558"/>
              <a:gd name="connsiteY0" fmla="*/ 0 h 763260"/>
              <a:gd name="connsiteX1" fmla="*/ 0 w 1693558"/>
              <a:gd name="connsiteY1" fmla="*/ 763260 h 763260"/>
              <a:gd name="connsiteX2" fmla="*/ 1693558 w 1693558"/>
              <a:gd name="connsiteY2" fmla="*/ 763260 h 7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558" h="763260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5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8" grpId="0"/>
      <p:bldP spid="74" grpId="0"/>
      <p:bldP spid="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等腰三角形 31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Other_1"/>
          <p:cNvSpPr/>
          <p:nvPr>
            <p:custDataLst>
              <p:tags r:id="rId1"/>
            </p:custDataLst>
          </p:nvPr>
        </p:nvSpPr>
        <p:spPr>
          <a:xfrm rot="1069622">
            <a:off x="3352121" y="1576968"/>
            <a:ext cx="2830844" cy="3084644"/>
          </a:xfrm>
          <a:custGeom>
            <a:avLst/>
            <a:gdLst/>
            <a:ahLst/>
            <a:cxnLst/>
            <a:rect l="l" t="t" r="r" b="b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12" name="MH_Other_5"/>
          <p:cNvSpPr/>
          <p:nvPr>
            <p:custDataLst>
              <p:tags r:id="rId2"/>
            </p:custDataLst>
          </p:nvPr>
        </p:nvSpPr>
        <p:spPr>
          <a:xfrm rot="20530378" flipH="1">
            <a:off x="6032106" y="1576968"/>
            <a:ext cx="2832620" cy="3084644"/>
          </a:xfrm>
          <a:custGeom>
            <a:avLst/>
            <a:gdLst/>
            <a:ahLst/>
            <a:cxnLst/>
            <a:rect l="l" t="t" r="r" b="b"/>
            <a:pathLst>
              <a:path w="3436648" h="3744044">
                <a:moveTo>
                  <a:pt x="1564626" y="0"/>
                </a:moveTo>
                <a:cubicBezTo>
                  <a:pt x="2598515" y="0"/>
                  <a:pt x="3436648" y="838133"/>
                  <a:pt x="3436648" y="1872022"/>
                </a:cubicBezTo>
                <a:cubicBezTo>
                  <a:pt x="3436648" y="2905911"/>
                  <a:pt x="2598515" y="3744044"/>
                  <a:pt x="1564626" y="3744044"/>
                </a:cubicBezTo>
                <a:cubicBezTo>
                  <a:pt x="1382192" y="3744044"/>
                  <a:pt x="1205852" y="3717948"/>
                  <a:pt x="1039512" y="3667999"/>
                </a:cubicBezTo>
                <a:cubicBezTo>
                  <a:pt x="1150762" y="3690559"/>
                  <a:pt x="1265885" y="3702108"/>
                  <a:pt x="1383706" y="3702108"/>
                </a:cubicBezTo>
                <a:cubicBezTo>
                  <a:pt x="2358045" y="3702108"/>
                  <a:pt x="3147902" y="2912251"/>
                  <a:pt x="3147902" y="1937912"/>
                </a:cubicBezTo>
                <a:cubicBezTo>
                  <a:pt x="3147902" y="963573"/>
                  <a:pt x="2358045" y="173716"/>
                  <a:pt x="1383706" y="173716"/>
                </a:cubicBezTo>
                <a:cubicBezTo>
                  <a:pt x="822226" y="173716"/>
                  <a:pt x="322009" y="436016"/>
                  <a:pt x="0" y="845630"/>
                </a:cubicBezTo>
                <a:cubicBezTo>
                  <a:pt x="333766" y="336060"/>
                  <a:pt x="909951" y="0"/>
                  <a:pt x="1564626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grpSp>
        <p:nvGrpSpPr>
          <p:cNvPr id="16" name="组合 15"/>
          <p:cNvGrpSpPr/>
          <p:nvPr/>
        </p:nvGrpSpPr>
        <p:grpSpPr>
          <a:xfrm>
            <a:off x="2890668" y="2072142"/>
            <a:ext cx="2435058" cy="612315"/>
            <a:chOff x="2890668" y="2072142"/>
            <a:chExt cx="2435058" cy="612315"/>
          </a:xfrm>
        </p:grpSpPr>
        <p:sp>
          <p:nvSpPr>
            <p:cNvPr id="2" name="MH_SubTitle_1"/>
            <p:cNvSpPr/>
            <p:nvPr>
              <p:custDataLst>
                <p:tags r:id="rId13"/>
              </p:custDataLst>
            </p:nvPr>
          </p:nvSpPr>
          <p:spPr>
            <a:xfrm>
              <a:off x="2890668" y="2167983"/>
              <a:ext cx="2266450" cy="454355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9" name="MH_Other_2"/>
            <p:cNvSpPr/>
            <p:nvPr>
              <p:custDataLst>
                <p:tags r:id="rId14"/>
              </p:custDataLst>
            </p:nvPr>
          </p:nvSpPr>
          <p:spPr>
            <a:xfrm>
              <a:off x="4713411" y="2072142"/>
              <a:ext cx="612315" cy="612315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1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31903" y="2180357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864499" y="2038422"/>
            <a:ext cx="2403111" cy="612314"/>
            <a:chOff x="6864499" y="2038422"/>
            <a:chExt cx="2403111" cy="612314"/>
          </a:xfrm>
        </p:grpSpPr>
        <p:sp>
          <p:nvSpPr>
            <p:cNvPr id="5" name="MH_SubTitle_4"/>
            <p:cNvSpPr/>
            <p:nvPr>
              <p:custDataLst>
                <p:tags r:id="rId11"/>
              </p:custDataLst>
            </p:nvPr>
          </p:nvSpPr>
          <p:spPr>
            <a:xfrm>
              <a:off x="7002934" y="2134262"/>
              <a:ext cx="2264676" cy="454355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13" name="MH_Other_6"/>
            <p:cNvSpPr/>
            <p:nvPr>
              <p:custDataLst>
                <p:tags r:id="rId12"/>
              </p:custDataLst>
            </p:nvPr>
          </p:nvSpPr>
          <p:spPr>
            <a:xfrm>
              <a:off x="6864499" y="2038422"/>
              <a:ext cx="614089" cy="612314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4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596574" y="2165609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826774" y="3644636"/>
            <a:ext cx="2435058" cy="612315"/>
            <a:chOff x="2826774" y="3644636"/>
            <a:chExt cx="2435058" cy="612315"/>
          </a:xfrm>
        </p:grpSpPr>
        <p:sp>
          <p:nvSpPr>
            <p:cNvPr id="4" name="MH_SubTitle_3"/>
            <p:cNvSpPr/>
            <p:nvPr>
              <p:custDataLst>
                <p:tags r:id="rId9"/>
              </p:custDataLst>
            </p:nvPr>
          </p:nvSpPr>
          <p:spPr>
            <a:xfrm>
              <a:off x="2826774" y="3740477"/>
              <a:ext cx="2266450" cy="454355"/>
            </a:xfrm>
            <a:custGeom>
              <a:avLst/>
              <a:gdLst>
                <a:gd name="connsiteX0" fmla="*/ 184972 w 2026745"/>
                <a:gd name="connsiteY0" fmla="*/ 0 h 406077"/>
                <a:gd name="connsiteX1" fmla="*/ 1841773 w 2026745"/>
                <a:gd name="connsiteY1" fmla="*/ 0 h 406077"/>
                <a:gd name="connsiteX2" fmla="*/ 2026745 w 2026745"/>
                <a:gd name="connsiteY2" fmla="*/ 184973 h 406077"/>
                <a:gd name="connsiteX3" fmla="*/ 2026745 w 2026745"/>
                <a:gd name="connsiteY3" fmla="*/ 221105 h 406077"/>
                <a:gd name="connsiteX4" fmla="*/ 1841773 w 2026745"/>
                <a:gd name="connsiteY4" fmla="*/ 406077 h 406077"/>
                <a:gd name="connsiteX5" fmla="*/ 184972 w 2026745"/>
                <a:gd name="connsiteY5" fmla="*/ 406077 h 406077"/>
                <a:gd name="connsiteX6" fmla="*/ 0 w 2026745"/>
                <a:gd name="connsiteY6" fmla="*/ 221105 h 406077"/>
                <a:gd name="connsiteX7" fmla="*/ 0 w 2026745"/>
                <a:gd name="connsiteY7" fmla="*/ 184973 h 406077"/>
                <a:gd name="connsiteX8" fmla="*/ 184972 w 2026745"/>
                <a:gd name="connsiteY8" fmla="*/ 0 h 40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7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6"/>
                    <a:pt x="2026745" y="184973"/>
                  </a:cubicBezTo>
                  <a:lnTo>
                    <a:pt x="2026745" y="221105"/>
                  </a:lnTo>
                  <a:cubicBezTo>
                    <a:pt x="2026745" y="323262"/>
                    <a:pt x="1943930" y="406077"/>
                    <a:pt x="1841773" y="406077"/>
                  </a:cubicBezTo>
                  <a:lnTo>
                    <a:pt x="184972" y="406077"/>
                  </a:lnTo>
                  <a:cubicBezTo>
                    <a:pt x="82815" y="406077"/>
                    <a:pt x="0" y="323262"/>
                    <a:pt x="0" y="221105"/>
                  </a:cubicBezTo>
                  <a:lnTo>
                    <a:pt x="0" y="184973"/>
                  </a:lnTo>
                  <a:cubicBezTo>
                    <a:pt x="0" y="82816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11" name="MH_Other_4"/>
            <p:cNvSpPr/>
            <p:nvPr>
              <p:custDataLst>
                <p:tags r:id="rId10"/>
              </p:custDataLst>
            </p:nvPr>
          </p:nvSpPr>
          <p:spPr>
            <a:xfrm>
              <a:off x="4649517" y="3644636"/>
              <a:ext cx="612315" cy="612315"/>
            </a:xfrm>
            <a:prstGeom prst="ellipse">
              <a:avLst/>
            </a:prstGeom>
            <a:solidFill>
              <a:schemeClr val="accent4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3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031903" y="3777490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62115" y="3587842"/>
            <a:ext cx="2403111" cy="612315"/>
            <a:chOff x="6962115" y="3587842"/>
            <a:chExt cx="2403111" cy="612315"/>
          </a:xfrm>
        </p:grpSpPr>
        <p:sp>
          <p:nvSpPr>
            <p:cNvPr id="7" name="MH_SubTitle_6"/>
            <p:cNvSpPr/>
            <p:nvPr>
              <p:custDataLst>
                <p:tags r:id="rId7"/>
              </p:custDataLst>
            </p:nvPr>
          </p:nvSpPr>
          <p:spPr>
            <a:xfrm>
              <a:off x="7098775" y="3683682"/>
              <a:ext cx="2266451" cy="454355"/>
            </a:xfrm>
            <a:custGeom>
              <a:avLst/>
              <a:gdLst>
                <a:gd name="connsiteX0" fmla="*/ 184972 w 2026745"/>
                <a:gd name="connsiteY0" fmla="*/ 0 h 406077"/>
                <a:gd name="connsiteX1" fmla="*/ 1841773 w 2026745"/>
                <a:gd name="connsiteY1" fmla="*/ 0 h 406077"/>
                <a:gd name="connsiteX2" fmla="*/ 2026745 w 2026745"/>
                <a:gd name="connsiteY2" fmla="*/ 184973 h 406077"/>
                <a:gd name="connsiteX3" fmla="*/ 2026745 w 2026745"/>
                <a:gd name="connsiteY3" fmla="*/ 221105 h 406077"/>
                <a:gd name="connsiteX4" fmla="*/ 1841773 w 2026745"/>
                <a:gd name="connsiteY4" fmla="*/ 406077 h 406077"/>
                <a:gd name="connsiteX5" fmla="*/ 184972 w 2026745"/>
                <a:gd name="connsiteY5" fmla="*/ 406077 h 406077"/>
                <a:gd name="connsiteX6" fmla="*/ 0 w 2026745"/>
                <a:gd name="connsiteY6" fmla="*/ 221105 h 406077"/>
                <a:gd name="connsiteX7" fmla="*/ 0 w 2026745"/>
                <a:gd name="connsiteY7" fmla="*/ 184973 h 406077"/>
                <a:gd name="connsiteX8" fmla="*/ 184972 w 2026745"/>
                <a:gd name="connsiteY8" fmla="*/ 0 h 406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7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6"/>
                    <a:pt x="2026745" y="184973"/>
                  </a:cubicBezTo>
                  <a:lnTo>
                    <a:pt x="2026745" y="221105"/>
                  </a:lnTo>
                  <a:cubicBezTo>
                    <a:pt x="2026745" y="323262"/>
                    <a:pt x="1943930" y="406077"/>
                    <a:pt x="1841773" y="406077"/>
                  </a:cubicBezTo>
                  <a:lnTo>
                    <a:pt x="184972" y="406077"/>
                  </a:lnTo>
                  <a:cubicBezTo>
                    <a:pt x="82815" y="406077"/>
                    <a:pt x="0" y="323262"/>
                    <a:pt x="0" y="221105"/>
                  </a:cubicBezTo>
                  <a:lnTo>
                    <a:pt x="0" y="184973"/>
                  </a:lnTo>
                  <a:cubicBezTo>
                    <a:pt x="0" y="82816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15" name="MH_Other_8"/>
            <p:cNvSpPr/>
            <p:nvPr>
              <p:custDataLst>
                <p:tags r:id="rId8"/>
              </p:custDataLst>
            </p:nvPr>
          </p:nvSpPr>
          <p:spPr>
            <a:xfrm>
              <a:off x="6962115" y="3587842"/>
              <a:ext cx="612314" cy="612315"/>
            </a:xfrm>
            <a:prstGeom prst="ellipse">
              <a:avLst/>
            </a:prstGeom>
            <a:solidFill>
              <a:schemeClr val="accent1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6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596574" y="3718498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22558" y="2858391"/>
            <a:ext cx="2433285" cy="612314"/>
            <a:chOff x="3222558" y="2858391"/>
            <a:chExt cx="2433285" cy="612314"/>
          </a:xfrm>
        </p:grpSpPr>
        <p:sp>
          <p:nvSpPr>
            <p:cNvPr id="3" name="MH_SubTitle_2"/>
            <p:cNvSpPr/>
            <p:nvPr>
              <p:custDataLst>
                <p:tags r:id="rId5"/>
              </p:custDataLst>
            </p:nvPr>
          </p:nvSpPr>
          <p:spPr>
            <a:xfrm>
              <a:off x="3222558" y="2954230"/>
              <a:ext cx="2264676" cy="454355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10" name="MH_Other_3"/>
            <p:cNvSpPr/>
            <p:nvPr>
              <p:custDataLst>
                <p:tags r:id="rId6"/>
              </p:custDataLst>
            </p:nvPr>
          </p:nvSpPr>
          <p:spPr>
            <a:xfrm>
              <a:off x="5043528" y="2858391"/>
              <a:ext cx="612315" cy="612314"/>
            </a:xfrm>
            <a:prstGeom prst="ellipse">
              <a:avLst/>
            </a:prstGeom>
            <a:solidFill>
              <a:schemeClr val="accent2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2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3371115" y="2977079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34382" y="2812245"/>
            <a:ext cx="2403111" cy="614089"/>
            <a:chOff x="6534382" y="2812245"/>
            <a:chExt cx="2403111" cy="614089"/>
          </a:xfrm>
        </p:grpSpPr>
        <p:sp>
          <p:nvSpPr>
            <p:cNvPr id="6" name="MH_SubTitle_5"/>
            <p:cNvSpPr/>
            <p:nvPr>
              <p:custDataLst>
                <p:tags r:id="rId3"/>
              </p:custDataLst>
            </p:nvPr>
          </p:nvSpPr>
          <p:spPr>
            <a:xfrm>
              <a:off x="6672817" y="2909860"/>
              <a:ext cx="2264676" cy="452581"/>
            </a:xfrm>
            <a:custGeom>
              <a:avLst/>
              <a:gdLst>
                <a:gd name="connsiteX0" fmla="*/ 184972 w 2026745"/>
                <a:gd name="connsiteY0" fmla="*/ 0 h 406076"/>
                <a:gd name="connsiteX1" fmla="*/ 1841773 w 2026745"/>
                <a:gd name="connsiteY1" fmla="*/ 0 h 406076"/>
                <a:gd name="connsiteX2" fmla="*/ 2026745 w 2026745"/>
                <a:gd name="connsiteY2" fmla="*/ 184972 h 406076"/>
                <a:gd name="connsiteX3" fmla="*/ 2026745 w 2026745"/>
                <a:gd name="connsiteY3" fmla="*/ 221104 h 406076"/>
                <a:gd name="connsiteX4" fmla="*/ 1841773 w 2026745"/>
                <a:gd name="connsiteY4" fmla="*/ 406076 h 406076"/>
                <a:gd name="connsiteX5" fmla="*/ 184972 w 2026745"/>
                <a:gd name="connsiteY5" fmla="*/ 406076 h 406076"/>
                <a:gd name="connsiteX6" fmla="*/ 0 w 2026745"/>
                <a:gd name="connsiteY6" fmla="*/ 221104 h 406076"/>
                <a:gd name="connsiteX7" fmla="*/ 0 w 2026745"/>
                <a:gd name="connsiteY7" fmla="*/ 184972 h 406076"/>
                <a:gd name="connsiteX8" fmla="*/ 184972 w 2026745"/>
                <a:gd name="connsiteY8" fmla="*/ 0 h 4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6745" h="406076">
                  <a:moveTo>
                    <a:pt x="184972" y="0"/>
                  </a:moveTo>
                  <a:lnTo>
                    <a:pt x="1841773" y="0"/>
                  </a:lnTo>
                  <a:cubicBezTo>
                    <a:pt x="1943930" y="0"/>
                    <a:pt x="2026745" y="82815"/>
                    <a:pt x="2026745" y="184972"/>
                  </a:cubicBezTo>
                  <a:lnTo>
                    <a:pt x="2026745" y="221104"/>
                  </a:lnTo>
                  <a:cubicBezTo>
                    <a:pt x="2026745" y="323261"/>
                    <a:pt x="1943930" y="406076"/>
                    <a:pt x="1841773" y="406076"/>
                  </a:cubicBezTo>
                  <a:lnTo>
                    <a:pt x="184972" y="406076"/>
                  </a:lnTo>
                  <a:cubicBezTo>
                    <a:pt x="82815" y="406076"/>
                    <a:pt x="0" y="323261"/>
                    <a:pt x="0" y="221104"/>
                  </a:cubicBezTo>
                  <a:lnTo>
                    <a:pt x="0" y="184972"/>
                  </a:lnTo>
                  <a:cubicBezTo>
                    <a:pt x="0" y="82815"/>
                    <a:pt x="82815" y="0"/>
                    <a:pt x="184972" y="0"/>
                  </a:cubicBezTo>
                  <a:close/>
                </a:path>
              </a:pathLst>
            </a:custGeom>
            <a:solidFill>
              <a:srgbClr val="FFFFFF"/>
            </a:solidFill>
            <a:ln w="41275">
              <a:solidFill>
                <a:schemeClr val="accent4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400" dirty="0">
                <a:solidFill>
                  <a:srgbClr val="414141"/>
                </a:solidFill>
              </a:endParaRPr>
            </a:p>
          </p:txBody>
        </p:sp>
        <p:sp>
          <p:nvSpPr>
            <p:cNvPr id="14" name="MH_Other_7"/>
            <p:cNvSpPr/>
            <p:nvPr>
              <p:custDataLst>
                <p:tags r:id="rId4"/>
              </p:custDataLst>
            </p:nvPr>
          </p:nvSpPr>
          <p:spPr>
            <a:xfrm>
              <a:off x="6534382" y="2812245"/>
              <a:ext cx="614089" cy="614089"/>
            </a:xfrm>
            <a:prstGeom prst="ellipse">
              <a:avLst/>
            </a:prstGeom>
            <a:solidFill>
              <a:schemeClr val="accent4"/>
            </a:solidFill>
            <a:ln w="44450">
              <a:solidFill>
                <a:srgbClr val="FFFFFF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rgbClr val="FFFFFF"/>
                  </a:solidFill>
                </a:rPr>
                <a:t>5</a:t>
              </a:r>
              <a:endParaRPr lang="zh-CN" alt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249393" y="2947583"/>
              <a:ext cx="15552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26536" y="4937535"/>
            <a:ext cx="10138929" cy="1278894"/>
            <a:chOff x="1026536" y="4937535"/>
            <a:chExt cx="10138929" cy="1278894"/>
          </a:xfrm>
        </p:grpSpPr>
        <p:sp>
          <p:nvSpPr>
            <p:cNvPr id="30" name="矩形 29"/>
            <p:cNvSpPr/>
            <p:nvPr/>
          </p:nvSpPr>
          <p:spPr>
            <a:xfrm>
              <a:off x="1026536" y="5336060"/>
              <a:ext cx="10138929" cy="88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035341" y="4937535"/>
              <a:ext cx="24352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</p:txBody>
        </p:sp>
      </p:grpSp>
      <p:sp>
        <p:nvSpPr>
          <p:cNvPr id="33" name="任意多边形 32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35" name="等腰三角形 34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等腰三角形 35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 rot="16200000">
            <a:off x="3342015" y="-1991987"/>
            <a:ext cx="6857999" cy="10841972"/>
          </a:xfrm>
          <a:custGeom>
            <a:avLst/>
            <a:gdLst>
              <a:gd name="connsiteX0" fmla="*/ 6857999 w 6857999"/>
              <a:gd name="connsiteY0" fmla="*/ 6793924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0841972">
                <a:moveTo>
                  <a:pt x="6857999" y="6793924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等腰三角形 86"/>
          <p:cNvSpPr/>
          <p:nvPr/>
        </p:nvSpPr>
        <p:spPr>
          <a:xfrm rot="16200000">
            <a:off x="8565894" y="-374394"/>
            <a:ext cx="3251713" cy="4000500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0" y="4055806"/>
            <a:ext cx="3250546" cy="280219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350030" y="5974310"/>
            <a:ext cx="1900517" cy="883691"/>
          </a:xfrm>
          <a:custGeom>
            <a:avLst/>
            <a:gdLst>
              <a:gd name="connsiteX0" fmla="*/ 875435 w 1900517"/>
              <a:gd name="connsiteY0" fmla="*/ 0 h 883691"/>
              <a:gd name="connsiteX1" fmla="*/ 1900517 w 1900517"/>
              <a:gd name="connsiteY1" fmla="*/ 883691 h 883691"/>
              <a:gd name="connsiteX2" fmla="*/ 0 w 1900517"/>
              <a:gd name="connsiteY2" fmla="*/ 883691 h 883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0517" h="883691">
                <a:moveTo>
                  <a:pt x="875435" y="0"/>
                </a:moveTo>
                <a:lnTo>
                  <a:pt x="1900517" y="883691"/>
                </a:lnTo>
                <a:lnTo>
                  <a:pt x="0" y="8836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18900000">
            <a:off x="-1299503" y="169325"/>
            <a:ext cx="4598616" cy="1706432"/>
          </a:xfrm>
          <a:custGeom>
            <a:avLst/>
            <a:gdLst>
              <a:gd name="connsiteX0" fmla="*/ 3083192 w 4598616"/>
              <a:gd name="connsiteY0" fmla="*/ 191008 h 1706432"/>
              <a:gd name="connsiteX1" fmla="*/ 4598616 w 4598616"/>
              <a:gd name="connsiteY1" fmla="*/ 1706432 h 1706432"/>
              <a:gd name="connsiteX2" fmla="*/ 0 w 4598616"/>
              <a:gd name="connsiteY2" fmla="*/ 1706432 h 1706432"/>
              <a:gd name="connsiteX3" fmla="*/ 1505123 w 4598616"/>
              <a:gd name="connsiteY3" fmla="*/ 201309 h 1706432"/>
              <a:gd name="connsiteX4" fmla="*/ 2314875 w 4598616"/>
              <a:gd name="connsiteY4" fmla="*/ 0 h 170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8616" h="1706432">
                <a:moveTo>
                  <a:pt x="3083192" y="191008"/>
                </a:moveTo>
                <a:lnTo>
                  <a:pt x="4598616" y="1706432"/>
                </a:lnTo>
                <a:lnTo>
                  <a:pt x="0" y="1706432"/>
                </a:lnTo>
                <a:lnTo>
                  <a:pt x="1505123" y="201309"/>
                </a:lnTo>
                <a:lnTo>
                  <a:pt x="231487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18900000">
            <a:off x="-192542" y="648313"/>
            <a:ext cx="26035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CONTETS</a:t>
            </a:r>
            <a:endParaRPr lang="zh-CN" altLang="en-US" sz="5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91478" y="952887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01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93242" y="1983895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02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63888" y="3014903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03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34094" y="4045910"/>
            <a:ext cx="1457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04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695825" y="1476107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681355" y="2497590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663968" y="3509548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640563" y="4544903"/>
            <a:ext cx="2002692" cy="0"/>
          </a:xfrm>
          <a:prstGeom prst="line">
            <a:avLst/>
          </a:prstGeom>
          <a:ln w="38100">
            <a:solidFill>
              <a:srgbClr val="826C4A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015773" y="1190130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32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048928" y="2205202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32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0692" y="3217160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32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021338" y="4248168"/>
            <a:ext cx="4017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32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81905" y="5767859"/>
            <a:ext cx="8677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87" grpId="0" animBg="1"/>
      <p:bldP spid="10" grpId="0" animBg="1"/>
      <p:bldP spid="11" grpId="0" animBg="1"/>
      <p:bldP spid="28" grpId="0" animBg="1"/>
      <p:bldP spid="8" grpId="0"/>
      <p:bldP spid="12" grpId="0"/>
      <p:bldP spid="13" grpId="0"/>
      <p:bldP spid="14" grpId="0"/>
      <p:bldP spid="15" grpId="0"/>
      <p:bldP spid="21" grpId="0"/>
      <p:bldP spid="22" grpId="0"/>
      <p:bldP spid="23" grpId="0"/>
      <p:bldP spid="24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等腰三角形 39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181507" y="1459479"/>
            <a:ext cx="2692177" cy="1923704"/>
            <a:chOff x="1181507" y="1459479"/>
            <a:chExt cx="2692177" cy="1923704"/>
          </a:xfrm>
        </p:grpSpPr>
        <p:sp>
          <p:nvSpPr>
            <p:cNvPr id="4" name="MH_Text_1"/>
            <p:cNvSpPr/>
            <p:nvPr>
              <p:custDataLst>
                <p:tags r:id="rId16"/>
              </p:custDataLst>
            </p:nvPr>
          </p:nvSpPr>
          <p:spPr>
            <a:xfrm>
              <a:off x="1181507" y="1480456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zh-CN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3" name="MH_SubTitle_1"/>
            <p:cNvSpPr/>
            <p:nvPr>
              <p:custDataLst>
                <p:tags r:id="rId17"/>
              </p:custDataLst>
            </p:nvPr>
          </p:nvSpPr>
          <p:spPr>
            <a:xfrm>
              <a:off x="1181507" y="1480457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18"/>
              </p:custDataLst>
            </p:nvPr>
          </p:nvSpPr>
          <p:spPr>
            <a:xfrm>
              <a:off x="1181507" y="3321804"/>
              <a:ext cx="2692177" cy="61379"/>
            </a:xfrm>
            <a:prstGeom prst="rect">
              <a:avLst/>
            </a:pr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22" name="矩形 21"/>
            <p:cNvSpPr/>
            <p:nvPr/>
          </p:nvSpPr>
          <p:spPr>
            <a:xfrm>
              <a:off x="1669778" y="1459479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668335" y="2151759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749911" y="1459479"/>
            <a:ext cx="2692177" cy="1923704"/>
            <a:chOff x="4749911" y="1459479"/>
            <a:chExt cx="2692177" cy="1923704"/>
          </a:xfrm>
        </p:grpSpPr>
        <p:sp>
          <p:nvSpPr>
            <p:cNvPr id="7" name="MH_Text_2"/>
            <p:cNvSpPr/>
            <p:nvPr>
              <p:custDataLst>
                <p:tags r:id="rId13"/>
              </p:custDataLst>
            </p:nvPr>
          </p:nvSpPr>
          <p:spPr>
            <a:xfrm>
              <a:off x="4749911" y="1480456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2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da-DK" altLang="zh-CN" sz="1600" dirty="0">
                <a:solidFill>
                  <a:schemeClr val="accent2"/>
                </a:solidFill>
              </a:endParaRPr>
            </a:p>
          </p:txBody>
        </p:sp>
        <p:sp>
          <p:nvSpPr>
            <p:cNvPr id="6" name="MH_SubTitle_2"/>
            <p:cNvSpPr/>
            <p:nvPr>
              <p:custDataLst>
                <p:tags r:id="rId14"/>
              </p:custDataLst>
            </p:nvPr>
          </p:nvSpPr>
          <p:spPr>
            <a:xfrm>
              <a:off x="4749911" y="1480457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sp>
          <p:nvSpPr>
            <p:cNvPr id="8" name="MH_Other_2"/>
            <p:cNvSpPr/>
            <p:nvPr>
              <p:custDataLst>
                <p:tags r:id="rId15"/>
              </p:custDataLst>
            </p:nvPr>
          </p:nvSpPr>
          <p:spPr>
            <a:xfrm>
              <a:off x="4749911" y="3321804"/>
              <a:ext cx="2692177" cy="6137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0" name="矩形 29"/>
            <p:cNvSpPr/>
            <p:nvPr/>
          </p:nvSpPr>
          <p:spPr>
            <a:xfrm>
              <a:off x="5282549" y="1459479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281106" y="2151759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18316" y="1459479"/>
            <a:ext cx="2692177" cy="1923704"/>
            <a:chOff x="8318316" y="1459479"/>
            <a:chExt cx="2692177" cy="1923704"/>
          </a:xfrm>
        </p:grpSpPr>
        <p:sp>
          <p:nvSpPr>
            <p:cNvPr id="10" name="MH_Text_3"/>
            <p:cNvSpPr/>
            <p:nvPr>
              <p:custDataLst>
                <p:tags r:id="rId10"/>
              </p:custDataLst>
            </p:nvPr>
          </p:nvSpPr>
          <p:spPr>
            <a:xfrm>
              <a:off x="8318316" y="1480456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3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da-DK" altLang="zh-CN" sz="1600" dirty="0">
                <a:solidFill>
                  <a:schemeClr val="accent3"/>
                </a:solidFill>
              </a:endParaRPr>
            </a:p>
          </p:txBody>
        </p:sp>
        <p:sp>
          <p:nvSpPr>
            <p:cNvPr id="9" name="MH_SubTitle_3"/>
            <p:cNvSpPr/>
            <p:nvPr>
              <p:custDataLst>
                <p:tags r:id="rId11"/>
              </p:custDataLst>
            </p:nvPr>
          </p:nvSpPr>
          <p:spPr>
            <a:xfrm>
              <a:off x="8318316" y="1480457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sp>
          <p:nvSpPr>
            <p:cNvPr id="11" name="MH_Other_3"/>
            <p:cNvSpPr/>
            <p:nvPr>
              <p:custDataLst>
                <p:tags r:id="rId12"/>
              </p:custDataLst>
            </p:nvPr>
          </p:nvSpPr>
          <p:spPr>
            <a:xfrm>
              <a:off x="8318316" y="3321804"/>
              <a:ext cx="2692177" cy="61379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8880631" y="1459479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8879188" y="2151759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181507" y="4053620"/>
            <a:ext cx="2692177" cy="1920147"/>
            <a:chOff x="1181507" y="4053620"/>
            <a:chExt cx="2692177" cy="1920147"/>
          </a:xfrm>
        </p:grpSpPr>
        <p:sp>
          <p:nvSpPr>
            <p:cNvPr id="13" name="MH_Text_4"/>
            <p:cNvSpPr/>
            <p:nvPr>
              <p:custDataLst>
                <p:tags r:id="rId7"/>
              </p:custDataLst>
            </p:nvPr>
          </p:nvSpPr>
          <p:spPr>
            <a:xfrm>
              <a:off x="1181507" y="4071041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zh-CN" altLang="en-US" sz="1600" dirty="0">
                <a:solidFill>
                  <a:schemeClr val="accent1"/>
                </a:solidFill>
              </a:endParaRPr>
            </a:p>
          </p:txBody>
        </p:sp>
        <p:sp>
          <p:nvSpPr>
            <p:cNvPr id="12" name="MH_SubTitle_4"/>
            <p:cNvSpPr/>
            <p:nvPr>
              <p:custDataLst>
                <p:tags r:id="rId8"/>
              </p:custDataLst>
            </p:nvPr>
          </p:nvSpPr>
          <p:spPr>
            <a:xfrm>
              <a:off x="1181507" y="4071041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sp>
          <p:nvSpPr>
            <p:cNvPr id="14" name="MH_Other_4"/>
            <p:cNvSpPr/>
            <p:nvPr>
              <p:custDataLst>
                <p:tags r:id="rId9"/>
              </p:custDataLst>
            </p:nvPr>
          </p:nvSpPr>
          <p:spPr>
            <a:xfrm>
              <a:off x="1181507" y="5912388"/>
              <a:ext cx="2692177" cy="61379"/>
            </a:xfrm>
            <a:prstGeom prst="rect">
              <a:avLst/>
            </a:prstGeom>
            <a:ln w="3175"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4" name="矩形 33"/>
            <p:cNvSpPr/>
            <p:nvPr/>
          </p:nvSpPr>
          <p:spPr>
            <a:xfrm>
              <a:off x="1669778" y="4053620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668335" y="4745900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49911" y="4053620"/>
            <a:ext cx="2692177" cy="1920147"/>
            <a:chOff x="4749911" y="4053620"/>
            <a:chExt cx="2692177" cy="1920147"/>
          </a:xfrm>
        </p:grpSpPr>
        <p:sp>
          <p:nvSpPr>
            <p:cNvPr id="16" name="MH_Text_5"/>
            <p:cNvSpPr/>
            <p:nvPr>
              <p:custDataLst>
                <p:tags r:id="rId4"/>
              </p:custDataLst>
            </p:nvPr>
          </p:nvSpPr>
          <p:spPr>
            <a:xfrm>
              <a:off x="4749911" y="4071041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2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da-DK" altLang="zh-CN" sz="1600" dirty="0">
                <a:solidFill>
                  <a:schemeClr val="accent2"/>
                </a:solidFill>
              </a:endParaRPr>
            </a:p>
          </p:txBody>
        </p:sp>
        <p:sp>
          <p:nvSpPr>
            <p:cNvPr id="15" name="MH_SubTitle_5"/>
            <p:cNvSpPr/>
            <p:nvPr>
              <p:custDataLst>
                <p:tags r:id="rId5"/>
              </p:custDataLst>
            </p:nvPr>
          </p:nvSpPr>
          <p:spPr>
            <a:xfrm>
              <a:off x="4749911" y="4071041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sp>
          <p:nvSpPr>
            <p:cNvPr id="17" name="MH_Other_5"/>
            <p:cNvSpPr/>
            <p:nvPr>
              <p:custDataLst>
                <p:tags r:id="rId6"/>
              </p:custDataLst>
            </p:nvPr>
          </p:nvSpPr>
          <p:spPr>
            <a:xfrm>
              <a:off x="4749911" y="5912388"/>
              <a:ext cx="2692177" cy="61379"/>
            </a:xfrm>
            <a:prstGeom prst="rect">
              <a:avLst/>
            </a:prstGeom>
            <a:solidFill>
              <a:schemeClr val="accent2"/>
            </a:solidFill>
            <a:ln w="3175">
              <a:solidFill>
                <a:schemeClr val="accent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5282549" y="4053620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281106" y="4745900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18316" y="4053620"/>
            <a:ext cx="2692177" cy="1920147"/>
            <a:chOff x="8318316" y="4053620"/>
            <a:chExt cx="2692177" cy="1920147"/>
          </a:xfrm>
        </p:grpSpPr>
        <p:sp>
          <p:nvSpPr>
            <p:cNvPr id="19" name="MH_Text_6"/>
            <p:cNvSpPr/>
            <p:nvPr>
              <p:custDataLst>
                <p:tags r:id="rId1"/>
              </p:custDataLst>
            </p:nvPr>
          </p:nvSpPr>
          <p:spPr>
            <a:xfrm>
              <a:off x="8318316" y="4071041"/>
              <a:ext cx="2692177" cy="1841349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3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>
                <a:lnSpc>
                  <a:spcPct val="110000"/>
                </a:lnSpc>
                <a:defRPr/>
              </a:pPr>
              <a:endParaRPr lang="da-DK" altLang="zh-CN" sz="1600" dirty="0">
                <a:solidFill>
                  <a:schemeClr val="accent3"/>
                </a:solidFill>
              </a:endParaRPr>
            </a:p>
          </p:txBody>
        </p:sp>
        <p:sp>
          <p:nvSpPr>
            <p:cNvPr id="18" name="MH_SubTitle_6"/>
            <p:cNvSpPr/>
            <p:nvPr>
              <p:custDataLst>
                <p:tags r:id="rId2"/>
              </p:custDataLst>
            </p:nvPr>
          </p:nvSpPr>
          <p:spPr>
            <a:xfrm>
              <a:off x="8318316" y="4071041"/>
              <a:ext cx="2692177" cy="431764"/>
            </a:xfrm>
            <a:custGeom>
              <a:avLst/>
              <a:gdLst>
                <a:gd name="connsiteX0" fmla="*/ 160510 w 2019300"/>
                <a:gd name="connsiteY0" fmla="*/ 101677 h 323850"/>
                <a:gd name="connsiteX1" fmla="*/ 214024 w 2019300"/>
                <a:gd name="connsiteY1" fmla="*/ 151309 h 323850"/>
                <a:gd name="connsiteX2" fmla="*/ 89557 w 2019300"/>
                <a:gd name="connsiteY2" fmla="*/ 151309 h 323850"/>
                <a:gd name="connsiteX3" fmla="*/ 89557 w 2019300"/>
                <a:gd name="connsiteY3" fmla="*/ 172541 h 323850"/>
                <a:gd name="connsiteX4" fmla="*/ 214024 w 2019300"/>
                <a:gd name="connsiteY4" fmla="*/ 172541 h 323850"/>
                <a:gd name="connsiteX5" fmla="*/ 160510 w 2019300"/>
                <a:gd name="connsiteY5" fmla="*/ 222173 h 323850"/>
                <a:gd name="connsiteX6" fmla="*/ 193072 w 2019300"/>
                <a:gd name="connsiteY6" fmla="*/ 222173 h 323850"/>
                <a:gd name="connsiteX7" fmla="*/ 257693 w 2019300"/>
                <a:gd name="connsiteY7" fmla="*/ 162058 h 323850"/>
                <a:gd name="connsiteX8" fmla="*/ 193072 w 2019300"/>
                <a:gd name="connsiteY8" fmla="*/ 101677 h 323850"/>
                <a:gd name="connsiteX9" fmla="*/ 173625 w 2019300"/>
                <a:gd name="connsiteY9" fmla="*/ 59772 h 323850"/>
                <a:gd name="connsiteX10" fmla="*/ 275778 w 2019300"/>
                <a:gd name="connsiteY10" fmla="*/ 161925 h 323850"/>
                <a:gd name="connsiteX11" fmla="*/ 173625 w 2019300"/>
                <a:gd name="connsiteY11" fmla="*/ 264079 h 323850"/>
                <a:gd name="connsiteX12" fmla="*/ 71472 w 2019300"/>
                <a:gd name="connsiteY12" fmla="*/ 161925 h 323850"/>
                <a:gd name="connsiteX13" fmla="*/ 173625 w 2019300"/>
                <a:gd name="connsiteY13" fmla="*/ 59772 h 323850"/>
                <a:gd name="connsiteX14" fmla="*/ 173625 w 2019300"/>
                <a:gd name="connsiteY14" fmla="*/ 35925 h 323850"/>
                <a:gd name="connsiteX15" fmla="*/ 47625 w 2019300"/>
                <a:gd name="connsiteY15" fmla="*/ 161925 h 323850"/>
                <a:gd name="connsiteX16" fmla="*/ 173625 w 2019300"/>
                <a:gd name="connsiteY16" fmla="*/ 287925 h 323850"/>
                <a:gd name="connsiteX17" fmla="*/ 299625 w 2019300"/>
                <a:gd name="connsiteY17" fmla="*/ 161925 h 323850"/>
                <a:gd name="connsiteX18" fmla="*/ 173625 w 2019300"/>
                <a:gd name="connsiteY18" fmla="*/ 35925 h 323850"/>
                <a:gd name="connsiteX19" fmla="*/ 0 w 2019300"/>
                <a:gd name="connsiteY19" fmla="*/ 0 h 323850"/>
                <a:gd name="connsiteX20" fmla="*/ 2019300 w 2019300"/>
                <a:gd name="connsiteY20" fmla="*/ 0 h 323850"/>
                <a:gd name="connsiteX21" fmla="*/ 2019300 w 2019300"/>
                <a:gd name="connsiteY21" fmla="*/ 323850 h 323850"/>
                <a:gd name="connsiteX22" fmla="*/ 0 w 2019300"/>
                <a:gd name="connsiteY2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019300" h="323850">
                  <a:moveTo>
                    <a:pt x="160510" y="101677"/>
                  </a:moveTo>
                  <a:lnTo>
                    <a:pt x="214024" y="151309"/>
                  </a:lnTo>
                  <a:lnTo>
                    <a:pt x="89557" y="151309"/>
                  </a:lnTo>
                  <a:lnTo>
                    <a:pt x="89557" y="172541"/>
                  </a:lnTo>
                  <a:lnTo>
                    <a:pt x="214024" y="172541"/>
                  </a:lnTo>
                  <a:lnTo>
                    <a:pt x="160510" y="222173"/>
                  </a:lnTo>
                  <a:lnTo>
                    <a:pt x="193072" y="222173"/>
                  </a:lnTo>
                  <a:lnTo>
                    <a:pt x="257693" y="162058"/>
                  </a:lnTo>
                  <a:lnTo>
                    <a:pt x="193072" y="101677"/>
                  </a:lnTo>
                  <a:close/>
                  <a:moveTo>
                    <a:pt x="173625" y="59772"/>
                  </a:moveTo>
                  <a:cubicBezTo>
                    <a:pt x="230043" y="59772"/>
                    <a:pt x="275778" y="105507"/>
                    <a:pt x="275778" y="161925"/>
                  </a:cubicBezTo>
                  <a:cubicBezTo>
                    <a:pt x="275778" y="218343"/>
                    <a:pt x="230043" y="264079"/>
                    <a:pt x="173625" y="264079"/>
                  </a:cubicBezTo>
                  <a:cubicBezTo>
                    <a:pt x="117207" y="264079"/>
                    <a:pt x="71472" y="218343"/>
                    <a:pt x="71472" y="161925"/>
                  </a:cubicBezTo>
                  <a:cubicBezTo>
                    <a:pt x="71472" y="105507"/>
                    <a:pt x="117207" y="59772"/>
                    <a:pt x="173625" y="59772"/>
                  </a:cubicBezTo>
                  <a:close/>
                  <a:moveTo>
                    <a:pt x="173625" y="35925"/>
                  </a:moveTo>
                  <a:cubicBezTo>
                    <a:pt x="104037" y="35925"/>
                    <a:pt x="47625" y="92337"/>
                    <a:pt x="47625" y="161925"/>
                  </a:cubicBezTo>
                  <a:cubicBezTo>
                    <a:pt x="47625" y="231513"/>
                    <a:pt x="104037" y="287925"/>
                    <a:pt x="173625" y="287925"/>
                  </a:cubicBezTo>
                  <a:cubicBezTo>
                    <a:pt x="243213" y="287925"/>
                    <a:pt x="299625" y="231513"/>
                    <a:pt x="299625" y="161925"/>
                  </a:cubicBezTo>
                  <a:cubicBezTo>
                    <a:pt x="299625" y="92337"/>
                    <a:pt x="243213" y="35925"/>
                    <a:pt x="173625" y="35925"/>
                  </a:cubicBezTo>
                  <a:close/>
                  <a:moveTo>
                    <a:pt x="0" y="0"/>
                  </a:moveTo>
                  <a:lnTo>
                    <a:pt x="2019300" y="0"/>
                  </a:lnTo>
                  <a:lnTo>
                    <a:pt x="2019300" y="323850"/>
                  </a:lnTo>
                  <a:lnTo>
                    <a:pt x="0" y="323850"/>
                  </a:lnTo>
                  <a:close/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anchor="ctr">
              <a:normAutofit/>
            </a:bodyPr>
            <a:lstStyle/>
            <a:p>
              <a:pPr>
                <a:defRPr/>
              </a:pPr>
              <a:endParaRPr lang="zh-CN" altLang="en-US" sz="1600" dirty="0">
                <a:solidFill>
                  <a:srgbClr val="FEFFFF"/>
                </a:solidFill>
              </a:endParaRPr>
            </a:p>
          </p:txBody>
        </p:sp>
        <p:sp>
          <p:nvSpPr>
            <p:cNvPr id="20" name="MH_Other_6"/>
            <p:cNvSpPr/>
            <p:nvPr>
              <p:custDataLst>
                <p:tags r:id="rId3"/>
              </p:custDataLst>
            </p:nvPr>
          </p:nvSpPr>
          <p:spPr>
            <a:xfrm>
              <a:off x="8318316" y="5912388"/>
              <a:ext cx="2692177" cy="61379"/>
            </a:xfrm>
            <a:prstGeom prst="rect">
              <a:avLst/>
            </a:prstGeom>
            <a:solidFill>
              <a:schemeClr val="accent3"/>
            </a:solidFill>
            <a:ln w="3175">
              <a:solidFill>
                <a:schemeClr val="accent3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16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8880631" y="4053620"/>
              <a:ext cx="1749197" cy="461665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879188" y="4745900"/>
              <a:ext cx="1752083" cy="107721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41" name="任意多边形 40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43" name="等腰三角形 42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等腰三角形 43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 animBg="1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等腰三角形 18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8"/>
          <a:stretch>
            <a:fillRect/>
          </a:stretch>
        </p:blipFill>
        <p:spPr>
          <a:xfrm flipH="1">
            <a:off x="0" y="1268413"/>
            <a:ext cx="4597400" cy="4860925"/>
          </a:xfrm>
          <a:custGeom>
            <a:avLst/>
            <a:gdLst>
              <a:gd name="connsiteX0" fmla="*/ 0 w 4597400"/>
              <a:gd name="connsiteY0" fmla="*/ 0 h 4860925"/>
              <a:gd name="connsiteX1" fmla="*/ 4597400 w 4597400"/>
              <a:gd name="connsiteY1" fmla="*/ 0 h 4860925"/>
              <a:gd name="connsiteX2" fmla="*/ 4597400 w 4597400"/>
              <a:gd name="connsiteY2" fmla="*/ 4860925 h 4860925"/>
              <a:gd name="connsiteX3" fmla="*/ 0 w 4597400"/>
              <a:gd name="connsiteY3" fmla="*/ 4860925 h 486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400" h="4860925">
                <a:moveTo>
                  <a:pt x="0" y="0"/>
                </a:moveTo>
                <a:lnTo>
                  <a:pt x="4597400" y="0"/>
                </a:lnTo>
                <a:lnTo>
                  <a:pt x="4597400" y="4860925"/>
                </a:lnTo>
                <a:lnTo>
                  <a:pt x="0" y="4860925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0"/>
          <a:stretch>
            <a:fillRect/>
          </a:stretch>
        </p:blipFill>
        <p:spPr>
          <a:xfrm flipH="1">
            <a:off x="4749800" y="1268413"/>
            <a:ext cx="7442200" cy="4860925"/>
          </a:xfrm>
          <a:custGeom>
            <a:avLst/>
            <a:gdLst>
              <a:gd name="connsiteX0" fmla="*/ 0 w 7442200"/>
              <a:gd name="connsiteY0" fmla="*/ 0 h 4860925"/>
              <a:gd name="connsiteX1" fmla="*/ 7442200 w 7442200"/>
              <a:gd name="connsiteY1" fmla="*/ 0 h 4860925"/>
              <a:gd name="connsiteX2" fmla="*/ 7442200 w 7442200"/>
              <a:gd name="connsiteY2" fmla="*/ 4860925 h 4860925"/>
              <a:gd name="connsiteX3" fmla="*/ 0 w 7442200"/>
              <a:gd name="connsiteY3" fmla="*/ 4860925 h 486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2200" h="4860925">
                <a:moveTo>
                  <a:pt x="0" y="0"/>
                </a:moveTo>
                <a:lnTo>
                  <a:pt x="7442200" y="0"/>
                </a:lnTo>
                <a:lnTo>
                  <a:pt x="7442200" y="4860925"/>
                </a:lnTo>
                <a:lnTo>
                  <a:pt x="0" y="4860925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2921000" y="1916536"/>
            <a:ext cx="3505200" cy="3564679"/>
            <a:chOff x="2921000" y="1916536"/>
            <a:chExt cx="3505200" cy="3564679"/>
          </a:xfrm>
        </p:grpSpPr>
        <p:sp>
          <p:nvSpPr>
            <p:cNvPr id="6" name="MH_Text_1"/>
            <p:cNvSpPr/>
            <p:nvPr>
              <p:custDataLst>
                <p:tags r:id="rId2"/>
              </p:custDataLst>
            </p:nvPr>
          </p:nvSpPr>
          <p:spPr>
            <a:xfrm>
              <a:off x="2921000" y="1916536"/>
              <a:ext cx="3505200" cy="3564679"/>
            </a:xfrm>
            <a:prstGeom prst="rect">
              <a:avLst/>
            </a:prstGeom>
            <a:solidFill>
              <a:schemeClr val="accent1"/>
            </a:solidFill>
            <a:ln w="95250">
              <a:solidFill>
                <a:schemeClr val="bg1"/>
              </a:solidFill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defRPr/>
              </a:pPr>
              <a:endParaRPr lang="en-US" altLang="zh-CN" dirty="0">
                <a:solidFill>
                  <a:schemeClr val="accent1">
                    <a:lumMod val="75000"/>
                  </a:schemeClr>
                </a:solidFill>
                <a:ea typeface="黑体" panose="02010609060101010101" pitchFamily="49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065968" y="2895664"/>
              <a:ext cx="321526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chemeClr val="bg1"/>
                  </a:solidFill>
                </a:rPr>
                <a:t>LOREM IPSUM DOLOR SIT AMET, CONSECTETUR ADIPISICING ELIT, SED DO EIUSMOD TEMPOR INCIDIDUNT UT LABORE ET DOLORE MAGNA ALIQUA. UT ENIM AD MINIM VENIAM QUIS NOSTRUD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99002" y="2387604"/>
              <a:ext cx="17491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20" name="任意多边形 19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2" name="等腰三角形 21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 animBg="1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2920" y="4248150"/>
            <a:ext cx="12194920" cy="2609850"/>
            <a:chOff x="-2920" y="4248150"/>
            <a:chExt cx="12194920" cy="26098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531"/>
            <a:stretch>
              <a:fillRect/>
            </a:stretch>
          </p:blipFill>
          <p:spPr>
            <a:xfrm>
              <a:off x="-2920" y="4248150"/>
              <a:ext cx="12194920" cy="260985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0" y="4248150"/>
              <a:ext cx="12192000" cy="2609850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026536" y="5232824"/>
            <a:ext cx="10138929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067188" y="4551851"/>
            <a:ext cx="8093001" cy="557223"/>
            <a:chOff x="2067188" y="5142401"/>
            <a:chExt cx="8093001" cy="557223"/>
          </a:xfrm>
          <a:solidFill>
            <a:schemeClr val="bg1"/>
          </a:solidFill>
        </p:grpSpPr>
        <p:sp>
          <p:nvSpPr>
            <p:cNvPr id="6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2067188" y="5142401"/>
              <a:ext cx="557223" cy="557223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avLst/>
              <a:gdLst/>
              <a:ahLst/>
              <a:cxnLst/>
              <a:rect l="l" t="t" r="r" b="b"/>
              <a:pathLst>
                <a:path w="1366582" h="1042046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19" name="图表 18"/>
          <p:cNvGraphicFramePr/>
          <p:nvPr/>
        </p:nvGraphicFramePr>
        <p:xfrm>
          <a:off x="296531" y="1268413"/>
          <a:ext cx="10712064" cy="2794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任意多边形 16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0" name="等腰三角形 19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9" grpId="0" uiExpand="1">
        <p:bldSub>
          <a:bldChart bld="series"/>
        </p:bldSub>
      </p:bldGraphic>
      <p:bldP spid="17" grpId="0" animBg="1"/>
      <p:bldP spid="18" grpId="0"/>
      <p:bldP spid="20" grpId="0" animBg="1"/>
      <p:bldP spid="2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578996" y="205041"/>
            <a:ext cx="11034008" cy="64479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300" dirty="0">
                <a:solidFill>
                  <a:prstClr val="black">
                    <a:lumMod val="75000"/>
                    <a:lumOff val="25000"/>
                    <a:alpha val="5000"/>
                  </a:prstClr>
                </a:solidFill>
                <a:latin typeface="Akzidenz-Grotesk BQ Condensed" pitchFamily="2" charset="0"/>
                <a:ea typeface="冬青黑体简体中文 W3" panose="020B0300000000000000" pitchFamily="34" charset="-122"/>
              </a:rPr>
              <a:t>2017</a:t>
            </a:r>
            <a:endParaRPr lang="zh-CN" altLang="en-US" sz="41300" dirty="0">
              <a:solidFill>
                <a:prstClr val="black">
                  <a:lumMod val="75000"/>
                  <a:lumOff val="25000"/>
                  <a:alpha val="5000"/>
                </a:prstClr>
              </a:solidFill>
              <a:latin typeface="Akzidenz-Grotesk BQ Condensed" pitchFamily="2" charset="0"/>
              <a:ea typeface="冬青黑体简体中文 W3" panose="020B0300000000000000" pitchFamily="34" charset="-122"/>
            </a:endParaRPr>
          </a:p>
        </p:txBody>
      </p:sp>
      <p:sp>
        <p:nvSpPr>
          <p:cNvPr id="6" name="等腰三角形 5"/>
          <p:cNvSpPr/>
          <p:nvPr/>
        </p:nvSpPr>
        <p:spPr>
          <a:xfrm flipV="1">
            <a:off x="0" y="-1"/>
            <a:ext cx="4499364" cy="3288323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0" y="0"/>
            <a:ext cx="8721969" cy="211015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等腰三角形 2"/>
          <p:cNvSpPr/>
          <p:nvPr/>
        </p:nvSpPr>
        <p:spPr>
          <a:xfrm flipV="1">
            <a:off x="0" y="0"/>
            <a:ext cx="3042138" cy="2110154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等腰三角形 6"/>
          <p:cNvSpPr/>
          <p:nvPr/>
        </p:nvSpPr>
        <p:spPr>
          <a:xfrm flipH="1">
            <a:off x="10134599" y="3569676"/>
            <a:ext cx="2057399" cy="3288323"/>
          </a:xfrm>
          <a:prstGeom prst="triangle">
            <a:avLst>
              <a:gd name="adj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8" name="等腰三角形 7"/>
          <p:cNvSpPr/>
          <p:nvPr/>
        </p:nvSpPr>
        <p:spPr>
          <a:xfrm flipH="1">
            <a:off x="7353299" y="4747844"/>
            <a:ext cx="4838700" cy="2110154"/>
          </a:xfrm>
          <a:prstGeom prst="triangle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等腰三角形 8"/>
          <p:cNvSpPr/>
          <p:nvPr/>
        </p:nvSpPr>
        <p:spPr>
          <a:xfrm flipH="1">
            <a:off x="7772398" y="5753100"/>
            <a:ext cx="4419599" cy="1104898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014727" y="3196748"/>
            <a:ext cx="8229602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prstClr val="black">
                    <a:lumMod val="75000"/>
                    <a:lumOff val="25000"/>
                  </a:prstClr>
                </a:solidFill>
                <a:latin typeface="Akzidenz-Grotesk BQ Condensed" pitchFamily="2" charset="0"/>
                <a:ea typeface="冬青黑体简体中文 W3" panose="020B0300000000000000" pitchFamily="34" charset="-122"/>
              </a:rPr>
              <a:t>THANK GUIDANCE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3341566" y="4166228"/>
            <a:ext cx="5508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 err="1">
                <a:solidFill>
                  <a:srgbClr val="F5841C"/>
                </a:solidFill>
                <a:ea typeface="冬青黑体简体中文 W3" panose="020B0300000000000000" pitchFamily="34" charset="-122"/>
              </a:rPr>
              <a:t>Powerpoint</a:t>
            </a:r>
            <a:r>
              <a:rPr lang="en-US" altLang="zh-CN" sz="1400" dirty="0">
                <a:solidFill>
                  <a:srgbClr val="F5841C"/>
                </a:solidFill>
                <a:ea typeface="冬青黑体简体中文 W3" panose="020B0300000000000000" pitchFamily="34" charset="-122"/>
              </a:rPr>
              <a:t> Template Designed By </a:t>
            </a:r>
            <a:r>
              <a:rPr lang="en-US" altLang="zh-CN" sz="1400" dirty="0" err="1">
                <a:solidFill>
                  <a:srgbClr val="F5841C"/>
                </a:solidFill>
                <a:ea typeface="冬青黑体简体中文 W3" panose="020B0300000000000000" pitchFamily="34" charset="-122"/>
              </a:rPr>
              <a:t>Yexue</a:t>
            </a:r>
            <a:r>
              <a:rPr lang="en-US" altLang="zh-CN" sz="1400" dirty="0">
                <a:solidFill>
                  <a:srgbClr val="F5841C"/>
                </a:solidFill>
                <a:ea typeface="冬青黑体简体中文 W3" panose="020B0300000000000000" pitchFamily="34" charset="-122"/>
              </a:rPr>
              <a:t> in 2015</a:t>
            </a:r>
            <a:endParaRPr lang="zh-CN" altLang="en-US" sz="1400" dirty="0">
              <a:solidFill>
                <a:srgbClr val="F5841C"/>
              </a:solidFill>
              <a:ea typeface="冬青黑体简体中文 W3" panose="020B0300000000000000" pitchFamily="34" charset="-122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5617691" y="2098008"/>
            <a:ext cx="956618" cy="1109676"/>
            <a:chOff x="7294089" y="2098008"/>
            <a:chExt cx="956618" cy="1109676"/>
          </a:xfrm>
        </p:grpSpPr>
        <p:sp>
          <p:nvSpPr>
            <p:cNvPr id="105" name="六边形 104"/>
            <p:cNvSpPr/>
            <p:nvPr/>
          </p:nvSpPr>
          <p:spPr>
            <a:xfrm rot="5400000">
              <a:off x="7217560" y="2174537"/>
              <a:ext cx="1109676" cy="956618"/>
            </a:xfrm>
            <a:prstGeom prst="hexagon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7294089" y="2360459"/>
              <a:ext cx="956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kzidenz-Grotesk BQ Condensed" pitchFamily="2" charset="0"/>
                </a:rPr>
                <a:t>LOGO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kzidenz-Grotesk BQ Condensed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2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2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37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6" grpId="0" animBg="1"/>
          <p:bldP spid="5" grpId="0" animBg="1"/>
          <p:bldP spid="3" grpId="0" animBg="1"/>
          <p:bldP spid="7" grpId="0" animBg="1"/>
          <p:bldP spid="8" grpId="0" animBg="1"/>
          <p:bldP spid="9" grpId="0" animBg="1"/>
          <p:bldP spid="47" grpId="0"/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6" presetClass="entr" presetSubtype="37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6" presetClass="entr" presetSubtype="37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9" presetID="23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  <p:bldP spid="6" grpId="0" animBg="1"/>
          <p:bldP spid="5" grpId="0" animBg="1"/>
          <p:bldP spid="3" grpId="0" animBg="1"/>
          <p:bldP spid="7" grpId="0" animBg="1"/>
          <p:bldP spid="8" grpId="0" animBg="1"/>
          <p:bldP spid="9" grpId="0" animBg="1"/>
          <p:bldP spid="47" grpId="0"/>
          <p:bldP spid="4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 76"/>
          <p:cNvSpPr/>
          <p:nvPr/>
        </p:nvSpPr>
        <p:spPr>
          <a:xfrm rot="5400000" flipH="1">
            <a:off x="1704976" y="-1704977"/>
            <a:ext cx="6857999" cy="10267951"/>
          </a:xfrm>
          <a:custGeom>
            <a:avLst/>
            <a:gdLst>
              <a:gd name="connsiteX0" fmla="*/ 6857999 w 6857999"/>
              <a:gd name="connsiteY0" fmla="*/ 6793924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0-1" fmla="*/ 6857999 w 6857999"/>
              <a:gd name="connsiteY0-2" fmla="*/ 6575903 h 10841972"/>
              <a:gd name="connsiteX1-3" fmla="*/ 6857999 w 6857999"/>
              <a:gd name="connsiteY1-4" fmla="*/ 10841972 h 10841972"/>
              <a:gd name="connsiteX2-5" fmla="*/ 0 w 6857999"/>
              <a:gd name="connsiteY2-6" fmla="*/ 10841971 h 10841972"/>
              <a:gd name="connsiteX3-7" fmla="*/ 0 w 6857999"/>
              <a:gd name="connsiteY3-8" fmla="*/ 0 h 10841972"/>
              <a:gd name="connsiteX4" fmla="*/ 6857999 w 6857999"/>
              <a:gd name="connsiteY4" fmla="*/ 6575903 h 10841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6857999" h="10841972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9"/>
          <p:cNvSpPr/>
          <p:nvPr>
            <p:custDataLst>
              <p:tags r:id="rId1"/>
            </p:custDataLst>
          </p:nvPr>
        </p:nvSpPr>
        <p:spPr bwMode="auto">
          <a:xfrm>
            <a:off x="2370073" y="4442216"/>
            <a:ext cx="909093" cy="947139"/>
          </a:xfrm>
          <a:custGeom>
            <a:avLst/>
            <a:gdLst>
              <a:gd name="T0" fmla="*/ 0 w 952500"/>
              <a:gd name="T1" fmla="*/ 0 h 1054100"/>
              <a:gd name="T2" fmla="*/ 218139 w 952500"/>
              <a:gd name="T3" fmla="*/ 534895 h 1054100"/>
              <a:gd name="T4" fmla="*/ 545349 w 952500"/>
              <a:gd name="T5" fmla="*/ 451116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任意多边形 10"/>
          <p:cNvSpPr/>
          <p:nvPr>
            <p:custDataLst>
              <p:tags r:id="rId2"/>
            </p:custDataLst>
          </p:nvPr>
        </p:nvSpPr>
        <p:spPr bwMode="auto">
          <a:xfrm>
            <a:off x="2324016" y="1550741"/>
            <a:ext cx="6808182" cy="3668409"/>
          </a:xfrm>
          <a:custGeom>
            <a:avLst/>
            <a:gdLst>
              <a:gd name="T0" fmla="*/ 0 w 5397138"/>
              <a:gd name="T1" fmla="*/ 0 h 2908300"/>
              <a:gd name="T2" fmla="*/ 5397862 w 5397138"/>
              <a:gd name="T3" fmla="*/ 540657 h 2908300"/>
              <a:gd name="T4" fmla="*/ 4852050 w 5397138"/>
              <a:gd name="T5" fmla="*/ 2654300 h 2908300"/>
              <a:gd name="T6" fmla="*/ 838312 w 5397138"/>
              <a:gd name="T7" fmla="*/ 2908300 h 2908300"/>
              <a:gd name="T8" fmla="*/ 0 w 5397138"/>
              <a:gd name="T9" fmla="*/ 0 h 290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97138" h="2908300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任意多边形 11"/>
          <p:cNvSpPr/>
          <p:nvPr>
            <p:custDataLst>
              <p:tags r:id="rId3"/>
            </p:custDataLst>
          </p:nvPr>
        </p:nvSpPr>
        <p:spPr bwMode="auto">
          <a:xfrm>
            <a:off x="2884690" y="1454625"/>
            <a:ext cx="6561887" cy="3540255"/>
          </a:xfrm>
          <a:custGeom>
            <a:avLst/>
            <a:gdLst>
              <a:gd name="T0" fmla="*/ 0 w 5202646"/>
              <a:gd name="T1" fmla="*/ 622178 h 2806338"/>
              <a:gd name="T2" fmla="*/ 5201422 w 5202646"/>
              <a:gd name="T3" fmla="*/ 0 h 2806338"/>
              <a:gd name="T4" fmla="*/ 4101134 w 5202646"/>
              <a:gd name="T5" fmla="*/ 2693079 h 2806338"/>
              <a:gd name="T6" fmla="*/ 368213 w 5202646"/>
              <a:gd name="T7" fmla="*/ 2807424 h 2806338"/>
              <a:gd name="T8" fmla="*/ 0 w 5202646"/>
              <a:gd name="T9" fmla="*/ 62217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12"/>
          <p:cNvSpPr/>
          <p:nvPr>
            <p:custDataLst>
              <p:tags r:id="rId4"/>
            </p:custDataLst>
          </p:nvPr>
        </p:nvSpPr>
        <p:spPr bwMode="auto">
          <a:xfrm>
            <a:off x="8887906" y="4209937"/>
            <a:ext cx="558672" cy="704847"/>
          </a:xfrm>
          <a:custGeom>
            <a:avLst/>
            <a:gdLst>
              <a:gd name="T0" fmla="*/ 0 w 292100"/>
              <a:gd name="T1" fmla="*/ 29236 h 368300"/>
              <a:gd name="T2" fmla="*/ 671592 w 292100"/>
              <a:gd name="T3" fmla="*/ 0 h 368300"/>
              <a:gd name="T4" fmla="*/ 175199 w 292100"/>
              <a:gd name="T5" fmla="*/ 847834 h 368300"/>
              <a:gd name="T6" fmla="*/ 0 w 292100"/>
              <a:gd name="T7" fmla="*/ 2923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任意多边形 13"/>
          <p:cNvSpPr/>
          <p:nvPr>
            <p:custDataLst>
              <p:tags r:id="rId5"/>
            </p:custDataLst>
          </p:nvPr>
        </p:nvSpPr>
        <p:spPr bwMode="auto">
          <a:xfrm>
            <a:off x="7978813" y="5042938"/>
            <a:ext cx="1021227" cy="360433"/>
          </a:xfrm>
          <a:custGeom>
            <a:avLst/>
            <a:gdLst>
              <a:gd name="T0" fmla="*/ 0 w 647700"/>
              <a:gd name="T1" fmla="*/ 79375 h 228600"/>
              <a:gd name="T2" fmla="*/ 1012031 w 647700"/>
              <a:gd name="T3" fmla="*/ 0 h 228600"/>
              <a:gd name="T4" fmla="*/ 99219 w 647700"/>
              <a:gd name="T5" fmla="*/ 357188 h 228600"/>
              <a:gd name="T6" fmla="*/ 0 w 647700"/>
              <a:gd name="T7" fmla="*/ 7937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4000" spc="300" dirty="0">
              <a:solidFill>
                <a:schemeClr val="tx1">
                  <a:lumMod val="65000"/>
                  <a:lumOff val="3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21151932">
            <a:off x="5674850" y="460986"/>
            <a:ext cx="36038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01</a:t>
            </a:r>
            <a:endParaRPr lang="zh-CN" altLang="en-US" sz="8800" spc="300" dirty="0">
              <a:solidFill>
                <a:schemeClr val="bg2">
                  <a:lumMod val="60000"/>
                  <a:lumOff val="40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82556" y="3293646"/>
            <a:ext cx="4208203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avLst/>
            <a:gdLst>
              <a:gd name="connsiteX0" fmla="*/ 708196 w 1693558"/>
              <a:gd name="connsiteY0" fmla="*/ 0 h 763260"/>
              <a:gd name="connsiteX1" fmla="*/ 0 w 1693558"/>
              <a:gd name="connsiteY1" fmla="*/ 763260 h 763260"/>
              <a:gd name="connsiteX2" fmla="*/ 1693558 w 1693558"/>
              <a:gd name="connsiteY2" fmla="*/ 763260 h 7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558" h="763260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5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8" grpId="0"/>
      <p:bldP spid="74" grpId="0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2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任意多边形 55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52" name="等腰三角形 51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矩形 56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0" y="2654298"/>
            <a:ext cx="12192000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平行四边形 50"/>
          <p:cNvSpPr/>
          <p:nvPr/>
        </p:nvSpPr>
        <p:spPr>
          <a:xfrm>
            <a:off x="1243420" y="1854198"/>
            <a:ext cx="2403172" cy="1600200"/>
          </a:xfrm>
          <a:prstGeom prst="parallelogram">
            <a:avLst/>
          </a:prstGeom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平行四边形 57"/>
          <p:cNvSpPr/>
          <p:nvPr/>
        </p:nvSpPr>
        <p:spPr>
          <a:xfrm>
            <a:off x="3696312" y="1854198"/>
            <a:ext cx="2403172" cy="1600200"/>
          </a:xfrm>
          <a:prstGeom prst="parallelogram">
            <a:avLst/>
          </a:prstGeom>
          <a:solidFill>
            <a:schemeClr val="accent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平行四边形 58"/>
          <p:cNvSpPr/>
          <p:nvPr/>
        </p:nvSpPr>
        <p:spPr>
          <a:xfrm>
            <a:off x="6149204" y="1854198"/>
            <a:ext cx="2403172" cy="1600200"/>
          </a:xfrm>
          <a:prstGeom prst="parallelogram">
            <a:avLst/>
          </a:prstGeom>
          <a:solidFill>
            <a:schemeClr val="accent3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平行四边形 59"/>
          <p:cNvSpPr/>
          <p:nvPr/>
        </p:nvSpPr>
        <p:spPr>
          <a:xfrm>
            <a:off x="8602096" y="1854198"/>
            <a:ext cx="2403172" cy="1600200"/>
          </a:xfrm>
          <a:prstGeom prst="parallelogram">
            <a:avLst/>
          </a:prstGeom>
          <a:solidFill>
            <a:schemeClr val="accent4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KSO_Shape"/>
          <p:cNvSpPr/>
          <p:nvPr/>
        </p:nvSpPr>
        <p:spPr bwMode="auto">
          <a:xfrm>
            <a:off x="1868400" y="2161315"/>
            <a:ext cx="1123950" cy="947865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2" name="KSO_Shape"/>
          <p:cNvSpPr/>
          <p:nvPr/>
        </p:nvSpPr>
        <p:spPr bwMode="auto">
          <a:xfrm>
            <a:off x="4349972" y="2082909"/>
            <a:ext cx="1095851" cy="1123950"/>
          </a:xfrm>
          <a:custGeom>
            <a:avLst/>
            <a:gdLst>
              <a:gd name="T0" fmla="*/ 342531 w 2482850"/>
              <a:gd name="T1" fmla="*/ 1411756 h 2544763"/>
              <a:gd name="T2" fmla="*/ 306547 w 2482850"/>
              <a:gd name="T3" fmla="*/ 1492974 h 2544763"/>
              <a:gd name="T4" fmla="*/ 13579 w 2482850"/>
              <a:gd name="T5" fmla="*/ 1472457 h 2544763"/>
              <a:gd name="T6" fmla="*/ 20029 w 2482850"/>
              <a:gd name="T7" fmla="*/ 1384118 h 2544763"/>
              <a:gd name="T8" fmla="*/ 1841954 w 2482850"/>
              <a:gd name="T9" fmla="*/ 1334060 h 2544763"/>
              <a:gd name="T10" fmla="*/ 1837887 w 2482850"/>
              <a:gd name="T11" fmla="*/ 1604505 h 2544763"/>
              <a:gd name="T12" fmla="*/ 1149584 w 2482850"/>
              <a:gd name="T13" fmla="*/ 1082629 h 2544763"/>
              <a:gd name="T14" fmla="*/ 1326475 w 2482850"/>
              <a:gd name="T15" fmla="*/ 1289240 h 2544763"/>
              <a:gd name="T16" fmla="*/ 574873 w 2482850"/>
              <a:gd name="T17" fmla="*/ 1171589 h 2544763"/>
              <a:gd name="T18" fmla="*/ 1815518 w 2482850"/>
              <a:gd name="T19" fmla="*/ 969269 h 2544763"/>
              <a:gd name="T20" fmla="*/ 1853647 w 2482850"/>
              <a:gd name="T21" fmla="*/ 1234357 h 2544763"/>
              <a:gd name="T22" fmla="*/ 290931 w 2482850"/>
              <a:gd name="T23" fmla="*/ 886711 h 2544763"/>
              <a:gd name="T24" fmla="*/ 345416 w 2482850"/>
              <a:gd name="T25" fmla="*/ 956400 h 2544763"/>
              <a:gd name="T26" fmla="*/ 284141 w 2482850"/>
              <a:gd name="T27" fmla="*/ 1020493 h 2544763"/>
              <a:gd name="T28" fmla="*/ 3055 w 2482850"/>
              <a:gd name="T29" fmla="*/ 973186 h 2544763"/>
              <a:gd name="T30" fmla="*/ 38870 w 2482850"/>
              <a:gd name="T31" fmla="*/ 892137 h 2544763"/>
              <a:gd name="T32" fmla="*/ 1092019 w 2482850"/>
              <a:gd name="T33" fmla="*/ 666011 h 2544763"/>
              <a:gd name="T34" fmla="*/ 1142276 w 2482850"/>
              <a:gd name="T35" fmla="*/ 816768 h 2544763"/>
              <a:gd name="T36" fmla="*/ 1014427 w 2482850"/>
              <a:gd name="T37" fmla="*/ 1013872 h 2544763"/>
              <a:gd name="T38" fmla="*/ 872485 w 2482850"/>
              <a:gd name="T39" fmla="*/ 1026945 h 2544763"/>
              <a:gd name="T40" fmla="*/ 735127 w 2482850"/>
              <a:gd name="T41" fmla="*/ 831198 h 2544763"/>
              <a:gd name="T42" fmla="*/ 767726 w 2482850"/>
              <a:gd name="T43" fmla="*/ 705058 h 2544763"/>
              <a:gd name="T44" fmla="*/ 937004 w 2482850"/>
              <a:gd name="T45" fmla="*/ 631887 h 2544763"/>
              <a:gd name="T46" fmla="*/ 1839921 w 2482850"/>
              <a:gd name="T47" fmla="*/ 646042 h 2544763"/>
              <a:gd name="T48" fmla="*/ 1839921 w 2482850"/>
              <a:gd name="T49" fmla="*/ 916908 h 2544763"/>
              <a:gd name="T50" fmla="*/ 1041836 w 2482850"/>
              <a:gd name="T51" fmla="*/ 497072 h 2544763"/>
              <a:gd name="T52" fmla="*/ 1122120 w 2482850"/>
              <a:gd name="T53" fmla="*/ 564600 h 2544763"/>
              <a:gd name="T54" fmla="*/ 1106537 w 2482850"/>
              <a:gd name="T55" fmla="*/ 695751 h 2544763"/>
              <a:gd name="T56" fmla="*/ 1008639 w 2482850"/>
              <a:gd name="T57" fmla="*/ 596666 h 2544763"/>
              <a:gd name="T58" fmla="*/ 789300 w 2482850"/>
              <a:gd name="T59" fmla="*/ 616178 h 2544763"/>
              <a:gd name="T60" fmla="*/ 727987 w 2482850"/>
              <a:gd name="T61" fmla="*/ 682008 h 2544763"/>
              <a:gd name="T62" fmla="*/ 807762 w 2482850"/>
              <a:gd name="T63" fmla="*/ 502672 h 2544763"/>
              <a:gd name="T64" fmla="*/ 315373 w 2482850"/>
              <a:gd name="T65" fmla="*/ 416928 h 2544763"/>
              <a:gd name="T66" fmla="*/ 338797 w 2482850"/>
              <a:gd name="T67" fmla="*/ 502278 h 2544763"/>
              <a:gd name="T68" fmla="*/ 51431 w 2482850"/>
              <a:gd name="T69" fmla="*/ 538518 h 2544763"/>
              <a:gd name="T70" fmla="*/ 340 w 2482850"/>
              <a:gd name="T71" fmla="*/ 466038 h 2544763"/>
              <a:gd name="T72" fmla="*/ 65010 w 2482850"/>
              <a:gd name="T73" fmla="*/ 405412 h 2544763"/>
              <a:gd name="T74" fmla="*/ 1857375 w 2482850"/>
              <a:gd name="T75" fmla="*/ 519685 h 2544763"/>
              <a:gd name="T76" fmla="*/ 343343 w 2482850"/>
              <a:gd name="T77" fmla="*/ 17148 h 2544763"/>
              <a:gd name="T78" fmla="*/ 191196 w 2482850"/>
              <a:gd name="T79" fmla="*/ 148054 h 2544763"/>
              <a:gd name="T80" fmla="*/ 371159 w 2482850"/>
              <a:gd name="T81" fmla="*/ 432954 h 2544763"/>
              <a:gd name="T82" fmla="*/ 329603 w 2482850"/>
              <a:gd name="T83" fmla="*/ 559954 h 2544763"/>
              <a:gd name="T84" fmla="*/ 345547 w 2482850"/>
              <a:gd name="T85" fmla="*/ 876945 h 2544763"/>
              <a:gd name="T86" fmla="*/ 361661 w 2482850"/>
              <a:gd name="T87" fmla="*/ 1009548 h 2544763"/>
              <a:gd name="T88" fmla="*/ 306875 w 2482850"/>
              <a:gd name="T89" fmla="*/ 1334859 h 2544763"/>
              <a:gd name="T90" fmla="*/ 377944 w 2482850"/>
              <a:gd name="T91" fmla="*/ 1447766 h 2544763"/>
              <a:gd name="T92" fmla="*/ 276513 w 2482850"/>
              <a:gd name="T93" fmla="*/ 1534357 h 2544763"/>
              <a:gd name="T94" fmla="*/ 305009 w 2482850"/>
              <a:gd name="T95" fmla="*/ 1883098 h 2544763"/>
              <a:gd name="T96" fmla="*/ 1657699 w 2482850"/>
              <a:gd name="T97" fmla="*/ 1800412 h 2544763"/>
              <a:gd name="T98" fmla="*/ 1610885 w 2482850"/>
              <a:gd name="T99" fmla="*/ 47879 h 2544763"/>
              <a:gd name="T100" fmla="*/ 1621063 w 2482850"/>
              <a:gd name="T101" fmla="*/ 34297 h 2544763"/>
              <a:gd name="T102" fmla="*/ 1672965 w 2482850"/>
              <a:gd name="T103" fmla="*/ 1807712 h 2544763"/>
              <a:gd name="T104" fmla="*/ 300769 w 2482850"/>
              <a:gd name="T105" fmla="*/ 1899567 h 2544763"/>
              <a:gd name="T106" fmla="*/ 276513 w 2482850"/>
              <a:gd name="T107" fmla="*/ 1517378 h 2544763"/>
              <a:gd name="T108" fmla="*/ 360982 w 2482850"/>
              <a:gd name="T109" fmla="*/ 1445389 h 2544763"/>
              <a:gd name="T110" fmla="*/ 301787 w 2482850"/>
              <a:gd name="T111" fmla="*/ 1351158 h 2544763"/>
              <a:gd name="T112" fmla="*/ 347413 w 2482850"/>
              <a:gd name="T113" fmla="*/ 1000040 h 2544763"/>
              <a:gd name="T114" fmla="*/ 333843 w 2482850"/>
              <a:gd name="T115" fmla="*/ 889679 h 2544763"/>
              <a:gd name="T116" fmla="*/ 320614 w 2482850"/>
              <a:gd name="T117" fmla="*/ 545353 h 2544763"/>
              <a:gd name="T118" fmla="*/ 355215 w 2482850"/>
              <a:gd name="T119" fmla="*/ 439746 h 2544763"/>
              <a:gd name="T120" fmla="*/ 174065 w 2482850"/>
              <a:gd name="T121" fmla="*/ 145506 h 2544763"/>
              <a:gd name="T122" fmla="*/ 343343 w 2482850"/>
              <a:gd name="T123" fmla="*/ 0 h 254476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482850" h="2544763">
                <a:moveTo>
                  <a:pt x="86902" y="1822450"/>
                </a:moveTo>
                <a:lnTo>
                  <a:pt x="91667" y="1822450"/>
                </a:lnTo>
                <a:lnTo>
                  <a:pt x="370523" y="1822450"/>
                </a:lnTo>
                <a:lnTo>
                  <a:pt x="375061" y="1822450"/>
                </a:lnTo>
                <a:lnTo>
                  <a:pt x="379826" y="1822903"/>
                </a:lnTo>
                <a:lnTo>
                  <a:pt x="384137" y="1823583"/>
                </a:lnTo>
                <a:lnTo>
                  <a:pt x="388902" y="1824262"/>
                </a:lnTo>
                <a:lnTo>
                  <a:pt x="393213" y="1825395"/>
                </a:lnTo>
                <a:lnTo>
                  <a:pt x="397524" y="1826527"/>
                </a:lnTo>
                <a:lnTo>
                  <a:pt x="401835" y="1827886"/>
                </a:lnTo>
                <a:lnTo>
                  <a:pt x="405919" y="1829472"/>
                </a:lnTo>
                <a:lnTo>
                  <a:pt x="409777" y="1831284"/>
                </a:lnTo>
                <a:lnTo>
                  <a:pt x="414088" y="1833322"/>
                </a:lnTo>
                <a:lnTo>
                  <a:pt x="417718" y="1835587"/>
                </a:lnTo>
                <a:lnTo>
                  <a:pt x="421575" y="1838079"/>
                </a:lnTo>
                <a:lnTo>
                  <a:pt x="425206" y="1840344"/>
                </a:lnTo>
                <a:lnTo>
                  <a:pt x="428609" y="1843062"/>
                </a:lnTo>
                <a:lnTo>
                  <a:pt x="432013" y="1846006"/>
                </a:lnTo>
                <a:lnTo>
                  <a:pt x="434962" y="1848951"/>
                </a:lnTo>
                <a:lnTo>
                  <a:pt x="438139" y="1852122"/>
                </a:lnTo>
                <a:lnTo>
                  <a:pt x="441088" y="1855293"/>
                </a:lnTo>
                <a:lnTo>
                  <a:pt x="443584" y="1858691"/>
                </a:lnTo>
                <a:lnTo>
                  <a:pt x="446307" y="1862315"/>
                </a:lnTo>
                <a:lnTo>
                  <a:pt x="448803" y="1865939"/>
                </a:lnTo>
                <a:lnTo>
                  <a:pt x="450845" y="1869789"/>
                </a:lnTo>
                <a:lnTo>
                  <a:pt x="452887" y="1873640"/>
                </a:lnTo>
                <a:lnTo>
                  <a:pt x="454702" y="1877490"/>
                </a:lnTo>
                <a:lnTo>
                  <a:pt x="456291" y="1881794"/>
                </a:lnTo>
                <a:lnTo>
                  <a:pt x="457879" y="1885871"/>
                </a:lnTo>
                <a:lnTo>
                  <a:pt x="459240" y="1890401"/>
                </a:lnTo>
                <a:lnTo>
                  <a:pt x="460148" y="1894704"/>
                </a:lnTo>
                <a:lnTo>
                  <a:pt x="461055" y="1899008"/>
                </a:lnTo>
                <a:lnTo>
                  <a:pt x="461509" y="1903538"/>
                </a:lnTo>
                <a:lnTo>
                  <a:pt x="461736" y="1908068"/>
                </a:lnTo>
                <a:lnTo>
                  <a:pt x="461963" y="1912824"/>
                </a:lnTo>
                <a:lnTo>
                  <a:pt x="461736" y="1917581"/>
                </a:lnTo>
                <a:lnTo>
                  <a:pt x="461509" y="1922111"/>
                </a:lnTo>
                <a:lnTo>
                  <a:pt x="461055" y="1926641"/>
                </a:lnTo>
                <a:lnTo>
                  <a:pt x="460148" y="1930945"/>
                </a:lnTo>
                <a:lnTo>
                  <a:pt x="459240" y="1935248"/>
                </a:lnTo>
                <a:lnTo>
                  <a:pt x="457879" y="1939778"/>
                </a:lnTo>
                <a:lnTo>
                  <a:pt x="456291" y="1943855"/>
                </a:lnTo>
                <a:lnTo>
                  <a:pt x="454702" y="1947932"/>
                </a:lnTo>
                <a:lnTo>
                  <a:pt x="452887" y="1952009"/>
                </a:lnTo>
                <a:lnTo>
                  <a:pt x="450845" y="1955860"/>
                </a:lnTo>
                <a:lnTo>
                  <a:pt x="448803" y="1959710"/>
                </a:lnTo>
                <a:lnTo>
                  <a:pt x="446307" y="1963334"/>
                </a:lnTo>
                <a:lnTo>
                  <a:pt x="443584" y="1966958"/>
                </a:lnTo>
                <a:lnTo>
                  <a:pt x="441088" y="1970356"/>
                </a:lnTo>
                <a:lnTo>
                  <a:pt x="438139" y="1973753"/>
                </a:lnTo>
                <a:lnTo>
                  <a:pt x="434962" y="1976698"/>
                </a:lnTo>
                <a:lnTo>
                  <a:pt x="432013" y="1979643"/>
                </a:lnTo>
                <a:lnTo>
                  <a:pt x="428609" y="1982587"/>
                </a:lnTo>
                <a:lnTo>
                  <a:pt x="425206" y="1985305"/>
                </a:lnTo>
                <a:lnTo>
                  <a:pt x="421575" y="1988023"/>
                </a:lnTo>
                <a:lnTo>
                  <a:pt x="417718" y="1990288"/>
                </a:lnTo>
                <a:lnTo>
                  <a:pt x="414088" y="1992327"/>
                </a:lnTo>
                <a:lnTo>
                  <a:pt x="409777" y="1994365"/>
                </a:lnTo>
                <a:lnTo>
                  <a:pt x="405919" y="1996177"/>
                </a:lnTo>
                <a:lnTo>
                  <a:pt x="401835" y="1997763"/>
                </a:lnTo>
                <a:lnTo>
                  <a:pt x="397524" y="1999348"/>
                </a:lnTo>
                <a:lnTo>
                  <a:pt x="393213" y="2000254"/>
                </a:lnTo>
                <a:lnTo>
                  <a:pt x="388902" y="2001387"/>
                </a:lnTo>
                <a:lnTo>
                  <a:pt x="384137" y="2002066"/>
                </a:lnTo>
                <a:lnTo>
                  <a:pt x="379826" y="2002972"/>
                </a:lnTo>
                <a:lnTo>
                  <a:pt x="375061" y="2003199"/>
                </a:lnTo>
                <a:lnTo>
                  <a:pt x="370523" y="2003425"/>
                </a:lnTo>
                <a:lnTo>
                  <a:pt x="91667" y="2003425"/>
                </a:lnTo>
                <a:lnTo>
                  <a:pt x="86902" y="2003199"/>
                </a:lnTo>
                <a:lnTo>
                  <a:pt x="82364" y="2002972"/>
                </a:lnTo>
                <a:lnTo>
                  <a:pt x="77599" y="2002066"/>
                </a:lnTo>
                <a:lnTo>
                  <a:pt x="73288" y="2001387"/>
                </a:lnTo>
                <a:lnTo>
                  <a:pt x="68750" y="2000254"/>
                </a:lnTo>
                <a:lnTo>
                  <a:pt x="64439" y="1999348"/>
                </a:lnTo>
                <a:lnTo>
                  <a:pt x="60128" y="1997763"/>
                </a:lnTo>
                <a:lnTo>
                  <a:pt x="56044" y="1996177"/>
                </a:lnTo>
                <a:lnTo>
                  <a:pt x="51959" y="1994365"/>
                </a:lnTo>
                <a:lnTo>
                  <a:pt x="48102" y="1992327"/>
                </a:lnTo>
                <a:lnTo>
                  <a:pt x="44245" y="1990288"/>
                </a:lnTo>
                <a:lnTo>
                  <a:pt x="40615" y="1988023"/>
                </a:lnTo>
                <a:lnTo>
                  <a:pt x="36757" y="1985305"/>
                </a:lnTo>
                <a:lnTo>
                  <a:pt x="33581" y="1982587"/>
                </a:lnTo>
                <a:lnTo>
                  <a:pt x="30177" y="1979643"/>
                </a:lnTo>
                <a:lnTo>
                  <a:pt x="26774" y="1976698"/>
                </a:lnTo>
                <a:lnTo>
                  <a:pt x="23824" y="1973753"/>
                </a:lnTo>
                <a:lnTo>
                  <a:pt x="21101" y="1970356"/>
                </a:lnTo>
                <a:lnTo>
                  <a:pt x="18152" y="1966958"/>
                </a:lnTo>
                <a:lnTo>
                  <a:pt x="15656" y="1963334"/>
                </a:lnTo>
                <a:lnTo>
                  <a:pt x="13160" y="1959710"/>
                </a:lnTo>
                <a:lnTo>
                  <a:pt x="11118" y="1955860"/>
                </a:lnTo>
                <a:lnTo>
                  <a:pt x="9076" y="1952009"/>
                </a:lnTo>
                <a:lnTo>
                  <a:pt x="7261" y="1947932"/>
                </a:lnTo>
                <a:lnTo>
                  <a:pt x="5446" y="1943855"/>
                </a:lnTo>
                <a:lnTo>
                  <a:pt x="4084" y="1939778"/>
                </a:lnTo>
                <a:lnTo>
                  <a:pt x="2950" y="1935248"/>
                </a:lnTo>
                <a:lnTo>
                  <a:pt x="1815" y="1930945"/>
                </a:lnTo>
                <a:lnTo>
                  <a:pt x="1134" y="1926641"/>
                </a:lnTo>
                <a:lnTo>
                  <a:pt x="454" y="1922111"/>
                </a:lnTo>
                <a:lnTo>
                  <a:pt x="0" y="1917581"/>
                </a:lnTo>
                <a:lnTo>
                  <a:pt x="0" y="1912824"/>
                </a:lnTo>
                <a:lnTo>
                  <a:pt x="0" y="1908068"/>
                </a:lnTo>
                <a:lnTo>
                  <a:pt x="454" y="1903538"/>
                </a:lnTo>
                <a:lnTo>
                  <a:pt x="1134" y="1899008"/>
                </a:lnTo>
                <a:lnTo>
                  <a:pt x="1815" y="1894704"/>
                </a:lnTo>
                <a:lnTo>
                  <a:pt x="2950" y="1890401"/>
                </a:lnTo>
                <a:lnTo>
                  <a:pt x="4084" y="1885871"/>
                </a:lnTo>
                <a:lnTo>
                  <a:pt x="5446" y="1881794"/>
                </a:lnTo>
                <a:lnTo>
                  <a:pt x="7261" y="1877490"/>
                </a:lnTo>
                <a:lnTo>
                  <a:pt x="9076" y="1873640"/>
                </a:lnTo>
                <a:lnTo>
                  <a:pt x="11118" y="1869789"/>
                </a:lnTo>
                <a:lnTo>
                  <a:pt x="13160" y="1865939"/>
                </a:lnTo>
                <a:lnTo>
                  <a:pt x="15656" y="1862315"/>
                </a:lnTo>
                <a:lnTo>
                  <a:pt x="18152" y="1858691"/>
                </a:lnTo>
                <a:lnTo>
                  <a:pt x="21101" y="1855293"/>
                </a:lnTo>
                <a:lnTo>
                  <a:pt x="23824" y="1852122"/>
                </a:lnTo>
                <a:lnTo>
                  <a:pt x="26774" y="1848951"/>
                </a:lnTo>
                <a:lnTo>
                  <a:pt x="30177" y="1846006"/>
                </a:lnTo>
                <a:lnTo>
                  <a:pt x="33581" y="1843062"/>
                </a:lnTo>
                <a:lnTo>
                  <a:pt x="36757" y="1840344"/>
                </a:lnTo>
                <a:lnTo>
                  <a:pt x="40615" y="1838079"/>
                </a:lnTo>
                <a:lnTo>
                  <a:pt x="44245" y="1835587"/>
                </a:lnTo>
                <a:lnTo>
                  <a:pt x="48102" y="1833322"/>
                </a:lnTo>
                <a:lnTo>
                  <a:pt x="51959" y="1831284"/>
                </a:lnTo>
                <a:lnTo>
                  <a:pt x="56044" y="1829472"/>
                </a:lnTo>
                <a:lnTo>
                  <a:pt x="60128" y="1827886"/>
                </a:lnTo>
                <a:lnTo>
                  <a:pt x="64439" y="1826527"/>
                </a:lnTo>
                <a:lnTo>
                  <a:pt x="68750" y="1825395"/>
                </a:lnTo>
                <a:lnTo>
                  <a:pt x="73288" y="1824262"/>
                </a:lnTo>
                <a:lnTo>
                  <a:pt x="77599" y="1823583"/>
                </a:lnTo>
                <a:lnTo>
                  <a:pt x="82364" y="1822903"/>
                </a:lnTo>
                <a:lnTo>
                  <a:pt x="86902" y="1822450"/>
                </a:lnTo>
                <a:close/>
                <a:moveTo>
                  <a:pt x="2282825" y="1685925"/>
                </a:moveTo>
                <a:lnTo>
                  <a:pt x="2412173" y="1745797"/>
                </a:lnTo>
                <a:lnTo>
                  <a:pt x="2422140" y="1750786"/>
                </a:lnTo>
                <a:lnTo>
                  <a:pt x="2426897" y="1753281"/>
                </a:lnTo>
                <a:lnTo>
                  <a:pt x="2431201" y="1756002"/>
                </a:lnTo>
                <a:lnTo>
                  <a:pt x="2435732" y="1758724"/>
                </a:lnTo>
                <a:lnTo>
                  <a:pt x="2439583" y="1761445"/>
                </a:lnTo>
                <a:lnTo>
                  <a:pt x="2443434" y="1764166"/>
                </a:lnTo>
                <a:lnTo>
                  <a:pt x="2447058" y="1767115"/>
                </a:lnTo>
                <a:lnTo>
                  <a:pt x="2450456" y="1769836"/>
                </a:lnTo>
                <a:lnTo>
                  <a:pt x="2453628" y="1773011"/>
                </a:lnTo>
                <a:lnTo>
                  <a:pt x="2456799" y="1775959"/>
                </a:lnTo>
                <a:lnTo>
                  <a:pt x="2459518" y="1778907"/>
                </a:lnTo>
                <a:lnTo>
                  <a:pt x="2462236" y="1782082"/>
                </a:lnTo>
                <a:lnTo>
                  <a:pt x="2464501" y="1785257"/>
                </a:lnTo>
                <a:lnTo>
                  <a:pt x="2466766" y="1788432"/>
                </a:lnTo>
                <a:lnTo>
                  <a:pt x="2468805" y="1791607"/>
                </a:lnTo>
                <a:lnTo>
                  <a:pt x="2470617" y="1794782"/>
                </a:lnTo>
                <a:lnTo>
                  <a:pt x="2472430" y="1798184"/>
                </a:lnTo>
                <a:lnTo>
                  <a:pt x="2474015" y="1801813"/>
                </a:lnTo>
                <a:lnTo>
                  <a:pt x="2475601" y="1805215"/>
                </a:lnTo>
                <a:lnTo>
                  <a:pt x="2477866" y="1812245"/>
                </a:lnTo>
                <a:lnTo>
                  <a:pt x="2479905" y="1819502"/>
                </a:lnTo>
                <a:lnTo>
                  <a:pt x="2481264" y="1826986"/>
                </a:lnTo>
                <a:lnTo>
                  <a:pt x="2482397" y="1834697"/>
                </a:lnTo>
                <a:lnTo>
                  <a:pt x="2482850" y="1842861"/>
                </a:lnTo>
                <a:lnTo>
                  <a:pt x="2482850" y="1851025"/>
                </a:lnTo>
                <a:lnTo>
                  <a:pt x="2482850" y="2068286"/>
                </a:lnTo>
                <a:lnTo>
                  <a:pt x="2482850" y="2076677"/>
                </a:lnTo>
                <a:lnTo>
                  <a:pt x="2482397" y="2084388"/>
                </a:lnTo>
                <a:lnTo>
                  <a:pt x="2481264" y="2092326"/>
                </a:lnTo>
                <a:lnTo>
                  <a:pt x="2479905" y="2099810"/>
                </a:lnTo>
                <a:lnTo>
                  <a:pt x="2477866" y="2107067"/>
                </a:lnTo>
                <a:lnTo>
                  <a:pt x="2475601" y="2114324"/>
                </a:lnTo>
                <a:lnTo>
                  <a:pt x="2474015" y="2117726"/>
                </a:lnTo>
                <a:lnTo>
                  <a:pt x="2472430" y="2121127"/>
                </a:lnTo>
                <a:lnTo>
                  <a:pt x="2470617" y="2124302"/>
                </a:lnTo>
                <a:lnTo>
                  <a:pt x="2468805" y="2127704"/>
                </a:lnTo>
                <a:lnTo>
                  <a:pt x="2466766" y="2130879"/>
                </a:lnTo>
                <a:lnTo>
                  <a:pt x="2464501" y="2134281"/>
                </a:lnTo>
                <a:lnTo>
                  <a:pt x="2462236" y="2137456"/>
                </a:lnTo>
                <a:lnTo>
                  <a:pt x="2459518" y="2140404"/>
                </a:lnTo>
                <a:lnTo>
                  <a:pt x="2456799" y="2143352"/>
                </a:lnTo>
                <a:lnTo>
                  <a:pt x="2453628" y="2146527"/>
                </a:lnTo>
                <a:lnTo>
                  <a:pt x="2450456" y="2149249"/>
                </a:lnTo>
                <a:lnTo>
                  <a:pt x="2447058" y="2152197"/>
                </a:lnTo>
                <a:lnTo>
                  <a:pt x="2443434" y="2154919"/>
                </a:lnTo>
                <a:lnTo>
                  <a:pt x="2439583" y="2157867"/>
                </a:lnTo>
                <a:lnTo>
                  <a:pt x="2435732" y="2160588"/>
                </a:lnTo>
                <a:lnTo>
                  <a:pt x="2431201" y="2163310"/>
                </a:lnTo>
                <a:lnTo>
                  <a:pt x="2426897" y="2165804"/>
                </a:lnTo>
                <a:lnTo>
                  <a:pt x="2422140" y="2168526"/>
                </a:lnTo>
                <a:lnTo>
                  <a:pt x="2412173" y="2173742"/>
                </a:lnTo>
                <a:lnTo>
                  <a:pt x="2282825" y="2233613"/>
                </a:lnTo>
                <a:lnTo>
                  <a:pt x="2282825" y="1685925"/>
                </a:lnTo>
                <a:close/>
                <a:moveTo>
                  <a:pt x="1216535" y="1436687"/>
                </a:moveTo>
                <a:lnTo>
                  <a:pt x="1274253" y="1436687"/>
                </a:lnTo>
                <a:lnTo>
                  <a:pt x="1303338" y="1492629"/>
                </a:lnTo>
                <a:lnTo>
                  <a:pt x="1283046" y="1513778"/>
                </a:lnTo>
                <a:lnTo>
                  <a:pt x="1301534" y="1642262"/>
                </a:lnTo>
                <a:lnTo>
                  <a:pt x="1245394" y="1852612"/>
                </a:lnTo>
                <a:lnTo>
                  <a:pt x="1189254" y="1642262"/>
                </a:lnTo>
                <a:lnTo>
                  <a:pt x="1207516" y="1513778"/>
                </a:lnTo>
                <a:lnTo>
                  <a:pt x="1187450" y="1492629"/>
                </a:lnTo>
                <a:lnTo>
                  <a:pt x="1216535" y="1436687"/>
                </a:lnTo>
                <a:close/>
                <a:moveTo>
                  <a:pt x="1389519" y="1379537"/>
                </a:moveTo>
                <a:lnTo>
                  <a:pt x="1401785" y="1384753"/>
                </a:lnTo>
                <a:lnTo>
                  <a:pt x="1434494" y="1399267"/>
                </a:lnTo>
                <a:lnTo>
                  <a:pt x="1456754" y="1409246"/>
                </a:lnTo>
                <a:lnTo>
                  <a:pt x="1481740" y="1420358"/>
                </a:lnTo>
                <a:lnTo>
                  <a:pt x="1508543" y="1432831"/>
                </a:lnTo>
                <a:lnTo>
                  <a:pt x="1536709" y="1446212"/>
                </a:lnTo>
                <a:lnTo>
                  <a:pt x="1565557" y="1460273"/>
                </a:lnTo>
                <a:lnTo>
                  <a:pt x="1593950" y="1474560"/>
                </a:lnTo>
                <a:lnTo>
                  <a:pt x="1607578" y="1481818"/>
                </a:lnTo>
                <a:lnTo>
                  <a:pt x="1621207" y="1489075"/>
                </a:lnTo>
                <a:lnTo>
                  <a:pt x="1634154" y="1496105"/>
                </a:lnTo>
                <a:lnTo>
                  <a:pt x="1646647" y="1503362"/>
                </a:lnTo>
                <a:lnTo>
                  <a:pt x="1658232" y="1509939"/>
                </a:lnTo>
                <a:lnTo>
                  <a:pt x="1669589" y="1516743"/>
                </a:lnTo>
                <a:lnTo>
                  <a:pt x="1679584" y="1523546"/>
                </a:lnTo>
                <a:lnTo>
                  <a:pt x="1688669" y="1529669"/>
                </a:lnTo>
                <a:lnTo>
                  <a:pt x="1697074" y="1536019"/>
                </a:lnTo>
                <a:lnTo>
                  <a:pt x="1704115" y="1541689"/>
                </a:lnTo>
                <a:lnTo>
                  <a:pt x="1707068" y="1544410"/>
                </a:lnTo>
                <a:lnTo>
                  <a:pt x="1709794" y="1547132"/>
                </a:lnTo>
                <a:lnTo>
                  <a:pt x="1712292" y="1549853"/>
                </a:lnTo>
                <a:lnTo>
                  <a:pt x="1714337" y="1552348"/>
                </a:lnTo>
                <a:lnTo>
                  <a:pt x="1716154" y="1554843"/>
                </a:lnTo>
                <a:lnTo>
                  <a:pt x="1717971" y="1558018"/>
                </a:lnTo>
                <a:lnTo>
                  <a:pt x="1721833" y="1565048"/>
                </a:lnTo>
                <a:lnTo>
                  <a:pt x="1726148" y="1573666"/>
                </a:lnTo>
                <a:lnTo>
                  <a:pt x="1730237" y="1583191"/>
                </a:lnTo>
                <a:lnTo>
                  <a:pt x="1734326" y="1593850"/>
                </a:lnTo>
                <a:lnTo>
                  <a:pt x="1738869" y="1605416"/>
                </a:lnTo>
                <a:lnTo>
                  <a:pt x="1742957" y="1618116"/>
                </a:lnTo>
                <a:lnTo>
                  <a:pt x="1747500" y="1631269"/>
                </a:lnTo>
                <a:lnTo>
                  <a:pt x="1751816" y="1645330"/>
                </a:lnTo>
                <a:lnTo>
                  <a:pt x="1755904" y="1659844"/>
                </a:lnTo>
                <a:lnTo>
                  <a:pt x="1764536" y="1690460"/>
                </a:lnTo>
                <a:lnTo>
                  <a:pt x="1773168" y="1722210"/>
                </a:lnTo>
                <a:lnTo>
                  <a:pt x="1781118" y="1753960"/>
                </a:lnTo>
                <a:lnTo>
                  <a:pt x="1788613" y="1785030"/>
                </a:lnTo>
                <a:lnTo>
                  <a:pt x="1795428" y="1814966"/>
                </a:lnTo>
                <a:lnTo>
                  <a:pt x="1801561" y="1842180"/>
                </a:lnTo>
                <a:lnTo>
                  <a:pt x="1807012" y="1866446"/>
                </a:lnTo>
                <a:lnTo>
                  <a:pt x="1814962" y="1902505"/>
                </a:lnTo>
                <a:lnTo>
                  <a:pt x="1817688" y="1916112"/>
                </a:lnTo>
                <a:lnTo>
                  <a:pt x="1244600" y="1916112"/>
                </a:lnTo>
                <a:lnTo>
                  <a:pt x="1389519" y="1379537"/>
                </a:lnTo>
                <a:close/>
                <a:moveTo>
                  <a:pt x="1100083" y="1379537"/>
                </a:moveTo>
                <a:lnTo>
                  <a:pt x="1244600" y="1916112"/>
                </a:lnTo>
                <a:lnTo>
                  <a:pt x="673100" y="1916112"/>
                </a:lnTo>
                <a:lnTo>
                  <a:pt x="676045" y="1902505"/>
                </a:lnTo>
                <a:lnTo>
                  <a:pt x="683520" y="1866446"/>
                </a:lnTo>
                <a:lnTo>
                  <a:pt x="688956" y="1842180"/>
                </a:lnTo>
                <a:lnTo>
                  <a:pt x="695072" y="1814966"/>
                </a:lnTo>
                <a:lnTo>
                  <a:pt x="702094" y="1785030"/>
                </a:lnTo>
                <a:lnTo>
                  <a:pt x="709569" y="1753960"/>
                </a:lnTo>
                <a:lnTo>
                  <a:pt x="717724" y="1722210"/>
                </a:lnTo>
                <a:lnTo>
                  <a:pt x="725878" y="1690460"/>
                </a:lnTo>
                <a:lnTo>
                  <a:pt x="734486" y="1659844"/>
                </a:lnTo>
                <a:lnTo>
                  <a:pt x="739016" y="1645330"/>
                </a:lnTo>
                <a:lnTo>
                  <a:pt x="743320" y="1631269"/>
                </a:lnTo>
                <a:lnTo>
                  <a:pt x="747397" y="1618116"/>
                </a:lnTo>
                <a:lnTo>
                  <a:pt x="751928" y="1605416"/>
                </a:lnTo>
                <a:lnTo>
                  <a:pt x="756005" y="1593850"/>
                </a:lnTo>
                <a:lnTo>
                  <a:pt x="760082" y="1583191"/>
                </a:lnTo>
                <a:lnTo>
                  <a:pt x="764386" y="1573666"/>
                </a:lnTo>
                <a:lnTo>
                  <a:pt x="768463" y="1565048"/>
                </a:lnTo>
                <a:lnTo>
                  <a:pt x="772314" y="1558018"/>
                </a:lnTo>
                <a:lnTo>
                  <a:pt x="774353" y="1554843"/>
                </a:lnTo>
                <a:lnTo>
                  <a:pt x="776165" y="1552348"/>
                </a:lnTo>
                <a:lnTo>
                  <a:pt x="778203" y="1549853"/>
                </a:lnTo>
                <a:lnTo>
                  <a:pt x="780695" y="1547132"/>
                </a:lnTo>
                <a:lnTo>
                  <a:pt x="783413" y="1544410"/>
                </a:lnTo>
                <a:lnTo>
                  <a:pt x="786358" y="1541689"/>
                </a:lnTo>
                <a:lnTo>
                  <a:pt x="793607" y="1536019"/>
                </a:lnTo>
                <a:lnTo>
                  <a:pt x="801535" y="1529669"/>
                </a:lnTo>
                <a:lnTo>
                  <a:pt x="810822" y="1523546"/>
                </a:lnTo>
                <a:lnTo>
                  <a:pt x="821015" y="1516743"/>
                </a:lnTo>
                <a:lnTo>
                  <a:pt x="831888" y="1509939"/>
                </a:lnTo>
                <a:lnTo>
                  <a:pt x="843893" y="1503362"/>
                </a:lnTo>
                <a:lnTo>
                  <a:pt x="855898" y="1496105"/>
                </a:lnTo>
                <a:lnTo>
                  <a:pt x="869263" y="1489075"/>
                </a:lnTo>
                <a:lnTo>
                  <a:pt x="882401" y="1481818"/>
                </a:lnTo>
                <a:lnTo>
                  <a:pt x="896445" y="1474560"/>
                </a:lnTo>
                <a:lnTo>
                  <a:pt x="924533" y="1460273"/>
                </a:lnTo>
                <a:lnTo>
                  <a:pt x="953074" y="1446212"/>
                </a:lnTo>
                <a:lnTo>
                  <a:pt x="981388" y="1432831"/>
                </a:lnTo>
                <a:lnTo>
                  <a:pt x="1008117" y="1420358"/>
                </a:lnTo>
                <a:lnTo>
                  <a:pt x="1033034" y="1409246"/>
                </a:lnTo>
                <a:lnTo>
                  <a:pt x="1055006" y="1399267"/>
                </a:lnTo>
                <a:lnTo>
                  <a:pt x="1088077" y="1384753"/>
                </a:lnTo>
                <a:lnTo>
                  <a:pt x="1100083" y="1379537"/>
                </a:lnTo>
                <a:close/>
                <a:moveTo>
                  <a:pt x="2282825" y="1227137"/>
                </a:moveTo>
                <a:lnTo>
                  <a:pt x="2412173" y="1287064"/>
                </a:lnTo>
                <a:lnTo>
                  <a:pt x="2422140" y="1292285"/>
                </a:lnTo>
                <a:lnTo>
                  <a:pt x="2426897" y="1294782"/>
                </a:lnTo>
                <a:lnTo>
                  <a:pt x="2431201" y="1297505"/>
                </a:lnTo>
                <a:lnTo>
                  <a:pt x="2435732" y="1300002"/>
                </a:lnTo>
                <a:lnTo>
                  <a:pt x="2439583" y="1302953"/>
                </a:lnTo>
                <a:lnTo>
                  <a:pt x="2443434" y="1305677"/>
                </a:lnTo>
                <a:lnTo>
                  <a:pt x="2447058" y="1308628"/>
                </a:lnTo>
                <a:lnTo>
                  <a:pt x="2450456" y="1311352"/>
                </a:lnTo>
                <a:lnTo>
                  <a:pt x="2453628" y="1314303"/>
                </a:lnTo>
                <a:lnTo>
                  <a:pt x="2456799" y="1317481"/>
                </a:lnTo>
                <a:lnTo>
                  <a:pt x="2459518" y="1320205"/>
                </a:lnTo>
                <a:lnTo>
                  <a:pt x="2462236" y="1323383"/>
                </a:lnTo>
                <a:lnTo>
                  <a:pt x="2464501" y="1326561"/>
                </a:lnTo>
                <a:lnTo>
                  <a:pt x="2466766" y="1329966"/>
                </a:lnTo>
                <a:lnTo>
                  <a:pt x="2468805" y="1332917"/>
                </a:lnTo>
                <a:lnTo>
                  <a:pt x="2470617" y="1336322"/>
                </a:lnTo>
                <a:lnTo>
                  <a:pt x="2472430" y="1339727"/>
                </a:lnTo>
                <a:lnTo>
                  <a:pt x="2474015" y="1343132"/>
                </a:lnTo>
                <a:lnTo>
                  <a:pt x="2475601" y="1346537"/>
                </a:lnTo>
                <a:lnTo>
                  <a:pt x="2477866" y="1353800"/>
                </a:lnTo>
                <a:lnTo>
                  <a:pt x="2479905" y="1361064"/>
                </a:lnTo>
                <a:lnTo>
                  <a:pt x="2481264" y="1368555"/>
                </a:lnTo>
                <a:lnTo>
                  <a:pt x="2482397" y="1376273"/>
                </a:lnTo>
                <a:lnTo>
                  <a:pt x="2482850" y="1384445"/>
                </a:lnTo>
                <a:lnTo>
                  <a:pt x="2482850" y="1392390"/>
                </a:lnTo>
                <a:lnTo>
                  <a:pt x="2482850" y="1609852"/>
                </a:lnTo>
                <a:lnTo>
                  <a:pt x="2482850" y="1618251"/>
                </a:lnTo>
                <a:lnTo>
                  <a:pt x="2482397" y="1626196"/>
                </a:lnTo>
                <a:lnTo>
                  <a:pt x="2481264" y="1634141"/>
                </a:lnTo>
                <a:lnTo>
                  <a:pt x="2479905" y="1641632"/>
                </a:lnTo>
                <a:lnTo>
                  <a:pt x="2477866" y="1648895"/>
                </a:lnTo>
                <a:lnTo>
                  <a:pt x="2475601" y="1655932"/>
                </a:lnTo>
                <a:lnTo>
                  <a:pt x="2474015" y="1659337"/>
                </a:lnTo>
                <a:lnTo>
                  <a:pt x="2472430" y="1662969"/>
                </a:lnTo>
                <a:lnTo>
                  <a:pt x="2470617" y="1666147"/>
                </a:lnTo>
                <a:lnTo>
                  <a:pt x="2468805" y="1669325"/>
                </a:lnTo>
                <a:lnTo>
                  <a:pt x="2466766" y="1672730"/>
                </a:lnTo>
                <a:lnTo>
                  <a:pt x="2464501" y="1675908"/>
                </a:lnTo>
                <a:lnTo>
                  <a:pt x="2462236" y="1678859"/>
                </a:lnTo>
                <a:lnTo>
                  <a:pt x="2459518" y="1682037"/>
                </a:lnTo>
                <a:lnTo>
                  <a:pt x="2456799" y="1685215"/>
                </a:lnTo>
                <a:lnTo>
                  <a:pt x="2453628" y="1687939"/>
                </a:lnTo>
                <a:lnTo>
                  <a:pt x="2450456" y="1691117"/>
                </a:lnTo>
                <a:lnTo>
                  <a:pt x="2447058" y="1694068"/>
                </a:lnTo>
                <a:lnTo>
                  <a:pt x="2443434" y="1696792"/>
                </a:lnTo>
                <a:lnTo>
                  <a:pt x="2439583" y="1699743"/>
                </a:lnTo>
                <a:lnTo>
                  <a:pt x="2435732" y="1702240"/>
                </a:lnTo>
                <a:lnTo>
                  <a:pt x="2431201" y="1705190"/>
                </a:lnTo>
                <a:lnTo>
                  <a:pt x="2426897" y="1707687"/>
                </a:lnTo>
                <a:lnTo>
                  <a:pt x="2422140" y="1710411"/>
                </a:lnTo>
                <a:lnTo>
                  <a:pt x="2412173" y="1715178"/>
                </a:lnTo>
                <a:lnTo>
                  <a:pt x="2406963" y="1717675"/>
                </a:lnTo>
                <a:lnTo>
                  <a:pt x="2282825" y="1660018"/>
                </a:lnTo>
                <a:lnTo>
                  <a:pt x="2282825" y="1227137"/>
                </a:lnTo>
                <a:close/>
                <a:moveTo>
                  <a:pt x="91667" y="1182687"/>
                </a:moveTo>
                <a:lnTo>
                  <a:pt x="370523" y="1182687"/>
                </a:lnTo>
                <a:lnTo>
                  <a:pt x="375061" y="1182913"/>
                </a:lnTo>
                <a:lnTo>
                  <a:pt x="379826" y="1183140"/>
                </a:lnTo>
                <a:lnTo>
                  <a:pt x="384137" y="1183593"/>
                </a:lnTo>
                <a:lnTo>
                  <a:pt x="388902" y="1184499"/>
                </a:lnTo>
                <a:lnTo>
                  <a:pt x="393213" y="1185405"/>
                </a:lnTo>
                <a:lnTo>
                  <a:pt x="397524" y="1186764"/>
                </a:lnTo>
                <a:lnTo>
                  <a:pt x="401835" y="1188349"/>
                </a:lnTo>
                <a:lnTo>
                  <a:pt x="405919" y="1189935"/>
                </a:lnTo>
                <a:lnTo>
                  <a:pt x="409777" y="1191747"/>
                </a:lnTo>
                <a:lnTo>
                  <a:pt x="414088" y="1193785"/>
                </a:lnTo>
                <a:lnTo>
                  <a:pt x="417718" y="1195824"/>
                </a:lnTo>
                <a:lnTo>
                  <a:pt x="421575" y="1198089"/>
                </a:lnTo>
                <a:lnTo>
                  <a:pt x="425206" y="1200807"/>
                </a:lnTo>
                <a:lnTo>
                  <a:pt x="428609" y="1203298"/>
                </a:lnTo>
                <a:lnTo>
                  <a:pt x="432013" y="1206243"/>
                </a:lnTo>
                <a:lnTo>
                  <a:pt x="434962" y="1209187"/>
                </a:lnTo>
                <a:lnTo>
                  <a:pt x="438139" y="1212358"/>
                </a:lnTo>
                <a:lnTo>
                  <a:pt x="441088" y="1215756"/>
                </a:lnTo>
                <a:lnTo>
                  <a:pt x="443584" y="1219154"/>
                </a:lnTo>
                <a:lnTo>
                  <a:pt x="446307" y="1222778"/>
                </a:lnTo>
                <a:lnTo>
                  <a:pt x="448803" y="1226402"/>
                </a:lnTo>
                <a:lnTo>
                  <a:pt x="450845" y="1230026"/>
                </a:lnTo>
                <a:lnTo>
                  <a:pt x="452887" y="1233876"/>
                </a:lnTo>
                <a:lnTo>
                  <a:pt x="454702" y="1237953"/>
                </a:lnTo>
                <a:lnTo>
                  <a:pt x="456291" y="1242257"/>
                </a:lnTo>
                <a:lnTo>
                  <a:pt x="457879" y="1246334"/>
                </a:lnTo>
                <a:lnTo>
                  <a:pt x="459240" y="1250411"/>
                </a:lnTo>
                <a:lnTo>
                  <a:pt x="460148" y="1254941"/>
                </a:lnTo>
                <a:lnTo>
                  <a:pt x="461055" y="1259471"/>
                </a:lnTo>
                <a:lnTo>
                  <a:pt x="461509" y="1264001"/>
                </a:lnTo>
                <a:lnTo>
                  <a:pt x="461736" y="1268531"/>
                </a:lnTo>
                <a:lnTo>
                  <a:pt x="461963" y="1273061"/>
                </a:lnTo>
                <a:lnTo>
                  <a:pt x="461736" y="1277591"/>
                </a:lnTo>
                <a:lnTo>
                  <a:pt x="461509" y="1282348"/>
                </a:lnTo>
                <a:lnTo>
                  <a:pt x="461055" y="1286651"/>
                </a:lnTo>
                <a:lnTo>
                  <a:pt x="460148" y="1291408"/>
                </a:lnTo>
                <a:lnTo>
                  <a:pt x="459240" y="1295485"/>
                </a:lnTo>
                <a:lnTo>
                  <a:pt x="457879" y="1300015"/>
                </a:lnTo>
                <a:lnTo>
                  <a:pt x="456291" y="1304092"/>
                </a:lnTo>
                <a:lnTo>
                  <a:pt x="454702" y="1308169"/>
                </a:lnTo>
                <a:lnTo>
                  <a:pt x="452887" y="1312246"/>
                </a:lnTo>
                <a:lnTo>
                  <a:pt x="450845" y="1316323"/>
                </a:lnTo>
                <a:lnTo>
                  <a:pt x="448803" y="1319947"/>
                </a:lnTo>
                <a:lnTo>
                  <a:pt x="446307" y="1323571"/>
                </a:lnTo>
                <a:lnTo>
                  <a:pt x="443584" y="1327195"/>
                </a:lnTo>
                <a:lnTo>
                  <a:pt x="441088" y="1330366"/>
                </a:lnTo>
                <a:lnTo>
                  <a:pt x="438139" y="1333764"/>
                </a:lnTo>
                <a:lnTo>
                  <a:pt x="434962" y="1336935"/>
                </a:lnTo>
                <a:lnTo>
                  <a:pt x="432013" y="1340106"/>
                </a:lnTo>
                <a:lnTo>
                  <a:pt x="428609" y="1342824"/>
                </a:lnTo>
                <a:lnTo>
                  <a:pt x="425206" y="1345542"/>
                </a:lnTo>
                <a:lnTo>
                  <a:pt x="421575" y="1348033"/>
                </a:lnTo>
                <a:lnTo>
                  <a:pt x="417718" y="1350525"/>
                </a:lnTo>
                <a:lnTo>
                  <a:pt x="414088" y="1352563"/>
                </a:lnTo>
                <a:lnTo>
                  <a:pt x="409777" y="1354602"/>
                </a:lnTo>
                <a:lnTo>
                  <a:pt x="405919" y="1356414"/>
                </a:lnTo>
                <a:lnTo>
                  <a:pt x="401835" y="1357999"/>
                </a:lnTo>
                <a:lnTo>
                  <a:pt x="397524" y="1359585"/>
                </a:lnTo>
                <a:lnTo>
                  <a:pt x="393213" y="1360717"/>
                </a:lnTo>
                <a:lnTo>
                  <a:pt x="388902" y="1361850"/>
                </a:lnTo>
                <a:lnTo>
                  <a:pt x="384137" y="1362529"/>
                </a:lnTo>
                <a:lnTo>
                  <a:pt x="379826" y="1363209"/>
                </a:lnTo>
                <a:lnTo>
                  <a:pt x="375061" y="1363435"/>
                </a:lnTo>
                <a:lnTo>
                  <a:pt x="370523" y="1363662"/>
                </a:lnTo>
                <a:lnTo>
                  <a:pt x="91667" y="1363662"/>
                </a:lnTo>
                <a:lnTo>
                  <a:pt x="86902" y="1363435"/>
                </a:lnTo>
                <a:lnTo>
                  <a:pt x="82364" y="1363209"/>
                </a:lnTo>
                <a:lnTo>
                  <a:pt x="77599" y="1362529"/>
                </a:lnTo>
                <a:lnTo>
                  <a:pt x="73288" y="1361850"/>
                </a:lnTo>
                <a:lnTo>
                  <a:pt x="68750" y="1360717"/>
                </a:lnTo>
                <a:lnTo>
                  <a:pt x="64439" y="1359585"/>
                </a:lnTo>
                <a:lnTo>
                  <a:pt x="60128" y="1357999"/>
                </a:lnTo>
                <a:lnTo>
                  <a:pt x="56044" y="1356414"/>
                </a:lnTo>
                <a:lnTo>
                  <a:pt x="51959" y="1354602"/>
                </a:lnTo>
                <a:lnTo>
                  <a:pt x="48102" y="1352563"/>
                </a:lnTo>
                <a:lnTo>
                  <a:pt x="44245" y="1350525"/>
                </a:lnTo>
                <a:lnTo>
                  <a:pt x="40615" y="1348033"/>
                </a:lnTo>
                <a:lnTo>
                  <a:pt x="36757" y="1345542"/>
                </a:lnTo>
                <a:lnTo>
                  <a:pt x="33581" y="1342824"/>
                </a:lnTo>
                <a:lnTo>
                  <a:pt x="30177" y="1340106"/>
                </a:lnTo>
                <a:lnTo>
                  <a:pt x="26774" y="1336935"/>
                </a:lnTo>
                <a:lnTo>
                  <a:pt x="23824" y="1333764"/>
                </a:lnTo>
                <a:lnTo>
                  <a:pt x="21101" y="1330366"/>
                </a:lnTo>
                <a:lnTo>
                  <a:pt x="18152" y="1327195"/>
                </a:lnTo>
                <a:lnTo>
                  <a:pt x="15656" y="1323571"/>
                </a:lnTo>
                <a:lnTo>
                  <a:pt x="13160" y="1319947"/>
                </a:lnTo>
                <a:lnTo>
                  <a:pt x="11118" y="1316323"/>
                </a:lnTo>
                <a:lnTo>
                  <a:pt x="9076" y="1312246"/>
                </a:lnTo>
                <a:lnTo>
                  <a:pt x="7261" y="1308169"/>
                </a:lnTo>
                <a:lnTo>
                  <a:pt x="5446" y="1304092"/>
                </a:lnTo>
                <a:lnTo>
                  <a:pt x="4084" y="1300015"/>
                </a:lnTo>
                <a:lnTo>
                  <a:pt x="2950" y="1295485"/>
                </a:lnTo>
                <a:lnTo>
                  <a:pt x="1815" y="1291408"/>
                </a:lnTo>
                <a:lnTo>
                  <a:pt x="1134" y="1286651"/>
                </a:lnTo>
                <a:lnTo>
                  <a:pt x="454" y="1282348"/>
                </a:lnTo>
                <a:lnTo>
                  <a:pt x="0" y="1277591"/>
                </a:lnTo>
                <a:lnTo>
                  <a:pt x="0" y="1273061"/>
                </a:lnTo>
                <a:lnTo>
                  <a:pt x="0" y="1268531"/>
                </a:lnTo>
                <a:lnTo>
                  <a:pt x="454" y="1264001"/>
                </a:lnTo>
                <a:lnTo>
                  <a:pt x="1134" y="1259471"/>
                </a:lnTo>
                <a:lnTo>
                  <a:pt x="1815" y="1254941"/>
                </a:lnTo>
                <a:lnTo>
                  <a:pt x="2950" y="1250411"/>
                </a:lnTo>
                <a:lnTo>
                  <a:pt x="4084" y="1246334"/>
                </a:lnTo>
                <a:lnTo>
                  <a:pt x="5446" y="1242257"/>
                </a:lnTo>
                <a:lnTo>
                  <a:pt x="7261" y="1237953"/>
                </a:lnTo>
                <a:lnTo>
                  <a:pt x="9076" y="1233876"/>
                </a:lnTo>
                <a:lnTo>
                  <a:pt x="11118" y="1230026"/>
                </a:lnTo>
                <a:lnTo>
                  <a:pt x="13160" y="1226402"/>
                </a:lnTo>
                <a:lnTo>
                  <a:pt x="15656" y="1222778"/>
                </a:lnTo>
                <a:lnTo>
                  <a:pt x="18152" y="1219154"/>
                </a:lnTo>
                <a:lnTo>
                  <a:pt x="21101" y="1215756"/>
                </a:lnTo>
                <a:lnTo>
                  <a:pt x="23824" y="1212358"/>
                </a:lnTo>
                <a:lnTo>
                  <a:pt x="26774" y="1209187"/>
                </a:lnTo>
                <a:lnTo>
                  <a:pt x="30177" y="1206243"/>
                </a:lnTo>
                <a:lnTo>
                  <a:pt x="33581" y="1203298"/>
                </a:lnTo>
                <a:lnTo>
                  <a:pt x="36757" y="1200807"/>
                </a:lnTo>
                <a:lnTo>
                  <a:pt x="40615" y="1198089"/>
                </a:lnTo>
                <a:lnTo>
                  <a:pt x="44245" y="1195824"/>
                </a:lnTo>
                <a:lnTo>
                  <a:pt x="48102" y="1193785"/>
                </a:lnTo>
                <a:lnTo>
                  <a:pt x="51959" y="1191747"/>
                </a:lnTo>
                <a:lnTo>
                  <a:pt x="56044" y="1189935"/>
                </a:lnTo>
                <a:lnTo>
                  <a:pt x="60128" y="1188349"/>
                </a:lnTo>
                <a:lnTo>
                  <a:pt x="64439" y="1186764"/>
                </a:lnTo>
                <a:lnTo>
                  <a:pt x="68750" y="1185405"/>
                </a:lnTo>
                <a:lnTo>
                  <a:pt x="73288" y="1184499"/>
                </a:lnTo>
                <a:lnTo>
                  <a:pt x="77599" y="1183593"/>
                </a:lnTo>
                <a:lnTo>
                  <a:pt x="82364" y="1183140"/>
                </a:lnTo>
                <a:lnTo>
                  <a:pt x="86902" y="1182913"/>
                </a:lnTo>
                <a:lnTo>
                  <a:pt x="91667" y="1182687"/>
                </a:lnTo>
                <a:close/>
                <a:moveTo>
                  <a:pt x="1390308" y="782637"/>
                </a:moveTo>
                <a:lnTo>
                  <a:pt x="1396663" y="786039"/>
                </a:lnTo>
                <a:lnTo>
                  <a:pt x="1402564" y="789894"/>
                </a:lnTo>
                <a:lnTo>
                  <a:pt x="1408238" y="793749"/>
                </a:lnTo>
                <a:lnTo>
                  <a:pt x="1413458" y="797831"/>
                </a:lnTo>
                <a:lnTo>
                  <a:pt x="1418225" y="802140"/>
                </a:lnTo>
                <a:lnTo>
                  <a:pt x="1422764" y="806449"/>
                </a:lnTo>
                <a:lnTo>
                  <a:pt x="1426849" y="811439"/>
                </a:lnTo>
                <a:lnTo>
                  <a:pt x="1430935" y="816428"/>
                </a:lnTo>
                <a:lnTo>
                  <a:pt x="1434112" y="821417"/>
                </a:lnTo>
                <a:lnTo>
                  <a:pt x="1437516" y="826860"/>
                </a:lnTo>
                <a:lnTo>
                  <a:pt x="1440694" y="832303"/>
                </a:lnTo>
                <a:lnTo>
                  <a:pt x="1443644" y="837973"/>
                </a:lnTo>
                <a:lnTo>
                  <a:pt x="1446141" y="843869"/>
                </a:lnTo>
                <a:lnTo>
                  <a:pt x="1448411" y="849765"/>
                </a:lnTo>
                <a:lnTo>
                  <a:pt x="1450907" y="856115"/>
                </a:lnTo>
                <a:lnTo>
                  <a:pt x="1452723" y="862465"/>
                </a:lnTo>
                <a:lnTo>
                  <a:pt x="1454766" y="869042"/>
                </a:lnTo>
                <a:lnTo>
                  <a:pt x="1456581" y="875846"/>
                </a:lnTo>
                <a:lnTo>
                  <a:pt x="1459759" y="889680"/>
                </a:lnTo>
                <a:lnTo>
                  <a:pt x="1462709" y="904648"/>
                </a:lnTo>
                <a:lnTo>
                  <a:pt x="1465433" y="919842"/>
                </a:lnTo>
                <a:lnTo>
                  <a:pt x="1471107" y="952499"/>
                </a:lnTo>
                <a:lnTo>
                  <a:pt x="1474284" y="969735"/>
                </a:lnTo>
                <a:lnTo>
                  <a:pt x="1477462" y="987424"/>
                </a:lnTo>
                <a:lnTo>
                  <a:pt x="1483363" y="988785"/>
                </a:lnTo>
                <a:lnTo>
                  <a:pt x="1489037" y="990146"/>
                </a:lnTo>
                <a:lnTo>
                  <a:pt x="1494484" y="992187"/>
                </a:lnTo>
                <a:lnTo>
                  <a:pt x="1499704" y="994228"/>
                </a:lnTo>
                <a:lnTo>
                  <a:pt x="1504470" y="996949"/>
                </a:lnTo>
                <a:lnTo>
                  <a:pt x="1509237" y="999671"/>
                </a:lnTo>
                <a:lnTo>
                  <a:pt x="1513549" y="1003073"/>
                </a:lnTo>
                <a:lnTo>
                  <a:pt x="1517407" y="1006474"/>
                </a:lnTo>
                <a:lnTo>
                  <a:pt x="1521493" y="1010330"/>
                </a:lnTo>
                <a:lnTo>
                  <a:pt x="1525124" y="1014185"/>
                </a:lnTo>
                <a:lnTo>
                  <a:pt x="1528075" y="1018721"/>
                </a:lnTo>
                <a:lnTo>
                  <a:pt x="1530798" y="1023030"/>
                </a:lnTo>
                <a:lnTo>
                  <a:pt x="1533068" y="1027792"/>
                </a:lnTo>
                <a:lnTo>
                  <a:pt x="1535110" y="1032555"/>
                </a:lnTo>
                <a:lnTo>
                  <a:pt x="1536472" y="1037771"/>
                </a:lnTo>
                <a:lnTo>
                  <a:pt x="1537607" y="1043214"/>
                </a:lnTo>
                <a:lnTo>
                  <a:pt x="1538288" y="1048657"/>
                </a:lnTo>
                <a:lnTo>
                  <a:pt x="1538288" y="1054326"/>
                </a:lnTo>
                <a:lnTo>
                  <a:pt x="1537834" y="1060223"/>
                </a:lnTo>
                <a:lnTo>
                  <a:pt x="1536699" y="1066119"/>
                </a:lnTo>
                <a:lnTo>
                  <a:pt x="1535110" y="1072016"/>
                </a:lnTo>
                <a:lnTo>
                  <a:pt x="1533068" y="1078366"/>
                </a:lnTo>
                <a:lnTo>
                  <a:pt x="1530117" y="1084489"/>
                </a:lnTo>
                <a:lnTo>
                  <a:pt x="1526940" y="1091066"/>
                </a:lnTo>
                <a:lnTo>
                  <a:pt x="1522854" y="1097416"/>
                </a:lnTo>
                <a:lnTo>
                  <a:pt x="1518315" y="1103766"/>
                </a:lnTo>
                <a:lnTo>
                  <a:pt x="1512868" y="1110342"/>
                </a:lnTo>
                <a:lnTo>
                  <a:pt x="1506967" y="1116919"/>
                </a:lnTo>
                <a:lnTo>
                  <a:pt x="1500158" y="1123496"/>
                </a:lnTo>
                <a:lnTo>
                  <a:pt x="1492668" y="1129846"/>
                </a:lnTo>
                <a:lnTo>
                  <a:pt x="1484271" y="1136650"/>
                </a:lnTo>
                <a:lnTo>
                  <a:pt x="1474965" y="1143000"/>
                </a:lnTo>
                <a:lnTo>
                  <a:pt x="1472696" y="1155019"/>
                </a:lnTo>
                <a:lnTo>
                  <a:pt x="1469745" y="1167266"/>
                </a:lnTo>
                <a:lnTo>
                  <a:pt x="1466568" y="1179059"/>
                </a:lnTo>
                <a:lnTo>
                  <a:pt x="1462936" y="1190851"/>
                </a:lnTo>
                <a:lnTo>
                  <a:pt x="1459078" y="1202417"/>
                </a:lnTo>
                <a:lnTo>
                  <a:pt x="1454993" y="1213984"/>
                </a:lnTo>
                <a:lnTo>
                  <a:pt x="1450680" y="1225323"/>
                </a:lnTo>
                <a:lnTo>
                  <a:pt x="1445687" y="1236435"/>
                </a:lnTo>
                <a:lnTo>
                  <a:pt x="1440467" y="1247321"/>
                </a:lnTo>
                <a:lnTo>
                  <a:pt x="1435020" y="1257980"/>
                </a:lnTo>
                <a:lnTo>
                  <a:pt x="1429346" y="1268412"/>
                </a:lnTo>
                <a:lnTo>
                  <a:pt x="1423218" y="1278391"/>
                </a:lnTo>
                <a:lnTo>
                  <a:pt x="1416863" y="1288369"/>
                </a:lnTo>
                <a:lnTo>
                  <a:pt x="1410281" y="1297894"/>
                </a:lnTo>
                <a:lnTo>
                  <a:pt x="1403245" y="1307193"/>
                </a:lnTo>
                <a:lnTo>
                  <a:pt x="1395982" y="1316037"/>
                </a:lnTo>
                <a:lnTo>
                  <a:pt x="1388719" y="1324655"/>
                </a:lnTo>
                <a:lnTo>
                  <a:pt x="1381003" y="1332593"/>
                </a:lnTo>
                <a:lnTo>
                  <a:pt x="1373059" y="1340077"/>
                </a:lnTo>
                <a:lnTo>
                  <a:pt x="1364661" y="1347334"/>
                </a:lnTo>
                <a:lnTo>
                  <a:pt x="1356037" y="1354364"/>
                </a:lnTo>
                <a:lnTo>
                  <a:pt x="1347639" y="1360714"/>
                </a:lnTo>
                <a:lnTo>
                  <a:pt x="1338561" y="1366610"/>
                </a:lnTo>
                <a:lnTo>
                  <a:pt x="1329028" y="1371827"/>
                </a:lnTo>
                <a:lnTo>
                  <a:pt x="1319723" y="1376816"/>
                </a:lnTo>
                <a:lnTo>
                  <a:pt x="1310190" y="1380898"/>
                </a:lnTo>
                <a:lnTo>
                  <a:pt x="1300431" y="1384527"/>
                </a:lnTo>
                <a:lnTo>
                  <a:pt x="1295211" y="1386341"/>
                </a:lnTo>
                <a:lnTo>
                  <a:pt x="1290218" y="1387702"/>
                </a:lnTo>
                <a:lnTo>
                  <a:pt x="1284997" y="1389062"/>
                </a:lnTo>
                <a:lnTo>
                  <a:pt x="1279777" y="1390196"/>
                </a:lnTo>
                <a:lnTo>
                  <a:pt x="1274557" y="1391330"/>
                </a:lnTo>
                <a:lnTo>
                  <a:pt x="1269110" y="1392010"/>
                </a:lnTo>
                <a:lnTo>
                  <a:pt x="1264117" y="1392691"/>
                </a:lnTo>
                <a:lnTo>
                  <a:pt x="1258670" y="1393371"/>
                </a:lnTo>
                <a:lnTo>
                  <a:pt x="1253223" y="1393825"/>
                </a:lnTo>
                <a:lnTo>
                  <a:pt x="1247776" y="1393825"/>
                </a:lnTo>
                <a:lnTo>
                  <a:pt x="1242328" y="1393825"/>
                </a:lnTo>
                <a:lnTo>
                  <a:pt x="1236881" y="1393371"/>
                </a:lnTo>
                <a:lnTo>
                  <a:pt x="1231661" y="1392691"/>
                </a:lnTo>
                <a:lnTo>
                  <a:pt x="1226214" y="1392010"/>
                </a:lnTo>
                <a:lnTo>
                  <a:pt x="1220994" y="1391330"/>
                </a:lnTo>
                <a:lnTo>
                  <a:pt x="1215774" y="1390196"/>
                </a:lnTo>
                <a:lnTo>
                  <a:pt x="1210554" y="1389062"/>
                </a:lnTo>
                <a:lnTo>
                  <a:pt x="1205333" y="1387702"/>
                </a:lnTo>
                <a:lnTo>
                  <a:pt x="1200113" y="1386341"/>
                </a:lnTo>
                <a:lnTo>
                  <a:pt x="1195347" y="1384527"/>
                </a:lnTo>
                <a:lnTo>
                  <a:pt x="1185361" y="1380898"/>
                </a:lnTo>
                <a:lnTo>
                  <a:pt x="1175828" y="1376816"/>
                </a:lnTo>
                <a:lnTo>
                  <a:pt x="1166296" y="1371827"/>
                </a:lnTo>
                <a:lnTo>
                  <a:pt x="1157217" y="1366610"/>
                </a:lnTo>
                <a:lnTo>
                  <a:pt x="1148139" y="1360714"/>
                </a:lnTo>
                <a:lnTo>
                  <a:pt x="1139514" y="1354364"/>
                </a:lnTo>
                <a:lnTo>
                  <a:pt x="1130890" y="1347334"/>
                </a:lnTo>
                <a:lnTo>
                  <a:pt x="1122492" y="1340077"/>
                </a:lnTo>
                <a:lnTo>
                  <a:pt x="1114548" y="1332593"/>
                </a:lnTo>
                <a:lnTo>
                  <a:pt x="1106832" y="1324655"/>
                </a:lnTo>
                <a:lnTo>
                  <a:pt x="1099569" y="1316037"/>
                </a:lnTo>
                <a:lnTo>
                  <a:pt x="1092306" y="1307193"/>
                </a:lnTo>
                <a:lnTo>
                  <a:pt x="1085270" y="1297894"/>
                </a:lnTo>
                <a:lnTo>
                  <a:pt x="1078688" y="1288369"/>
                </a:lnTo>
                <a:lnTo>
                  <a:pt x="1072333" y="1278391"/>
                </a:lnTo>
                <a:lnTo>
                  <a:pt x="1066205" y="1268412"/>
                </a:lnTo>
                <a:lnTo>
                  <a:pt x="1060531" y="1257980"/>
                </a:lnTo>
                <a:lnTo>
                  <a:pt x="1055084" y="1247321"/>
                </a:lnTo>
                <a:lnTo>
                  <a:pt x="1049864" y="1236435"/>
                </a:lnTo>
                <a:lnTo>
                  <a:pt x="1045098" y="1225323"/>
                </a:lnTo>
                <a:lnTo>
                  <a:pt x="1040558" y="1213984"/>
                </a:lnTo>
                <a:lnTo>
                  <a:pt x="1036473" y="1202417"/>
                </a:lnTo>
                <a:lnTo>
                  <a:pt x="1032615" y="1190851"/>
                </a:lnTo>
                <a:lnTo>
                  <a:pt x="1028983" y="1179059"/>
                </a:lnTo>
                <a:lnTo>
                  <a:pt x="1025806" y="1167266"/>
                </a:lnTo>
                <a:lnTo>
                  <a:pt x="1022855" y="1155019"/>
                </a:lnTo>
                <a:lnTo>
                  <a:pt x="1020586" y="1143000"/>
                </a:lnTo>
                <a:lnTo>
                  <a:pt x="1011507" y="1136650"/>
                </a:lnTo>
                <a:lnTo>
                  <a:pt x="1003336" y="1129846"/>
                </a:lnTo>
                <a:lnTo>
                  <a:pt x="995620" y="1123496"/>
                </a:lnTo>
                <a:lnTo>
                  <a:pt x="988811" y="1116919"/>
                </a:lnTo>
                <a:lnTo>
                  <a:pt x="982683" y="1110342"/>
                </a:lnTo>
                <a:lnTo>
                  <a:pt x="977236" y="1103766"/>
                </a:lnTo>
                <a:lnTo>
                  <a:pt x="972696" y="1097416"/>
                </a:lnTo>
                <a:lnTo>
                  <a:pt x="968838" y="1091066"/>
                </a:lnTo>
                <a:lnTo>
                  <a:pt x="965434" y="1084489"/>
                </a:lnTo>
                <a:lnTo>
                  <a:pt x="962483" y="1078366"/>
                </a:lnTo>
                <a:lnTo>
                  <a:pt x="960440" y="1072016"/>
                </a:lnTo>
                <a:lnTo>
                  <a:pt x="958852" y="1066119"/>
                </a:lnTo>
                <a:lnTo>
                  <a:pt x="957944" y="1060223"/>
                </a:lnTo>
                <a:lnTo>
                  <a:pt x="957263" y="1054326"/>
                </a:lnTo>
                <a:lnTo>
                  <a:pt x="957263" y="1048657"/>
                </a:lnTo>
                <a:lnTo>
                  <a:pt x="958171" y="1043214"/>
                </a:lnTo>
                <a:lnTo>
                  <a:pt x="959079" y="1037771"/>
                </a:lnTo>
                <a:lnTo>
                  <a:pt x="960440" y="1032555"/>
                </a:lnTo>
                <a:lnTo>
                  <a:pt x="962483" y="1027792"/>
                </a:lnTo>
                <a:lnTo>
                  <a:pt x="964753" y="1023030"/>
                </a:lnTo>
                <a:lnTo>
                  <a:pt x="967476" y="1018721"/>
                </a:lnTo>
                <a:lnTo>
                  <a:pt x="970654" y="1014185"/>
                </a:lnTo>
                <a:lnTo>
                  <a:pt x="974285" y="1010330"/>
                </a:lnTo>
                <a:lnTo>
                  <a:pt x="978144" y="1006474"/>
                </a:lnTo>
                <a:lnTo>
                  <a:pt x="982002" y="1003073"/>
                </a:lnTo>
                <a:lnTo>
                  <a:pt x="986541" y="999671"/>
                </a:lnTo>
                <a:lnTo>
                  <a:pt x="991307" y="996949"/>
                </a:lnTo>
                <a:lnTo>
                  <a:pt x="996301" y="994228"/>
                </a:lnTo>
                <a:lnTo>
                  <a:pt x="1001521" y="992187"/>
                </a:lnTo>
                <a:lnTo>
                  <a:pt x="1006514" y="990146"/>
                </a:lnTo>
                <a:lnTo>
                  <a:pt x="1012415" y="988785"/>
                </a:lnTo>
                <a:lnTo>
                  <a:pt x="1018089" y="987424"/>
                </a:lnTo>
                <a:lnTo>
                  <a:pt x="1022401" y="964292"/>
                </a:lnTo>
                <a:lnTo>
                  <a:pt x="1026260" y="941840"/>
                </a:lnTo>
                <a:lnTo>
                  <a:pt x="1029891" y="920523"/>
                </a:lnTo>
                <a:lnTo>
                  <a:pt x="1033749" y="900339"/>
                </a:lnTo>
                <a:lnTo>
                  <a:pt x="1035792" y="890587"/>
                </a:lnTo>
                <a:lnTo>
                  <a:pt x="1037835" y="881289"/>
                </a:lnTo>
                <a:lnTo>
                  <a:pt x="1040104" y="872217"/>
                </a:lnTo>
                <a:lnTo>
                  <a:pt x="1042374" y="863373"/>
                </a:lnTo>
                <a:lnTo>
                  <a:pt x="1045325" y="854981"/>
                </a:lnTo>
                <a:lnTo>
                  <a:pt x="1048048" y="846817"/>
                </a:lnTo>
                <a:lnTo>
                  <a:pt x="1051453" y="838880"/>
                </a:lnTo>
                <a:lnTo>
                  <a:pt x="1055311" y="831396"/>
                </a:lnTo>
                <a:lnTo>
                  <a:pt x="1062574" y="834117"/>
                </a:lnTo>
                <a:lnTo>
                  <a:pt x="1072787" y="837065"/>
                </a:lnTo>
                <a:lnTo>
                  <a:pt x="1085270" y="840467"/>
                </a:lnTo>
                <a:lnTo>
                  <a:pt x="1092306" y="842281"/>
                </a:lnTo>
                <a:lnTo>
                  <a:pt x="1100023" y="843869"/>
                </a:lnTo>
                <a:lnTo>
                  <a:pt x="1108420" y="845456"/>
                </a:lnTo>
                <a:lnTo>
                  <a:pt x="1116818" y="847044"/>
                </a:lnTo>
                <a:lnTo>
                  <a:pt x="1126123" y="848178"/>
                </a:lnTo>
                <a:lnTo>
                  <a:pt x="1135883" y="849539"/>
                </a:lnTo>
                <a:lnTo>
                  <a:pt x="1145869" y="850673"/>
                </a:lnTo>
                <a:lnTo>
                  <a:pt x="1156309" y="851126"/>
                </a:lnTo>
                <a:lnTo>
                  <a:pt x="1167204" y="851580"/>
                </a:lnTo>
                <a:lnTo>
                  <a:pt x="1178552" y="851806"/>
                </a:lnTo>
                <a:lnTo>
                  <a:pt x="1190354" y="851580"/>
                </a:lnTo>
                <a:lnTo>
                  <a:pt x="1202156" y="851126"/>
                </a:lnTo>
                <a:lnTo>
                  <a:pt x="1214412" y="849992"/>
                </a:lnTo>
                <a:lnTo>
                  <a:pt x="1226895" y="848631"/>
                </a:lnTo>
                <a:lnTo>
                  <a:pt x="1239605" y="846364"/>
                </a:lnTo>
                <a:lnTo>
                  <a:pt x="1252542" y="844096"/>
                </a:lnTo>
                <a:lnTo>
                  <a:pt x="1265933" y="840921"/>
                </a:lnTo>
                <a:lnTo>
                  <a:pt x="1279323" y="837292"/>
                </a:lnTo>
                <a:lnTo>
                  <a:pt x="1292714" y="832983"/>
                </a:lnTo>
                <a:lnTo>
                  <a:pt x="1306559" y="827994"/>
                </a:lnTo>
                <a:lnTo>
                  <a:pt x="1313368" y="825499"/>
                </a:lnTo>
                <a:lnTo>
                  <a:pt x="1320404" y="822551"/>
                </a:lnTo>
                <a:lnTo>
                  <a:pt x="1327212" y="819603"/>
                </a:lnTo>
                <a:lnTo>
                  <a:pt x="1334248" y="816201"/>
                </a:lnTo>
                <a:lnTo>
                  <a:pt x="1341057" y="812799"/>
                </a:lnTo>
                <a:lnTo>
                  <a:pt x="1348093" y="809171"/>
                </a:lnTo>
                <a:lnTo>
                  <a:pt x="1355129" y="805315"/>
                </a:lnTo>
                <a:lnTo>
                  <a:pt x="1362165" y="801006"/>
                </a:lnTo>
                <a:lnTo>
                  <a:pt x="1369201" y="796924"/>
                </a:lnTo>
                <a:lnTo>
                  <a:pt x="1376463" y="792389"/>
                </a:lnTo>
                <a:lnTo>
                  <a:pt x="1383272" y="787626"/>
                </a:lnTo>
                <a:lnTo>
                  <a:pt x="1390308" y="782637"/>
                </a:lnTo>
                <a:close/>
                <a:moveTo>
                  <a:pt x="2282825" y="769937"/>
                </a:moveTo>
                <a:lnTo>
                  <a:pt x="2412173" y="829864"/>
                </a:lnTo>
                <a:lnTo>
                  <a:pt x="2422140" y="834858"/>
                </a:lnTo>
                <a:lnTo>
                  <a:pt x="2426897" y="837355"/>
                </a:lnTo>
                <a:lnTo>
                  <a:pt x="2431201" y="840078"/>
                </a:lnTo>
                <a:lnTo>
                  <a:pt x="2435732" y="842802"/>
                </a:lnTo>
                <a:lnTo>
                  <a:pt x="2439583" y="845526"/>
                </a:lnTo>
                <a:lnTo>
                  <a:pt x="2443434" y="848250"/>
                </a:lnTo>
                <a:lnTo>
                  <a:pt x="2447058" y="851201"/>
                </a:lnTo>
                <a:lnTo>
                  <a:pt x="2450456" y="853925"/>
                </a:lnTo>
                <a:lnTo>
                  <a:pt x="2453628" y="857103"/>
                </a:lnTo>
                <a:lnTo>
                  <a:pt x="2456799" y="860054"/>
                </a:lnTo>
                <a:lnTo>
                  <a:pt x="2459518" y="863005"/>
                </a:lnTo>
                <a:lnTo>
                  <a:pt x="2462236" y="866183"/>
                </a:lnTo>
                <a:lnTo>
                  <a:pt x="2464501" y="869361"/>
                </a:lnTo>
                <a:lnTo>
                  <a:pt x="2466766" y="872539"/>
                </a:lnTo>
                <a:lnTo>
                  <a:pt x="2468805" y="875717"/>
                </a:lnTo>
                <a:lnTo>
                  <a:pt x="2470617" y="878895"/>
                </a:lnTo>
                <a:lnTo>
                  <a:pt x="2472430" y="882300"/>
                </a:lnTo>
                <a:lnTo>
                  <a:pt x="2474015" y="885932"/>
                </a:lnTo>
                <a:lnTo>
                  <a:pt x="2475601" y="889337"/>
                </a:lnTo>
                <a:lnTo>
                  <a:pt x="2477866" y="896373"/>
                </a:lnTo>
                <a:lnTo>
                  <a:pt x="2479905" y="903637"/>
                </a:lnTo>
                <a:lnTo>
                  <a:pt x="2481264" y="911128"/>
                </a:lnTo>
                <a:lnTo>
                  <a:pt x="2482397" y="918846"/>
                </a:lnTo>
                <a:lnTo>
                  <a:pt x="2482850" y="927018"/>
                </a:lnTo>
                <a:lnTo>
                  <a:pt x="2482850" y="935190"/>
                </a:lnTo>
                <a:lnTo>
                  <a:pt x="2482850" y="1152652"/>
                </a:lnTo>
                <a:lnTo>
                  <a:pt x="2482850" y="1160824"/>
                </a:lnTo>
                <a:lnTo>
                  <a:pt x="2482397" y="1168768"/>
                </a:lnTo>
                <a:lnTo>
                  <a:pt x="2481264" y="1176486"/>
                </a:lnTo>
                <a:lnTo>
                  <a:pt x="2479905" y="1184204"/>
                </a:lnTo>
                <a:lnTo>
                  <a:pt x="2477866" y="1191468"/>
                </a:lnTo>
                <a:lnTo>
                  <a:pt x="2475601" y="1198732"/>
                </a:lnTo>
                <a:lnTo>
                  <a:pt x="2474015" y="1202137"/>
                </a:lnTo>
                <a:lnTo>
                  <a:pt x="2472430" y="1205315"/>
                </a:lnTo>
                <a:lnTo>
                  <a:pt x="2470617" y="1208720"/>
                </a:lnTo>
                <a:lnTo>
                  <a:pt x="2468805" y="1212125"/>
                </a:lnTo>
                <a:lnTo>
                  <a:pt x="2466766" y="1215303"/>
                </a:lnTo>
                <a:lnTo>
                  <a:pt x="2464501" y="1218708"/>
                </a:lnTo>
                <a:lnTo>
                  <a:pt x="2462236" y="1221658"/>
                </a:lnTo>
                <a:lnTo>
                  <a:pt x="2459518" y="1224836"/>
                </a:lnTo>
                <a:lnTo>
                  <a:pt x="2456799" y="1227787"/>
                </a:lnTo>
                <a:lnTo>
                  <a:pt x="2453628" y="1230738"/>
                </a:lnTo>
                <a:lnTo>
                  <a:pt x="2450456" y="1233689"/>
                </a:lnTo>
                <a:lnTo>
                  <a:pt x="2447058" y="1236640"/>
                </a:lnTo>
                <a:lnTo>
                  <a:pt x="2443434" y="1239364"/>
                </a:lnTo>
                <a:lnTo>
                  <a:pt x="2439583" y="1242315"/>
                </a:lnTo>
                <a:lnTo>
                  <a:pt x="2435732" y="1245039"/>
                </a:lnTo>
                <a:lnTo>
                  <a:pt x="2431201" y="1247763"/>
                </a:lnTo>
                <a:lnTo>
                  <a:pt x="2426897" y="1250260"/>
                </a:lnTo>
                <a:lnTo>
                  <a:pt x="2422140" y="1252984"/>
                </a:lnTo>
                <a:lnTo>
                  <a:pt x="2412173" y="1257978"/>
                </a:lnTo>
                <a:lnTo>
                  <a:pt x="2406963" y="1260475"/>
                </a:lnTo>
                <a:lnTo>
                  <a:pt x="2282825" y="1202818"/>
                </a:lnTo>
                <a:lnTo>
                  <a:pt x="2282825" y="769937"/>
                </a:lnTo>
                <a:close/>
                <a:moveTo>
                  <a:pt x="1247774" y="628650"/>
                </a:moveTo>
                <a:lnTo>
                  <a:pt x="1262265" y="628876"/>
                </a:lnTo>
                <a:lnTo>
                  <a:pt x="1276302" y="629556"/>
                </a:lnTo>
                <a:lnTo>
                  <a:pt x="1290113" y="631143"/>
                </a:lnTo>
                <a:lnTo>
                  <a:pt x="1303472" y="632956"/>
                </a:lnTo>
                <a:lnTo>
                  <a:pt x="1316830" y="635222"/>
                </a:lnTo>
                <a:lnTo>
                  <a:pt x="1329282" y="638169"/>
                </a:lnTo>
                <a:lnTo>
                  <a:pt x="1341282" y="641569"/>
                </a:lnTo>
                <a:lnTo>
                  <a:pt x="1353056" y="645195"/>
                </a:lnTo>
                <a:lnTo>
                  <a:pt x="1363923" y="649274"/>
                </a:lnTo>
                <a:lnTo>
                  <a:pt x="1374338" y="654034"/>
                </a:lnTo>
                <a:lnTo>
                  <a:pt x="1378866" y="656300"/>
                </a:lnTo>
                <a:lnTo>
                  <a:pt x="1383847" y="658794"/>
                </a:lnTo>
                <a:lnTo>
                  <a:pt x="1388149" y="661513"/>
                </a:lnTo>
                <a:lnTo>
                  <a:pt x="1392677" y="664006"/>
                </a:lnTo>
                <a:lnTo>
                  <a:pt x="1396753" y="666953"/>
                </a:lnTo>
                <a:lnTo>
                  <a:pt x="1400602" y="669672"/>
                </a:lnTo>
                <a:lnTo>
                  <a:pt x="1404451" y="672619"/>
                </a:lnTo>
                <a:lnTo>
                  <a:pt x="1407847" y="675565"/>
                </a:lnTo>
                <a:lnTo>
                  <a:pt x="1411243" y="678512"/>
                </a:lnTo>
                <a:lnTo>
                  <a:pt x="1414413" y="681685"/>
                </a:lnTo>
                <a:lnTo>
                  <a:pt x="1417130" y="685084"/>
                </a:lnTo>
                <a:lnTo>
                  <a:pt x="1419847" y="688257"/>
                </a:lnTo>
                <a:lnTo>
                  <a:pt x="1425507" y="688484"/>
                </a:lnTo>
                <a:lnTo>
                  <a:pt x="1430941" y="689164"/>
                </a:lnTo>
                <a:lnTo>
                  <a:pt x="1436148" y="690297"/>
                </a:lnTo>
                <a:lnTo>
                  <a:pt x="1441356" y="691430"/>
                </a:lnTo>
                <a:lnTo>
                  <a:pt x="1446110" y="693017"/>
                </a:lnTo>
                <a:lnTo>
                  <a:pt x="1450865" y="694830"/>
                </a:lnTo>
                <a:lnTo>
                  <a:pt x="1455167" y="697323"/>
                </a:lnTo>
                <a:lnTo>
                  <a:pt x="1459695" y="699816"/>
                </a:lnTo>
                <a:lnTo>
                  <a:pt x="1463544" y="702763"/>
                </a:lnTo>
                <a:lnTo>
                  <a:pt x="1467619" y="705709"/>
                </a:lnTo>
                <a:lnTo>
                  <a:pt x="1471242" y="708882"/>
                </a:lnTo>
                <a:lnTo>
                  <a:pt x="1474865" y="712508"/>
                </a:lnTo>
                <a:lnTo>
                  <a:pt x="1478261" y="716361"/>
                </a:lnTo>
                <a:lnTo>
                  <a:pt x="1481657" y="720668"/>
                </a:lnTo>
                <a:lnTo>
                  <a:pt x="1484827" y="724747"/>
                </a:lnTo>
                <a:lnTo>
                  <a:pt x="1487544" y="729053"/>
                </a:lnTo>
                <a:lnTo>
                  <a:pt x="1490487" y="733813"/>
                </a:lnTo>
                <a:lnTo>
                  <a:pt x="1492977" y="738799"/>
                </a:lnTo>
                <a:lnTo>
                  <a:pt x="1495468" y="743785"/>
                </a:lnTo>
                <a:lnTo>
                  <a:pt x="1497732" y="748998"/>
                </a:lnTo>
                <a:lnTo>
                  <a:pt x="1499996" y="754211"/>
                </a:lnTo>
                <a:lnTo>
                  <a:pt x="1502034" y="759877"/>
                </a:lnTo>
                <a:lnTo>
                  <a:pt x="1503845" y="765543"/>
                </a:lnTo>
                <a:lnTo>
                  <a:pt x="1505656" y="771436"/>
                </a:lnTo>
                <a:lnTo>
                  <a:pt x="1509053" y="783222"/>
                </a:lnTo>
                <a:lnTo>
                  <a:pt x="1511996" y="795460"/>
                </a:lnTo>
                <a:lnTo>
                  <a:pt x="1514260" y="808153"/>
                </a:lnTo>
                <a:lnTo>
                  <a:pt x="1516071" y="821071"/>
                </a:lnTo>
                <a:lnTo>
                  <a:pt x="1517656" y="833990"/>
                </a:lnTo>
                <a:lnTo>
                  <a:pt x="1519015" y="846909"/>
                </a:lnTo>
                <a:lnTo>
                  <a:pt x="1519694" y="860281"/>
                </a:lnTo>
                <a:lnTo>
                  <a:pt x="1520147" y="873200"/>
                </a:lnTo>
                <a:lnTo>
                  <a:pt x="1520826" y="886118"/>
                </a:lnTo>
                <a:lnTo>
                  <a:pt x="1520826" y="898584"/>
                </a:lnTo>
                <a:lnTo>
                  <a:pt x="1520373" y="910823"/>
                </a:lnTo>
                <a:lnTo>
                  <a:pt x="1520147" y="922608"/>
                </a:lnTo>
                <a:lnTo>
                  <a:pt x="1519241" y="945046"/>
                </a:lnTo>
                <a:lnTo>
                  <a:pt x="1517883" y="964311"/>
                </a:lnTo>
                <a:lnTo>
                  <a:pt x="1516524" y="981083"/>
                </a:lnTo>
                <a:lnTo>
                  <a:pt x="1514939" y="993321"/>
                </a:lnTo>
                <a:lnTo>
                  <a:pt x="1511996" y="991508"/>
                </a:lnTo>
                <a:lnTo>
                  <a:pt x="1508600" y="990148"/>
                </a:lnTo>
                <a:lnTo>
                  <a:pt x="1505204" y="988562"/>
                </a:lnTo>
                <a:lnTo>
                  <a:pt x="1501808" y="987202"/>
                </a:lnTo>
                <a:lnTo>
                  <a:pt x="1498185" y="985842"/>
                </a:lnTo>
                <a:lnTo>
                  <a:pt x="1494562" y="984936"/>
                </a:lnTo>
                <a:lnTo>
                  <a:pt x="1490713" y="983802"/>
                </a:lnTo>
                <a:lnTo>
                  <a:pt x="1487091" y="983349"/>
                </a:lnTo>
                <a:lnTo>
                  <a:pt x="1481657" y="946859"/>
                </a:lnTo>
                <a:lnTo>
                  <a:pt x="1479166" y="929408"/>
                </a:lnTo>
                <a:lnTo>
                  <a:pt x="1476223" y="912636"/>
                </a:lnTo>
                <a:lnTo>
                  <a:pt x="1473280" y="896544"/>
                </a:lnTo>
                <a:lnTo>
                  <a:pt x="1469657" y="881132"/>
                </a:lnTo>
                <a:lnTo>
                  <a:pt x="1467846" y="873653"/>
                </a:lnTo>
                <a:lnTo>
                  <a:pt x="1465808" y="866400"/>
                </a:lnTo>
                <a:lnTo>
                  <a:pt x="1463770" y="859374"/>
                </a:lnTo>
                <a:lnTo>
                  <a:pt x="1461506" y="852802"/>
                </a:lnTo>
                <a:lnTo>
                  <a:pt x="1459242" y="846002"/>
                </a:lnTo>
                <a:lnTo>
                  <a:pt x="1456299" y="839430"/>
                </a:lnTo>
                <a:lnTo>
                  <a:pt x="1453356" y="833310"/>
                </a:lnTo>
                <a:lnTo>
                  <a:pt x="1450412" y="826964"/>
                </a:lnTo>
                <a:lnTo>
                  <a:pt x="1447242" y="821071"/>
                </a:lnTo>
                <a:lnTo>
                  <a:pt x="1443620" y="815405"/>
                </a:lnTo>
                <a:lnTo>
                  <a:pt x="1439771" y="809966"/>
                </a:lnTo>
                <a:lnTo>
                  <a:pt x="1435922" y="804526"/>
                </a:lnTo>
                <a:lnTo>
                  <a:pt x="1431394" y="799313"/>
                </a:lnTo>
                <a:lnTo>
                  <a:pt x="1426865" y="794780"/>
                </a:lnTo>
                <a:lnTo>
                  <a:pt x="1421884" y="789794"/>
                </a:lnTo>
                <a:lnTo>
                  <a:pt x="1416677" y="785261"/>
                </a:lnTo>
                <a:lnTo>
                  <a:pt x="1411017" y="781182"/>
                </a:lnTo>
                <a:lnTo>
                  <a:pt x="1405130" y="777102"/>
                </a:lnTo>
                <a:lnTo>
                  <a:pt x="1398791" y="773249"/>
                </a:lnTo>
                <a:lnTo>
                  <a:pt x="1391998" y="769623"/>
                </a:lnTo>
                <a:lnTo>
                  <a:pt x="1384753" y="774609"/>
                </a:lnTo>
                <a:lnTo>
                  <a:pt x="1377508" y="779595"/>
                </a:lnTo>
                <a:lnTo>
                  <a:pt x="1370263" y="784355"/>
                </a:lnTo>
                <a:lnTo>
                  <a:pt x="1363018" y="788661"/>
                </a:lnTo>
                <a:lnTo>
                  <a:pt x="1355772" y="793194"/>
                </a:lnTo>
                <a:lnTo>
                  <a:pt x="1348301" y="797047"/>
                </a:lnTo>
                <a:lnTo>
                  <a:pt x="1341056" y="800900"/>
                </a:lnTo>
                <a:lnTo>
                  <a:pt x="1334037" y="804526"/>
                </a:lnTo>
                <a:lnTo>
                  <a:pt x="1326792" y="807926"/>
                </a:lnTo>
                <a:lnTo>
                  <a:pt x="1319547" y="811326"/>
                </a:lnTo>
                <a:lnTo>
                  <a:pt x="1312302" y="814045"/>
                </a:lnTo>
                <a:lnTo>
                  <a:pt x="1305283" y="816992"/>
                </a:lnTo>
                <a:lnTo>
                  <a:pt x="1298038" y="819711"/>
                </a:lnTo>
                <a:lnTo>
                  <a:pt x="1291245" y="822205"/>
                </a:lnTo>
                <a:lnTo>
                  <a:pt x="1277208" y="826511"/>
                </a:lnTo>
                <a:lnTo>
                  <a:pt x="1263397" y="830364"/>
                </a:lnTo>
                <a:lnTo>
                  <a:pt x="1249812" y="833537"/>
                </a:lnTo>
                <a:lnTo>
                  <a:pt x="1236454" y="836030"/>
                </a:lnTo>
                <a:lnTo>
                  <a:pt x="1223322" y="838296"/>
                </a:lnTo>
                <a:lnTo>
                  <a:pt x="1210417" y="839656"/>
                </a:lnTo>
                <a:lnTo>
                  <a:pt x="1197964" y="840789"/>
                </a:lnTo>
                <a:lnTo>
                  <a:pt x="1185511" y="841469"/>
                </a:lnTo>
                <a:lnTo>
                  <a:pt x="1173738" y="841469"/>
                </a:lnTo>
                <a:lnTo>
                  <a:pt x="1162191" y="841469"/>
                </a:lnTo>
                <a:lnTo>
                  <a:pt x="1151097" y="841016"/>
                </a:lnTo>
                <a:lnTo>
                  <a:pt x="1140229" y="840336"/>
                </a:lnTo>
                <a:lnTo>
                  <a:pt x="1129814" y="839203"/>
                </a:lnTo>
                <a:lnTo>
                  <a:pt x="1120079" y="837843"/>
                </a:lnTo>
                <a:lnTo>
                  <a:pt x="1110796" y="836710"/>
                </a:lnTo>
                <a:lnTo>
                  <a:pt x="1101739" y="835123"/>
                </a:lnTo>
                <a:lnTo>
                  <a:pt x="1093362" y="833310"/>
                </a:lnTo>
                <a:lnTo>
                  <a:pt x="1085438" y="831724"/>
                </a:lnTo>
                <a:lnTo>
                  <a:pt x="1078193" y="829910"/>
                </a:lnTo>
                <a:lnTo>
                  <a:pt x="1065514" y="826284"/>
                </a:lnTo>
                <a:lnTo>
                  <a:pt x="1055099" y="823111"/>
                </a:lnTo>
                <a:lnTo>
                  <a:pt x="1047401" y="820391"/>
                </a:lnTo>
                <a:lnTo>
                  <a:pt x="1043552" y="828097"/>
                </a:lnTo>
                <a:lnTo>
                  <a:pt x="1040156" y="836483"/>
                </a:lnTo>
                <a:lnTo>
                  <a:pt x="1036986" y="844869"/>
                </a:lnTo>
                <a:lnTo>
                  <a:pt x="1034043" y="853708"/>
                </a:lnTo>
                <a:lnTo>
                  <a:pt x="1031552" y="862774"/>
                </a:lnTo>
                <a:lnTo>
                  <a:pt x="1029288" y="872520"/>
                </a:lnTo>
                <a:lnTo>
                  <a:pt x="1027024" y="882265"/>
                </a:lnTo>
                <a:lnTo>
                  <a:pt x="1024986" y="892464"/>
                </a:lnTo>
                <a:lnTo>
                  <a:pt x="1021137" y="913316"/>
                </a:lnTo>
                <a:lnTo>
                  <a:pt x="1017288" y="935527"/>
                </a:lnTo>
                <a:lnTo>
                  <a:pt x="1013213" y="958871"/>
                </a:lnTo>
                <a:lnTo>
                  <a:pt x="1011175" y="970884"/>
                </a:lnTo>
                <a:lnTo>
                  <a:pt x="1008458" y="983349"/>
                </a:lnTo>
                <a:lnTo>
                  <a:pt x="1004609" y="984029"/>
                </a:lnTo>
                <a:lnTo>
                  <a:pt x="1000760" y="984936"/>
                </a:lnTo>
                <a:lnTo>
                  <a:pt x="997138" y="985842"/>
                </a:lnTo>
                <a:lnTo>
                  <a:pt x="993515" y="987202"/>
                </a:lnTo>
                <a:lnTo>
                  <a:pt x="989892" y="988789"/>
                </a:lnTo>
                <a:lnTo>
                  <a:pt x="986496" y="990375"/>
                </a:lnTo>
                <a:lnTo>
                  <a:pt x="983100" y="991962"/>
                </a:lnTo>
                <a:lnTo>
                  <a:pt x="979704" y="993775"/>
                </a:lnTo>
                <a:lnTo>
                  <a:pt x="977666" y="979723"/>
                </a:lnTo>
                <a:lnTo>
                  <a:pt x="976761" y="970657"/>
                </a:lnTo>
                <a:lnTo>
                  <a:pt x="975402" y="960458"/>
                </a:lnTo>
                <a:lnTo>
                  <a:pt x="974496" y="949352"/>
                </a:lnTo>
                <a:lnTo>
                  <a:pt x="973817" y="937340"/>
                </a:lnTo>
                <a:lnTo>
                  <a:pt x="973364" y="924421"/>
                </a:lnTo>
                <a:lnTo>
                  <a:pt x="973138" y="911049"/>
                </a:lnTo>
                <a:lnTo>
                  <a:pt x="973364" y="896771"/>
                </a:lnTo>
                <a:lnTo>
                  <a:pt x="974044" y="882039"/>
                </a:lnTo>
                <a:lnTo>
                  <a:pt x="975402" y="866854"/>
                </a:lnTo>
                <a:lnTo>
                  <a:pt x="977213" y="851442"/>
                </a:lnTo>
                <a:lnTo>
                  <a:pt x="978119" y="843736"/>
                </a:lnTo>
                <a:lnTo>
                  <a:pt x="979704" y="835577"/>
                </a:lnTo>
                <a:lnTo>
                  <a:pt x="981062" y="827871"/>
                </a:lnTo>
                <a:lnTo>
                  <a:pt x="982874" y="819711"/>
                </a:lnTo>
                <a:lnTo>
                  <a:pt x="984911" y="812006"/>
                </a:lnTo>
                <a:lnTo>
                  <a:pt x="986949" y="804073"/>
                </a:lnTo>
                <a:lnTo>
                  <a:pt x="989440" y="796140"/>
                </a:lnTo>
                <a:lnTo>
                  <a:pt x="991930" y="788208"/>
                </a:lnTo>
                <a:lnTo>
                  <a:pt x="994873" y="780502"/>
                </a:lnTo>
                <a:lnTo>
                  <a:pt x="997817" y="772569"/>
                </a:lnTo>
                <a:lnTo>
                  <a:pt x="1001213" y="765090"/>
                </a:lnTo>
                <a:lnTo>
                  <a:pt x="1004836" y="757384"/>
                </a:lnTo>
                <a:lnTo>
                  <a:pt x="1008685" y="749905"/>
                </a:lnTo>
                <a:lnTo>
                  <a:pt x="1012986" y="742652"/>
                </a:lnTo>
                <a:lnTo>
                  <a:pt x="1017288" y="735400"/>
                </a:lnTo>
                <a:lnTo>
                  <a:pt x="1022043" y="728147"/>
                </a:lnTo>
                <a:lnTo>
                  <a:pt x="1027024" y="721121"/>
                </a:lnTo>
                <a:lnTo>
                  <a:pt x="1032458" y="714095"/>
                </a:lnTo>
                <a:lnTo>
                  <a:pt x="1038118" y="707522"/>
                </a:lnTo>
                <a:lnTo>
                  <a:pt x="1044231" y="701176"/>
                </a:lnTo>
                <a:lnTo>
                  <a:pt x="1050344" y="694603"/>
                </a:lnTo>
                <a:lnTo>
                  <a:pt x="1057136" y="688711"/>
                </a:lnTo>
                <a:lnTo>
                  <a:pt x="1064382" y="682818"/>
                </a:lnTo>
                <a:lnTo>
                  <a:pt x="1071627" y="676925"/>
                </a:lnTo>
                <a:lnTo>
                  <a:pt x="1079778" y="671486"/>
                </a:lnTo>
                <a:lnTo>
                  <a:pt x="1087702" y="666726"/>
                </a:lnTo>
                <a:lnTo>
                  <a:pt x="1096306" y="661740"/>
                </a:lnTo>
                <a:lnTo>
                  <a:pt x="1105362" y="656980"/>
                </a:lnTo>
                <a:lnTo>
                  <a:pt x="1114645" y="652674"/>
                </a:lnTo>
                <a:lnTo>
                  <a:pt x="1124380" y="648821"/>
                </a:lnTo>
                <a:lnTo>
                  <a:pt x="1134795" y="645195"/>
                </a:lnTo>
                <a:lnTo>
                  <a:pt x="1145437" y="641795"/>
                </a:lnTo>
                <a:lnTo>
                  <a:pt x="1156531" y="638622"/>
                </a:lnTo>
                <a:lnTo>
                  <a:pt x="1168304" y="636129"/>
                </a:lnTo>
                <a:lnTo>
                  <a:pt x="1180304" y="634089"/>
                </a:lnTo>
                <a:lnTo>
                  <a:pt x="1192757" y="631823"/>
                </a:lnTo>
                <a:lnTo>
                  <a:pt x="1205662" y="630690"/>
                </a:lnTo>
                <a:lnTo>
                  <a:pt x="1219247" y="629330"/>
                </a:lnTo>
                <a:lnTo>
                  <a:pt x="1233058" y="628876"/>
                </a:lnTo>
                <a:lnTo>
                  <a:pt x="1247774" y="628650"/>
                </a:lnTo>
                <a:close/>
                <a:moveTo>
                  <a:pt x="91667" y="541337"/>
                </a:moveTo>
                <a:lnTo>
                  <a:pt x="370523" y="541337"/>
                </a:lnTo>
                <a:lnTo>
                  <a:pt x="375061" y="541563"/>
                </a:lnTo>
                <a:lnTo>
                  <a:pt x="379826" y="542015"/>
                </a:lnTo>
                <a:lnTo>
                  <a:pt x="384137" y="542468"/>
                </a:lnTo>
                <a:lnTo>
                  <a:pt x="388902" y="543373"/>
                </a:lnTo>
                <a:lnTo>
                  <a:pt x="393213" y="544278"/>
                </a:lnTo>
                <a:lnTo>
                  <a:pt x="397524" y="545635"/>
                </a:lnTo>
                <a:lnTo>
                  <a:pt x="401835" y="546992"/>
                </a:lnTo>
                <a:lnTo>
                  <a:pt x="405919" y="548576"/>
                </a:lnTo>
                <a:lnTo>
                  <a:pt x="409777" y="550386"/>
                </a:lnTo>
                <a:lnTo>
                  <a:pt x="414088" y="552421"/>
                </a:lnTo>
                <a:lnTo>
                  <a:pt x="417718" y="554684"/>
                </a:lnTo>
                <a:lnTo>
                  <a:pt x="421575" y="556946"/>
                </a:lnTo>
                <a:lnTo>
                  <a:pt x="425206" y="559434"/>
                </a:lnTo>
                <a:lnTo>
                  <a:pt x="428609" y="562149"/>
                </a:lnTo>
                <a:lnTo>
                  <a:pt x="432013" y="564864"/>
                </a:lnTo>
                <a:lnTo>
                  <a:pt x="434962" y="568031"/>
                </a:lnTo>
                <a:lnTo>
                  <a:pt x="438139" y="571198"/>
                </a:lnTo>
                <a:lnTo>
                  <a:pt x="441088" y="574591"/>
                </a:lnTo>
                <a:lnTo>
                  <a:pt x="443584" y="577984"/>
                </a:lnTo>
                <a:lnTo>
                  <a:pt x="446307" y="581604"/>
                </a:lnTo>
                <a:lnTo>
                  <a:pt x="448803" y="585223"/>
                </a:lnTo>
                <a:lnTo>
                  <a:pt x="450845" y="589069"/>
                </a:lnTo>
                <a:lnTo>
                  <a:pt x="452887" y="592915"/>
                </a:lnTo>
                <a:lnTo>
                  <a:pt x="454702" y="596760"/>
                </a:lnTo>
                <a:lnTo>
                  <a:pt x="456291" y="600832"/>
                </a:lnTo>
                <a:lnTo>
                  <a:pt x="457879" y="605130"/>
                </a:lnTo>
                <a:lnTo>
                  <a:pt x="459240" y="609429"/>
                </a:lnTo>
                <a:lnTo>
                  <a:pt x="460148" y="613727"/>
                </a:lnTo>
                <a:lnTo>
                  <a:pt x="461055" y="618251"/>
                </a:lnTo>
                <a:lnTo>
                  <a:pt x="461509" y="622549"/>
                </a:lnTo>
                <a:lnTo>
                  <a:pt x="461736" y="627300"/>
                </a:lnTo>
                <a:lnTo>
                  <a:pt x="461963" y="631824"/>
                </a:lnTo>
                <a:lnTo>
                  <a:pt x="461736" y="636575"/>
                </a:lnTo>
                <a:lnTo>
                  <a:pt x="461509" y="641099"/>
                </a:lnTo>
                <a:lnTo>
                  <a:pt x="461055" y="645624"/>
                </a:lnTo>
                <a:lnTo>
                  <a:pt x="460148" y="650148"/>
                </a:lnTo>
                <a:lnTo>
                  <a:pt x="459240" y="654446"/>
                </a:lnTo>
                <a:lnTo>
                  <a:pt x="457879" y="658518"/>
                </a:lnTo>
                <a:lnTo>
                  <a:pt x="456291" y="662816"/>
                </a:lnTo>
                <a:lnTo>
                  <a:pt x="454702" y="666888"/>
                </a:lnTo>
                <a:lnTo>
                  <a:pt x="452887" y="670960"/>
                </a:lnTo>
                <a:lnTo>
                  <a:pt x="450845" y="674806"/>
                </a:lnTo>
                <a:lnTo>
                  <a:pt x="448803" y="678652"/>
                </a:lnTo>
                <a:lnTo>
                  <a:pt x="446307" y="682271"/>
                </a:lnTo>
                <a:lnTo>
                  <a:pt x="443584" y="685664"/>
                </a:lnTo>
                <a:lnTo>
                  <a:pt x="441088" y="689284"/>
                </a:lnTo>
                <a:lnTo>
                  <a:pt x="438139" y="692451"/>
                </a:lnTo>
                <a:lnTo>
                  <a:pt x="434962" y="695618"/>
                </a:lnTo>
                <a:lnTo>
                  <a:pt x="432013" y="698559"/>
                </a:lnTo>
                <a:lnTo>
                  <a:pt x="428609" y="701500"/>
                </a:lnTo>
                <a:lnTo>
                  <a:pt x="425206" y="703988"/>
                </a:lnTo>
                <a:lnTo>
                  <a:pt x="421575" y="706703"/>
                </a:lnTo>
                <a:lnTo>
                  <a:pt x="417718" y="708965"/>
                </a:lnTo>
                <a:lnTo>
                  <a:pt x="414088" y="711227"/>
                </a:lnTo>
                <a:lnTo>
                  <a:pt x="409777" y="713489"/>
                </a:lnTo>
                <a:lnTo>
                  <a:pt x="405919" y="715299"/>
                </a:lnTo>
                <a:lnTo>
                  <a:pt x="401835" y="716883"/>
                </a:lnTo>
                <a:lnTo>
                  <a:pt x="397524" y="718014"/>
                </a:lnTo>
                <a:lnTo>
                  <a:pt x="393213" y="719371"/>
                </a:lnTo>
                <a:lnTo>
                  <a:pt x="388902" y="720502"/>
                </a:lnTo>
                <a:lnTo>
                  <a:pt x="384137" y="721181"/>
                </a:lnTo>
                <a:lnTo>
                  <a:pt x="379826" y="721633"/>
                </a:lnTo>
                <a:lnTo>
                  <a:pt x="375061" y="722312"/>
                </a:lnTo>
                <a:lnTo>
                  <a:pt x="370523" y="722312"/>
                </a:lnTo>
                <a:lnTo>
                  <a:pt x="91667" y="722312"/>
                </a:lnTo>
                <a:lnTo>
                  <a:pt x="86902" y="722312"/>
                </a:lnTo>
                <a:lnTo>
                  <a:pt x="82364" y="721633"/>
                </a:lnTo>
                <a:lnTo>
                  <a:pt x="77599" y="721181"/>
                </a:lnTo>
                <a:lnTo>
                  <a:pt x="73288" y="720502"/>
                </a:lnTo>
                <a:lnTo>
                  <a:pt x="68750" y="719371"/>
                </a:lnTo>
                <a:lnTo>
                  <a:pt x="64439" y="718014"/>
                </a:lnTo>
                <a:lnTo>
                  <a:pt x="60128" y="716883"/>
                </a:lnTo>
                <a:lnTo>
                  <a:pt x="56044" y="715299"/>
                </a:lnTo>
                <a:lnTo>
                  <a:pt x="51959" y="713489"/>
                </a:lnTo>
                <a:lnTo>
                  <a:pt x="48102" y="711227"/>
                </a:lnTo>
                <a:lnTo>
                  <a:pt x="44245" y="708965"/>
                </a:lnTo>
                <a:lnTo>
                  <a:pt x="40615" y="706703"/>
                </a:lnTo>
                <a:lnTo>
                  <a:pt x="36757" y="703988"/>
                </a:lnTo>
                <a:lnTo>
                  <a:pt x="33581" y="701500"/>
                </a:lnTo>
                <a:lnTo>
                  <a:pt x="30177" y="698559"/>
                </a:lnTo>
                <a:lnTo>
                  <a:pt x="26774" y="695618"/>
                </a:lnTo>
                <a:lnTo>
                  <a:pt x="23824" y="692451"/>
                </a:lnTo>
                <a:lnTo>
                  <a:pt x="21101" y="689284"/>
                </a:lnTo>
                <a:lnTo>
                  <a:pt x="18152" y="685664"/>
                </a:lnTo>
                <a:lnTo>
                  <a:pt x="15656" y="682271"/>
                </a:lnTo>
                <a:lnTo>
                  <a:pt x="13160" y="678652"/>
                </a:lnTo>
                <a:lnTo>
                  <a:pt x="11118" y="674806"/>
                </a:lnTo>
                <a:lnTo>
                  <a:pt x="9076" y="670960"/>
                </a:lnTo>
                <a:lnTo>
                  <a:pt x="7261" y="666888"/>
                </a:lnTo>
                <a:lnTo>
                  <a:pt x="5446" y="662816"/>
                </a:lnTo>
                <a:lnTo>
                  <a:pt x="4084" y="658518"/>
                </a:lnTo>
                <a:lnTo>
                  <a:pt x="2950" y="654446"/>
                </a:lnTo>
                <a:lnTo>
                  <a:pt x="1815" y="650148"/>
                </a:lnTo>
                <a:lnTo>
                  <a:pt x="1134" y="645624"/>
                </a:lnTo>
                <a:lnTo>
                  <a:pt x="454" y="641099"/>
                </a:lnTo>
                <a:lnTo>
                  <a:pt x="0" y="636575"/>
                </a:lnTo>
                <a:lnTo>
                  <a:pt x="0" y="631824"/>
                </a:lnTo>
                <a:lnTo>
                  <a:pt x="0" y="627300"/>
                </a:lnTo>
                <a:lnTo>
                  <a:pt x="454" y="622549"/>
                </a:lnTo>
                <a:lnTo>
                  <a:pt x="1134" y="618251"/>
                </a:lnTo>
                <a:lnTo>
                  <a:pt x="1815" y="613727"/>
                </a:lnTo>
                <a:lnTo>
                  <a:pt x="2950" y="609429"/>
                </a:lnTo>
                <a:lnTo>
                  <a:pt x="4084" y="605130"/>
                </a:lnTo>
                <a:lnTo>
                  <a:pt x="5446" y="600832"/>
                </a:lnTo>
                <a:lnTo>
                  <a:pt x="7261" y="596760"/>
                </a:lnTo>
                <a:lnTo>
                  <a:pt x="9076" y="592915"/>
                </a:lnTo>
                <a:lnTo>
                  <a:pt x="11118" y="589069"/>
                </a:lnTo>
                <a:lnTo>
                  <a:pt x="13160" y="585223"/>
                </a:lnTo>
                <a:lnTo>
                  <a:pt x="15656" y="581604"/>
                </a:lnTo>
                <a:lnTo>
                  <a:pt x="18152" y="577984"/>
                </a:lnTo>
                <a:lnTo>
                  <a:pt x="21101" y="574591"/>
                </a:lnTo>
                <a:lnTo>
                  <a:pt x="23824" y="571198"/>
                </a:lnTo>
                <a:lnTo>
                  <a:pt x="26774" y="568031"/>
                </a:lnTo>
                <a:lnTo>
                  <a:pt x="30177" y="564864"/>
                </a:lnTo>
                <a:lnTo>
                  <a:pt x="33581" y="562149"/>
                </a:lnTo>
                <a:lnTo>
                  <a:pt x="36757" y="559434"/>
                </a:lnTo>
                <a:lnTo>
                  <a:pt x="40615" y="556946"/>
                </a:lnTo>
                <a:lnTo>
                  <a:pt x="44245" y="554684"/>
                </a:lnTo>
                <a:lnTo>
                  <a:pt x="48102" y="552421"/>
                </a:lnTo>
                <a:lnTo>
                  <a:pt x="51959" y="550386"/>
                </a:lnTo>
                <a:lnTo>
                  <a:pt x="56044" y="548576"/>
                </a:lnTo>
                <a:lnTo>
                  <a:pt x="60128" y="546992"/>
                </a:lnTo>
                <a:lnTo>
                  <a:pt x="64439" y="545635"/>
                </a:lnTo>
                <a:lnTo>
                  <a:pt x="68750" y="544278"/>
                </a:lnTo>
                <a:lnTo>
                  <a:pt x="73288" y="543373"/>
                </a:lnTo>
                <a:lnTo>
                  <a:pt x="77599" y="542468"/>
                </a:lnTo>
                <a:lnTo>
                  <a:pt x="82364" y="542015"/>
                </a:lnTo>
                <a:lnTo>
                  <a:pt x="86902" y="541563"/>
                </a:lnTo>
                <a:lnTo>
                  <a:pt x="91667" y="541337"/>
                </a:lnTo>
                <a:close/>
                <a:moveTo>
                  <a:pt x="2282825" y="312737"/>
                </a:moveTo>
                <a:lnTo>
                  <a:pt x="2412173" y="372470"/>
                </a:lnTo>
                <a:lnTo>
                  <a:pt x="2422140" y="377674"/>
                </a:lnTo>
                <a:lnTo>
                  <a:pt x="2426897" y="380163"/>
                </a:lnTo>
                <a:lnTo>
                  <a:pt x="2431201" y="382878"/>
                </a:lnTo>
                <a:lnTo>
                  <a:pt x="2435732" y="385367"/>
                </a:lnTo>
                <a:lnTo>
                  <a:pt x="2439583" y="388308"/>
                </a:lnTo>
                <a:lnTo>
                  <a:pt x="2443434" y="391023"/>
                </a:lnTo>
                <a:lnTo>
                  <a:pt x="2447058" y="393964"/>
                </a:lnTo>
                <a:lnTo>
                  <a:pt x="2450456" y="396680"/>
                </a:lnTo>
                <a:lnTo>
                  <a:pt x="2453628" y="399621"/>
                </a:lnTo>
                <a:lnTo>
                  <a:pt x="2456799" y="402562"/>
                </a:lnTo>
                <a:lnTo>
                  <a:pt x="2459518" y="405504"/>
                </a:lnTo>
                <a:lnTo>
                  <a:pt x="2462236" y="408671"/>
                </a:lnTo>
                <a:lnTo>
                  <a:pt x="2464501" y="411839"/>
                </a:lnTo>
                <a:lnTo>
                  <a:pt x="2466766" y="415233"/>
                </a:lnTo>
                <a:lnTo>
                  <a:pt x="2468805" y="418174"/>
                </a:lnTo>
                <a:lnTo>
                  <a:pt x="2470617" y="421568"/>
                </a:lnTo>
                <a:lnTo>
                  <a:pt x="2472430" y="424962"/>
                </a:lnTo>
                <a:lnTo>
                  <a:pt x="2474015" y="428356"/>
                </a:lnTo>
                <a:lnTo>
                  <a:pt x="2475601" y="431750"/>
                </a:lnTo>
                <a:lnTo>
                  <a:pt x="2477866" y="438990"/>
                </a:lnTo>
                <a:lnTo>
                  <a:pt x="2479905" y="446231"/>
                </a:lnTo>
                <a:lnTo>
                  <a:pt x="2481264" y="453697"/>
                </a:lnTo>
                <a:lnTo>
                  <a:pt x="2482397" y="461390"/>
                </a:lnTo>
                <a:lnTo>
                  <a:pt x="2482850" y="469536"/>
                </a:lnTo>
                <a:lnTo>
                  <a:pt x="2482850" y="477455"/>
                </a:lnTo>
                <a:lnTo>
                  <a:pt x="2482850" y="694213"/>
                </a:lnTo>
                <a:lnTo>
                  <a:pt x="2482850" y="702584"/>
                </a:lnTo>
                <a:lnTo>
                  <a:pt x="2482397" y="710504"/>
                </a:lnTo>
                <a:lnTo>
                  <a:pt x="2481264" y="718423"/>
                </a:lnTo>
                <a:lnTo>
                  <a:pt x="2479905" y="725889"/>
                </a:lnTo>
                <a:lnTo>
                  <a:pt x="2477866" y="733130"/>
                </a:lnTo>
                <a:lnTo>
                  <a:pt x="2475601" y="740144"/>
                </a:lnTo>
                <a:lnTo>
                  <a:pt x="2474015" y="743311"/>
                </a:lnTo>
                <a:lnTo>
                  <a:pt x="2472430" y="746932"/>
                </a:lnTo>
                <a:lnTo>
                  <a:pt x="2470617" y="750326"/>
                </a:lnTo>
                <a:lnTo>
                  <a:pt x="2468805" y="753493"/>
                </a:lnTo>
                <a:lnTo>
                  <a:pt x="2466766" y="756887"/>
                </a:lnTo>
                <a:lnTo>
                  <a:pt x="2464501" y="760055"/>
                </a:lnTo>
                <a:lnTo>
                  <a:pt x="2462236" y="762996"/>
                </a:lnTo>
                <a:lnTo>
                  <a:pt x="2459518" y="766164"/>
                </a:lnTo>
                <a:lnTo>
                  <a:pt x="2456799" y="769331"/>
                </a:lnTo>
                <a:lnTo>
                  <a:pt x="2453628" y="772047"/>
                </a:lnTo>
                <a:lnTo>
                  <a:pt x="2450456" y="775214"/>
                </a:lnTo>
                <a:lnTo>
                  <a:pt x="2447058" y="778156"/>
                </a:lnTo>
                <a:lnTo>
                  <a:pt x="2443434" y="780871"/>
                </a:lnTo>
                <a:lnTo>
                  <a:pt x="2439583" y="783812"/>
                </a:lnTo>
                <a:lnTo>
                  <a:pt x="2435732" y="786301"/>
                </a:lnTo>
                <a:lnTo>
                  <a:pt x="2431201" y="789242"/>
                </a:lnTo>
                <a:lnTo>
                  <a:pt x="2426897" y="791731"/>
                </a:lnTo>
                <a:lnTo>
                  <a:pt x="2422140" y="794446"/>
                </a:lnTo>
                <a:lnTo>
                  <a:pt x="2412173" y="799198"/>
                </a:lnTo>
                <a:lnTo>
                  <a:pt x="2406963" y="801687"/>
                </a:lnTo>
                <a:lnTo>
                  <a:pt x="2282825" y="744216"/>
                </a:lnTo>
                <a:lnTo>
                  <a:pt x="2282825" y="312737"/>
                </a:lnTo>
                <a:close/>
                <a:moveTo>
                  <a:pt x="458964" y="22907"/>
                </a:moveTo>
                <a:lnTo>
                  <a:pt x="448307" y="23134"/>
                </a:lnTo>
                <a:lnTo>
                  <a:pt x="438104" y="24041"/>
                </a:lnTo>
                <a:lnTo>
                  <a:pt x="427674" y="25175"/>
                </a:lnTo>
                <a:lnTo>
                  <a:pt x="417471" y="26990"/>
                </a:lnTo>
                <a:lnTo>
                  <a:pt x="407722" y="29485"/>
                </a:lnTo>
                <a:lnTo>
                  <a:pt x="397745" y="32206"/>
                </a:lnTo>
                <a:lnTo>
                  <a:pt x="388222" y="35382"/>
                </a:lnTo>
                <a:lnTo>
                  <a:pt x="378926" y="39237"/>
                </a:lnTo>
                <a:lnTo>
                  <a:pt x="369857" y="43320"/>
                </a:lnTo>
                <a:lnTo>
                  <a:pt x="361014" y="47856"/>
                </a:lnTo>
                <a:lnTo>
                  <a:pt x="352171" y="52846"/>
                </a:lnTo>
                <a:lnTo>
                  <a:pt x="344009" y="58289"/>
                </a:lnTo>
                <a:lnTo>
                  <a:pt x="335847" y="63959"/>
                </a:lnTo>
                <a:lnTo>
                  <a:pt x="328138" y="70083"/>
                </a:lnTo>
                <a:lnTo>
                  <a:pt x="320655" y="76660"/>
                </a:lnTo>
                <a:lnTo>
                  <a:pt x="313626" y="83238"/>
                </a:lnTo>
                <a:lnTo>
                  <a:pt x="306598" y="90722"/>
                </a:lnTo>
                <a:lnTo>
                  <a:pt x="300022" y="98207"/>
                </a:lnTo>
                <a:lnTo>
                  <a:pt x="294127" y="105918"/>
                </a:lnTo>
                <a:lnTo>
                  <a:pt x="288232" y="113856"/>
                </a:lnTo>
                <a:lnTo>
                  <a:pt x="283017" y="122248"/>
                </a:lnTo>
                <a:lnTo>
                  <a:pt x="278029" y="130867"/>
                </a:lnTo>
                <a:lnTo>
                  <a:pt x="273494" y="139939"/>
                </a:lnTo>
                <a:lnTo>
                  <a:pt x="269186" y="149011"/>
                </a:lnTo>
                <a:lnTo>
                  <a:pt x="265559" y="158310"/>
                </a:lnTo>
                <a:lnTo>
                  <a:pt x="262158" y="167836"/>
                </a:lnTo>
                <a:lnTo>
                  <a:pt x="259664" y="177589"/>
                </a:lnTo>
                <a:lnTo>
                  <a:pt x="257396" y="187568"/>
                </a:lnTo>
                <a:lnTo>
                  <a:pt x="255582" y="197775"/>
                </a:lnTo>
                <a:lnTo>
                  <a:pt x="254222" y="207754"/>
                </a:lnTo>
                <a:lnTo>
                  <a:pt x="253542" y="218414"/>
                </a:lnTo>
                <a:lnTo>
                  <a:pt x="253088" y="229074"/>
                </a:lnTo>
                <a:lnTo>
                  <a:pt x="253088" y="495117"/>
                </a:lnTo>
                <a:lnTo>
                  <a:pt x="369630" y="495117"/>
                </a:lnTo>
                <a:lnTo>
                  <a:pt x="376659" y="495344"/>
                </a:lnTo>
                <a:lnTo>
                  <a:pt x="383461" y="496024"/>
                </a:lnTo>
                <a:lnTo>
                  <a:pt x="390263" y="496705"/>
                </a:lnTo>
                <a:lnTo>
                  <a:pt x="397065" y="498066"/>
                </a:lnTo>
                <a:lnTo>
                  <a:pt x="403867" y="499653"/>
                </a:lnTo>
                <a:lnTo>
                  <a:pt x="410216" y="501468"/>
                </a:lnTo>
                <a:lnTo>
                  <a:pt x="416791" y="503509"/>
                </a:lnTo>
                <a:lnTo>
                  <a:pt x="422913" y="505777"/>
                </a:lnTo>
                <a:lnTo>
                  <a:pt x="428808" y="508726"/>
                </a:lnTo>
                <a:lnTo>
                  <a:pt x="434930" y="511674"/>
                </a:lnTo>
                <a:lnTo>
                  <a:pt x="440598" y="514849"/>
                </a:lnTo>
                <a:lnTo>
                  <a:pt x="446266" y="518478"/>
                </a:lnTo>
                <a:lnTo>
                  <a:pt x="451481" y="522334"/>
                </a:lnTo>
                <a:lnTo>
                  <a:pt x="456923" y="526190"/>
                </a:lnTo>
                <a:lnTo>
                  <a:pt x="461911" y="530726"/>
                </a:lnTo>
                <a:lnTo>
                  <a:pt x="466446" y="535035"/>
                </a:lnTo>
                <a:lnTo>
                  <a:pt x="471207" y="539798"/>
                </a:lnTo>
                <a:lnTo>
                  <a:pt x="475289" y="545015"/>
                </a:lnTo>
                <a:lnTo>
                  <a:pt x="479370" y="549777"/>
                </a:lnTo>
                <a:lnTo>
                  <a:pt x="483451" y="555221"/>
                </a:lnTo>
                <a:lnTo>
                  <a:pt x="487079" y="560664"/>
                </a:lnTo>
                <a:lnTo>
                  <a:pt x="490026" y="566561"/>
                </a:lnTo>
                <a:lnTo>
                  <a:pt x="493201" y="572458"/>
                </a:lnTo>
                <a:lnTo>
                  <a:pt x="496148" y="578355"/>
                </a:lnTo>
                <a:lnTo>
                  <a:pt x="498416" y="584706"/>
                </a:lnTo>
                <a:lnTo>
                  <a:pt x="500683" y="591056"/>
                </a:lnTo>
                <a:lnTo>
                  <a:pt x="502497" y="597407"/>
                </a:lnTo>
                <a:lnTo>
                  <a:pt x="504084" y="603984"/>
                </a:lnTo>
                <a:lnTo>
                  <a:pt x="505218" y="610788"/>
                </a:lnTo>
                <a:lnTo>
                  <a:pt x="506125" y="617592"/>
                </a:lnTo>
                <a:lnTo>
                  <a:pt x="506578" y="624623"/>
                </a:lnTo>
                <a:lnTo>
                  <a:pt x="506578" y="631428"/>
                </a:lnTo>
                <a:lnTo>
                  <a:pt x="506578" y="638459"/>
                </a:lnTo>
                <a:lnTo>
                  <a:pt x="506125" y="645263"/>
                </a:lnTo>
                <a:lnTo>
                  <a:pt x="505218" y="652294"/>
                </a:lnTo>
                <a:lnTo>
                  <a:pt x="504084" y="659098"/>
                </a:lnTo>
                <a:lnTo>
                  <a:pt x="502497" y="665449"/>
                </a:lnTo>
                <a:lnTo>
                  <a:pt x="500683" y="672026"/>
                </a:lnTo>
                <a:lnTo>
                  <a:pt x="498416" y="678150"/>
                </a:lnTo>
                <a:lnTo>
                  <a:pt x="496148" y="684500"/>
                </a:lnTo>
                <a:lnTo>
                  <a:pt x="493201" y="690397"/>
                </a:lnTo>
                <a:lnTo>
                  <a:pt x="490026" y="696294"/>
                </a:lnTo>
                <a:lnTo>
                  <a:pt x="487079" y="701964"/>
                </a:lnTo>
                <a:lnTo>
                  <a:pt x="483451" y="707861"/>
                </a:lnTo>
                <a:lnTo>
                  <a:pt x="479370" y="712851"/>
                </a:lnTo>
                <a:lnTo>
                  <a:pt x="475289" y="718067"/>
                </a:lnTo>
                <a:lnTo>
                  <a:pt x="471207" y="723057"/>
                </a:lnTo>
                <a:lnTo>
                  <a:pt x="466446" y="727820"/>
                </a:lnTo>
                <a:lnTo>
                  <a:pt x="461911" y="732356"/>
                </a:lnTo>
                <a:lnTo>
                  <a:pt x="456923" y="736666"/>
                </a:lnTo>
                <a:lnTo>
                  <a:pt x="451481" y="740748"/>
                </a:lnTo>
                <a:lnTo>
                  <a:pt x="446266" y="744604"/>
                </a:lnTo>
                <a:lnTo>
                  <a:pt x="440598" y="748006"/>
                </a:lnTo>
                <a:lnTo>
                  <a:pt x="434930" y="751408"/>
                </a:lnTo>
                <a:lnTo>
                  <a:pt x="428808" y="754356"/>
                </a:lnTo>
                <a:lnTo>
                  <a:pt x="422913" y="757078"/>
                </a:lnTo>
                <a:lnTo>
                  <a:pt x="416791" y="759573"/>
                </a:lnTo>
                <a:lnTo>
                  <a:pt x="410216" y="761614"/>
                </a:lnTo>
                <a:lnTo>
                  <a:pt x="403867" y="763429"/>
                </a:lnTo>
                <a:lnTo>
                  <a:pt x="397065" y="765016"/>
                </a:lnTo>
                <a:lnTo>
                  <a:pt x="390263" y="766377"/>
                </a:lnTo>
                <a:lnTo>
                  <a:pt x="383461" y="767058"/>
                </a:lnTo>
                <a:lnTo>
                  <a:pt x="376659" y="767738"/>
                </a:lnTo>
                <a:lnTo>
                  <a:pt x="369630" y="767965"/>
                </a:lnTo>
                <a:lnTo>
                  <a:pt x="253088" y="767965"/>
                </a:lnTo>
                <a:lnTo>
                  <a:pt x="253088" y="1135844"/>
                </a:lnTo>
                <a:lnTo>
                  <a:pt x="369630" y="1135844"/>
                </a:lnTo>
                <a:lnTo>
                  <a:pt x="376659" y="1136071"/>
                </a:lnTo>
                <a:lnTo>
                  <a:pt x="383461" y="1136751"/>
                </a:lnTo>
                <a:lnTo>
                  <a:pt x="390263" y="1137659"/>
                </a:lnTo>
                <a:lnTo>
                  <a:pt x="397065" y="1138793"/>
                </a:lnTo>
                <a:lnTo>
                  <a:pt x="403867" y="1140380"/>
                </a:lnTo>
                <a:lnTo>
                  <a:pt x="410216" y="1142195"/>
                </a:lnTo>
                <a:lnTo>
                  <a:pt x="416791" y="1144236"/>
                </a:lnTo>
                <a:lnTo>
                  <a:pt x="422913" y="1146731"/>
                </a:lnTo>
                <a:lnTo>
                  <a:pt x="428808" y="1149452"/>
                </a:lnTo>
                <a:lnTo>
                  <a:pt x="434930" y="1152401"/>
                </a:lnTo>
                <a:lnTo>
                  <a:pt x="440598" y="1155803"/>
                </a:lnTo>
                <a:lnTo>
                  <a:pt x="446266" y="1159205"/>
                </a:lnTo>
                <a:lnTo>
                  <a:pt x="451481" y="1163061"/>
                </a:lnTo>
                <a:lnTo>
                  <a:pt x="456923" y="1167370"/>
                </a:lnTo>
                <a:lnTo>
                  <a:pt x="461911" y="1171453"/>
                </a:lnTo>
                <a:lnTo>
                  <a:pt x="466446" y="1175989"/>
                </a:lnTo>
                <a:lnTo>
                  <a:pt x="471207" y="1180752"/>
                </a:lnTo>
                <a:lnTo>
                  <a:pt x="475289" y="1185741"/>
                </a:lnTo>
                <a:lnTo>
                  <a:pt x="479370" y="1190958"/>
                </a:lnTo>
                <a:lnTo>
                  <a:pt x="483451" y="1196401"/>
                </a:lnTo>
                <a:lnTo>
                  <a:pt x="487079" y="1201845"/>
                </a:lnTo>
                <a:lnTo>
                  <a:pt x="490026" y="1207515"/>
                </a:lnTo>
                <a:lnTo>
                  <a:pt x="493201" y="1213412"/>
                </a:lnTo>
                <a:lnTo>
                  <a:pt x="496148" y="1219309"/>
                </a:lnTo>
                <a:lnTo>
                  <a:pt x="498416" y="1225659"/>
                </a:lnTo>
                <a:lnTo>
                  <a:pt x="500683" y="1231783"/>
                </a:lnTo>
                <a:lnTo>
                  <a:pt x="502497" y="1238360"/>
                </a:lnTo>
                <a:lnTo>
                  <a:pt x="504084" y="1245165"/>
                </a:lnTo>
                <a:lnTo>
                  <a:pt x="505218" y="1251742"/>
                </a:lnTo>
                <a:lnTo>
                  <a:pt x="506125" y="1258546"/>
                </a:lnTo>
                <a:lnTo>
                  <a:pt x="506578" y="1265350"/>
                </a:lnTo>
                <a:lnTo>
                  <a:pt x="506578" y="1272381"/>
                </a:lnTo>
                <a:lnTo>
                  <a:pt x="506578" y="1279639"/>
                </a:lnTo>
                <a:lnTo>
                  <a:pt x="506125" y="1286216"/>
                </a:lnTo>
                <a:lnTo>
                  <a:pt x="505218" y="1293021"/>
                </a:lnTo>
                <a:lnTo>
                  <a:pt x="504084" y="1299825"/>
                </a:lnTo>
                <a:lnTo>
                  <a:pt x="502497" y="1306629"/>
                </a:lnTo>
                <a:lnTo>
                  <a:pt x="500683" y="1312980"/>
                </a:lnTo>
                <a:lnTo>
                  <a:pt x="498416" y="1319330"/>
                </a:lnTo>
                <a:lnTo>
                  <a:pt x="496148" y="1325454"/>
                </a:lnTo>
                <a:lnTo>
                  <a:pt x="493201" y="1331351"/>
                </a:lnTo>
                <a:lnTo>
                  <a:pt x="490026" y="1337475"/>
                </a:lnTo>
                <a:lnTo>
                  <a:pt x="487079" y="1343145"/>
                </a:lnTo>
                <a:lnTo>
                  <a:pt x="483451" y="1348588"/>
                </a:lnTo>
                <a:lnTo>
                  <a:pt x="479370" y="1354031"/>
                </a:lnTo>
                <a:lnTo>
                  <a:pt x="475289" y="1359248"/>
                </a:lnTo>
                <a:lnTo>
                  <a:pt x="471207" y="1364011"/>
                </a:lnTo>
                <a:lnTo>
                  <a:pt x="466446" y="1368774"/>
                </a:lnTo>
                <a:lnTo>
                  <a:pt x="461911" y="1373537"/>
                </a:lnTo>
                <a:lnTo>
                  <a:pt x="456923" y="1377619"/>
                </a:lnTo>
                <a:lnTo>
                  <a:pt x="451481" y="1381702"/>
                </a:lnTo>
                <a:lnTo>
                  <a:pt x="446266" y="1385557"/>
                </a:lnTo>
                <a:lnTo>
                  <a:pt x="440598" y="1388960"/>
                </a:lnTo>
                <a:lnTo>
                  <a:pt x="434930" y="1392362"/>
                </a:lnTo>
                <a:lnTo>
                  <a:pt x="428808" y="1395537"/>
                </a:lnTo>
                <a:lnTo>
                  <a:pt x="422913" y="1398032"/>
                </a:lnTo>
                <a:lnTo>
                  <a:pt x="416791" y="1400300"/>
                </a:lnTo>
                <a:lnTo>
                  <a:pt x="410216" y="1402795"/>
                </a:lnTo>
                <a:lnTo>
                  <a:pt x="403867" y="1404609"/>
                </a:lnTo>
                <a:lnTo>
                  <a:pt x="397065" y="1406197"/>
                </a:lnTo>
                <a:lnTo>
                  <a:pt x="390263" y="1407104"/>
                </a:lnTo>
                <a:lnTo>
                  <a:pt x="383461" y="1408238"/>
                </a:lnTo>
                <a:lnTo>
                  <a:pt x="376659" y="1408692"/>
                </a:lnTo>
                <a:lnTo>
                  <a:pt x="369630" y="1408692"/>
                </a:lnTo>
                <a:lnTo>
                  <a:pt x="253088" y="1408692"/>
                </a:lnTo>
                <a:lnTo>
                  <a:pt x="253088" y="1777025"/>
                </a:lnTo>
                <a:lnTo>
                  <a:pt x="369630" y="1777025"/>
                </a:lnTo>
                <a:lnTo>
                  <a:pt x="376659" y="1777252"/>
                </a:lnTo>
                <a:lnTo>
                  <a:pt x="383461" y="1777705"/>
                </a:lnTo>
                <a:lnTo>
                  <a:pt x="390263" y="1778386"/>
                </a:lnTo>
                <a:lnTo>
                  <a:pt x="397065" y="1779747"/>
                </a:lnTo>
                <a:lnTo>
                  <a:pt x="403867" y="1781334"/>
                </a:lnTo>
                <a:lnTo>
                  <a:pt x="410216" y="1783149"/>
                </a:lnTo>
                <a:lnTo>
                  <a:pt x="416791" y="1785190"/>
                </a:lnTo>
                <a:lnTo>
                  <a:pt x="422913" y="1787912"/>
                </a:lnTo>
                <a:lnTo>
                  <a:pt x="428808" y="1790407"/>
                </a:lnTo>
                <a:lnTo>
                  <a:pt x="434930" y="1793582"/>
                </a:lnTo>
                <a:lnTo>
                  <a:pt x="440598" y="1796984"/>
                </a:lnTo>
                <a:lnTo>
                  <a:pt x="446266" y="1800159"/>
                </a:lnTo>
                <a:lnTo>
                  <a:pt x="451481" y="1804242"/>
                </a:lnTo>
                <a:lnTo>
                  <a:pt x="456923" y="1808324"/>
                </a:lnTo>
                <a:lnTo>
                  <a:pt x="461911" y="1812407"/>
                </a:lnTo>
                <a:lnTo>
                  <a:pt x="466446" y="1817170"/>
                </a:lnTo>
                <a:lnTo>
                  <a:pt x="471207" y="1821706"/>
                </a:lnTo>
                <a:lnTo>
                  <a:pt x="475289" y="1826695"/>
                </a:lnTo>
                <a:lnTo>
                  <a:pt x="479370" y="1831912"/>
                </a:lnTo>
                <a:lnTo>
                  <a:pt x="483451" y="1837129"/>
                </a:lnTo>
                <a:lnTo>
                  <a:pt x="487079" y="1842799"/>
                </a:lnTo>
                <a:lnTo>
                  <a:pt x="490026" y="1848469"/>
                </a:lnTo>
                <a:lnTo>
                  <a:pt x="493201" y="1854139"/>
                </a:lnTo>
                <a:lnTo>
                  <a:pt x="496148" y="1860490"/>
                </a:lnTo>
                <a:lnTo>
                  <a:pt x="498416" y="1866613"/>
                </a:lnTo>
                <a:lnTo>
                  <a:pt x="500683" y="1872964"/>
                </a:lnTo>
                <a:lnTo>
                  <a:pt x="502497" y="1879314"/>
                </a:lnTo>
                <a:lnTo>
                  <a:pt x="504084" y="1885892"/>
                </a:lnTo>
                <a:lnTo>
                  <a:pt x="505218" y="1892696"/>
                </a:lnTo>
                <a:lnTo>
                  <a:pt x="506125" y="1899273"/>
                </a:lnTo>
                <a:lnTo>
                  <a:pt x="506578" y="1906304"/>
                </a:lnTo>
                <a:lnTo>
                  <a:pt x="506578" y="1913335"/>
                </a:lnTo>
                <a:lnTo>
                  <a:pt x="506578" y="1920366"/>
                </a:lnTo>
                <a:lnTo>
                  <a:pt x="506125" y="1927397"/>
                </a:lnTo>
                <a:lnTo>
                  <a:pt x="505218" y="1933975"/>
                </a:lnTo>
                <a:lnTo>
                  <a:pt x="504084" y="1940779"/>
                </a:lnTo>
                <a:lnTo>
                  <a:pt x="502497" y="1947356"/>
                </a:lnTo>
                <a:lnTo>
                  <a:pt x="500683" y="1953707"/>
                </a:lnTo>
                <a:lnTo>
                  <a:pt x="498416" y="1960284"/>
                </a:lnTo>
                <a:lnTo>
                  <a:pt x="496148" y="1966408"/>
                </a:lnTo>
                <a:lnTo>
                  <a:pt x="493201" y="1972532"/>
                </a:lnTo>
                <a:lnTo>
                  <a:pt x="490026" y="1978429"/>
                </a:lnTo>
                <a:lnTo>
                  <a:pt x="487079" y="1984099"/>
                </a:lnTo>
                <a:lnTo>
                  <a:pt x="483451" y="1989542"/>
                </a:lnTo>
                <a:lnTo>
                  <a:pt x="479370" y="1994986"/>
                </a:lnTo>
                <a:lnTo>
                  <a:pt x="475289" y="1999975"/>
                </a:lnTo>
                <a:lnTo>
                  <a:pt x="471207" y="2004965"/>
                </a:lnTo>
                <a:lnTo>
                  <a:pt x="466446" y="2009728"/>
                </a:lnTo>
                <a:lnTo>
                  <a:pt x="461911" y="2014264"/>
                </a:lnTo>
                <a:lnTo>
                  <a:pt x="456923" y="2018573"/>
                </a:lnTo>
                <a:lnTo>
                  <a:pt x="451481" y="2022429"/>
                </a:lnTo>
                <a:lnTo>
                  <a:pt x="446266" y="2026285"/>
                </a:lnTo>
                <a:lnTo>
                  <a:pt x="440598" y="2029914"/>
                </a:lnTo>
                <a:lnTo>
                  <a:pt x="434930" y="2033089"/>
                </a:lnTo>
                <a:lnTo>
                  <a:pt x="428808" y="2036264"/>
                </a:lnTo>
                <a:lnTo>
                  <a:pt x="422913" y="2038759"/>
                </a:lnTo>
                <a:lnTo>
                  <a:pt x="416791" y="2041481"/>
                </a:lnTo>
                <a:lnTo>
                  <a:pt x="410216" y="2043522"/>
                </a:lnTo>
                <a:lnTo>
                  <a:pt x="403867" y="2045336"/>
                </a:lnTo>
                <a:lnTo>
                  <a:pt x="397065" y="2046924"/>
                </a:lnTo>
                <a:lnTo>
                  <a:pt x="390263" y="2048285"/>
                </a:lnTo>
                <a:lnTo>
                  <a:pt x="383461" y="2048965"/>
                </a:lnTo>
                <a:lnTo>
                  <a:pt x="376659" y="2049419"/>
                </a:lnTo>
                <a:lnTo>
                  <a:pt x="369630" y="2049646"/>
                </a:lnTo>
                <a:lnTo>
                  <a:pt x="253088" y="2049646"/>
                </a:lnTo>
                <a:lnTo>
                  <a:pt x="253088" y="2315689"/>
                </a:lnTo>
                <a:lnTo>
                  <a:pt x="253542" y="2326349"/>
                </a:lnTo>
                <a:lnTo>
                  <a:pt x="254222" y="2336782"/>
                </a:lnTo>
                <a:lnTo>
                  <a:pt x="255582" y="2347215"/>
                </a:lnTo>
                <a:lnTo>
                  <a:pt x="257396" y="2357195"/>
                </a:lnTo>
                <a:lnTo>
                  <a:pt x="259664" y="2367401"/>
                </a:lnTo>
                <a:lnTo>
                  <a:pt x="262158" y="2376927"/>
                </a:lnTo>
                <a:lnTo>
                  <a:pt x="265559" y="2386679"/>
                </a:lnTo>
                <a:lnTo>
                  <a:pt x="269186" y="2395978"/>
                </a:lnTo>
                <a:lnTo>
                  <a:pt x="273494" y="2405051"/>
                </a:lnTo>
                <a:lnTo>
                  <a:pt x="278029" y="2414123"/>
                </a:lnTo>
                <a:lnTo>
                  <a:pt x="283017" y="2422515"/>
                </a:lnTo>
                <a:lnTo>
                  <a:pt x="288232" y="2430907"/>
                </a:lnTo>
                <a:lnTo>
                  <a:pt x="294127" y="2439072"/>
                </a:lnTo>
                <a:lnTo>
                  <a:pt x="300022" y="2446783"/>
                </a:lnTo>
                <a:lnTo>
                  <a:pt x="306598" y="2454268"/>
                </a:lnTo>
                <a:lnTo>
                  <a:pt x="313626" y="2461525"/>
                </a:lnTo>
                <a:lnTo>
                  <a:pt x="320655" y="2468330"/>
                </a:lnTo>
                <a:lnTo>
                  <a:pt x="328138" y="2474680"/>
                </a:lnTo>
                <a:lnTo>
                  <a:pt x="335847" y="2481031"/>
                </a:lnTo>
                <a:lnTo>
                  <a:pt x="344009" y="2486701"/>
                </a:lnTo>
                <a:lnTo>
                  <a:pt x="352171" y="2492144"/>
                </a:lnTo>
                <a:lnTo>
                  <a:pt x="361014" y="2497134"/>
                </a:lnTo>
                <a:lnTo>
                  <a:pt x="369857" y="2501443"/>
                </a:lnTo>
                <a:lnTo>
                  <a:pt x="378926" y="2505526"/>
                </a:lnTo>
                <a:lnTo>
                  <a:pt x="388222" y="2509608"/>
                </a:lnTo>
                <a:lnTo>
                  <a:pt x="397745" y="2512557"/>
                </a:lnTo>
                <a:lnTo>
                  <a:pt x="407722" y="2515505"/>
                </a:lnTo>
                <a:lnTo>
                  <a:pt x="417471" y="2517773"/>
                </a:lnTo>
                <a:lnTo>
                  <a:pt x="427674" y="2519588"/>
                </a:lnTo>
                <a:lnTo>
                  <a:pt x="438104" y="2520948"/>
                </a:lnTo>
                <a:lnTo>
                  <a:pt x="448307" y="2521629"/>
                </a:lnTo>
                <a:lnTo>
                  <a:pt x="458964" y="2521856"/>
                </a:lnTo>
                <a:lnTo>
                  <a:pt x="2030011" y="2521856"/>
                </a:lnTo>
                <a:lnTo>
                  <a:pt x="2040667" y="2521629"/>
                </a:lnTo>
                <a:lnTo>
                  <a:pt x="2051324" y="2520948"/>
                </a:lnTo>
                <a:lnTo>
                  <a:pt x="2061527" y="2519588"/>
                </a:lnTo>
                <a:lnTo>
                  <a:pt x="2071503" y="2517773"/>
                </a:lnTo>
                <a:lnTo>
                  <a:pt x="2081706" y="2515505"/>
                </a:lnTo>
                <a:lnTo>
                  <a:pt x="2091456" y="2512557"/>
                </a:lnTo>
                <a:lnTo>
                  <a:pt x="2100752" y="2509608"/>
                </a:lnTo>
                <a:lnTo>
                  <a:pt x="2110502" y="2505526"/>
                </a:lnTo>
                <a:lnTo>
                  <a:pt x="2119571" y="2501443"/>
                </a:lnTo>
                <a:lnTo>
                  <a:pt x="2128187" y="2497134"/>
                </a:lnTo>
                <a:lnTo>
                  <a:pt x="2136803" y="2492144"/>
                </a:lnTo>
                <a:lnTo>
                  <a:pt x="2145192" y="2486701"/>
                </a:lnTo>
                <a:lnTo>
                  <a:pt x="2153354" y="2481031"/>
                </a:lnTo>
                <a:lnTo>
                  <a:pt x="2161290" y="2474680"/>
                </a:lnTo>
                <a:lnTo>
                  <a:pt x="2168546" y="2468330"/>
                </a:lnTo>
                <a:lnTo>
                  <a:pt x="2175801" y="2461525"/>
                </a:lnTo>
                <a:lnTo>
                  <a:pt x="2182376" y="2454268"/>
                </a:lnTo>
                <a:lnTo>
                  <a:pt x="2188952" y="2446783"/>
                </a:lnTo>
                <a:lnTo>
                  <a:pt x="2195074" y="2439072"/>
                </a:lnTo>
                <a:lnTo>
                  <a:pt x="2200969" y="2430907"/>
                </a:lnTo>
                <a:lnTo>
                  <a:pt x="2206410" y="2422515"/>
                </a:lnTo>
                <a:lnTo>
                  <a:pt x="2211172" y="2414123"/>
                </a:lnTo>
                <a:lnTo>
                  <a:pt x="2215933" y="2405051"/>
                </a:lnTo>
                <a:lnTo>
                  <a:pt x="2219788" y="2395978"/>
                </a:lnTo>
                <a:lnTo>
                  <a:pt x="2223642" y="2386679"/>
                </a:lnTo>
                <a:lnTo>
                  <a:pt x="2226817" y="2376927"/>
                </a:lnTo>
                <a:lnTo>
                  <a:pt x="2229538" y="2367401"/>
                </a:lnTo>
                <a:lnTo>
                  <a:pt x="2232032" y="2357195"/>
                </a:lnTo>
                <a:lnTo>
                  <a:pt x="2233845" y="2347215"/>
                </a:lnTo>
                <a:lnTo>
                  <a:pt x="2235206" y="2336782"/>
                </a:lnTo>
                <a:lnTo>
                  <a:pt x="2235886" y="2326349"/>
                </a:lnTo>
                <a:lnTo>
                  <a:pt x="2236113" y="2315689"/>
                </a:lnTo>
                <a:lnTo>
                  <a:pt x="2236113" y="229074"/>
                </a:lnTo>
                <a:lnTo>
                  <a:pt x="2235886" y="218414"/>
                </a:lnTo>
                <a:lnTo>
                  <a:pt x="2235206" y="207754"/>
                </a:lnTo>
                <a:lnTo>
                  <a:pt x="2233845" y="197775"/>
                </a:lnTo>
                <a:lnTo>
                  <a:pt x="2232032" y="187568"/>
                </a:lnTo>
                <a:lnTo>
                  <a:pt x="2229538" y="177589"/>
                </a:lnTo>
                <a:lnTo>
                  <a:pt x="2226817" y="167836"/>
                </a:lnTo>
                <a:lnTo>
                  <a:pt x="2223642" y="158310"/>
                </a:lnTo>
                <a:lnTo>
                  <a:pt x="2219788" y="149011"/>
                </a:lnTo>
                <a:lnTo>
                  <a:pt x="2215933" y="139939"/>
                </a:lnTo>
                <a:lnTo>
                  <a:pt x="2211172" y="130867"/>
                </a:lnTo>
                <a:lnTo>
                  <a:pt x="2206410" y="122248"/>
                </a:lnTo>
                <a:lnTo>
                  <a:pt x="2200969" y="113856"/>
                </a:lnTo>
                <a:lnTo>
                  <a:pt x="2195074" y="105918"/>
                </a:lnTo>
                <a:lnTo>
                  <a:pt x="2188952" y="98207"/>
                </a:lnTo>
                <a:lnTo>
                  <a:pt x="2182376" y="90722"/>
                </a:lnTo>
                <a:lnTo>
                  <a:pt x="2175801" y="83238"/>
                </a:lnTo>
                <a:lnTo>
                  <a:pt x="2168546" y="76660"/>
                </a:lnTo>
                <a:lnTo>
                  <a:pt x="2161290" y="70083"/>
                </a:lnTo>
                <a:lnTo>
                  <a:pt x="2153354" y="63959"/>
                </a:lnTo>
                <a:lnTo>
                  <a:pt x="2145192" y="58289"/>
                </a:lnTo>
                <a:lnTo>
                  <a:pt x="2136803" y="52846"/>
                </a:lnTo>
                <a:lnTo>
                  <a:pt x="2128187" y="47856"/>
                </a:lnTo>
                <a:lnTo>
                  <a:pt x="2119571" y="43320"/>
                </a:lnTo>
                <a:lnTo>
                  <a:pt x="2110502" y="39237"/>
                </a:lnTo>
                <a:lnTo>
                  <a:pt x="2100752" y="35382"/>
                </a:lnTo>
                <a:lnTo>
                  <a:pt x="2091456" y="32206"/>
                </a:lnTo>
                <a:lnTo>
                  <a:pt x="2081706" y="29485"/>
                </a:lnTo>
                <a:lnTo>
                  <a:pt x="2071503" y="26990"/>
                </a:lnTo>
                <a:lnTo>
                  <a:pt x="2061527" y="25175"/>
                </a:lnTo>
                <a:lnTo>
                  <a:pt x="2051324" y="24041"/>
                </a:lnTo>
                <a:lnTo>
                  <a:pt x="2040667" y="23134"/>
                </a:lnTo>
                <a:lnTo>
                  <a:pt x="2030011" y="22907"/>
                </a:lnTo>
                <a:lnTo>
                  <a:pt x="458964" y="22907"/>
                </a:lnTo>
                <a:close/>
                <a:moveTo>
                  <a:pt x="458964" y="0"/>
                </a:moveTo>
                <a:lnTo>
                  <a:pt x="2030011" y="0"/>
                </a:lnTo>
                <a:lnTo>
                  <a:pt x="2042028" y="453"/>
                </a:lnTo>
                <a:lnTo>
                  <a:pt x="2053364" y="1134"/>
                </a:lnTo>
                <a:lnTo>
                  <a:pt x="2064701" y="2722"/>
                </a:lnTo>
                <a:lnTo>
                  <a:pt x="2076265" y="4763"/>
                </a:lnTo>
                <a:lnTo>
                  <a:pt x="2087148" y="7258"/>
                </a:lnTo>
                <a:lnTo>
                  <a:pt x="2098031" y="10433"/>
                </a:lnTo>
                <a:lnTo>
                  <a:pt x="2108688" y="14062"/>
                </a:lnTo>
                <a:lnTo>
                  <a:pt x="2118891" y="18371"/>
                </a:lnTo>
                <a:lnTo>
                  <a:pt x="2129094" y="22680"/>
                </a:lnTo>
                <a:lnTo>
                  <a:pt x="2138843" y="27897"/>
                </a:lnTo>
                <a:lnTo>
                  <a:pt x="2148593" y="33340"/>
                </a:lnTo>
                <a:lnTo>
                  <a:pt x="2157889" y="39237"/>
                </a:lnTo>
                <a:lnTo>
                  <a:pt x="2166959" y="45815"/>
                </a:lnTo>
                <a:lnTo>
                  <a:pt x="2175574" y="52392"/>
                </a:lnTo>
                <a:lnTo>
                  <a:pt x="2183737" y="59650"/>
                </a:lnTo>
                <a:lnTo>
                  <a:pt x="2191899" y="67361"/>
                </a:lnTo>
                <a:lnTo>
                  <a:pt x="2199382" y="75299"/>
                </a:lnTo>
                <a:lnTo>
                  <a:pt x="2206637" y="83691"/>
                </a:lnTo>
                <a:lnTo>
                  <a:pt x="2213212" y="92083"/>
                </a:lnTo>
                <a:lnTo>
                  <a:pt x="2219788" y="101155"/>
                </a:lnTo>
                <a:lnTo>
                  <a:pt x="2225683" y="110681"/>
                </a:lnTo>
                <a:lnTo>
                  <a:pt x="2231125" y="120207"/>
                </a:lnTo>
                <a:lnTo>
                  <a:pt x="2236340" y="129960"/>
                </a:lnTo>
                <a:lnTo>
                  <a:pt x="2241101" y="140166"/>
                </a:lnTo>
                <a:lnTo>
                  <a:pt x="2244955" y="150599"/>
                </a:lnTo>
                <a:lnTo>
                  <a:pt x="2248583" y="161032"/>
                </a:lnTo>
                <a:lnTo>
                  <a:pt x="2251758" y="172145"/>
                </a:lnTo>
                <a:lnTo>
                  <a:pt x="2254252" y="183032"/>
                </a:lnTo>
                <a:lnTo>
                  <a:pt x="2256292" y="194372"/>
                </a:lnTo>
                <a:lnTo>
                  <a:pt x="2257879" y="205713"/>
                </a:lnTo>
                <a:lnTo>
                  <a:pt x="2258786" y="217053"/>
                </a:lnTo>
                <a:lnTo>
                  <a:pt x="2259013" y="229074"/>
                </a:lnTo>
                <a:lnTo>
                  <a:pt x="2259013" y="2315689"/>
                </a:lnTo>
                <a:lnTo>
                  <a:pt x="2258786" y="2327483"/>
                </a:lnTo>
                <a:lnTo>
                  <a:pt x="2257879" y="2339050"/>
                </a:lnTo>
                <a:lnTo>
                  <a:pt x="2256292" y="2350617"/>
                </a:lnTo>
                <a:lnTo>
                  <a:pt x="2254252" y="2361958"/>
                </a:lnTo>
                <a:lnTo>
                  <a:pt x="2251758" y="2372844"/>
                </a:lnTo>
                <a:lnTo>
                  <a:pt x="2248583" y="2383731"/>
                </a:lnTo>
                <a:lnTo>
                  <a:pt x="2244955" y="2394391"/>
                </a:lnTo>
                <a:lnTo>
                  <a:pt x="2241101" y="2404824"/>
                </a:lnTo>
                <a:lnTo>
                  <a:pt x="2236340" y="2414803"/>
                </a:lnTo>
                <a:lnTo>
                  <a:pt x="2231125" y="2424783"/>
                </a:lnTo>
                <a:lnTo>
                  <a:pt x="2225683" y="2434309"/>
                </a:lnTo>
                <a:lnTo>
                  <a:pt x="2219788" y="2443608"/>
                </a:lnTo>
                <a:lnTo>
                  <a:pt x="2213212" y="2452680"/>
                </a:lnTo>
                <a:lnTo>
                  <a:pt x="2206637" y="2461299"/>
                </a:lnTo>
                <a:lnTo>
                  <a:pt x="2199382" y="2469464"/>
                </a:lnTo>
                <a:lnTo>
                  <a:pt x="2191899" y="2477629"/>
                </a:lnTo>
                <a:lnTo>
                  <a:pt x="2183737" y="2485113"/>
                </a:lnTo>
                <a:lnTo>
                  <a:pt x="2175574" y="2492371"/>
                </a:lnTo>
                <a:lnTo>
                  <a:pt x="2166959" y="2499175"/>
                </a:lnTo>
                <a:lnTo>
                  <a:pt x="2157889" y="2505526"/>
                </a:lnTo>
                <a:lnTo>
                  <a:pt x="2148593" y="2511649"/>
                </a:lnTo>
                <a:lnTo>
                  <a:pt x="2138843" y="2517093"/>
                </a:lnTo>
                <a:lnTo>
                  <a:pt x="2129094" y="2522309"/>
                </a:lnTo>
                <a:lnTo>
                  <a:pt x="2118891" y="2526619"/>
                </a:lnTo>
                <a:lnTo>
                  <a:pt x="2108688" y="2530701"/>
                </a:lnTo>
                <a:lnTo>
                  <a:pt x="2098031" y="2534330"/>
                </a:lnTo>
                <a:lnTo>
                  <a:pt x="2087148" y="2537505"/>
                </a:lnTo>
                <a:lnTo>
                  <a:pt x="2076265" y="2540000"/>
                </a:lnTo>
                <a:lnTo>
                  <a:pt x="2064701" y="2542268"/>
                </a:lnTo>
                <a:lnTo>
                  <a:pt x="2053364" y="2543402"/>
                </a:lnTo>
                <a:lnTo>
                  <a:pt x="2042028" y="2544536"/>
                </a:lnTo>
                <a:lnTo>
                  <a:pt x="2030011" y="2544763"/>
                </a:lnTo>
                <a:lnTo>
                  <a:pt x="458964" y="2544763"/>
                </a:lnTo>
                <a:lnTo>
                  <a:pt x="447400" y="2544536"/>
                </a:lnTo>
                <a:lnTo>
                  <a:pt x="435610" y="2543402"/>
                </a:lnTo>
                <a:lnTo>
                  <a:pt x="424273" y="2542268"/>
                </a:lnTo>
                <a:lnTo>
                  <a:pt x="413163" y="2540000"/>
                </a:lnTo>
                <a:lnTo>
                  <a:pt x="402053" y="2537505"/>
                </a:lnTo>
                <a:lnTo>
                  <a:pt x="391170" y="2534330"/>
                </a:lnTo>
                <a:lnTo>
                  <a:pt x="380513" y="2530701"/>
                </a:lnTo>
                <a:lnTo>
                  <a:pt x="370084" y="2526619"/>
                </a:lnTo>
                <a:lnTo>
                  <a:pt x="359880" y="2522309"/>
                </a:lnTo>
                <a:lnTo>
                  <a:pt x="350131" y="2517093"/>
                </a:lnTo>
                <a:lnTo>
                  <a:pt x="340608" y="2511649"/>
                </a:lnTo>
                <a:lnTo>
                  <a:pt x="331085" y="2505526"/>
                </a:lnTo>
                <a:lnTo>
                  <a:pt x="322469" y="2499175"/>
                </a:lnTo>
                <a:lnTo>
                  <a:pt x="313626" y="2492371"/>
                </a:lnTo>
                <a:lnTo>
                  <a:pt x="305237" y="2485113"/>
                </a:lnTo>
                <a:lnTo>
                  <a:pt x="297528" y="2477629"/>
                </a:lnTo>
                <a:lnTo>
                  <a:pt x="289819" y="2469464"/>
                </a:lnTo>
                <a:lnTo>
                  <a:pt x="282564" y="2461299"/>
                </a:lnTo>
                <a:lnTo>
                  <a:pt x="275762" y="2452680"/>
                </a:lnTo>
                <a:lnTo>
                  <a:pt x="269413" y="2443608"/>
                </a:lnTo>
                <a:lnTo>
                  <a:pt x="263518" y="2434309"/>
                </a:lnTo>
                <a:lnTo>
                  <a:pt x="257850" y="2424783"/>
                </a:lnTo>
                <a:lnTo>
                  <a:pt x="252862" y="2414803"/>
                </a:lnTo>
                <a:lnTo>
                  <a:pt x="248327" y="2404824"/>
                </a:lnTo>
                <a:lnTo>
                  <a:pt x="244019" y="2394391"/>
                </a:lnTo>
                <a:lnTo>
                  <a:pt x="240391" y="2383731"/>
                </a:lnTo>
                <a:lnTo>
                  <a:pt x="237444" y="2372844"/>
                </a:lnTo>
                <a:lnTo>
                  <a:pt x="234723" y="2361958"/>
                </a:lnTo>
                <a:lnTo>
                  <a:pt x="232682" y="2350617"/>
                </a:lnTo>
                <a:lnTo>
                  <a:pt x="231322" y="2339050"/>
                </a:lnTo>
                <a:lnTo>
                  <a:pt x="230415" y="2327483"/>
                </a:lnTo>
                <a:lnTo>
                  <a:pt x="230188" y="2315689"/>
                </a:lnTo>
                <a:lnTo>
                  <a:pt x="230188" y="2026965"/>
                </a:lnTo>
                <a:lnTo>
                  <a:pt x="369630" y="2026965"/>
                </a:lnTo>
                <a:lnTo>
                  <a:pt x="375298" y="2026738"/>
                </a:lnTo>
                <a:lnTo>
                  <a:pt x="381194" y="2026285"/>
                </a:lnTo>
                <a:lnTo>
                  <a:pt x="386862" y="2025604"/>
                </a:lnTo>
                <a:lnTo>
                  <a:pt x="392530" y="2024470"/>
                </a:lnTo>
                <a:lnTo>
                  <a:pt x="397972" y="2023336"/>
                </a:lnTo>
                <a:lnTo>
                  <a:pt x="403414" y="2021749"/>
                </a:lnTo>
                <a:lnTo>
                  <a:pt x="408628" y="2019934"/>
                </a:lnTo>
                <a:lnTo>
                  <a:pt x="413843" y="2017893"/>
                </a:lnTo>
                <a:lnTo>
                  <a:pt x="419058" y="2015852"/>
                </a:lnTo>
                <a:lnTo>
                  <a:pt x="424046" y="2013130"/>
                </a:lnTo>
                <a:lnTo>
                  <a:pt x="428581" y="2010408"/>
                </a:lnTo>
                <a:lnTo>
                  <a:pt x="433343" y="2007460"/>
                </a:lnTo>
                <a:lnTo>
                  <a:pt x="438104" y="2004285"/>
                </a:lnTo>
                <a:lnTo>
                  <a:pt x="442185" y="2000882"/>
                </a:lnTo>
                <a:lnTo>
                  <a:pt x="446266" y="1997254"/>
                </a:lnTo>
                <a:lnTo>
                  <a:pt x="450348" y="1993398"/>
                </a:lnTo>
                <a:lnTo>
                  <a:pt x="453975" y="1989542"/>
                </a:lnTo>
                <a:lnTo>
                  <a:pt x="457603" y="1985460"/>
                </a:lnTo>
                <a:lnTo>
                  <a:pt x="461004" y="1981377"/>
                </a:lnTo>
                <a:lnTo>
                  <a:pt x="464405" y="1976841"/>
                </a:lnTo>
                <a:lnTo>
                  <a:pt x="467353" y="1972305"/>
                </a:lnTo>
                <a:lnTo>
                  <a:pt x="470074" y="1967315"/>
                </a:lnTo>
                <a:lnTo>
                  <a:pt x="472794" y="1962552"/>
                </a:lnTo>
                <a:lnTo>
                  <a:pt x="474835" y="1957336"/>
                </a:lnTo>
                <a:lnTo>
                  <a:pt x="476876" y="1952119"/>
                </a:lnTo>
                <a:lnTo>
                  <a:pt x="478690" y="1947129"/>
                </a:lnTo>
                <a:lnTo>
                  <a:pt x="480277" y="1941686"/>
                </a:lnTo>
                <a:lnTo>
                  <a:pt x="481637" y="1936243"/>
                </a:lnTo>
                <a:lnTo>
                  <a:pt x="482544" y="1930799"/>
                </a:lnTo>
                <a:lnTo>
                  <a:pt x="483451" y="1924902"/>
                </a:lnTo>
                <a:lnTo>
                  <a:pt x="483904" y="1919232"/>
                </a:lnTo>
                <a:lnTo>
                  <a:pt x="483904" y="1913335"/>
                </a:lnTo>
                <a:lnTo>
                  <a:pt x="483904" y="1907665"/>
                </a:lnTo>
                <a:lnTo>
                  <a:pt x="483451" y="1901768"/>
                </a:lnTo>
                <a:lnTo>
                  <a:pt x="482544" y="1896325"/>
                </a:lnTo>
                <a:lnTo>
                  <a:pt x="481637" y="1890428"/>
                </a:lnTo>
                <a:lnTo>
                  <a:pt x="480277" y="1884985"/>
                </a:lnTo>
                <a:lnTo>
                  <a:pt x="478690" y="1879541"/>
                </a:lnTo>
                <a:lnTo>
                  <a:pt x="476876" y="1874325"/>
                </a:lnTo>
                <a:lnTo>
                  <a:pt x="474835" y="1869335"/>
                </a:lnTo>
                <a:lnTo>
                  <a:pt x="472794" y="1864345"/>
                </a:lnTo>
                <a:lnTo>
                  <a:pt x="470074" y="1859356"/>
                </a:lnTo>
                <a:lnTo>
                  <a:pt x="467353" y="1854366"/>
                </a:lnTo>
                <a:lnTo>
                  <a:pt x="464405" y="1850056"/>
                </a:lnTo>
                <a:lnTo>
                  <a:pt x="461004" y="1845747"/>
                </a:lnTo>
                <a:lnTo>
                  <a:pt x="457603" y="1841211"/>
                </a:lnTo>
                <a:lnTo>
                  <a:pt x="453975" y="1837129"/>
                </a:lnTo>
                <a:lnTo>
                  <a:pt x="450348" y="1833273"/>
                </a:lnTo>
                <a:lnTo>
                  <a:pt x="446266" y="1829417"/>
                </a:lnTo>
                <a:lnTo>
                  <a:pt x="442185" y="1826015"/>
                </a:lnTo>
                <a:lnTo>
                  <a:pt x="438104" y="1822613"/>
                </a:lnTo>
                <a:lnTo>
                  <a:pt x="433343" y="1819211"/>
                </a:lnTo>
                <a:lnTo>
                  <a:pt x="428581" y="1816262"/>
                </a:lnTo>
                <a:lnTo>
                  <a:pt x="424046" y="1813541"/>
                </a:lnTo>
                <a:lnTo>
                  <a:pt x="419058" y="1811273"/>
                </a:lnTo>
                <a:lnTo>
                  <a:pt x="413843" y="1808778"/>
                </a:lnTo>
                <a:lnTo>
                  <a:pt x="408628" y="1806737"/>
                </a:lnTo>
                <a:lnTo>
                  <a:pt x="403414" y="1804922"/>
                </a:lnTo>
                <a:lnTo>
                  <a:pt x="397972" y="1803334"/>
                </a:lnTo>
                <a:lnTo>
                  <a:pt x="392530" y="1801974"/>
                </a:lnTo>
                <a:lnTo>
                  <a:pt x="386862" y="1801293"/>
                </a:lnTo>
                <a:lnTo>
                  <a:pt x="381194" y="1800613"/>
                </a:lnTo>
                <a:lnTo>
                  <a:pt x="375298" y="1799932"/>
                </a:lnTo>
                <a:lnTo>
                  <a:pt x="369630" y="1799932"/>
                </a:lnTo>
                <a:lnTo>
                  <a:pt x="230188" y="1799932"/>
                </a:lnTo>
                <a:lnTo>
                  <a:pt x="230188" y="1385784"/>
                </a:lnTo>
                <a:lnTo>
                  <a:pt x="369630" y="1385784"/>
                </a:lnTo>
                <a:lnTo>
                  <a:pt x="375298" y="1385557"/>
                </a:lnTo>
                <a:lnTo>
                  <a:pt x="381194" y="1385331"/>
                </a:lnTo>
                <a:lnTo>
                  <a:pt x="386862" y="1384650"/>
                </a:lnTo>
                <a:lnTo>
                  <a:pt x="392530" y="1383516"/>
                </a:lnTo>
                <a:lnTo>
                  <a:pt x="397972" y="1382155"/>
                </a:lnTo>
                <a:lnTo>
                  <a:pt x="403414" y="1380795"/>
                </a:lnTo>
                <a:lnTo>
                  <a:pt x="408628" y="1378980"/>
                </a:lnTo>
                <a:lnTo>
                  <a:pt x="413843" y="1376712"/>
                </a:lnTo>
                <a:lnTo>
                  <a:pt x="419058" y="1374671"/>
                </a:lnTo>
                <a:lnTo>
                  <a:pt x="424046" y="1372176"/>
                </a:lnTo>
                <a:lnTo>
                  <a:pt x="428581" y="1369227"/>
                </a:lnTo>
                <a:lnTo>
                  <a:pt x="433343" y="1366506"/>
                </a:lnTo>
                <a:lnTo>
                  <a:pt x="438104" y="1363331"/>
                </a:lnTo>
                <a:lnTo>
                  <a:pt x="442185" y="1359928"/>
                </a:lnTo>
                <a:lnTo>
                  <a:pt x="446266" y="1356300"/>
                </a:lnTo>
                <a:lnTo>
                  <a:pt x="450348" y="1352671"/>
                </a:lnTo>
                <a:lnTo>
                  <a:pt x="453975" y="1348588"/>
                </a:lnTo>
                <a:lnTo>
                  <a:pt x="457603" y="1344732"/>
                </a:lnTo>
                <a:lnTo>
                  <a:pt x="461004" y="1340196"/>
                </a:lnTo>
                <a:lnTo>
                  <a:pt x="464405" y="1335887"/>
                </a:lnTo>
                <a:lnTo>
                  <a:pt x="467353" y="1331124"/>
                </a:lnTo>
                <a:lnTo>
                  <a:pt x="470074" y="1326588"/>
                </a:lnTo>
                <a:lnTo>
                  <a:pt x="472794" y="1321598"/>
                </a:lnTo>
                <a:lnTo>
                  <a:pt x="474835" y="1316608"/>
                </a:lnTo>
                <a:lnTo>
                  <a:pt x="476876" y="1311392"/>
                </a:lnTo>
                <a:lnTo>
                  <a:pt x="478690" y="1305949"/>
                </a:lnTo>
                <a:lnTo>
                  <a:pt x="480277" y="1300732"/>
                </a:lnTo>
                <a:lnTo>
                  <a:pt x="481637" y="1295289"/>
                </a:lnTo>
                <a:lnTo>
                  <a:pt x="482544" y="1289619"/>
                </a:lnTo>
                <a:lnTo>
                  <a:pt x="483451" y="1283948"/>
                </a:lnTo>
                <a:lnTo>
                  <a:pt x="483904" y="1278278"/>
                </a:lnTo>
                <a:lnTo>
                  <a:pt x="483904" y="1272381"/>
                </a:lnTo>
                <a:lnTo>
                  <a:pt x="483904" y="1266711"/>
                </a:lnTo>
                <a:lnTo>
                  <a:pt x="483451" y="1260814"/>
                </a:lnTo>
                <a:lnTo>
                  <a:pt x="482544" y="1255144"/>
                </a:lnTo>
                <a:lnTo>
                  <a:pt x="481637" y="1249474"/>
                </a:lnTo>
                <a:lnTo>
                  <a:pt x="480277" y="1244031"/>
                </a:lnTo>
                <a:lnTo>
                  <a:pt x="478690" y="1238814"/>
                </a:lnTo>
                <a:lnTo>
                  <a:pt x="476876" y="1233371"/>
                </a:lnTo>
                <a:lnTo>
                  <a:pt x="474835" y="1228154"/>
                </a:lnTo>
                <a:lnTo>
                  <a:pt x="472794" y="1223391"/>
                </a:lnTo>
                <a:lnTo>
                  <a:pt x="470074" y="1218401"/>
                </a:lnTo>
                <a:lnTo>
                  <a:pt x="467353" y="1213639"/>
                </a:lnTo>
                <a:lnTo>
                  <a:pt x="464405" y="1209102"/>
                </a:lnTo>
                <a:lnTo>
                  <a:pt x="461004" y="1204566"/>
                </a:lnTo>
                <a:lnTo>
                  <a:pt x="457603" y="1200257"/>
                </a:lnTo>
                <a:lnTo>
                  <a:pt x="453975" y="1196175"/>
                </a:lnTo>
                <a:lnTo>
                  <a:pt x="450348" y="1192092"/>
                </a:lnTo>
                <a:lnTo>
                  <a:pt x="446266" y="1188463"/>
                </a:lnTo>
                <a:lnTo>
                  <a:pt x="442185" y="1184834"/>
                </a:lnTo>
                <a:lnTo>
                  <a:pt x="438104" y="1181659"/>
                </a:lnTo>
                <a:lnTo>
                  <a:pt x="433343" y="1178484"/>
                </a:lnTo>
                <a:lnTo>
                  <a:pt x="428581" y="1175308"/>
                </a:lnTo>
                <a:lnTo>
                  <a:pt x="424046" y="1172813"/>
                </a:lnTo>
                <a:lnTo>
                  <a:pt x="419058" y="1170092"/>
                </a:lnTo>
                <a:lnTo>
                  <a:pt x="413843" y="1167824"/>
                </a:lnTo>
                <a:lnTo>
                  <a:pt x="408628" y="1165783"/>
                </a:lnTo>
                <a:lnTo>
                  <a:pt x="403414" y="1164195"/>
                </a:lnTo>
                <a:lnTo>
                  <a:pt x="397972" y="1162607"/>
                </a:lnTo>
                <a:lnTo>
                  <a:pt x="392530" y="1161246"/>
                </a:lnTo>
                <a:lnTo>
                  <a:pt x="386862" y="1160339"/>
                </a:lnTo>
                <a:lnTo>
                  <a:pt x="381194" y="1159432"/>
                </a:lnTo>
                <a:lnTo>
                  <a:pt x="375298" y="1158978"/>
                </a:lnTo>
                <a:lnTo>
                  <a:pt x="369630" y="1158978"/>
                </a:lnTo>
                <a:lnTo>
                  <a:pt x="230188" y="1158978"/>
                </a:lnTo>
                <a:lnTo>
                  <a:pt x="230188" y="744831"/>
                </a:lnTo>
                <a:lnTo>
                  <a:pt x="369630" y="744831"/>
                </a:lnTo>
                <a:lnTo>
                  <a:pt x="375298" y="744831"/>
                </a:lnTo>
                <a:lnTo>
                  <a:pt x="381194" y="744377"/>
                </a:lnTo>
                <a:lnTo>
                  <a:pt x="386862" y="743470"/>
                </a:lnTo>
                <a:lnTo>
                  <a:pt x="392530" y="742563"/>
                </a:lnTo>
                <a:lnTo>
                  <a:pt x="397972" y="741429"/>
                </a:lnTo>
                <a:lnTo>
                  <a:pt x="403414" y="739841"/>
                </a:lnTo>
                <a:lnTo>
                  <a:pt x="408628" y="738026"/>
                </a:lnTo>
                <a:lnTo>
                  <a:pt x="413843" y="735985"/>
                </a:lnTo>
                <a:lnTo>
                  <a:pt x="419058" y="733717"/>
                </a:lnTo>
                <a:lnTo>
                  <a:pt x="424046" y="731222"/>
                </a:lnTo>
                <a:lnTo>
                  <a:pt x="428581" y="728501"/>
                </a:lnTo>
                <a:lnTo>
                  <a:pt x="433343" y="725325"/>
                </a:lnTo>
                <a:lnTo>
                  <a:pt x="438104" y="722377"/>
                </a:lnTo>
                <a:lnTo>
                  <a:pt x="442185" y="718975"/>
                </a:lnTo>
                <a:lnTo>
                  <a:pt x="446266" y="715573"/>
                </a:lnTo>
                <a:lnTo>
                  <a:pt x="450348" y="711717"/>
                </a:lnTo>
                <a:lnTo>
                  <a:pt x="453975" y="707861"/>
                </a:lnTo>
                <a:lnTo>
                  <a:pt x="457603" y="703552"/>
                </a:lnTo>
                <a:lnTo>
                  <a:pt x="461004" y="699243"/>
                </a:lnTo>
                <a:lnTo>
                  <a:pt x="464405" y="694706"/>
                </a:lnTo>
                <a:lnTo>
                  <a:pt x="467353" y="690170"/>
                </a:lnTo>
                <a:lnTo>
                  <a:pt x="470074" y="685407"/>
                </a:lnTo>
                <a:lnTo>
                  <a:pt x="472794" y="680645"/>
                </a:lnTo>
                <a:lnTo>
                  <a:pt x="474835" y="675655"/>
                </a:lnTo>
                <a:lnTo>
                  <a:pt x="476876" y="670438"/>
                </a:lnTo>
                <a:lnTo>
                  <a:pt x="478690" y="665222"/>
                </a:lnTo>
                <a:lnTo>
                  <a:pt x="480277" y="659778"/>
                </a:lnTo>
                <a:lnTo>
                  <a:pt x="481637" y="654335"/>
                </a:lnTo>
                <a:lnTo>
                  <a:pt x="482544" y="648665"/>
                </a:lnTo>
                <a:lnTo>
                  <a:pt x="483451" y="642995"/>
                </a:lnTo>
                <a:lnTo>
                  <a:pt x="483904" y="637325"/>
                </a:lnTo>
                <a:lnTo>
                  <a:pt x="483904" y="631428"/>
                </a:lnTo>
                <a:lnTo>
                  <a:pt x="483904" y="625531"/>
                </a:lnTo>
                <a:lnTo>
                  <a:pt x="483451" y="619861"/>
                </a:lnTo>
                <a:lnTo>
                  <a:pt x="482544" y="614190"/>
                </a:lnTo>
                <a:lnTo>
                  <a:pt x="481637" y="608747"/>
                </a:lnTo>
                <a:lnTo>
                  <a:pt x="480277" y="603077"/>
                </a:lnTo>
                <a:lnTo>
                  <a:pt x="478690" y="597860"/>
                </a:lnTo>
                <a:lnTo>
                  <a:pt x="476876" y="592417"/>
                </a:lnTo>
                <a:lnTo>
                  <a:pt x="474835" y="587427"/>
                </a:lnTo>
                <a:lnTo>
                  <a:pt x="472794" y="582211"/>
                </a:lnTo>
                <a:lnTo>
                  <a:pt x="470074" y="577448"/>
                </a:lnTo>
                <a:lnTo>
                  <a:pt x="467353" y="572685"/>
                </a:lnTo>
                <a:lnTo>
                  <a:pt x="464405" y="567922"/>
                </a:lnTo>
                <a:lnTo>
                  <a:pt x="461004" y="563613"/>
                </a:lnTo>
                <a:lnTo>
                  <a:pt x="457603" y="559530"/>
                </a:lnTo>
                <a:lnTo>
                  <a:pt x="453975" y="555221"/>
                </a:lnTo>
                <a:lnTo>
                  <a:pt x="450348" y="551138"/>
                </a:lnTo>
                <a:lnTo>
                  <a:pt x="446266" y="547509"/>
                </a:lnTo>
                <a:lnTo>
                  <a:pt x="442185" y="543881"/>
                </a:lnTo>
                <a:lnTo>
                  <a:pt x="438104" y="540478"/>
                </a:lnTo>
                <a:lnTo>
                  <a:pt x="433343" y="537303"/>
                </a:lnTo>
                <a:lnTo>
                  <a:pt x="428581" y="534581"/>
                </a:lnTo>
                <a:lnTo>
                  <a:pt x="424046" y="531633"/>
                </a:lnTo>
                <a:lnTo>
                  <a:pt x="419058" y="529138"/>
                </a:lnTo>
                <a:lnTo>
                  <a:pt x="413843" y="527097"/>
                </a:lnTo>
                <a:lnTo>
                  <a:pt x="408628" y="525056"/>
                </a:lnTo>
                <a:lnTo>
                  <a:pt x="403414" y="523241"/>
                </a:lnTo>
                <a:lnTo>
                  <a:pt x="397972" y="521654"/>
                </a:lnTo>
                <a:lnTo>
                  <a:pt x="392530" y="520293"/>
                </a:lnTo>
                <a:lnTo>
                  <a:pt x="386862" y="519159"/>
                </a:lnTo>
                <a:lnTo>
                  <a:pt x="381194" y="518478"/>
                </a:lnTo>
                <a:lnTo>
                  <a:pt x="375298" y="518251"/>
                </a:lnTo>
                <a:lnTo>
                  <a:pt x="369630" y="518025"/>
                </a:lnTo>
                <a:lnTo>
                  <a:pt x="230188" y="518025"/>
                </a:lnTo>
                <a:lnTo>
                  <a:pt x="230188" y="229074"/>
                </a:lnTo>
                <a:lnTo>
                  <a:pt x="230415" y="217053"/>
                </a:lnTo>
                <a:lnTo>
                  <a:pt x="231322" y="205713"/>
                </a:lnTo>
                <a:lnTo>
                  <a:pt x="232682" y="194372"/>
                </a:lnTo>
                <a:lnTo>
                  <a:pt x="234723" y="183032"/>
                </a:lnTo>
                <a:lnTo>
                  <a:pt x="237444" y="172145"/>
                </a:lnTo>
                <a:lnTo>
                  <a:pt x="240391" y="161032"/>
                </a:lnTo>
                <a:lnTo>
                  <a:pt x="244019" y="150599"/>
                </a:lnTo>
                <a:lnTo>
                  <a:pt x="248327" y="140166"/>
                </a:lnTo>
                <a:lnTo>
                  <a:pt x="252862" y="129960"/>
                </a:lnTo>
                <a:lnTo>
                  <a:pt x="257850" y="120207"/>
                </a:lnTo>
                <a:lnTo>
                  <a:pt x="263518" y="110681"/>
                </a:lnTo>
                <a:lnTo>
                  <a:pt x="269413" y="101155"/>
                </a:lnTo>
                <a:lnTo>
                  <a:pt x="275762" y="92083"/>
                </a:lnTo>
                <a:lnTo>
                  <a:pt x="282564" y="83691"/>
                </a:lnTo>
                <a:lnTo>
                  <a:pt x="289819" y="75299"/>
                </a:lnTo>
                <a:lnTo>
                  <a:pt x="297528" y="67361"/>
                </a:lnTo>
                <a:lnTo>
                  <a:pt x="305237" y="59650"/>
                </a:lnTo>
                <a:lnTo>
                  <a:pt x="313626" y="52392"/>
                </a:lnTo>
                <a:lnTo>
                  <a:pt x="322469" y="45815"/>
                </a:lnTo>
                <a:lnTo>
                  <a:pt x="331085" y="39237"/>
                </a:lnTo>
                <a:lnTo>
                  <a:pt x="340608" y="33340"/>
                </a:lnTo>
                <a:lnTo>
                  <a:pt x="350131" y="27897"/>
                </a:lnTo>
                <a:lnTo>
                  <a:pt x="359880" y="22680"/>
                </a:lnTo>
                <a:lnTo>
                  <a:pt x="370084" y="18371"/>
                </a:lnTo>
                <a:lnTo>
                  <a:pt x="380513" y="14062"/>
                </a:lnTo>
                <a:lnTo>
                  <a:pt x="391170" y="10433"/>
                </a:lnTo>
                <a:lnTo>
                  <a:pt x="402053" y="7258"/>
                </a:lnTo>
                <a:lnTo>
                  <a:pt x="413163" y="4763"/>
                </a:lnTo>
                <a:lnTo>
                  <a:pt x="424273" y="2722"/>
                </a:lnTo>
                <a:lnTo>
                  <a:pt x="435610" y="1134"/>
                </a:lnTo>
                <a:lnTo>
                  <a:pt x="447400" y="453"/>
                </a:lnTo>
                <a:lnTo>
                  <a:pt x="45896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3" name="KSO_Shape"/>
          <p:cNvSpPr/>
          <p:nvPr/>
        </p:nvSpPr>
        <p:spPr bwMode="auto">
          <a:xfrm>
            <a:off x="6788815" y="2254359"/>
            <a:ext cx="1123950" cy="799878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4" name="KSO_Shape"/>
          <p:cNvSpPr/>
          <p:nvPr/>
        </p:nvSpPr>
        <p:spPr bwMode="auto">
          <a:xfrm>
            <a:off x="9475203" y="2092323"/>
            <a:ext cx="826103" cy="1123950"/>
          </a:xfrm>
          <a:custGeom>
            <a:avLst/>
            <a:gdLst>
              <a:gd name="T0" fmla="*/ 1986916 w 2092325"/>
              <a:gd name="T1" fmla="*/ 2844484 h 2844800"/>
              <a:gd name="T2" fmla="*/ 1969453 w 2092325"/>
              <a:gd name="T3" fmla="*/ 2834683 h 2844800"/>
              <a:gd name="T4" fmla="*/ 154940 w 2092325"/>
              <a:gd name="T5" fmla="*/ 2633663 h 2844800"/>
              <a:gd name="T6" fmla="*/ 2091061 w 2092325"/>
              <a:gd name="T7" fmla="*/ 2470151 h 2844800"/>
              <a:gd name="T8" fmla="*/ 1886541 w 2092325"/>
              <a:gd name="T9" fmla="*/ 2517458 h 2844800"/>
              <a:gd name="T10" fmla="*/ 1876425 w 2092325"/>
              <a:gd name="T11" fmla="*/ 2439353 h 2844800"/>
              <a:gd name="T12" fmla="*/ 604193 w 2092325"/>
              <a:gd name="T13" fmla="*/ 1560521 h 2844800"/>
              <a:gd name="T14" fmla="*/ 604193 w 2092325"/>
              <a:gd name="T15" fmla="*/ 1890386 h 2844800"/>
              <a:gd name="T16" fmla="*/ 371519 w 2092325"/>
              <a:gd name="T17" fmla="*/ 1899602 h 2844800"/>
              <a:gd name="T18" fmla="*/ 354013 w 2092325"/>
              <a:gd name="T19" fmla="*/ 1572915 h 2844800"/>
              <a:gd name="T20" fmla="*/ 373747 w 2092325"/>
              <a:gd name="T21" fmla="*/ 1551305 h 2844800"/>
              <a:gd name="T22" fmla="*/ 969955 w 2092325"/>
              <a:gd name="T23" fmla="*/ 1450989 h 2844800"/>
              <a:gd name="T24" fmla="*/ 974405 w 2092325"/>
              <a:gd name="T25" fmla="*/ 1886557 h 2844800"/>
              <a:gd name="T26" fmla="*/ 742022 w 2092325"/>
              <a:gd name="T27" fmla="*/ 1900238 h 2844800"/>
              <a:gd name="T28" fmla="*/ 722313 w 2092325"/>
              <a:gd name="T29" fmla="*/ 1878603 h 2844800"/>
              <a:gd name="T30" fmla="*/ 739797 w 2092325"/>
              <a:gd name="T31" fmla="*/ 1445262 h 2844800"/>
              <a:gd name="T32" fmla="*/ 1337979 w 2092325"/>
              <a:gd name="T33" fmla="*/ 1231906 h 2844800"/>
              <a:gd name="T34" fmla="*/ 1342718 w 2092325"/>
              <a:gd name="T35" fmla="*/ 1886573 h 2844800"/>
              <a:gd name="T36" fmla="*/ 1111786 w 2092325"/>
              <a:gd name="T37" fmla="*/ 1900238 h 2844800"/>
              <a:gd name="T38" fmla="*/ 1092200 w 2092325"/>
              <a:gd name="T39" fmla="*/ 1878628 h 2844800"/>
              <a:gd name="T40" fmla="*/ 1109575 w 2092325"/>
              <a:gd name="T41" fmla="*/ 1225868 h 2844800"/>
              <a:gd name="T42" fmla="*/ 1412876 w 2092325"/>
              <a:gd name="T43" fmla="*/ 1040448 h 2844800"/>
              <a:gd name="T44" fmla="*/ 1197928 w 2092325"/>
              <a:gd name="T45" fmla="*/ 1029018 h 2844800"/>
              <a:gd name="T46" fmla="*/ 1092201 w 2092325"/>
              <a:gd name="T47" fmla="*/ 1161416 h 2844800"/>
              <a:gd name="T48" fmla="*/ 949643 w 2092325"/>
              <a:gd name="T49" fmla="*/ 1278573 h 2844800"/>
              <a:gd name="T50" fmla="*/ 801370 w 2092325"/>
              <a:gd name="T51" fmla="*/ 1357313 h 2844800"/>
              <a:gd name="T52" fmla="*/ 658178 w 2092325"/>
              <a:gd name="T53" fmla="*/ 1404621 h 2844800"/>
              <a:gd name="T54" fmla="*/ 438150 w 2092325"/>
              <a:gd name="T55" fmla="*/ 1435736 h 2844800"/>
              <a:gd name="T56" fmla="*/ 378778 w 2092325"/>
              <a:gd name="T57" fmla="*/ 1314768 h 2844800"/>
              <a:gd name="T58" fmla="*/ 551498 w 2092325"/>
              <a:gd name="T59" fmla="*/ 1302386 h 2844800"/>
              <a:gd name="T60" fmla="*/ 733425 w 2092325"/>
              <a:gd name="T61" fmla="*/ 1253808 h 2844800"/>
              <a:gd name="T62" fmla="*/ 914083 w 2092325"/>
              <a:gd name="T63" fmla="*/ 1155383 h 2844800"/>
              <a:gd name="T64" fmla="*/ 1005206 w 2092325"/>
              <a:gd name="T65" fmla="*/ 1076326 h 2844800"/>
              <a:gd name="T66" fmla="*/ 1095376 w 2092325"/>
              <a:gd name="T67" fmla="*/ 963930 h 2844800"/>
              <a:gd name="T68" fmla="*/ 1083946 w 2092325"/>
              <a:gd name="T69" fmla="*/ 882015 h 2844800"/>
              <a:gd name="T70" fmla="*/ 1124903 w 2092325"/>
              <a:gd name="T71" fmla="*/ 736917 h 2844800"/>
              <a:gd name="T72" fmla="*/ 1993068 w 2092325"/>
              <a:gd name="T73" fmla="*/ 604837 h 2844800"/>
              <a:gd name="T74" fmla="*/ 2046490 w 2092325"/>
              <a:gd name="T75" fmla="*/ 623229 h 2844800"/>
              <a:gd name="T76" fmla="*/ 2072094 w 2092325"/>
              <a:gd name="T77" fmla="*/ 660330 h 2844800"/>
              <a:gd name="T78" fmla="*/ 2090745 w 2092325"/>
              <a:gd name="T79" fmla="*/ 727555 h 2844800"/>
              <a:gd name="T80" fmla="*/ 1876741 w 2092325"/>
              <a:gd name="T81" fmla="*/ 736434 h 2844800"/>
              <a:gd name="T82" fmla="*/ 1892231 w 2092325"/>
              <a:gd name="T83" fmla="*/ 672062 h 2844800"/>
              <a:gd name="T84" fmla="*/ 1915938 w 2092325"/>
              <a:gd name="T85" fmla="*/ 629571 h 2844800"/>
              <a:gd name="T86" fmla="*/ 1951026 w 2092325"/>
              <a:gd name="T87" fmla="*/ 608642 h 2844800"/>
              <a:gd name="T88" fmla="*/ 201612 w 2092325"/>
              <a:gd name="T89" fmla="*/ 0 h 2844800"/>
              <a:gd name="T90" fmla="*/ 1583373 w 2092325"/>
              <a:gd name="T91" fmla="*/ 15240 h 2844800"/>
              <a:gd name="T92" fmla="*/ 1653858 w 2092325"/>
              <a:gd name="T93" fmla="*/ 62230 h 2844800"/>
              <a:gd name="T94" fmla="*/ 1697356 w 2092325"/>
              <a:gd name="T95" fmla="*/ 133667 h 2844800"/>
              <a:gd name="T96" fmla="*/ 1705611 w 2092325"/>
              <a:gd name="T97" fmla="*/ 2674303 h 2844800"/>
              <a:gd name="T98" fmla="*/ 1677353 w 2092325"/>
              <a:gd name="T99" fmla="*/ 2753360 h 2844800"/>
              <a:gd name="T100" fmla="*/ 1617663 w 2092325"/>
              <a:gd name="T101" fmla="*/ 2812098 h 2844800"/>
              <a:gd name="T102" fmla="*/ 1535748 w 2092325"/>
              <a:gd name="T103" fmla="*/ 2842578 h 2844800"/>
              <a:gd name="T104" fmla="*/ 151447 w 2092325"/>
              <a:gd name="T105" fmla="*/ 2838768 h 2844800"/>
              <a:gd name="T106" fmla="*/ 73660 w 2092325"/>
              <a:gd name="T107" fmla="*/ 2801303 h 2844800"/>
              <a:gd name="T108" fmla="*/ 20002 w 2092325"/>
              <a:gd name="T109" fmla="*/ 2737168 h 2844800"/>
              <a:gd name="T110" fmla="*/ 0 w 2092325"/>
              <a:gd name="T111" fmla="*/ 2654935 h 2844800"/>
              <a:gd name="T112" fmla="*/ 15875 w 2092325"/>
              <a:gd name="T113" fmla="*/ 116205 h 2844800"/>
              <a:gd name="T114" fmla="*/ 66357 w 2092325"/>
              <a:gd name="T115" fmla="*/ 49212 h 2844800"/>
              <a:gd name="T116" fmla="*/ 141922 w 2092325"/>
              <a:gd name="T117" fmla="*/ 8572 h 284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92325" h="2844800">
                <a:moveTo>
                  <a:pt x="1912938" y="2620962"/>
                </a:moveTo>
                <a:lnTo>
                  <a:pt x="2055813" y="2620962"/>
                </a:lnTo>
                <a:lnTo>
                  <a:pt x="2000568" y="2832470"/>
                </a:lnTo>
                <a:lnTo>
                  <a:pt x="1998663" y="2836264"/>
                </a:lnTo>
                <a:lnTo>
                  <a:pt x="1996441" y="2838793"/>
                </a:lnTo>
                <a:lnTo>
                  <a:pt x="1994218" y="2841006"/>
                </a:lnTo>
                <a:lnTo>
                  <a:pt x="1991678" y="2842587"/>
                </a:lnTo>
                <a:lnTo>
                  <a:pt x="1989456" y="2844168"/>
                </a:lnTo>
                <a:lnTo>
                  <a:pt x="1986916" y="2844484"/>
                </a:lnTo>
                <a:lnTo>
                  <a:pt x="1984693" y="2844800"/>
                </a:lnTo>
                <a:lnTo>
                  <a:pt x="1982153" y="2844484"/>
                </a:lnTo>
                <a:lnTo>
                  <a:pt x="1979931" y="2844168"/>
                </a:lnTo>
                <a:lnTo>
                  <a:pt x="1977708" y="2843219"/>
                </a:lnTo>
                <a:lnTo>
                  <a:pt x="1975486" y="2841955"/>
                </a:lnTo>
                <a:lnTo>
                  <a:pt x="1973581" y="2840690"/>
                </a:lnTo>
                <a:lnTo>
                  <a:pt x="1971993" y="2838793"/>
                </a:lnTo>
                <a:lnTo>
                  <a:pt x="1970406" y="2836896"/>
                </a:lnTo>
                <a:lnTo>
                  <a:pt x="1969453" y="2834683"/>
                </a:lnTo>
                <a:lnTo>
                  <a:pt x="1968501" y="2833102"/>
                </a:lnTo>
                <a:lnTo>
                  <a:pt x="1912938" y="2620962"/>
                </a:lnTo>
                <a:close/>
                <a:moveTo>
                  <a:pt x="1156018" y="2488248"/>
                </a:moveTo>
                <a:lnTo>
                  <a:pt x="1156018" y="2633663"/>
                </a:lnTo>
                <a:lnTo>
                  <a:pt x="1552258" y="2633663"/>
                </a:lnTo>
                <a:lnTo>
                  <a:pt x="1552258" y="2488248"/>
                </a:lnTo>
                <a:lnTo>
                  <a:pt x="1156018" y="2488248"/>
                </a:lnTo>
                <a:close/>
                <a:moveTo>
                  <a:pt x="154940" y="2488248"/>
                </a:moveTo>
                <a:lnTo>
                  <a:pt x="154940" y="2633663"/>
                </a:lnTo>
                <a:lnTo>
                  <a:pt x="550862" y="2633663"/>
                </a:lnTo>
                <a:lnTo>
                  <a:pt x="550862" y="2488248"/>
                </a:lnTo>
                <a:lnTo>
                  <a:pt x="154940" y="2488248"/>
                </a:lnTo>
                <a:close/>
                <a:moveTo>
                  <a:pt x="1876425" y="1765300"/>
                </a:moveTo>
                <a:lnTo>
                  <a:pt x="2092325" y="1765300"/>
                </a:lnTo>
                <a:lnTo>
                  <a:pt x="2092325" y="2439353"/>
                </a:lnTo>
                <a:lnTo>
                  <a:pt x="2092325" y="2449831"/>
                </a:lnTo>
                <a:lnTo>
                  <a:pt x="2091693" y="2460308"/>
                </a:lnTo>
                <a:lnTo>
                  <a:pt x="2091061" y="2470151"/>
                </a:lnTo>
                <a:lnTo>
                  <a:pt x="2089796" y="2479993"/>
                </a:lnTo>
                <a:lnTo>
                  <a:pt x="2088848" y="2488883"/>
                </a:lnTo>
                <a:lnTo>
                  <a:pt x="2086951" y="2497773"/>
                </a:lnTo>
                <a:lnTo>
                  <a:pt x="2085055" y="2506346"/>
                </a:lnTo>
                <a:lnTo>
                  <a:pt x="2082842" y="2513966"/>
                </a:lnTo>
                <a:lnTo>
                  <a:pt x="2082526" y="2517458"/>
                </a:lnTo>
                <a:lnTo>
                  <a:pt x="2070198" y="2563813"/>
                </a:lnTo>
                <a:lnTo>
                  <a:pt x="1898553" y="2563813"/>
                </a:lnTo>
                <a:lnTo>
                  <a:pt x="1886541" y="2517458"/>
                </a:lnTo>
                <a:lnTo>
                  <a:pt x="1886225" y="2513966"/>
                </a:lnTo>
                <a:lnTo>
                  <a:pt x="1883696" y="2506346"/>
                </a:lnTo>
                <a:lnTo>
                  <a:pt x="1882115" y="2497773"/>
                </a:lnTo>
                <a:lnTo>
                  <a:pt x="1880219" y="2488883"/>
                </a:lnTo>
                <a:lnTo>
                  <a:pt x="1878954" y="2479993"/>
                </a:lnTo>
                <a:lnTo>
                  <a:pt x="1878006" y="2470151"/>
                </a:lnTo>
                <a:lnTo>
                  <a:pt x="1876741" y="2460308"/>
                </a:lnTo>
                <a:lnTo>
                  <a:pt x="1876425" y="2450148"/>
                </a:lnTo>
                <a:lnTo>
                  <a:pt x="1876425" y="2439353"/>
                </a:lnTo>
                <a:lnTo>
                  <a:pt x="1876425" y="1765300"/>
                </a:lnTo>
                <a:close/>
                <a:moveTo>
                  <a:pt x="375975" y="1550987"/>
                </a:moveTo>
                <a:lnTo>
                  <a:pt x="586369" y="1550987"/>
                </a:lnTo>
                <a:lnTo>
                  <a:pt x="588597" y="1551305"/>
                </a:lnTo>
                <a:lnTo>
                  <a:pt x="590825" y="1551305"/>
                </a:lnTo>
                <a:lnTo>
                  <a:pt x="594963" y="1552894"/>
                </a:lnTo>
                <a:lnTo>
                  <a:pt x="598782" y="1554483"/>
                </a:lnTo>
                <a:lnTo>
                  <a:pt x="601647" y="1557343"/>
                </a:lnTo>
                <a:lnTo>
                  <a:pt x="604193" y="1560521"/>
                </a:lnTo>
                <a:lnTo>
                  <a:pt x="606740" y="1564334"/>
                </a:lnTo>
                <a:lnTo>
                  <a:pt x="607694" y="1568466"/>
                </a:lnTo>
                <a:lnTo>
                  <a:pt x="608013" y="1570690"/>
                </a:lnTo>
                <a:lnTo>
                  <a:pt x="608013" y="1572915"/>
                </a:lnTo>
                <a:lnTo>
                  <a:pt x="608013" y="1878628"/>
                </a:lnTo>
                <a:lnTo>
                  <a:pt x="608013" y="1880852"/>
                </a:lnTo>
                <a:lnTo>
                  <a:pt x="607694" y="1882759"/>
                </a:lnTo>
                <a:lnTo>
                  <a:pt x="606740" y="1886572"/>
                </a:lnTo>
                <a:lnTo>
                  <a:pt x="604193" y="1890386"/>
                </a:lnTo>
                <a:lnTo>
                  <a:pt x="601647" y="1893881"/>
                </a:lnTo>
                <a:lnTo>
                  <a:pt x="598782" y="1896424"/>
                </a:lnTo>
                <a:lnTo>
                  <a:pt x="594963" y="1898648"/>
                </a:lnTo>
                <a:lnTo>
                  <a:pt x="590825" y="1899602"/>
                </a:lnTo>
                <a:lnTo>
                  <a:pt x="588597" y="1900237"/>
                </a:lnTo>
                <a:lnTo>
                  <a:pt x="586369" y="1900237"/>
                </a:lnTo>
                <a:lnTo>
                  <a:pt x="375975" y="1900237"/>
                </a:lnTo>
                <a:lnTo>
                  <a:pt x="373747" y="1900237"/>
                </a:lnTo>
                <a:lnTo>
                  <a:pt x="371519" y="1899602"/>
                </a:lnTo>
                <a:lnTo>
                  <a:pt x="367381" y="1898648"/>
                </a:lnTo>
                <a:lnTo>
                  <a:pt x="363880" y="1896424"/>
                </a:lnTo>
                <a:lnTo>
                  <a:pt x="360379" y="1893881"/>
                </a:lnTo>
                <a:lnTo>
                  <a:pt x="357832" y="1890386"/>
                </a:lnTo>
                <a:lnTo>
                  <a:pt x="355604" y="1886572"/>
                </a:lnTo>
                <a:lnTo>
                  <a:pt x="354331" y="1882759"/>
                </a:lnTo>
                <a:lnTo>
                  <a:pt x="354013" y="1880852"/>
                </a:lnTo>
                <a:lnTo>
                  <a:pt x="354013" y="1878628"/>
                </a:lnTo>
                <a:lnTo>
                  <a:pt x="354013" y="1572915"/>
                </a:lnTo>
                <a:lnTo>
                  <a:pt x="354013" y="1570690"/>
                </a:lnTo>
                <a:lnTo>
                  <a:pt x="354331" y="1568466"/>
                </a:lnTo>
                <a:lnTo>
                  <a:pt x="355604" y="1564334"/>
                </a:lnTo>
                <a:lnTo>
                  <a:pt x="357832" y="1560521"/>
                </a:lnTo>
                <a:lnTo>
                  <a:pt x="360379" y="1557343"/>
                </a:lnTo>
                <a:lnTo>
                  <a:pt x="363880" y="1554483"/>
                </a:lnTo>
                <a:lnTo>
                  <a:pt x="367381" y="1552894"/>
                </a:lnTo>
                <a:lnTo>
                  <a:pt x="371519" y="1551305"/>
                </a:lnTo>
                <a:lnTo>
                  <a:pt x="373747" y="1551305"/>
                </a:lnTo>
                <a:lnTo>
                  <a:pt x="375975" y="1550987"/>
                </a:lnTo>
                <a:close/>
                <a:moveTo>
                  <a:pt x="742022" y="1444625"/>
                </a:moveTo>
                <a:lnTo>
                  <a:pt x="744248" y="1444625"/>
                </a:lnTo>
                <a:lnTo>
                  <a:pt x="954696" y="1444625"/>
                </a:lnTo>
                <a:lnTo>
                  <a:pt x="956603" y="1444625"/>
                </a:lnTo>
                <a:lnTo>
                  <a:pt x="958828" y="1445262"/>
                </a:lnTo>
                <a:lnTo>
                  <a:pt x="962961" y="1446216"/>
                </a:lnTo>
                <a:lnTo>
                  <a:pt x="966776" y="1448443"/>
                </a:lnTo>
                <a:lnTo>
                  <a:pt x="969955" y="1450989"/>
                </a:lnTo>
                <a:lnTo>
                  <a:pt x="972498" y="1454170"/>
                </a:lnTo>
                <a:lnTo>
                  <a:pt x="974405" y="1457670"/>
                </a:lnTo>
                <a:lnTo>
                  <a:pt x="975995" y="1461806"/>
                </a:lnTo>
                <a:lnTo>
                  <a:pt x="976313" y="1464033"/>
                </a:lnTo>
                <a:lnTo>
                  <a:pt x="976313" y="1466261"/>
                </a:lnTo>
                <a:lnTo>
                  <a:pt x="976313" y="1878603"/>
                </a:lnTo>
                <a:lnTo>
                  <a:pt x="976313" y="1880830"/>
                </a:lnTo>
                <a:lnTo>
                  <a:pt x="975995" y="1882739"/>
                </a:lnTo>
                <a:lnTo>
                  <a:pt x="974405" y="1886557"/>
                </a:lnTo>
                <a:lnTo>
                  <a:pt x="972498" y="1890375"/>
                </a:lnTo>
                <a:lnTo>
                  <a:pt x="969955" y="1893875"/>
                </a:lnTo>
                <a:lnTo>
                  <a:pt x="966776" y="1896420"/>
                </a:lnTo>
                <a:lnTo>
                  <a:pt x="962961" y="1898647"/>
                </a:lnTo>
                <a:lnTo>
                  <a:pt x="958828" y="1899602"/>
                </a:lnTo>
                <a:lnTo>
                  <a:pt x="956603" y="1900238"/>
                </a:lnTo>
                <a:lnTo>
                  <a:pt x="954696" y="1900238"/>
                </a:lnTo>
                <a:lnTo>
                  <a:pt x="744248" y="1900238"/>
                </a:lnTo>
                <a:lnTo>
                  <a:pt x="742022" y="1900238"/>
                </a:lnTo>
                <a:lnTo>
                  <a:pt x="739797" y="1899602"/>
                </a:lnTo>
                <a:lnTo>
                  <a:pt x="735664" y="1898647"/>
                </a:lnTo>
                <a:lnTo>
                  <a:pt x="731850" y="1896420"/>
                </a:lnTo>
                <a:lnTo>
                  <a:pt x="728989" y="1893875"/>
                </a:lnTo>
                <a:lnTo>
                  <a:pt x="726445" y="1890375"/>
                </a:lnTo>
                <a:lnTo>
                  <a:pt x="724220" y="1886557"/>
                </a:lnTo>
                <a:lnTo>
                  <a:pt x="722949" y="1882739"/>
                </a:lnTo>
                <a:lnTo>
                  <a:pt x="722631" y="1880830"/>
                </a:lnTo>
                <a:lnTo>
                  <a:pt x="722313" y="1878603"/>
                </a:lnTo>
                <a:lnTo>
                  <a:pt x="722313" y="1466261"/>
                </a:lnTo>
                <a:lnTo>
                  <a:pt x="722631" y="1464033"/>
                </a:lnTo>
                <a:lnTo>
                  <a:pt x="722949" y="1461806"/>
                </a:lnTo>
                <a:lnTo>
                  <a:pt x="724220" y="1457670"/>
                </a:lnTo>
                <a:lnTo>
                  <a:pt x="726445" y="1454170"/>
                </a:lnTo>
                <a:lnTo>
                  <a:pt x="728989" y="1450989"/>
                </a:lnTo>
                <a:lnTo>
                  <a:pt x="731850" y="1448443"/>
                </a:lnTo>
                <a:lnTo>
                  <a:pt x="735664" y="1446216"/>
                </a:lnTo>
                <a:lnTo>
                  <a:pt x="739797" y="1445262"/>
                </a:lnTo>
                <a:lnTo>
                  <a:pt x="742022" y="1444625"/>
                </a:lnTo>
                <a:close/>
                <a:moveTo>
                  <a:pt x="1111786" y="1225550"/>
                </a:moveTo>
                <a:lnTo>
                  <a:pt x="1113998" y="1225550"/>
                </a:lnTo>
                <a:lnTo>
                  <a:pt x="1322815" y="1225550"/>
                </a:lnTo>
                <a:lnTo>
                  <a:pt x="1325027" y="1225550"/>
                </a:lnTo>
                <a:lnTo>
                  <a:pt x="1327238" y="1225868"/>
                </a:lnTo>
                <a:lnTo>
                  <a:pt x="1331345" y="1227139"/>
                </a:lnTo>
                <a:lnTo>
                  <a:pt x="1335136" y="1229364"/>
                </a:lnTo>
                <a:lnTo>
                  <a:pt x="1337979" y="1231906"/>
                </a:lnTo>
                <a:lnTo>
                  <a:pt x="1340822" y="1235084"/>
                </a:lnTo>
                <a:lnTo>
                  <a:pt x="1342718" y="1238898"/>
                </a:lnTo>
                <a:lnTo>
                  <a:pt x="1343981" y="1243029"/>
                </a:lnTo>
                <a:lnTo>
                  <a:pt x="1344297" y="1245254"/>
                </a:lnTo>
                <a:lnTo>
                  <a:pt x="1344613" y="1247478"/>
                </a:lnTo>
                <a:lnTo>
                  <a:pt x="1344613" y="1878628"/>
                </a:lnTo>
                <a:lnTo>
                  <a:pt x="1344297" y="1880852"/>
                </a:lnTo>
                <a:lnTo>
                  <a:pt x="1343981" y="1882759"/>
                </a:lnTo>
                <a:lnTo>
                  <a:pt x="1342718" y="1886573"/>
                </a:lnTo>
                <a:lnTo>
                  <a:pt x="1340822" y="1890386"/>
                </a:lnTo>
                <a:lnTo>
                  <a:pt x="1337979" y="1893882"/>
                </a:lnTo>
                <a:lnTo>
                  <a:pt x="1335136" y="1896425"/>
                </a:lnTo>
                <a:lnTo>
                  <a:pt x="1331345" y="1898649"/>
                </a:lnTo>
                <a:lnTo>
                  <a:pt x="1327238" y="1899603"/>
                </a:lnTo>
                <a:lnTo>
                  <a:pt x="1325027" y="1900238"/>
                </a:lnTo>
                <a:lnTo>
                  <a:pt x="1322815" y="1900238"/>
                </a:lnTo>
                <a:lnTo>
                  <a:pt x="1113998" y="1900238"/>
                </a:lnTo>
                <a:lnTo>
                  <a:pt x="1111786" y="1900238"/>
                </a:lnTo>
                <a:lnTo>
                  <a:pt x="1109575" y="1899603"/>
                </a:lnTo>
                <a:lnTo>
                  <a:pt x="1105468" y="1898649"/>
                </a:lnTo>
                <a:lnTo>
                  <a:pt x="1101677" y="1896425"/>
                </a:lnTo>
                <a:lnTo>
                  <a:pt x="1098834" y="1893882"/>
                </a:lnTo>
                <a:lnTo>
                  <a:pt x="1095991" y="1890386"/>
                </a:lnTo>
                <a:lnTo>
                  <a:pt x="1094095" y="1886573"/>
                </a:lnTo>
                <a:lnTo>
                  <a:pt x="1092832" y="1882759"/>
                </a:lnTo>
                <a:lnTo>
                  <a:pt x="1092516" y="1880852"/>
                </a:lnTo>
                <a:lnTo>
                  <a:pt x="1092200" y="1878628"/>
                </a:lnTo>
                <a:lnTo>
                  <a:pt x="1092200" y="1247478"/>
                </a:lnTo>
                <a:lnTo>
                  <a:pt x="1092516" y="1245254"/>
                </a:lnTo>
                <a:lnTo>
                  <a:pt x="1092832" y="1243029"/>
                </a:lnTo>
                <a:lnTo>
                  <a:pt x="1094095" y="1238898"/>
                </a:lnTo>
                <a:lnTo>
                  <a:pt x="1095991" y="1235084"/>
                </a:lnTo>
                <a:lnTo>
                  <a:pt x="1098834" y="1231906"/>
                </a:lnTo>
                <a:lnTo>
                  <a:pt x="1101677" y="1229364"/>
                </a:lnTo>
                <a:lnTo>
                  <a:pt x="1105468" y="1227139"/>
                </a:lnTo>
                <a:lnTo>
                  <a:pt x="1109575" y="1225868"/>
                </a:lnTo>
                <a:lnTo>
                  <a:pt x="1111786" y="1225550"/>
                </a:lnTo>
                <a:close/>
                <a:moveTo>
                  <a:pt x="1876425" y="912812"/>
                </a:moveTo>
                <a:lnTo>
                  <a:pt x="2092325" y="912812"/>
                </a:lnTo>
                <a:lnTo>
                  <a:pt x="2092325" y="1709737"/>
                </a:lnTo>
                <a:lnTo>
                  <a:pt x="1876425" y="1709737"/>
                </a:lnTo>
                <a:lnTo>
                  <a:pt x="1876425" y="912812"/>
                </a:lnTo>
                <a:close/>
                <a:moveTo>
                  <a:pt x="1350011" y="644525"/>
                </a:moveTo>
                <a:lnTo>
                  <a:pt x="1362394" y="722630"/>
                </a:lnTo>
                <a:lnTo>
                  <a:pt x="1412876" y="1040448"/>
                </a:lnTo>
                <a:lnTo>
                  <a:pt x="1292861" y="1059498"/>
                </a:lnTo>
                <a:lnTo>
                  <a:pt x="1267779" y="902653"/>
                </a:lnTo>
                <a:lnTo>
                  <a:pt x="1258571" y="922020"/>
                </a:lnTo>
                <a:lnTo>
                  <a:pt x="1249363" y="941070"/>
                </a:lnTo>
                <a:lnTo>
                  <a:pt x="1239203" y="959485"/>
                </a:lnTo>
                <a:lnTo>
                  <a:pt x="1229361" y="977583"/>
                </a:lnTo>
                <a:lnTo>
                  <a:pt x="1219201" y="995045"/>
                </a:lnTo>
                <a:lnTo>
                  <a:pt x="1208723" y="1012190"/>
                </a:lnTo>
                <a:lnTo>
                  <a:pt x="1197928" y="1029018"/>
                </a:lnTo>
                <a:lnTo>
                  <a:pt x="1186816" y="1045210"/>
                </a:lnTo>
                <a:lnTo>
                  <a:pt x="1175703" y="1061403"/>
                </a:lnTo>
                <a:lnTo>
                  <a:pt x="1164273" y="1076961"/>
                </a:lnTo>
                <a:lnTo>
                  <a:pt x="1152843" y="1091883"/>
                </a:lnTo>
                <a:lnTo>
                  <a:pt x="1141096" y="1106806"/>
                </a:lnTo>
                <a:lnTo>
                  <a:pt x="1129031" y="1120776"/>
                </a:lnTo>
                <a:lnTo>
                  <a:pt x="1116966" y="1134428"/>
                </a:lnTo>
                <a:lnTo>
                  <a:pt x="1104901" y="1147763"/>
                </a:lnTo>
                <a:lnTo>
                  <a:pt x="1092201" y="1161416"/>
                </a:lnTo>
                <a:lnTo>
                  <a:pt x="1076961" y="1176656"/>
                </a:lnTo>
                <a:lnTo>
                  <a:pt x="1061721" y="1190943"/>
                </a:lnTo>
                <a:lnTo>
                  <a:pt x="1046163" y="1205231"/>
                </a:lnTo>
                <a:lnTo>
                  <a:pt x="1029971" y="1218883"/>
                </a:lnTo>
                <a:lnTo>
                  <a:pt x="1014096" y="1231901"/>
                </a:lnTo>
                <a:lnTo>
                  <a:pt x="998221" y="1244283"/>
                </a:lnTo>
                <a:lnTo>
                  <a:pt x="982346" y="1256348"/>
                </a:lnTo>
                <a:lnTo>
                  <a:pt x="965836" y="1267778"/>
                </a:lnTo>
                <a:lnTo>
                  <a:pt x="949643" y="1278573"/>
                </a:lnTo>
                <a:lnTo>
                  <a:pt x="933133" y="1289368"/>
                </a:lnTo>
                <a:lnTo>
                  <a:pt x="916306" y="1299528"/>
                </a:lnTo>
                <a:lnTo>
                  <a:pt x="900113" y="1309053"/>
                </a:lnTo>
                <a:lnTo>
                  <a:pt x="883603" y="1317943"/>
                </a:lnTo>
                <a:lnTo>
                  <a:pt x="867093" y="1326833"/>
                </a:lnTo>
                <a:lnTo>
                  <a:pt x="850583" y="1335088"/>
                </a:lnTo>
                <a:lnTo>
                  <a:pt x="834073" y="1343026"/>
                </a:lnTo>
                <a:lnTo>
                  <a:pt x="817563" y="1350328"/>
                </a:lnTo>
                <a:lnTo>
                  <a:pt x="801370" y="1357313"/>
                </a:lnTo>
                <a:lnTo>
                  <a:pt x="784860" y="1363981"/>
                </a:lnTo>
                <a:lnTo>
                  <a:pt x="768668" y="1370331"/>
                </a:lnTo>
                <a:lnTo>
                  <a:pt x="752475" y="1376363"/>
                </a:lnTo>
                <a:lnTo>
                  <a:pt x="736600" y="1382078"/>
                </a:lnTo>
                <a:lnTo>
                  <a:pt x="720725" y="1387158"/>
                </a:lnTo>
                <a:lnTo>
                  <a:pt x="704533" y="1391921"/>
                </a:lnTo>
                <a:lnTo>
                  <a:pt x="688975" y="1396366"/>
                </a:lnTo>
                <a:lnTo>
                  <a:pt x="673735" y="1400493"/>
                </a:lnTo>
                <a:lnTo>
                  <a:pt x="658178" y="1404621"/>
                </a:lnTo>
                <a:lnTo>
                  <a:pt x="643255" y="1408431"/>
                </a:lnTo>
                <a:lnTo>
                  <a:pt x="613728" y="1414781"/>
                </a:lnTo>
                <a:lnTo>
                  <a:pt x="585153" y="1420178"/>
                </a:lnTo>
                <a:lnTo>
                  <a:pt x="557530" y="1424623"/>
                </a:lnTo>
                <a:lnTo>
                  <a:pt x="530860" y="1428433"/>
                </a:lnTo>
                <a:lnTo>
                  <a:pt x="505460" y="1430973"/>
                </a:lnTo>
                <a:lnTo>
                  <a:pt x="481648" y="1433196"/>
                </a:lnTo>
                <a:lnTo>
                  <a:pt x="459423" y="1434783"/>
                </a:lnTo>
                <a:lnTo>
                  <a:pt x="438150" y="1435736"/>
                </a:lnTo>
                <a:lnTo>
                  <a:pt x="419100" y="1436371"/>
                </a:lnTo>
                <a:lnTo>
                  <a:pt x="401638" y="1436688"/>
                </a:lnTo>
                <a:lnTo>
                  <a:pt x="385445" y="1436371"/>
                </a:lnTo>
                <a:lnTo>
                  <a:pt x="371793" y="1435736"/>
                </a:lnTo>
                <a:lnTo>
                  <a:pt x="350838" y="1434783"/>
                </a:lnTo>
                <a:lnTo>
                  <a:pt x="350838" y="1313181"/>
                </a:lnTo>
                <a:lnTo>
                  <a:pt x="352425" y="1313181"/>
                </a:lnTo>
                <a:lnTo>
                  <a:pt x="362585" y="1314133"/>
                </a:lnTo>
                <a:lnTo>
                  <a:pt x="378778" y="1314768"/>
                </a:lnTo>
                <a:lnTo>
                  <a:pt x="401638" y="1315086"/>
                </a:lnTo>
                <a:lnTo>
                  <a:pt x="425133" y="1314768"/>
                </a:lnTo>
                <a:lnTo>
                  <a:pt x="452438" y="1313498"/>
                </a:lnTo>
                <a:lnTo>
                  <a:pt x="467360" y="1312546"/>
                </a:lnTo>
                <a:lnTo>
                  <a:pt x="482918" y="1311276"/>
                </a:lnTo>
                <a:lnTo>
                  <a:pt x="499110" y="1309371"/>
                </a:lnTo>
                <a:lnTo>
                  <a:pt x="515938" y="1307783"/>
                </a:lnTo>
                <a:lnTo>
                  <a:pt x="533718" y="1305561"/>
                </a:lnTo>
                <a:lnTo>
                  <a:pt x="551498" y="1302386"/>
                </a:lnTo>
                <a:lnTo>
                  <a:pt x="570548" y="1299528"/>
                </a:lnTo>
                <a:lnTo>
                  <a:pt x="589598" y="1295718"/>
                </a:lnTo>
                <a:lnTo>
                  <a:pt x="609283" y="1291591"/>
                </a:lnTo>
                <a:lnTo>
                  <a:pt x="628968" y="1286828"/>
                </a:lnTo>
                <a:lnTo>
                  <a:pt x="649288" y="1281431"/>
                </a:lnTo>
                <a:lnTo>
                  <a:pt x="670243" y="1275716"/>
                </a:lnTo>
                <a:lnTo>
                  <a:pt x="690880" y="1269048"/>
                </a:lnTo>
                <a:lnTo>
                  <a:pt x="711835" y="1262063"/>
                </a:lnTo>
                <a:lnTo>
                  <a:pt x="733425" y="1253808"/>
                </a:lnTo>
                <a:lnTo>
                  <a:pt x="754380" y="1245236"/>
                </a:lnTo>
                <a:lnTo>
                  <a:pt x="775970" y="1236028"/>
                </a:lnTo>
                <a:lnTo>
                  <a:pt x="797243" y="1225868"/>
                </a:lnTo>
                <a:lnTo>
                  <a:pt x="818833" y="1215073"/>
                </a:lnTo>
                <a:lnTo>
                  <a:pt x="840423" y="1203326"/>
                </a:lnTo>
                <a:lnTo>
                  <a:pt x="861378" y="1190943"/>
                </a:lnTo>
                <a:lnTo>
                  <a:pt x="882651" y="1177291"/>
                </a:lnTo>
                <a:lnTo>
                  <a:pt x="903923" y="1163003"/>
                </a:lnTo>
                <a:lnTo>
                  <a:pt x="914083" y="1155383"/>
                </a:lnTo>
                <a:lnTo>
                  <a:pt x="924561" y="1147446"/>
                </a:lnTo>
                <a:lnTo>
                  <a:pt x="935038" y="1139826"/>
                </a:lnTo>
                <a:lnTo>
                  <a:pt x="945516" y="1131571"/>
                </a:lnTo>
                <a:lnTo>
                  <a:pt x="955358" y="1122998"/>
                </a:lnTo>
                <a:lnTo>
                  <a:pt x="965518" y="1114108"/>
                </a:lnTo>
                <a:lnTo>
                  <a:pt x="975996" y="1105218"/>
                </a:lnTo>
                <a:lnTo>
                  <a:pt x="985521" y="1096011"/>
                </a:lnTo>
                <a:lnTo>
                  <a:pt x="995681" y="1086168"/>
                </a:lnTo>
                <a:lnTo>
                  <a:pt x="1005206" y="1076326"/>
                </a:lnTo>
                <a:lnTo>
                  <a:pt x="1016001" y="1065531"/>
                </a:lnTo>
                <a:lnTo>
                  <a:pt x="1026478" y="1053783"/>
                </a:lnTo>
                <a:lnTo>
                  <a:pt x="1036956" y="1042035"/>
                </a:lnTo>
                <a:lnTo>
                  <a:pt x="1046798" y="1029970"/>
                </a:lnTo>
                <a:lnTo>
                  <a:pt x="1056958" y="1017588"/>
                </a:lnTo>
                <a:lnTo>
                  <a:pt x="1066801" y="1004888"/>
                </a:lnTo>
                <a:lnTo>
                  <a:pt x="1076643" y="991553"/>
                </a:lnTo>
                <a:lnTo>
                  <a:pt x="1086168" y="977583"/>
                </a:lnTo>
                <a:lnTo>
                  <a:pt x="1095376" y="963930"/>
                </a:lnTo>
                <a:lnTo>
                  <a:pt x="1104901" y="949643"/>
                </a:lnTo>
                <a:lnTo>
                  <a:pt x="1113791" y="934720"/>
                </a:lnTo>
                <a:lnTo>
                  <a:pt x="1122681" y="919798"/>
                </a:lnTo>
                <a:lnTo>
                  <a:pt x="1131571" y="904240"/>
                </a:lnTo>
                <a:lnTo>
                  <a:pt x="1140143" y="888048"/>
                </a:lnTo>
                <a:lnTo>
                  <a:pt x="1148398" y="871855"/>
                </a:lnTo>
                <a:lnTo>
                  <a:pt x="1156336" y="854710"/>
                </a:lnTo>
                <a:lnTo>
                  <a:pt x="1120141" y="868363"/>
                </a:lnTo>
                <a:lnTo>
                  <a:pt x="1083946" y="882015"/>
                </a:lnTo>
                <a:lnTo>
                  <a:pt x="1048068" y="895985"/>
                </a:lnTo>
                <a:lnTo>
                  <a:pt x="1029653" y="903288"/>
                </a:lnTo>
                <a:lnTo>
                  <a:pt x="1011873" y="911225"/>
                </a:lnTo>
                <a:lnTo>
                  <a:pt x="963931" y="799465"/>
                </a:lnTo>
                <a:lnTo>
                  <a:pt x="984886" y="790892"/>
                </a:lnTo>
                <a:lnTo>
                  <a:pt x="1005206" y="782320"/>
                </a:lnTo>
                <a:lnTo>
                  <a:pt x="1046163" y="766762"/>
                </a:lnTo>
                <a:lnTo>
                  <a:pt x="1085851" y="751522"/>
                </a:lnTo>
                <a:lnTo>
                  <a:pt x="1124903" y="736917"/>
                </a:lnTo>
                <a:lnTo>
                  <a:pt x="1163956" y="722630"/>
                </a:lnTo>
                <a:lnTo>
                  <a:pt x="1202056" y="708025"/>
                </a:lnTo>
                <a:lnTo>
                  <a:pt x="1240156" y="692785"/>
                </a:lnTo>
                <a:lnTo>
                  <a:pt x="1258889" y="684530"/>
                </a:lnTo>
                <a:lnTo>
                  <a:pt x="1277939" y="676275"/>
                </a:lnTo>
                <a:lnTo>
                  <a:pt x="1350011" y="644525"/>
                </a:lnTo>
                <a:close/>
                <a:moveTo>
                  <a:pt x="1975682" y="604837"/>
                </a:moveTo>
                <a:lnTo>
                  <a:pt x="1984533" y="604837"/>
                </a:lnTo>
                <a:lnTo>
                  <a:pt x="1993068" y="604837"/>
                </a:lnTo>
                <a:lnTo>
                  <a:pt x="2001603" y="605788"/>
                </a:lnTo>
                <a:lnTo>
                  <a:pt x="2009506" y="606739"/>
                </a:lnTo>
                <a:lnTo>
                  <a:pt x="2017408" y="608642"/>
                </a:lnTo>
                <a:lnTo>
                  <a:pt x="2024995" y="610862"/>
                </a:lnTo>
                <a:lnTo>
                  <a:pt x="2032581" y="614350"/>
                </a:lnTo>
                <a:lnTo>
                  <a:pt x="2036375" y="615935"/>
                </a:lnTo>
                <a:lnTo>
                  <a:pt x="2039536" y="618472"/>
                </a:lnTo>
                <a:lnTo>
                  <a:pt x="2043329" y="620692"/>
                </a:lnTo>
                <a:lnTo>
                  <a:pt x="2046490" y="623229"/>
                </a:lnTo>
                <a:lnTo>
                  <a:pt x="2049651" y="626083"/>
                </a:lnTo>
                <a:lnTo>
                  <a:pt x="2052812" y="629571"/>
                </a:lnTo>
                <a:lnTo>
                  <a:pt x="2055973" y="632742"/>
                </a:lnTo>
                <a:lnTo>
                  <a:pt x="2058818" y="636547"/>
                </a:lnTo>
                <a:lnTo>
                  <a:pt x="2061663" y="640669"/>
                </a:lnTo>
                <a:lnTo>
                  <a:pt x="2064508" y="645109"/>
                </a:lnTo>
                <a:lnTo>
                  <a:pt x="2067037" y="649865"/>
                </a:lnTo>
                <a:lnTo>
                  <a:pt x="2069566" y="654622"/>
                </a:lnTo>
                <a:lnTo>
                  <a:pt x="2072094" y="660330"/>
                </a:lnTo>
                <a:lnTo>
                  <a:pt x="2074307" y="665720"/>
                </a:lnTo>
                <a:lnTo>
                  <a:pt x="2076520" y="672062"/>
                </a:lnTo>
                <a:lnTo>
                  <a:pt x="2078417" y="678404"/>
                </a:lnTo>
                <a:lnTo>
                  <a:pt x="2080313" y="685381"/>
                </a:lnTo>
                <a:lnTo>
                  <a:pt x="2082210" y="692674"/>
                </a:lnTo>
                <a:lnTo>
                  <a:pt x="2085371" y="708529"/>
                </a:lnTo>
                <a:lnTo>
                  <a:pt x="2086951" y="714871"/>
                </a:lnTo>
                <a:lnTo>
                  <a:pt x="2088532" y="719628"/>
                </a:lnTo>
                <a:lnTo>
                  <a:pt x="2090745" y="727555"/>
                </a:lnTo>
                <a:lnTo>
                  <a:pt x="2091377" y="731360"/>
                </a:lnTo>
                <a:lnTo>
                  <a:pt x="2092009" y="736434"/>
                </a:lnTo>
                <a:lnTo>
                  <a:pt x="2092325" y="742776"/>
                </a:lnTo>
                <a:lnTo>
                  <a:pt x="2092325" y="750704"/>
                </a:lnTo>
                <a:lnTo>
                  <a:pt x="2092325" y="857250"/>
                </a:lnTo>
                <a:lnTo>
                  <a:pt x="1876425" y="857250"/>
                </a:lnTo>
                <a:lnTo>
                  <a:pt x="1876425" y="750704"/>
                </a:lnTo>
                <a:lnTo>
                  <a:pt x="1876425" y="742776"/>
                </a:lnTo>
                <a:lnTo>
                  <a:pt x="1876741" y="736434"/>
                </a:lnTo>
                <a:lnTo>
                  <a:pt x="1877690" y="731360"/>
                </a:lnTo>
                <a:lnTo>
                  <a:pt x="1878322" y="727555"/>
                </a:lnTo>
                <a:lnTo>
                  <a:pt x="1880535" y="719628"/>
                </a:lnTo>
                <a:lnTo>
                  <a:pt x="1882115" y="714871"/>
                </a:lnTo>
                <a:lnTo>
                  <a:pt x="1883380" y="708529"/>
                </a:lnTo>
                <a:lnTo>
                  <a:pt x="1886857" y="692674"/>
                </a:lnTo>
                <a:lnTo>
                  <a:pt x="1888753" y="685381"/>
                </a:lnTo>
                <a:lnTo>
                  <a:pt x="1890650" y="678404"/>
                </a:lnTo>
                <a:lnTo>
                  <a:pt x="1892231" y="672062"/>
                </a:lnTo>
                <a:lnTo>
                  <a:pt x="1894443" y="665720"/>
                </a:lnTo>
                <a:lnTo>
                  <a:pt x="1896656" y="660330"/>
                </a:lnTo>
                <a:lnTo>
                  <a:pt x="1899501" y="654622"/>
                </a:lnTo>
                <a:lnTo>
                  <a:pt x="1901714" y="649865"/>
                </a:lnTo>
                <a:lnTo>
                  <a:pt x="1904243" y="645109"/>
                </a:lnTo>
                <a:lnTo>
                  <a:pt x="1907087" y="640669"/>
                </a:lnTo>
                <a:lnTo>
                  <a:pt x="1910249" y="636547"/>
                </a:lnTo>
                <a:lnTo>
                  <a:pt x="1912777" y="632742"/>
                </a:lnTo>
                <a:lnTo>
                  <a:pt x="1915938" y="629571"/>
                </a:lnTo>
                <a:lnTo>
                  <a:pt x="1919099" y="626083"/>
                </a:lnTo>
                <a:lnTo>
                  <a:pt x="1922261" y="623229"/>
                </a:lnTo>
                <a:lnTo>
                  <a:pt x="1925738" y="620692"/>
                </a:lnTo>
                <a:lnTo>
                  <a:pt x="1928899" y="618472"/>
                </a:lnTo>
                <a:lnTo>
                  <a:pt x="1932692" y="615935"/>
                </a:lnTo>
                <a:lnTo>
                  <a:pt x="1935853" y="614350"/>
                </a:lnTo>
                <a:lnTo>
                  <a:pt x="1939646" y="612447"/>
                </a:lnTo>
                <a:lnTo>
                  <a:pt x="1943440" y="610862"/>
                </a:lnTo>
                <a:lnTo>
                  <a:pt x="1951026" y="608642"/>
                </a:lnTo>
                <a:lnTo>
                  <a:pt x="1959245" y="606739"/>
                </a:lnTo>
                <a:lnTo>
                  <a:pt x="1967464" y="605788"/>
                </a:lnTo>
                <a:lnTo>
                  <a:pt x="1975682" y="604837"/>
                </a:lnTo>
                <a:close/>
                <a:moveTo>
                  <a:pt x="154940" y="259715"/>
                </a:moveTo>
                <a:lnTo>
                  <a:pt x="154940" y="2241868"/>
                </a:lnTo>
                <a:lnTo>
                  <a:pt x="1552258" y="2241868"/>
                </a:lnTo>
                <a:lnTo>
                  <a:pt x="1552258" y="259715"/>
                </a:lnTo>
                <a:lnTo>
                  <a:pt x="154940" y="259715"/>
                </a:lnTo>
                <a:close/>
                <a:moveTo>
                  <a:pt x="201612" y="0"/>
                </a:moveTo>
                <a:lnTo>
                  <a:pt x="1504951" y="0"/>
                </a:lnTo>
                <a:lnTo>
                  <a:pt x="1515428" y="317"/>
                </a:lnTo>
                <a:lnTo>
                  <a:pt x="1525906" y="952"/>
                </a:lnTo>
                <a:lnTo>
                  <a:pt x="1535748" y="2222"/>
                </a:lnTo>
                <a:lnTo>
                  <a:pt x="1545591" y="3810"/>
                </a:lnTo>
                <a:lnTo>
                  <a:pt x="1555116" y="5715"/>
                </a:lnTo>
                <a:lnTo>
                  <a:pt x="1564958" y="8572"/>
                </a:lnTo>
                <a:lnTo>
                  <a:pt x="1574166" y="11430"/>
                </a:lnTo>
                <a:lnTo>
                  <a:pt x="1583373" y="15240"/>
                </a:lnTo>
                <a:lnTo>
                  <a:pt x="1592263" y="18732"/>
                </a:lnTo>
                <a:lnTo>
                  <a:pt x="1600836" y="22860"/>
                </a:lnTo>
                <a:lnTo>
                  <a:pt x="1609408" y="27305"/>
                </a:lnTo>
                <a:lnTo>
                  <a:pt x="1617663" y="32702"/>
                </a:lnTo>
                <a:lnTo>
                  <a:pt x="1625283" y="37782"/>
                </a:lnTo>
                <a:lnTo>
                  <a:pt x="1633221" y="43497"/>
                </a:lnTo>
                <a:lnTo>
                  <a:pt x="1640206" y="49212"/>
                </a:lnTo>
                <a:lnTo>
                  <a:pt x="1647191" y="55562"/>
                </a:lnTo>
                <a:lnTo>
                  <a:pt x="1653858" y="62230"/>
                </a:lnTo>
                <a:lnTo>
                  <a:pt x="1660208" y="69215"/>
                </a:lnTo>
                <a:lnTo>
                  <a:pt x="1666558" y="76517"/>
                </a:lnTo>
                <a:lnTo>
                  <a:pt x="1672273" y="83820"/>
                </a:lnTo>
                <a:lnTo>
                  <a:pt x="1677353" y="91757"/>
                </a:lnTo>
                <a:lnTo>
                  <a:pt x="1682116" y="99377"/>
                </a:lnTo>
                <a:lnTo>
                  <a:pt x="1686561" y="107632"/>
                </a:lnTo>
                <a:lnTo>
                  <a:pt x="1690688" y="116205"/>
                </a:lnTo>
                <a:lnTo>
                  <a:pt x="1694498" y="124777"/>
                </a:lnTo>
                <a:lnTo>
                  <a:pt x="1697356" y="133667"/>
                </a:lnTo>
                <a:lnTo>
                  <a:pt x="1700531" y="142557"/>
                </a:lnTo>
                <a:lnTo>
                  <a:pt x="1702753" y="151447"/>
                </a:lnTo>
                <a:lnTo>
                  <a:pt x="1704023" y="160972"/>
                </a:lnTo>
                <a:lnTo>
                  <a:pt x="1705611" y="170497"/>
                </a:lnTo>
                <a:lnTo>
                  <a:pt x="1706246" y="180022"/>
                </a:lnTo>
                <a:lnTo>
                  <a:pt x="1706563" y="189865"/>
                </a:lnTo>
                <a:lnTo>
                  <a:pt x="1706563" y="2654935"/>
                </a:lnTo>
                <a:lnTo>
                  <a:pt x="1706246" y="2664460"/>
                </a:lnTo>
                <a:lnTo>
                  <a:pt x="1705611" y="2674303"/>
                </a:lnTo>
                <a:lnTo>
                  <a:pt x="1704023" y="2683828"/>
                </a:lnTo>
                <a:lnTo>
                  <a:pt x="1702753" y="2693353"/>
                </a:lnTo>
                <a:lnTo>
                  <a:pt x="1700531" y="2702560"/>
                </a:lnTo>
                <a:lnTo>
                  <a:pt x="1697356" y="2711450"/>
                </a:lnTo>
                <a:lnTo>
                  <a:pt x="1694498" y="2720023"/>
                </a:lnTo>
                <a:lnTo>
                  <a:pt x="1690688" y="2728913"/>
                </a:lnTo>
                <a:lnTo>
                  <a:pt x="1686561" y="2737168"/>
                </a:lnTo>
                <a:lnTo>
                  <a:pt x="1682116" y="2745105"/>
                </a:lnTo>
                <a:lnTo>
                  <a:pt x="1677353" y="2753360"/>
                </a:lnTo>
                <a:lnTo>
                  <a:pt x="1672273" y="2760980"/>
                </a:lnTo>
                <a:lnTo>
                  <a:pt x="1666558" y="2768283"/>
                </a:lnTo>
                <a:lnTo>
                  <a:pt x="1660208" y="2775585"/>
                </a:lnTo>
                <a:lnTo>
                  <a:pt x="1653858" y="2782253"/>
                </a:lnTo>
                <a:lnTo>
                  <a:pt x="1647191" y="2788920"/>
                </a:lnTo>
                <a:lnTo>
                  <a:pt x="1640206" y="2795270"/>
                </a:lnTo>
                <a:lnTo>
                  <a:pt x="1633221" y="2801303"/>
                </a:lnTo>
                <a:lnTo>
                  <a:pt x="1625283" y="2807018"/>
                </a:lnTo>
                <a:lnTo>
                  <a:pt x="1617663" y="2812098"/>
                </a:lnTo>
                <a:lnTo>
                  <a:pt x="1609408" y="2817178"/>
                </a:lnTo>
                <a:lnTo>
                  <a:pt x="1600836" y="2821623"/>
                </a:lnTo>
                <a:lnTo>
                  <a:pt x="1592263" y="2825750"/>
                </a:lnTo>
                <a:lnTo>
                  <a:pt x="1583373" y="2829878"/>
                </a:lnTo>
                <a:lnTo>
                  <a:pt x="1574166" y="2833370"/>
                </a:lnTo>
                <a:lnTo>
                  <a:pt x="1564958" y="2836228"/>
                </a:lnTo>
                <a:lnTo>
                  <a:pt x="1555116" y="2838768"/>
                </a:lnTo>
                <a:lnTo>
                  <a:pt x="1545591" y="2840673"/>
                </a:lnTo>
                <a:lnTo>
                  <a:pt x="1535748" y="2842578"/>
                </a:lnTo>
                <a:lnTo>
                  <a:pt x="1525906" y="2843848"/>
                </a:lnTo>
                <a:lnTo>
                  <a:pt x="1515428" y="2844483"/>
                </a:lnTo>
                <a:lnTo>
                  <a:pt x="1504951" y="2844800"/>
                </a:lnTo>
                <a:lnTo>
                  <a:pt x="201612" y="2844800"/>
                </a:lnTo>
                <a:lnTo>
                  <a:pt x="191135" y="2844483"/>
                </a:lnTo>
                <a:lnTo>
                  <a:pt x="180975" y="2843848"/>
                </a:lnTo>
                <a:lnTo>
                  <a:pt x="170815" y="2842578"/>
                </a:lnTo>
                <a:lnTo>
                  <a:pt x="161290" y="2840673"/>
                </a:lnTo>
                <a:lnTo>
                  <a:pt x="151447" y="2838768"/>
                </a:lnTo>
                <a:lnTo>
                  <a:pt x="141922" y="2836228"/>
                </a:lnTo>
                <a:lnTo>
                  <a:pt x="132715" y="2833370"/>
                </a:lnTo>
                <a:lnTo>
                  <a:pt x="123190" y="2829878"/>
                </a:lnTo>
                <a:lnTo>
                  <a:pt x="114300" y="2825750"/>
                </a:lnTo>
                <a:lnTo>
                  <a:pt x="105727" y="2821623"/>
                </a:lnTo>
                <a:lnTo>
                  <a:pt x="97155" y="2817178"/>
                </a:lnTo>
                <a:lnTo>
                  <a:pt x="89217" y="2812098"/>
                </a:lnTo>
                <a:lnTo>
                  <a:pt x="81280" y="2807018"/>
                </a:lnTo>
                <a:lnTo>
                  <a:pt x="73660" y="2801303"/>
                </a:lnTo>
                <a:lnTo>
                  <a:pt x="66357" y="2795270"/>
                </a:lnTo>
                <a:lnTo>
                  <a:pt x="59372" y="2788920"/>
                </a:lnTo>
                <a:lnTo>
                  <a:pt x="52705" y="2782253"/>
                </a:lnTo>
                <a:lnTo>
                  <a:pt x="46355" y="2775585"/>
                </a:lnTo>
                <a:lnTo>
                  <a:pt x="40322" y="2768283"/>
                </a:lnTo>
                <a:lnTo>
                  <a:pt x="34607" y="2760980"/>
                </a:lnTo>
                <a:lnTo>
                  <a:pt x="29210" y="2753360"/>
                </a:lnTo>
                <a:lnTo>
                  <a:pt x="24447" y="2745105"/>
                </a:lnTo>
                <a:lnTo>
                  <a:pt x="20002" y="2737168"/>
                </a:lnTo>
                <a:lnTo>
                  <a:pt x="15875" y="2728913"/>
                </a:lnTo>
                <a:lnTo>
                  <a:pt x="12065" y="2720023"/>
                </a:lnTo>
                <a:lnTo>
                  <a:pt x="9207" y="2711450"/>
                </a:lnTo>
                <a:lnTo>
                  <a:pt x="6667" y="2702560"/>
                </a:lnTo>
                <a:lnTo>
                  <a:pt x="4127" y="2693353"/>
                </a:lnTo>
                <a:lnTo>
                  <a:pt x="2540" y="2683828"/>
                </a:lnTo>
                <a:lnTo>
                  <a:pt x="952" y="2674303"/>
                </a:lnTo>
                <a:lnTo>
                  <a:pt x="317" y="2664460"/>
                </a:lnTo>
                <a:lnTo>
                  <a:pt x="0" y="2654935"/>
                </a:lnTo>
                <a:lnTo>
                  <a:pt x="0" y="189865"/>
                </a:lnTo>
                <a:lnTo>
                  <a:pt x="317" y="180022"/>
                </a:lnTo>
                <a:lnTo>
                  <a:pt x="952" y="170497"/>
                </a:lnTo>
                <a:lnTo>
                  <a:pt x="2540" y="160972"/>
                </a:lnTo>
                <a:lnTo>
                  <a:pt x="4127" y="151447"/>
                </a:lnTo>
                <a:lnTo>
                  <a:pt x="6667" y="142557"/>
                </a:lnTo>
                <a:lnTo>
                  <a:pt x="9207" y="133667"/>
                </a:lnTo>
                <a:lnTo>
                  <a:pt x="12065" y="124777"/>
                </a:lnTo>
                <a:lnTo>
                  <a:pt x="15875" y="116205"/>
                </a:lnTo>
                <a:lnTo>
                  <a:pt x="20002" y="107632"/>
                </a:lnTo>
                <a:lnTo>
                  <a:pt x="24447" y="99377"/>
                </a:lnTo>
                <a:lnTo>
                  <a:pt x="29210" y="91757"/>
                </a:lnTo>
                <a:lnTo>
                  <a:pt x="34607" y="83820"/>
                </a:lnTo>
                <a:lnTo>
                  <a:pt x="40322" y="76517"/>
                </a:lnTo>
                <a:lnTo>
                  <a:pt x="46355" y="69215"/>
                </a:lnTo>
                <a:lnTo>
                  <a:pt x="52705" y="62230"/>
                </a:lnTo>
                <a:lnTo>
                  <a:pt x="59372" y="55562"/>
                </a:lnTo>
                <a:lnTo>
                  <a:pt x="66357" y="49212"/>
                </a:lnTo>
                <a:lnTo>
                  <a:pt x="73660" y="43497"/>
                </a:lnTo>
                <a:lnTo>
                  <a:pt x="81280" y="37782"/>
                </a:lnTo>
                <a:lnTo>
                  <a:pt x="89217" y="32702"/>
                </a:lnTo>
                <a:lnTo>
                  <a:pt x="97155" y="27305"/>
                </a:lnTo>
                <a:lnTo>
                  <a:pt x="105727" y="22860"/>
                </a:lnTo>
                <a:lnTo>
                  <a:pt x="114300" y="18732"/>
                </a:lnTo>
                <a:lnTo>
                  <a:pt x="123190" y="15240"/>
                </a:lnTo>
                <a:lnTo>
                  <a:pt x="132715" y="11430"/>
                </a:lnTo>
                <a:lnTo>
                  <a:pt x="141922" y="8572"/>
                </a:lnTo>
                <a:lnTo>
                  <a:pt x="151447" y="5715"/>
                </a:lnTo>
                <a:lnTo>
                  <a:pt x="161290" y="3810"/>
                </a:lnTo>
                <a:lnTo>
                  <a:pt x="170815" y="2222"/>
                </a:lnTo>
                <a:lnTo>
                  <a:pt x="180975" y="952"/>
                </a:lnTo>
                <a:lnTo>
                  <a:pt x="191135" y="317"/>
                </a:lnTo>
                <a:lnTo>
                  <a:pt x="20161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044828" y="5202011"/>
            <a:ext cx="1013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76585" y="3643145"/>
            <a:ext cx="1752520" cy="1472716"/>
            <a:chOff x="1376585" y="3643145"/>
            <a:chExt cx="1752520" cy="1472716"/>
          </a:xfrm>
        </p:grpSpPr>
        <p:sp>
          <p:nvSpPr>
            <p:cNvPr id="55" name="矩形 54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376585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35914" y="3643145"/>
            <a:ext cx="1752083" cy="1472716"/>
            <a:chOff x="3835914" y="3643145"/>
            <a:chExt cx="1752083" cy="1472716"/>
          </a:xfrm>
        </p:grpSpPr>
        <p:sp>
          <p:nvSpPr>
            <p:cNvPr id="65" name="矩形 64"/>
            <p:cNvSpPr/>
            <p:nvPr/>
          </p:nvSpPr>
          <p:spPr>
            <a:xfrm>
              <a:off x="383735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3835914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293364" y="3643145"/>
            <a:ext cx="1752083" cy="1472716"/>
            <a:chOff x="6293364" y="3643145"/>
            <a:chExt cx="1752083" cy="1472716"/>
          </a:xfrm>
        </p:grpSpPr>
        <p:sp>
          <p:nvSpPr>
            <p:cNvPr id="66" name="矩形 65"/>
            <p:cNvSpPr/>
            <p:nvPr/>
          </p:nvSpPr>
          <p:spPr>
            <a:xfrm>
              <a:off x="629480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6293364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24950" y="3643145"/>
            <a:ext cx="1757022" cy="1472716"/>
            <a:chOff x="8724950" y="3643145"/>
            <a:chExt cx="1757022" cy="1472716"/>
          </a:xfrm>
        </p:grpSpPr>
        <p:sp>
          <p:nvSpPr>
            <p:cNvPr id="67" name="矩形 66"/>
            <p:cNvSpPr/>
            <p:nvPr/>
          </p:nvSpPr>
          <p:spPr>
            <a:xfrm>
              <a:off x="8724950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8729889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0" grpId="0"/>
      <p:bldP spid="52" grpId="0" animBg="1"/>
      <p:bldP spid="53" grpId="0" animBg="1"/>
      <p:bldP spid="57" grpId="0"/>
      <p:bldP spid="51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等腰三角形 43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178910" y="3780044"/>
            <a:ext cx="3834181" cy="1662113"/>
            <a:chOff x="4178910" y="3780044"/>
            <a:chExt cx="3834181" cy="1662113"/>
          </a:xfrm>
        </p:grpSpPr>
        <p:sp>
          <p:nvSpPr>
            <p:cNvPr id="2" name="平行四边形 1"/>
            <p:cNvSpPr/>
            <p:nvPr/>
          </p:nvSpPr>
          <p:spPr>
            <a:xfrm>
              <a:off x="4178910" y="3780044"/>
              <a:ext cx="3834181" cy="1623945"/>
            </a:xfrm>
            <a:prstGeom prst="parallelogram">
              <a:avLst/>
            </a:prstGeom>
            <a:ln>
              <a:noFill/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667874" y="4697030"/>
              <a:ext cx="856251" cy="745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Akzidenz-Grotesk BQ Condensed" pitchFamily="2" charset="0"/>
                </a:rPr>
                <a:t>2014</a:t>
              </a:r>
              <a:endParaRPr lang="zh-CN" altLang="en-US" sz="28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178910" y="3046056"/>
            <a:ext cx="3834181" cy="1662113"/>
            <a:chOff x="4178910" y="3046056"/>
            <a:chExt cx="3834181" cy="1662113"/>
          </a:xfrm>
        </p:grpSpPr>
        <p:sp>
          <p:nvSpPr>
            <p:cNvPr id="3" name="平行四边形 2"/>
            <p:cNvSpPr/>
            <p:nvPr/>
          </p:nvSpPr>
          <p:spPr>
            <a:xfrm>
              <a:off x="4178910" y="3046056"/>
              <a:ext cx="3834181" cy="1623945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5667874" y="3963042"/>
              <a:ext cx="856251" cy="745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Akzidenz-Grotesk BQ Condensed" pitchFamily="2" charset="0"/>
                </a:rPr>
                <a:t>2015</a:t>
              </a:r>
              <a:endParaRPr lang="zh-CN" altLang="en-US" sz="28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78910" y="2312070"/>
            <a:ext cx="3834181" cy="1623945"/>
            <a:chOff x="4178910" y="2312070"/>
            <a:chExt cx="3834181" cy="1623945"/>
          </a:xfrm>
        </p:grpSpPr>
        <p:sp>
          <p:nvSpPr>
            <p:cNvPr id="4" name="平行四边形 3"/>
            <p:cNvSpPr/>
            <p:nvPr/>
          </p:nvSpPr>
          <p:spPr>
            <a:xfrm>
              <a:off x="4178910" y="2312070"/>
              <a:ext cx="3834181" cy="1623945"/>
            </a:xfrm>
            <a:prstGeom prst="parallelogram">
              <a:avLst/>
            </a:prstGeom>
            <a:solidFill>
              <a:schemeClr val="accent3"/>
            </a:solidFill>
            <a:ln>
              <a:noFill/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667874" y="3190313"/>
              <a:ext cx="856251" cy="745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Akzidenz-Grotesk BQ Condensed" pitchFamily="2" charset="0"/>
                </a:rPr>
                <a:t>2016</a:t>
              </a:r>
              <a:endParaRPr lang="zh-CN" altLang="en-US" sz="28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178910" y="1578081"/>
            <a:ext cx="3834181" cy="1623945"/>
            <a:chOff x="4178910" y="1578081"/>
            <a:chExt cx="3834181" cy="1623945"/>
          </a:xfrm>
        </p:grpSpPr>
        <p:sp>
          <p:nvSpPr>
            <p:cNvPr id="5" name="平行四边形 4"/>
            <p:cNvSpPr/>
            <p:nvPr/>
          </p:nvSpPr>
          <p:spPr>
            <a:xfrm>
              <a:off x="4178910" y="1578081"/>
              <a:ext cx="3834181" cy="1623945"/>
            </a:xfrm>
            <a:prstGeom prst="parallelogram">
              <a:avLst/>
            </a:prstGeom>
            <a:solidFill>
              <a:schemeClr val="accent4"/>
            </a:solidFill>
            <a:ln>
              <a:noFill/>
            </a:ln>
            <a:effectLst>
              <a:outerShdw dist="635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5667874" y="2412480"/>
              <a:ext cx="856251" cy="745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800" kern="0" dirty="0">
                  <a:solidFill>
                    <a:srgbClr val="FFFFFF"/>
                  </a:solidFill>
                  <a:latin typeface="Akzidenz-Grotesk BQ Condensed" pitchFamily="2" charset="0"/>
                </a:rPr>
                <a:t>2017</a:t>
              </a:r>
              <a:endParaRPr lang="zh-CN" altLang="en-US" sz="2800" kern="0" dirty="0">
                <a:solidFill>
                  <a:srgbClr val="FFFFFF"/>
                </a:solidFill>
                <a:latin typeface="Akzidenz-Grotesk BQ Condensed" pitchFamily="2" charset="0"/>
              </a:endParaRPr>
            </a:p>
          </p:txBody>
        </p:sp>
      </p:grpSp>
      <p:cxnSp>
        <p:nvCxnSpPr>
          <p:cNvPr id="24" name="直接连接符 23"/>
          <p:cNvCxnSpPr/>
          <p:nvPr/>
        </p:nvCxnSpPr>
        <p:spPr>
          <a:xfrm>
            <a:off x="8013090" y="1968288"/>
            <a:ext cx="835942" cy="0"/>
          </a:xfrm>
          <a:prstGeom prst="line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013090" y="3428026"/>
            <a:ext cx="835942" cy="0"/>
          </a:xfrm>
          <a:prstGeom prst="line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3342968" y="3606555"/>
            <a:ext cx="835942" cy="0"/>
          </a:xfrm>
          <a:prstGeom prst="line">
            <a:avLst/>
          </a:prstGeom>
          <a:ln w="127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3342968" y="5066294"/>
            <a:ext cx="835942" cy="0"/>
          </a:xfrm>
          <a:prstGeom prst="line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9006033" y="1697935"/>
            <a:ext cx="1752520" cy="1429090"/>
            <a:chOff x="1376585" y="3643145"/>
            <a:chExt cx="1752520" cy="1429090"/>
          </a:xfrm>
        </p:grpSpPr>
        <p:sp>
          <p:nvSpPr>
            <p:cNvPr id="32" name="矩形 31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1376585" y="3995017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006033" y="3220087"/>
            <a:ext cx="1752520" cy="1429090"/>
            <a:chOff x="1376585" y="3643145"/>
            <a:chExt cx="1752520" cy="1429090"/>
          </a:xfrm>
        </p:grpSpPr>
        <p:sp>
          <p:nvSpPr>
            <p:cNvPr id="35" name="矩形 34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376585" y="3995017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95864" y="3397444"/>
            <a:ext cx="1752520" cy="1429090"/>
            <a:chOff x="1376585" y="3643145"/>
            <a:chExt cx="1752520" cy="1429090"/>
          </a:xfrm>
        </p:grpSpPr>
        <p:sp>
          <p:nvSpPr>
            <p:cNvPr id="39" name="矩形 38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376585" y="3995017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395864" y="4889014"/>
            <a:ext cx="1752520" cy="1429090"/>
            <a:chOff x="1376585" y="3643145"/>
            <a:chExt cx="1752520" cy="1429090"/>
          </a:xfrm>
        </p:grpSpPr>
        <p:sp>
          <p:nvSpPr>
            <p:cNvPr id="42" name="矩形 41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376585" y="3995017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37" name="任意多边形 36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46" name="等腰三角形 45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/>
      <p:bldP spid="46" grpId="0" animBg="1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等腰三角形 25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106127" y="1430593"/>
            <a:ext cx="2934929" cy="2610463"/>
            <a:chOff x="1106127" y="1430593"/>
            <a:chExt cx="2934929" cy="2610463"/>
          </a:xfrm>
        </p:grpSpPr>
        <p:sp>
          <p:nvSpPr>
            <p:cNvPr id="6" name="等腰三角形 5"/>
            <p:cNvSpPr/>
            <p:nvPr/>
          </p:nvSpPr>
          <p:spPr>
            <a:xfrm>
              <a:off x="1106127" y="1430593"/>
              <a:ext cx="2934929" cy="2610463"/>
            </a:xfrm>
            <a:prstGeom prst="triangle">
              <a:avLst/>
            </a:prstGeom>
            <a:ln>
              <a:noFill/>
            </a:ln>
            <a:effectLst>
              <a:outerShdw dist="762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2" name="图表 1"/>
            <p:cNvGraphicFramePr/>
            <p:nvPr/>
          </p:nvGraphicFramePr>
          <p:xfrm>
            <a:off x="1632155" y="2285559"/>
            <a:ext cx="1898600" cy="1695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9" name="组合 18"/>
          <p:cNvGrpSpPr/>
          <p:nvPr/>
        </p:nvGrpSpPr>
        <p:grpSpPr>
          <a:xfrm>
            <a:off x="4628535" y="2757505"/>
            <a:ext cx="2934929" cy="2611799"/>
            <a:chOff x="4628535" y="2757505"/>
            <a:chExt cx="2934929" cy="2611799"/>
          </a:xfrm>
        </p:grpSpPr>
        <p:sp>
          <p:nvSpPr>
            <p:cNvPr id="7" name="等腰三角形 6"/>
            <p:cNvSpPr/>
            <p:nvPr/>
          </p:nvSpPr>
          <p:spPr>
            <a:xfrm rot="10800000">
              <a:off x="4628535" y="2758841"/>
              <a:ext cx="2934929" cy="261046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>
              <a:outerShdw dist="762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3" name="图表 2"/>
            <p:cNvGraphicFramePr/>
            <p:nvPr/>
          </p:nvGraphicFramePr>
          <p:xfrm>
            <a:off x="5146701" y="2757505"/>
            <a:ext cx="1898600" cy="1695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1" name="组合 20"/>
          <p:cNvGrpSpPr/>
          <p:nvPr/>
        </p:nvGrpSpPr>
        <p:grpSpPr>
          <a:xfrm>
            <a:off x="8150942" y="1430593"/>
            <a:ext cx="2934929" cy="2610463"/>
            <a:chOff x="8150942" y="1430593"/>
            <a:chExt cx="2934929" cy="2610463"/>
          </a:xfrm>
        </p:grpSpPr>
        <p:sp>
          <p:nvSpPr>
            <p:cNvPr id="8" name="等腰三角形 7"/>
            <p:cNvSpPr/>
            <p:nvPr/>
          </p:nvSpPr>
          <p:spPr>
            <a:xfrm>
              <a:off x="8150942" y="1430593"/>
              <a:ext cx="2934929" cy="261046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>
              <a:outerShdw dist="762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4" name="图表 3"/>
            <p:cNvGraphicFramePr/>
            <p:nvPr/>
          </p:nvGraphicFramePr>
          <p:xfrm>
            <a:off x="8661245" y="2285559"/>
            <a:ext cx="1898600" cy="16953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10" name="组合 9"/>
          <p:cNvGrpSpPr/>
          <p:nvPr/>
        </p:nvGrpSpPr>
        <p:grpSpPr>
          <a:xfrm>
            <a:off x="1697331" y="4120888"/>
            <a:ext cx="1752520" cy="1472716"/>
            <a:chOff x="1376585" y="3643145"/>
            <a:chExt cx="1752520" cy="1472716"/>
          </a:xfrm>
        </p:grpSpPr>
        <p:sp>
          <p:nvSpPr>
            <p:cNvPr id="11" name="矩形 10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376585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19740" y="1430593"/>
            <a:ext cx="1752520" cy="1472716"/>
            <a:chOff x="1376585" y="3643145"/>
            <a:chExt cx="1752520" cy="1472716"/>
          </a:xfrm>
        </p:grpSpPr>
        <p:sp>
          <p:nvSpPr>
            <p:cNvPr id="14" name="矩形 13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376585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820841" y="4120888"/>
            <a:ext cx="1752520" cy="1472716"/>
            <a:chOff x="1376585" y="3643145"/>
            <a:chExt cx="1752520" cy="1472716"/>
          </a:xfrm>
        </p:grpSpPr>
        <p:sp>
          <p:nvSpPr>
            <p:cNvPr id="17" name="矩形 16"/>
            <p:cNvSpPr/>
            <p:nvPr/>
          </p:nvSpPr>
          <p:spPr>
            <a:xfrm>
              <a:off x="1379908" y="3643145"/>
              <a:ext cx="17491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376585" y="4038643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1026536" y="5439296"/>
            <a:ext cx="10138929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29" name="等腰三角形 28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  <p:bldP spid="28" grpId="0"/>
      <p:bldP spid="29" grpId="0" animBg="1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等腰三角形 29"/>
          <p:cNvSpPr/>
          <p:nvPr/>
        </p:nvSpPr>
        <p:spPr>
          <a:xfrm flipH="1"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MH_Other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5687" y="1358809"/>
            <a:ext cx="228249" cy="4631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lIns="144000" rIns="14400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9BCED"/>
              </a:buClr>
              <a:buSzPct val="80000"/>
            </a:pPr>
            <a:endParaRPr lang="zh-CN" altLang="en-US" sz="140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03"/>
          <a:stretch>
            <a:fillRect/>
          </a:stretch>
        </p:blipFill>
        <p:spPr>
          <a:xfrm>
            <a:off x="1283936" y="1358809"/>
            <a:ext cx="6438659" cy="4631740"/>
          </a:xfrm>
          <a:custGeom>
            <a:avLst/>
            <a:gdLst>
              <a:gd name="connsiteX0" fmla="*/ 0 w 6486315"/>
              <a:gd name="connsiteY0" fmla="*/ 0 h 4631740"/>
              <a:gd name="connsiteX1" fmla="*/ 6486315 w 6486315"/>
              <a:gd name="connsiteY1" fmla="*/ 0 h 4631740"/>
              <a:gd name="connsiteX2" fmla="*/ 6486315 w 6486315"/>
              <a:gd name="connsiteY2" fmla="*/ 4631740 h 4631740"/>
              <a:gd name="connsiteX3" fmla="*/ 0 w 6486315"/>
              <a:gd name="connsiteY3" fmla="*/ 4631740 h 463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315" h="4631740">
                <a:moveTo>
                  <a:pt x="0" y="0"/>
                </a:moveTo>
                <a:lnTo>
                  <a:pt x="6486315" y="0"/>
                </a:lnTo>
                <a:lnTo>
                  <a:pt x="6486315" y="4631740"/>
                </a:lnTo>
                <a:lnTo>
                  <a:pt x="0" y="4631740"/>
                </a:lnTo>
                <a:close/>
              </a:path>
            </a:pathLst>
          </a:custGeom>
          <a:effectLst>
            <a:outerShdw dist="63500" dir="2400000" algn="tl" rotWithShape="0">
              <a:prstClr val="black">
                <a:alpha val="25000"/>
              </a:prstClr>
            </a:outerShdw>
          </a:effectLst>
        </p:spPr>
      </p:pic>
      <p:sp>
        <p:nvSpPr>
          <p:cNvPr id="9" name="MH_Text_1"/>
          <p:cNvSpPr/>
          <p:nvPr>
            <p:custDataLst>
              <p:tags r:id="rId2"/>
            </p:custDataLst>
          </p:nvPr>
        </p:nvSpPr>
        <p:spPr bwMode="auto">
          <a:xfrm>
            <a:off x="7722593" y="1358809"/>
            <a:ext cx="3413719" cy="46317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lIns="144000" rIns="144000" anchor="ctr"/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9BCED"/>
              </a:buClr>
              <a:buSzPct val="80000"/>
              <a:defRPr/>
            </a:pPr>
            <a:endParaRPr lang="zh-CN" altLang="en-US" sz="140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83938" y="1358520"/>
            <a:ext cx="6438655" cy="2134057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1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4" name="等腰三角形 3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792869" y="1794553"/>
            <a:ext cx="5376028" cy="370153"/>
            <a:chOff x="2067188" y="5142401"/>
            <a:chExt cx="8093001" cy="557223"/>
          </a:xfrm>
          <a:solidFill>
            <a:schemeClr val="bg1"/>
          </a:solidFill>
        </p:grpSpPr>
        <p:sp>
          <p:nvSpPr>
            <p:cNvPr id="15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2067188" y="5142401"/>
              <a:ext cx="557223" cy="557223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8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avLst/>
              <a:gdLst/>
              <a:ahLst/>
              <a:cxnLst/>
              <a:rect l="l" t="t" r="r" b="b"/>
              <a:pathLst>
                <a:path w="1366582" h="1042046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1423036" y="2273960"/>
            <a:ext cx="6142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343047" y="1676648"/>
            <a:ext cx="2095446" cy="1497799"/>
            <a:chOff x="8748474" y="1665265"/>
            <a:chExt cx="2095446" cy="1497799"/>
          </a:xfrm>
        </p:grpSpPr>
        <p:sp>
          <p:nvSpPr>
            <p:cNvPr id="22" name="矩形 21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bg1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43047" y="3084699"/>
            <a:ext cx="2095446" cy="1497799"/>
            <a:chOff x="8748474" y="1665265"/>
            <a:chExt cx="2095446" cy="1497799"/>
          </a:xfrm>
        </p:grpSpPr>
        <p:sp>
          <p:nvSpPr>
            <p:cNvPr id="25" name="矩形 24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bg1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43047" y="4492750"/>
            <a:ext cx="2095446" cy="1497799"/>
            <a:chOff x="8748474" y="1665265"/>
            <a:chExt cx="2095446" cy="1497799"/>
          </a:xfrm>
        </p:grpSpPr>
        <p:sp>
          <p:nvSpPr>
            <p:cNvPr id="28" name="矩形 27"/>
            <p:cNvSpPr/>
            <p:nvPr/>
          </p:nvSpPr>
          <p:spPr>
            <a:xfrm>
              <a:off x="8748474" y="1665265"/>
              <a:ext cx="2095446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342900" indent="-342900" algn="ctr">
                <a:buClr>
                  <a:schemeClr val="bg1"/>
                </a:buClr>
                <a:buFont typeface="Wingdings" panose="05000000000000000000" pitchFamily="2" charset="2"/>
                <a:buChar char="u"/>
              </a:pPr>
              <a:r>
                <a:rPr lang="en-US" altLang="zh-CN" sz="2400" spc="300" dirty="0">
                  <a:solidFill>
                    <a:schemeClr val="bg1"/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rPr>
                <a:t>TITLE HERE</a:t>
              </a:r>
              <a:endParaRPr lang="zh-CN" altLang="en-US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091837" y="2085846"/>
              <a:ext cx="175208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r>
                <a:rPr lang="en-US" altLang="zh-CN" sz="1600" dirty="0">
                  <a:solidFill>
                    <a:schemeClr val="bg1"/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rPr>
                <a:t>Add your title here</a:t>
              </a:r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  <a:p>
              <a:pPr algn="just"/>
              <a:endParaRPr lang="zh-CN" altLang="en-US" sz="1600" dirty="0">
                <a:solidFill>
                  <a:schemeClr val="bg1"/>
                </a:solidFill>
                <a:ea typeface="迷你简立黑" panose="02010604000101010101" pitchFamily="2" charset="-122"/>
                <a:cs typeface="Segoe UI Black" panose="020B0A02040204020203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0" grpId="0" animBg="1"/>
      <p:bldP spid="2" grpId="0" animBg="1"/>
      <p:bldP spid="3" grpId="0"/>
      <p:bldP spid="4" grpId="0" animBg="1"/>
      <p:bldP spid="5" grpId="0" animBg="1"/>
      <p:bldP spid="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任意多边形 76"/>
          <p:cNvSpPr/>
          <p:nvPr/>
        </p:nvSpPr>
        <p:spPr>
          <a:xfrm rot="5400000" flipH="1">
            <a:off x="1704976" y="-1704977"/>
            <a:ext cx="6857999" cy="10267951"/>
          </a:xfrm>
          <a:custGeom>
            <a:avLst/>
            <a:gdLst>
              <a:gd name="connsiteX0" fmla="*/ 6857999 w 6857999"/>
              <a:gd name="connsiteY0" fmla="*/ 6793924 h 10841972"/>
              <a:gd name="connsiteX1" fmla="*/ 6857999 w 6857999"/>
              <a:gd name="connsiteY1" fmla="*/ 10841972 h 10841972"/>
              <a:gd name="connsiteX2" fmla="*/ 0 w 6857999"/>
              <a:gd name="connsiteY2" fmla="*/ 10841971 h 10841972"/>
              <a:gd name="connsiteX3" fmla="*/ 0 w 6857999"/>
              <a:gd name="connsiteY3" fmla="*/ 0 h 10841972"/>
              <a:gd name="connsiteX0-1" fmla="*/ 6857999 w 6857999"/>
              <a:gd name="connsiteY0-2" fmla="*/ 6575903 h 10841972"/>
              <a:gd name="connsiteX1-3" fmla="*/ 6857999 w 6857999"/>
              <a:gd name="connsiteY1-4" fmla="*/ 10841972 h 10841972"/>
              <a:gd name="connsiteX2-5" fmla="*/ 0 w 6857999"/>
              <a:gd name="connsiteY2-6" fmla="*/ 10841971 h 10841972"/>
              <a:gd name="connsiteX3-7" fmla="*/ 0 w 6857999"/>
              <a:gd name="connsiteY3-8" fmla="*/ 0 h 10841972"/>
              <a:gd name="connsiteX4" fmla="*/ 6857999 w 6857999"/>
              <a:gd name="connsiteY4" fmla="*/ 6575903 h 10841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6857999" h="10841972">
                <a:moveTo>
                  <a:pt x="6857999" y="6575903"/>
                </a:moveTo>
                <a:lnTo>
                  <a:pt x="6857999" y="10841972"/>
                </a:lnTo>
                <a:lnTo>
                  <a:pt x="0" y="10841971"/>
                </a:lnTo>
                <a:lnTo>
                  <a:pt x="0" y="0"/>
                </a:lnTo>
                <a:cubicBezTo>
                  <a:pt x="2286000" y="2264641"/>
                  <a:pt x="4571999" y="4311262"/>
                  <a:pt x="6857999" y="657590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等腰三角形 77"/>
          <p:cNvSpPr/>
          <p:nvPr/>
        </p:nvSpPr>
        <p:spPr>
          <a:xfrm flipH="1">
            <a:off x="8574391" y="4055806"/>
            <a:ext cx="3617609" cy="280219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等腰三角形 74"/>
          <p:cNvSpPr/>
          <p:nvPr/>
        </p:nvSpPr>
        <p:spPr>
          <a:xfrm rot="10800000">
            <a:off x="-2" y="-8"/>
            <a:ext cx="4035733" cy="6857999"/>
          </a:xfrm>
          <a:prstGeom prst="triangle">
            <a:avLst>
              <a:gd name="adj" fmla="val 10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任意多边形 9"/>
          <p:cNvSpPr/>
          <p:nvPr>
            <p:custDataLst>
              <p:tags r:id="rId1"/>
            </p:custDataLst>
          </p:nvPr>
        </p:nvSpPr>
        <p:spPr bwMode="auto">
          <a:xfrm>
            <a:off x="2370073" y="4442216"/>
            <a:ext cx="909093" cy="947139"/>
          </a:xfrm>
          <a:custGeom>
            <a:avLst/>
            <a:gdLst>
              <a:gd name="T0" fmla="*/ 0 w 952500"/>
              <a:gd name="T1" fmla="*/ 0 h 1054100"/>
              <a:gd name="T2" fmla="*/ 218139 w 952500"/>
              <a:gd name="T3" fmla="*/ 534895 h 1054100"/>
              <a:gd name="T4" fmla="*/ 545349 w 952500"/>
              <a:gd name="T5" fmla="*/ 451116 h 1054100"/>
              <a:gd name="T6" fmla="*/ 0 w 952500"/>
              <a:gd name="T7" fmla="*/ 0 h 10541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2500" h="1054100">
                <a:moveTo>
                  <a:pt x="0" y="0"/>
                </a:moveTo>
                <a:lnTo>
                  <a:pt x="381000" y="1054100"/>
                </a:lnTo>
                <a:lnTo>
                  <a:pt x="952500" y="88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任意多边形 10"/>
          <p:cNvSpPr/>
          <p:nvPr>
            <p:custDataLst>
              <p:tags r:id="rId2"/>
            </p:custDataLst>
          </p:nvPr>
        </p:nvSpPr>
        <p:spPr bwMode="auto">
          <a:xfrm>
            <a:off x="2324016" y="1550741"/>
            <a:ext cx="6808182" cy="3668409"/>
          </a:xfrm>
          <a:custGeom>
            <a:avLst/>
            <a:gdLst>
              <a:gd name="T0" fmla="*/ 0 w 5397138"/>
              <a:gd name="T1" fmla="*/ 0 h 2908300"/>
              <a:gd name="T2" fmla="*/ 5397862 w 5397138"/>
              <a:gd name="T3" fmla="*/ 540657 h 2908300"/>
              <a:gd name="T4" fmla="*/ 4852050 w 5397138"/>
              <a:gd name="T5" fmla="*/ 2654300 h 2908300"/>
              <a:gd name="T6" fmla="*/ 838312 w 5397138"/>
              <a:gd name="T7" fmla="*/ 2908300 h 2908300"/>
              <a:gd name="T8" fmla="*/ 0 w 5397138"/>
              <a:gd name="T9" fmla="*/ 0 h 2908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97138" h="2908300">
                <a:moveTo>
                  <a:pt x="0" y="0"/>
                </a:moveTo>
                <a:lnTo>
                  <a:pt x="5397138" y="540657"/>
                </a:lnTo>
                <a:lnTo>
                  <a:pt x="4851400" y="2654300"/>
                </a:lnTo>
                <a:lnTo>
                  <a:pt x="838200" y="29083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任意多边形 11"/>
          <p:cNvSpPr/>
          <p:nvPr>
            <p:custDataLst>
              <p:tags r:id="rId3"/>
            </p:custDataLst>
          </p:nvPr>
        </p:nvSpPr>
        <p:spPr bwMode="auto">
          <a:xfrm>
            <a:off x="2884690" y="1454625"/>
            <a:ext cx="6561887" cy="3540255"/>
          </a:xfrm>
          <a:custGeom>
            <a:avLst/>
            <a:gdLst>
              <a:gd name="T0" fmla="*/ 0 w 5202646"/>
              <a:gd name="T1" fmla="*/ 622178 h 2806338"/>
              <a:gd name="T2" fmla="*/ 5201422 w 5202646"/>
              <a:gd name="T3" fmla="*/ 0 h 2806338"/>
              <a:gd name="T4" fmla="*/ 4101134 w 5202646"/>
              <a:gd name="T5" fmla="*/ 2693079 h 2806338"/>
              <a:gd name="T6" fmla="*/ 368213 w 5202646"/>
              <a:gd name="T7" fmla="*/ 2807424 h 2806338"/>
              <a:gd name="T8" fmla="*/ 0 w 5202646"/>
              <a:gd name="T9" fmla="*/ 622178 h 2806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02646" h="2806338">
                <a:moveTo>
                  <a:pt x="0" y="621938"/>
                </a:moveTo>
                <a:lnTo>
                  <a:pt x="5202646" y="0"/>
                </a:lnTo>
                <a:lnTo>
                  <a:pt x="4102100" y="2692038"/>
                </a:lnTo>
                <a:lnTo>
                  <a:pt x="368300" y="2806338"/>
                </a:lnTo>
                <a:lnTo>
                  <a:pt x="0" y="6219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12"/>
          <p:cNvSpPr/>
          <p:nvPr>
            <p:custDataLst>
              <p:tags r:id="rId4"/>
            </p:custDataLst>
          </p:nvPr>
        </p:nvSpPr>
        <p:spPr bwMode="auto">
          <a:xfrm>
            <a:off x="8887906" y="4209937"/>
            <a:ext cx="558672" cy="704847"/>
          </a:xfrm>
          <a:custGeom>
            <a:avLst/>
            <a:gdLst>
              <a:gd name="T0" fmla="*/ 0 w 292100"/>
              <a:gd name="T1" fmla="*/ 29236 h 368300"/>
              <a:gd name="T2" fmla="*/ 671592 w 292100"/>
              <a:gd name="T3" fmla="*/ 0 h 368300"/>
              <a:gd name="T4" fmla="*/ 175199 w 292100"/>
              <a:gd name="T5" fmla="*/ 847834 h 368300"/>
              <a:gd name="T6" fmla="*/ 0 w 292100"/>
              <a:gd name="T7" fmla="*/ 29236 h 3683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92100" h="368300">
                <a:moveTo>
                  <a:pt x="0" y="12700"/>
                </a:moveTo>
                <a:lnTo>
                  <a:pt x="292100" y="0"/>
                </a:lnTo>
                <a:lnTo>
                  <a:pt x="76200" y="3683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任意多边形 13"/>
          <p:cNvSpPr/>
          <p:nvPr>
            <p:custDataLst>
              <p:tags r:id="rId5"/>
            </p:custDataLst>
          </p:nvPr>
        </p:nvSpPr>
        <p:spPr bwMode="auto">
          <a:xfrm>
            <a:off x="7978813" y="5042938"/>
            <a:ext cx="1021227" cy="360433"/>
          </a:xfrm>
          <a:custGeom>
            <a:avLst/>
            <a:gdLst>
              <a:gd name="T0" fmla="*/ 0 w 647700"/>
              <a:gd name="T1" fmla="*/ 79375 h 228600"/>
              <a:gd name="T2" fmla="*/ 1012031 w 647700"/>
              <a:gd name="T3" fmla="*/ 0 h 228600"/>
              <a:gd name="T4" fmla="*/ 99219 w 647700"/>
              <a:gd name="T5" fmla="*/ 357188 h 228600"/>
              <a:gd name="T6" fmla="*/ 0 w 647700"/>
              <a:gd name="T7" fmla="*/ 79375 h 228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47700" h="228600">
                <a:moveTo>
                  <a:pt x="0" y="50800"/>
                </a:moveTo>
                <a:lnTo>
                  <a:pt x="647700" y="0"/>
                </a:lnTo>
                <a:lnTo>
                  <a:pt x="63500" y="228600"/>
                </a:lnTo>
                <a:lnTo>
                  <a:pt x="0" y="508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64681" y="2663248"/>
            <a:ext cx="4777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4000" spc="300" dirty="0">
              <a:solidFill>
                <a:schemeClr val="tx1">
                  <a:lumMod val="65000"/>
                  <a:lumOff val="35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 rot="21151932">
            <a:off x="5674850" y="460986"/>
            <a:ext cx="36038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800" spc="300" dirty="0">
                <a:solidFill>
                  <a:schemeClr val="bg2">
                    <a:lumMod val="60000"/>
                    <a:lumOff val="40000"/>
                  </a:schemeClr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PART 02</a:t>
            </a:r>
            <a:endParaRPr lang="zh-CN" altLang="en-US" sz="8800" spc="300" dirty="0">
              <a:solidFill>
                <a:schemeClr val="bg2">
                  <a:lumMod val="60000"/>
                  <a:lumOff val="40000"/>
                </a:schemeClr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369657" y="2661411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369657" y="3349929"/>
            <a:ext cx="469964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82556" y="3293646"/>
            <a:ext cx="4208203" cy="423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kern="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3331619" y="3922810"/>
            <a:ext cx="4795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 flipH="1">
            <a:off x="8574394" y="6094738"/>
            <a:ext cx="1693558" cy="763260"/>
          </a:xfrm>
          <a:custGeom>
            <a:avLst/>
            <a:gdLst>
              <a:gd name="connsiteX0" fmla="*/ 708196 w 1693558"/>
              <a:gd name="connsiteY0" fmla="*/ 0 h 763260"/>
              <a:gd name="connsiteX1" fmla="*/ 0 w 1693558"/>
              <a:gd name="connsiteY1" fmla="*/ 763260 h 763260"/>
              <a:gd name="connsiteX2" fmla="*/ 1693558 w 1693558"/>
              <a:gd name="connsiteY2" fmla="*/ 763260 h 76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3558" h="763260">
                <a:moveTo>
                  <a:pt x="708196" y="0"/>
                </a:moveTo>
                <a:lnTo>
                  <a:pt x="0" y="763260"/>
                </a:lnTo>
                <a:lnTo>
                  <a:pt x="1693558" y="7632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5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/>
      <p:bldP spid="11" grpId="0"/>
      <p:bldP spid="18" grpId="0"/>
      <p:bldP spid="74" grpId="0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等腰三角形 40"/>
          <p:cNvSpPr/>
          <p:nvPr/>
        </p:nvSpPr>
        <p:spPr>
          <a:xfrm>
            <a:off x="0" y="0"/>
            <a:ext cx="12192000" cy="6894159"/>
          </a:xfrm>
          <a:prstGeom prst="triangle">
            <a:avLst>
              <a:gd name="adj" fmla="val 100000"/>
            </a:avLst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MH_Other_1"/>
          <p:cNvSpPr/>
          <p:nvPr>
            <p:custDataLst>
              <p:tags r:id="rId1"/>
            </p:custDataLst>
          </p:nvPr>
        </p:nvSpPr>
        <p:spPr>
          <a:xfrm rot="16200000">
            <a:off x="2186121" y="4009398"/>
            <a:ext cx="2781581" cy="685869"/>
          </a:xfrm>
          <a:prstGeom prst="parallelogram">
            <a:avLst>
              <a:gd name="adj" fmla="val 15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MH_Other_4"/>
          <p:cNvSpPr/>
          <p:nvPr>
            <p:custDataLst>
              <p:tags r:id="rId2"/>
            </p:custDataLst>
          </p:nvPr>
        </p:nvSpPr>
        <p:spPr>
          <a:xfrm rot="16200000">
            <a:off x="4700976" y="4009398"/>
            <a:ext cx="2781581" cy="685869"/>
          </a:xfrm>
          <a:prstGeom prst="parallelogram">
            <a:avLst>
              <a:gd name="adj" fmla="val 15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MH_Other_7"/>
          <p:cNvSpPr/>
          <p:nvPr>
            <p:custDataLst>
              <p:tags r:id="rId3"/>
            </p:custDataLst>
          </p:nvPr>
        </p:nvSpPr>
        <p:spPr>
          <a:xfrm rot="16200000">
            <a:off x="7213714" y="4009398"/>
            <a:ext cx="2781581" cy="685869"/>
          </a:xfrm>
          <a:prstGeom prst="parallelogram">
            <a:avLst>
              <a:gd name="adj" fmla="val 156667"/>
            </a:avLst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dist="635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044828" y="1573438"/>
            <a:ext cx="10138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AMET, CONSECTETUR ADIPISICING ELIT, SED DO EIUSMOD TEMPOR INCIDIDUNT UT LABORE ET DOLORE MAGNA ALIQUA. UT ENIM AD MINIM VENIAM QUIS NOSTRUD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919846" y="2728686"/>
            <a:ext cx="1837453" cy="3014438"/>
            <a:chOff x="3919846" y="2728686"/>
            <a:chExt cx="1837453" cy="3014438"/>
          </a:xfrm>
        </p:grpSpPr>
        <p:sp>
          <p:nvSpPr>
            <p:cNvPr id="7" name="MH_Other_5"/>
            <p:cNvSpPr/>
            <p:nvPr>
              <p:custDataLst>
                <p:tags r:id="rId13"/>
              </p:custDataLst>
            </p:nvPr>
          </p:nvSpPr>
          <p:spPr>
            <a:xfrm>
              <a:off x="4658638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8" name="MH_SubTitle_2"/>
            <p:cNvSpPr/>
            <p:nvPr>
              <p:custDataLst>
                <p:tags r:id="rId14"/>
              </p:custDataLst>
            </p:nvPr>
          </p:nvSpPr>
          <p:spPr>
            <a:xfrm>
              <a:off x="3919846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20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MH_Other_6"/>
            <p:cNvSpPr/>
            <p:nvPr>
              <p:custDataLst>
                <p:tags r:id="rId15"/>
              </p:custDataLst>
            </p:nvPr>
          </p:nvSpPr>
          <p:spPr>
            <a:xfrm>
              <a:off x="4010872" y="2728686"/>
              <a:ext cx="635064" cy="723973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EFFFF"/>
                  </a:solidFill>
                </a:rPr>
                <a:t>B</a:t>
              </a:r>
              <a:endParaRPr lang="zh-CN" altLang="en-US" sz="2800" dirty="0">
                <a:solidFill>
                  <a:srgbClr val="FEFFFF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976826" y="3722679"/>
              <a:ext cx="1752520" cy="1472716"/>
              <a:chOff x="1376585" y="3643145"/>
              <a:chExt cx="1752520" cy="1472716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1379908" y="3643145"/>
                <a:ext cx="1749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kzidenz-Grotesk BQ Condensed" pitchFamily="2" charset="0"/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376585" y="4038643"/>
                <a:ext cx="175208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</p:grpSp>
        <p:sp>
          <p:nvSpPr>
            <p:cNvPr id="37" name="KSO_Shape"/>
            <p:cNvSpPr/>
            <p:nvPr/>
          </p:nvSpPr>
          <p:spPr>
            <a:xfrm>
              <a:off x="4578440" y="5154010"/>
              <a:ext cx="557223" cy="534005"/>
            </a:xfrm>
            <a:custGeom>
              <a:avLst/>
              <a:gdLst/>
              <a:ahLst/>
              <a:cxnLst/>
              <a:rect l="l" t="t" r="r" b="b"/>
              <a:pathLst>
                <a:path w="1889279" h="1810503">
                  <a:moveTo>
                    <a:pt x="1408636" y="1462945"/>
                  </a:moveTo>
                  <a:cubicBezTo>
                    <a:pt x="1471912" y="1494489"/>
                    <a:pt x="1528819" y="1532588"/>
                    <a:pt x="1575786" y="1578162"/>
                  </a:cubicBezTo>
                  <a:cubicBezTo>
                    <a:pt x="1467281" y="1672800"/>
                    <a:pt x="1335058" y="1742507"/>
                    <a:pt x="1188886" y="1779443"/>
                  </a:cubicBezTo>
                  <a:cubicBezTo>
                    <a:pt x="1278166" y="1700386"/>
                    <a:pt x="1353810" y="1592053"/>
                    <a:pt x="1408636" y="1462945"/>
                  </a:cubicBezTo>
                  <a:close/>
                  <a:moveTo>
                    <a:pt x="494888" y="1445849"/>
                  </a:moveTo>
                  <a:cubicBezTo>
                    <a:pt x="556747" y="1590569"/>
                    <a:pt x="643865" y="1709702"/>
                    <a:pt x="747068" y="1790925"/>
                  </a:cubicBezTo>
                  <a:cubicBezTo>
                    <a:pt x="576321" y="1756303"/>
                    <a:pt x="422614" y="1677538"/>
                    <a:pt x="300900" y="1566189"/>
                  </a:cubicBezTo>
                  <a:cubicBezTo>
                    <a:pt x="355309" y="1517036"/>
                    <a:pt x="421005" y="1476420"/>
                    <a:pt x="494888" y="1445849"/>
                  </a:cubicBezTo>
                  <a:close/>
                  <a:moveTo>
                    <a:pt x="900586" y="1355871"/>
                  </a:moveTo>
                  <a:lnTo>
                    <a:pt x="900586" y="1808904"/>
                  </a:lnTo>
                  <a:lnTo>
                    <a:pt x="884222" y="1808113"/>
                  </a:lnTo>
                  <a:cubicBezTo>
                    <a:pt x="745280" y="1742581"/>
                    <a:pt x="627378" y="1604992"/>
                    <a:pt x="551037" y="1423344"/>
                  </a:cubicBezTo>
                  <a:cubicBezTo>
                    <a:pt x="655969" y="1381011"/>
                    <a:pt x="774745" y="1357337"/>
                    <a:pt x="900586" y="1355871"/>
                  </a:cubicBezTo>
                  <a:close/>
                  <a:moveTo>
                    <a:pt x="953521" y="1355186"/>
                  </a:moveTo>
                  <a:cubicBezTo>
                    <a:pt x="1099660" y="1356509"/>
                    <a:pt x="1236550" y="1386650"/>
                    <a:pt x="1354036" y="1440083"/>
                  </a:cubicBezTo>
                  <a:cubicBezTo>
                    <a:pt x="1283551" y="1605630"/>
                    <a:pt x="1178611" y="1734316"/>
                    <a:pt x="1054486" y="1804443"/>
                  </a:cubicBezTo>
                  <a:lnTo>
                    <a:pt x="953521" y="1810503"/>
                  </a:lnTo>
                  <a:close/>
                  <a:moveTo>
                    <a:pt x="1517159" y="931303"/>
                  </a:moveTo>
                  <a:lnTo>
                    <a:pt x="1889279" y="931303"/>
                  </a:lnTo>
                  <a:cubicBezTo>
                    <a:pt x="1883282" y="1167646"/>
                    <a:pt x="1781715" y="1381244"/>
                    <a:pt x="1618873" y="1536894"/>
                  </a:cubicBezTo>
                  <a:cubicBezTo>
                    <a:pt x="1566437" y="1485571"/>
                    <a:pt x="1502786" y="1442774"/>
                    <a:pt x="1431939" y="1407715"/>
                  </a:cubicBezTo>
                  <a:cubicBezTo>
                    <a:pt x="1485774" y="1266553"/>
                    <a:pt x="1516428" y="1104135"/>
                    <a:pt x="1517159" y="931303"/>
                  </a:cubicBezTo>
                  <a:close/>
                  <a:moveTo>
                    <a:pt x="953521" y="931303"/>
                  </a:moveTo>
                  <a:lnTo>
                    <a:pt x="1456842" y="931303"/>
                  </a:lnTo>
                  <a:cubicBezTo>
                    <a:pt x="1456123" y="1096196"/>
                    <a:pt x="1427268" y="1250986"/>
                    <a:pt x="1375819" y="1384691"/>
                  </a:cubicBezTo>
                  <a:cubicBezTo>
                    <a:pt x="1251537" y="1327928"/>
                    <a:pt x="1107288" y="1296191"/>
                    <a:pt x="953521" y="1294902"/>
                  </a:cubicBezTo>
                  <a:close/>
                  <a:moveTo>
                    <a:pt x="448568" y="931303"/>
                  </a:moveTo>
                  <a:lnTo>
                    <a:pt x="900586" y="931303"/>
                  </a:lnTo>
                  <a:lnTo>
                    <a:pt x="900586" y="1295603"/>
                  </a:lnTo>
                  <a:cubicBezTo>
                    <a:pt x="766605" y="1297053"/>
                    <a:pt x="640053" y="1322469"/>
                    <a:pt x="528061" y="1368046"/>
                  </a:cubicBezTo>
                  <a:cubicBezTo>
                    <a:pt x="478984" y="1238632"/>
                    <a:pt x="450499" y="1089843"/>
                    <a:pt x="448568" y="931303"/>
                  </a:cubicBezTo>
                  <a:close/>
                  <a:moveTo>
                    <a:pt x="0" y="931303"/>
                  </a:moveTo>
                  <a:lnTo>
                    <a:pt x="388264" y="931303"/>
                  </a:lnTo>
                  <a:cubicBezTo>
                    <a:pt x="390220" y="1097785"/>
                    <a:pt x="420532" y="1254193"/>
                    <a:pt x="473139" y="1390578"/>
                  </a:cubicBezTo>
                  <a:cubicBezTo>
                    <a:pt x="391203" y="1423988"/>
                    <a:pt x="318506" y="1469260"/>
                    <a:pt x="258353" y="1524144"/>
                  </a:cubicBezTo>
                  <a:cubicBezTo>
                    <a:pt x="102364" y="1370026"/>
                    <a:pt x="5849" y="1161456"/>
                    <a:pt x="0" y="931303"/>
                  </a:cubicBezTo>
                  <a:close/>
                  <a:moveTo>
                    <a:pt x="536834" y="421694"/>
                  </a:moveTo>
                  <a:cubicBezTo>
                    <a:pt x="646682" y="464986"/>
                    <a:pt x="770110" y="489176"/>
                    <a:pt x="900586" y="490537"/>
                  </a:cubicBezTo>
                  <a:lnTo>
                    <a:pt x="900586" y="875390"/>
                  </a:lnTo>
                  <a:lnTo>
                    <a:pt x="448805" y="875390"/>
                  </a:lnTo>
                  <a:cubicBezTo>
                    <a:pt x="451150" y="709592"/>
                    <a:pt x="482649" y="554587"/>
                    <a:pt x="536834" y="421694"/>
                  </a:cubicBezTo>
                  <a:close/>
                  <a:moveTo>
                    <a:pt x="1356131" y="409527"/>
                  </a:moveTo>
                  <a:cubicBezTo>
                    <a:pt x="1415590" y="544412"/>
                    <a:pt x="1451132" y="703874"/>
                    <a:pt x="1455052" y="875390"/>
                  </a:cubicBezTo>
                  <a:lnTo>
                    <a:pt x="953521" y="875390"/>
                  </a:lnTo>
                  <a:lnTo>
                    <a:pt x="953521" y="491238"/>
                  </a:lnTo>
                  <a:cubicBezTo>
                    <a:pt x="1099303" y="490092"/>
                    <a:pt x="1236528" y="461431"/>
                    <a:pt x="1356131" y="409527"/>
                  </a:cubicBezTo>
                  <a:close/>
                  <a:moveTo>
                    <a:pt x="271202" y="273767"/>
                  </a:moveTo>
                  <a:cubicBezTo>
                    <a:pt x="330895" y="324894"/>
                    <a:pt x="401533" y="367494"/>
                    <a:pt x="480768" y="398692"/>
                  </a:cubicBezTo>
                  <a:cubicBezTo>
                    <a:pt x="424147" y="539118"/>
                    <a:pt x="390867" y="701724"/>
                    <a:pt x="388496" y="875390"/>
                  </a:cubicBezTo>
                  <a:lnTo>
                    <a:pt x="238" y="875390"/>
                  </a:lnTo>
                  <a:cubicBezTo>
                    <a:pt x="7162" y="640451"/>
                    <a:pt x="108645" y="428248"/>
                    <a:pt x="271202" y="273767"/>
                  </a:cubicBezTo>
                  <a:close/>
                  <a:moveTo>
                    <a:pt x="1605567" y="261436"/>
                  </a:moveTo>
                  <a:cubicBezTo>
                    <a:pt x="1775300" y="417133"/>
                    <a:pt x="1881942" y="634296"/>
                    <a:pt x="1889035" y="875390"/>
                  </a:cubicBezTo>
                  <a:lnTo>
                    <a:pt x="1515364" y="875390"/>
                  </a:lnTo>
                  <a:cubicBezTo>
                    <a:pt x="1511419" y="696081"/>
                    <a:pt x="1474168" y="529014"/>
                    <a:pt x="1413107" y="386152"/>
                  </a:cubicBezTo>
                  <a:cubicBezTo>
                    <a:pt x="1485941" y="353453"/>
                    <a:pt x="1551126" y="311628"/>
                    <a:pt x="1605567" y="261436"/>
                  </a:cubicBezTo>
                  <a:close/>
                  <a:moveTo>
                    <a:pt x="748157" y="19413"/>
                  </a:moveTo>
                  <a:cubicBezTo>
                    <a:pt x="649482" y="96557"/>
                    <a:pt x="565491" y="208310"/>
                    <a:pt x="504779" y="344256"/>
                  </a:cubicBezTo>
                  <a:cubicBezTo>
                    <a:pt x="432706" y="315858"/>
                    <a:pt x="368354" y="277545"/>
                    <a:pt x="313920" y="231604"/>
                  </a:cubicBezTo>
                  <a:cubicBezTo>
                    <a:pt x="434240" y="127070"/>
                    <a:pt x="583275" y="52667"/>
                    <a:pt x="748157" y="19413"/>
                  </a:cubicBezTo>
                  <a:close/>
                  <a:moveTo>
                    <a:pt x="1137621" y="18543"/>
                  </a:moveTo>
                  <a:cubicBezTo>
                    <a:pt x="1297904" y="50310"/>
                    <a:pt x="1443338" y="120918"/>
                    <a:pt x="1562575" y="219802"/>
                  </a:cubicBezTo>
                  <a:cubicBezTo>
                    <a:pt x="1512842" y="265093"/>
                    <a:pt x="1453308" y="302843"/>
                    <a:pt x="1386970" y="332857"/>
                  </a:cubicBezTo>
                  <a:cubicBezTo>
                    <a:pt x="1323718" y="199817"/>
                    <a:pt x="1237626" y="91674"/>
                    <a:pt x="1137621" y="18543"/>
                  </a:cubicBezTo>
                  <a:close/>
                  <a:moveTo>
                    <a:pt x="900586" y="1702"/>
                  </a:moveTo>
                  <a:lnTo>
                    <a:pt x="900586" y="430269"/>
                  </a:lnTo>
                  <a:cubicBezTo>
                    <a:pt x="778345" y="428899"/>
                    <a:pt x="662774" y="406468"/>
                    <a:pt x="560047" y="366408"/>
                  </a:cubicBezTo>
                  <a:cubicBezTo>
                    <a:pt x="637783" y="193348"/>
                    <a:pt x="753999" y="63227"/>
                    <a:pt x="890213" y="2203"/>
                  </a:cubicBezTo>
                  <a:close/>
                  <a:moveTo>
                    <a:pt x="953521" y="0"/>
                  </a:moveTo>
                  <a:lnTo>
                    <a:pt x="981035" y="1330"/>
                  </a:lnTo>
                  <a:cubicBezTo>
                    <a:pt x="1124068" y="53565"/>
                    <a:pt x="1247786" y="180867"/>
                    <a:pt x="1332000" y="354889"/>
                  </a:cubicBezTo>
                  <a:cubicBezTo>
                    <a:pt x="1219743" y="403080"/>
                    <a:pt x="1090709" y="429800"/>
                    <a:pt x="953521" y="430954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34700" y="2728686"/>
            <a:ext cx="1837453" cy="3014438"/>
            <a:chOff x="6434700" y="2728686"/>
            <a:chExt cx="1837453" cy="3014438"/>
          </a:xfrm>
        </p:grpSpPr>
        <p:sp>
          <p:nvSpPr>
            <p:cNvPr id="11" name="MH_Other_8"/>
            <p:cNvSpPr/>
            <p:nvPr>
              <p:custDataLst>
                <p:tags r:id="rId10"/>
              </p:custDataLst>
            </p:nvPr>
          </p:nvSpPr>
          <p:spPr>
            <a:xfrm>
              <a:off x="7171375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2" name="MH_SubTitle_3"/>
            <p:cNvSpPr/>
            <p:nvPr>
              <p:custDataLst>
                <p:tags r:id="rId11"/>
              </p:custDataLst>
            </p:nvPr>
          </p:nvSpPr>
          <p:spPr>
            <a:xfrm>
              <a:off x="6434700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3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2000" dirty="0">
                <a:solidFill>
                  <a:schemeClr val="accent3"/>
                </a:solidFill>
              </a:endParaRPr>
            </a:p>
          </p:txBody>
        </p:sp>
        <p:sp>
          <p:nvSpPr>
            <p:cNvPr id="13" name="MH_Other_9"/>
            <p:cNvSpPr/>
            <p:nvPr>
              <p:custDataLst>
                <p:tags r:id="rId12"/>
              </p:custDataLst>
            </p:nvPr>
          </p:nvSpPr>
          <p:spPr>
            <a:xfrm>
              <a:off x="6525727" y="2728686"/>
              <a:ext cx="632947" cy="723973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EFFFF"/>
                  </a:solidFill>
                </a:rPr>
                <a:t>C</a:t>
              </a:r>
              <a:endParaRPr lang="zh-CN" altLang="en-US" sz="2800" dirty="0">
                <a:solidFill>
                  <a:srgbClr val="FEFFFF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477819" y="3722679"/>
              <a:ext cx="1752520" cy="1472716"/>
              <a:chOff x="1376585" y="3643145"/>
              <a:chExt cx="1752520" cy="147271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379908" y="3643145"/>
                <a:ext cx="1749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kzidenz-Grotesk BQ Condensed" pitchFamily="2" charset="0"/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376585" y="4038643"/>
                <a:ext cx="175208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</p:grpSp>
        <p:sp>
          <p:nvSpPr>
            <p:cNvPr id="38" name="KSO_Shape"/>
            <p:cNvSpPr/>
            <p:nvPr/>
          </p:nvSpPr>
          <p:spPr>
            <a:xfrm>
              <a:off x="7109986" y="5142401"/>
              <a:ext cx="538649" cy="557223"/>
            </a:xfrm>
            <a:custGeom>
              <a:avLst/>
              <a:gdLst/>
              <a:ahLst/>
              <a:cxnLst/>
              <a:rect l="l" t="t" r="r" b="b"/>
              <a:pathLst>
                <a:path w="1119349" h="1157433">
                  <a:moveTo>
                    <a:pt x="135620" y="818456"/>
                  </a:moveTo>
                  <a:cubicBezTo>
                    <a:pt x="71450" y="948523"/>
                    <a:pt x="57484" y="1054732"/>
                    <a:pt x="108323" y="1103729"/>
                  </a:cubicBezTo>
                  <a:cubicBezTo>
                    <a:pt x="164989" y="1158341"/>
                    <a:pt x="289713" y="1129874"/>
                    <a:pt x="437069" y="1040437"/>
                  </a:cubicBezTo>
                  <a:cubicBezTo>
                    <a:pt x="307239" y="1007168"/>
                    <a:pt x="198946" y="926245"/>
                    <a:pt x="135620" y="818456"/>
                  </a:cubicBezTo>
                  <a:close/>
                  <a:moveTo>
                    <a:pt x="582086" y="345816"/>
                  </a:moveTo>
                  <a:cubicBezTo>
                    <a:pt x="490772" y="345817"/>
                    <a:pt x="434615" y="407693"/>
                    <a:pt x="413811" y="495363"/>
                  </a:cubicBezTo>
                  <a:lnTo>
                    <a:pt x="750361" y="495364"/>
                  </a:lnTo>
                  <a:cubicBezTo>
                    <a:pt x="729557" y="407692"/>
                    <a:pt x="673401" y="345816"/>
                    <a:pt x="582086" y="345816"/>
                  </a:cubicBezTo>
                  <a:close/>
                  <a:moveTo>
                    <a:pt x="954622" y="129"/>
                  </a:moveTo>
                  <a:cubicBezTo>
                    <a:pt x="1007406" y="-1466"/>
                    <a:pt x="1051113" y="11645"/>
                    <a:pt x="1081775" y="41196"/>
                  </a:cubicBezTo>
                  <a:cubicBezTo>
                    <a:pt x="1101805" y="60500"/>
                    <a:pt x="1115030" y="85625"/>
                    <a:pt x="1119349" y="116033"/>
                  </a:cubicBezTo>
                  <a:cubicBezTo>
                    <a:pt x="1112931" y="103633"/>
                    <a:pt x="1104158" y="92219"/>
                    <a:pt x="1093494" y="81508"/>
                  </a:cubicBezTo>
                  <a:cubicBezTo>
                    <a:pt x="1010899" y="-1451"/>
                    <a:pt x="882017" y="28786"/>
                    <a:pt x="737350" y="130602"/>
                  </a:cubicBezTo>
                  <a:cubicBezTo>
                    <a:pt x="943277" y="190863"/>
                    <a:pt x="1091569" y="370605"/>
                    <a:pt x="1091569" y="582598"/>
                  </a:cubicBezTo>
                  <a:lnTo>
                    <a:pt x="1085273" y="640757"/>
                  </a:lnTo>
                  <a:lnTo>
                    <a:pt x="755888" y="640756"/>
                  </a:lnTo>
                  <a:lnTo>
                    <a:pt x="719073" y="640757"/>
                  </a:lnTo>
                  <a:lnTo>
                    <a:pt x="408284" y="640757"/>
                  </a:lnTo>
                  <a:cubicBezTo>
                    <a:pt x="424002" y="743453"/>
                    <a:pt x="484447" y="819382"/>
                    <a:pt x="582086" y="819383"/>
                  </a:cubicBezTo>
                  <a:cubicBezTo>
                    <a:pt x="648673" y="819382"/>
                    <a:pt x="697960" y="784070"/>
                    <a:pt x="725617" y="727992"/>
                  </a:cubicBezTo>
                  <a:lnTo>
                    <a:pt x="1064773" y="727992"/>
                  </a:lnTo>
                  <a:cubicBezTo>
                    <a:pt x="1000780" y="921122"/>
                    <a:pt x="807116" y="1060320"/>
                    <a:pt x="578539" y="1060320"/>
                  </a:cubicBezTo>
                  <a:cubicBezTo>
                    <a:pt x="541437" y="1060319"/>
                    <a:pt x="505255" y="1056652"/>
                    <a:pt x="470646" y="1048435"/>
                  </a:cubicBezTo>
                  <a:cubicBezTo>
                    <a:pt x="288189" y="1159820"/>
                    <a:pt x="124174" y="1191927"/>
                    <a:pt x="45670" y="1116267"/>
                  </a:cubicBezTo>
                  <a:cubicBezTo>
                    <a:pt x="-38972" y="1034693"/>
                    <a:pt x="-2092" y="849162"/>
                    <a:pt x="124297" y="645271"/>
                  </a:cubicBezTo>
                  <a:cubicBezTo>
                    <a:pt x="126384" y="641564"/>
                    <a:pt x="128546" y="637931"/>
                    <a:pt x="130887" y="634433"/>
                  </a:cubicBezTo>
                  <a:cubicBezTo>
                    <a:pt x="140131" y="616742"/>
                    <a:pt x="151256" y="599735"/>
                    <a:pt x="163296" y="582889"/>
                  </a:cubicBezTo>
                  <a:cubicBezTo>
                    <a:pt x="171413" y="570408"/>
                    <a:pt x="179765" y="558285"/>
                    <a:pt x="189707" y="547372"/>
                  </a:cubicBezTo>
                  <a:cubicBezTo>
                    <a:pt x="207410" y="520542"/>
                    <a:pt x="227598" y="494496"/>
                    <a:pt x="249351" y="468810"/>
                  </a:cubicBezTo>
                  <a:cubicBezTo>
                    <a:pt x="261501" y="453873"/>
                    <a:pt x="274484" y="439223"/>
                    <a:pt x="288439" y="424719"/>
                  </a:cubicBezTo>
                  <a:cubicBezTo>
                    <a:pt x="304701" y="403895"/>
                    <a:pt x="322841" y="384213"/>
                    <a:pt x="341644" y="364703"/>
                  </a:cubicBezTo>
                  <a:cubicBezTo>
                    <a:pt x="392793" y="311630"/>
                    <a:pt x="445389" y="263415"/>
                    <a:pt x="498166" y="220924"/>
                  </a:cubicBezTo>
                  <a:cubicBezTo>
                    <a:pt x="310657" y="309270"/>
                    <a:pt x="183697" y="431706"/>
                    <a:pt x="65845" y="579499"/>
                  </a:cubicBezTo>
                  <a:cubicBezTo>
                    <a:pt x="67312" y="317087"/>
                    <a:pt x="296312" y="104878"/>
                    <a:pt x="578538" y="104878"/>
                  </a:cubicBezTo>
                  <a:lnTo>
                    <a:pt x="651994" y="111773"/>
                  </a:lnTo>
                  <a:cubicBezTo>
                    <a:pt x="764896" y="41979"/>
                    <a:pt x="871117" y="2651"/>
                    <a:pt x="954622" y="129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07109" y="2728686"/>
            <a:ext cx="1837453" cy="3014438"/>
            <a:chOff x="1407109" y="2728686"/>
            <a:chExt cx="1837453" cy="3014438"/>
          </a:xfrm>
        </p:grpSpPr>
        <p:sp>
          <p:nvSpPr>
            <p:cNvPr id="3" name="MH_Other_2"/>
            <p:cNvSpPr/>
            <p:nvPr>
              <p:custDataLst>
                <p:tags r:id="rId7"/>
              </p:custDataLst>
            </p:nvPr>
          </p:nvSpPr>
          <p:spPr>
            <a:xfrm>
              <a:off x="2143784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4" name="MH_SubTitle_1"/>
            <p:cNvSpPr/>
            <p:nvPr>
              <p:custDataLst>
                <p:tags r:id="rId8"/>
              </p:custDataLst>
            </p:nvPr>
          </p:nvSpPr>
          <p:spPr>
            <a:xfrm>
              <a:off x="1407109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20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MH_Other_3"/>
            <p:cNvSpPr/>
            <p:nvPr>
              <p:custDataLst>
                <p:tags r:id="rId9"/>
              </p:custDataLst>
            </p:nvPr>
          </p:nvSpPr>
          <p:spPr>
            <a:xfrm>
              <a:off x="1496018" y="2728686"/>
              <a:ext cx="635064" cy="723973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EFFFF"/>
                  </a:solidFill>
                </a:rPr>
                <a:t>A</a:t>
              </a:r>
              <a:endParaRPr lang="zh-CN" altLang="en-US" sz="2800" dirty="0">
                <a:solidFill>
                  <a:srgbClr val="FEFFFF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449575" y="3722679"/>
              <a:ext cx="1752520" cy="1472716"/>
              <a:chOff x="1376585" y="3643145"/>
              <a:chExt cx="1752520" cy="1472716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1379908" y="3643145"/>
                <a:ext cx="1749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kzidenz-Grotesk BQ Condensed" pitchFamily="2" charset="0"/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1376585" y="4038643"/>
                <a:ext cx="175208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</p:grpSp>
        <p:sp>
          <p:nvSpPr>
            <p:cNvPr id="39" name="KSO_Shape"/>
            <p:cNvSpPr/>
            <p:nvPr/>
          </p:nvSpPr>
          <p:spPr bwMode="auto">
            <a:xfrm>
              <a:off x="2067188" y="5142401"/>
              <a:ext cx="557223" cy="557223"/>
            </a:xfrm>
            <a:custGeom>
              <a:avLst/>
              <a:gdLst>
                <a:gd name="T0" fmla="*/ 2147483646 w 207"/>
                <a:gd name="T1" fmla="*/ 2147483646 h 207"/>
                <a:gd name="T2" fmla="*/ 2147483646 w 207"/>
                <a:gd name="T3" fmla="*/ 2147483646 h 207"/>
                <a:gd name="T4" fmla="*/ 2147483646 w 207"/>
                <a:gd name="T5" fmla="*/ 2147483646 h 207"/>
                <a:gd name="T6" fmla="*/ 2147483646 w 207"/>
                <a:gd name="T7" fmla="*/ 2147483646 h 207"/>
                <a:gd name="T8" fmla="*/ 2147483646 w 207"/>
                <a:gd name="T9" fmla="*/ 2147483646 h 207"/>
                <a:gd name="T10" fmla="*/ 2147483646 w 207"/>
                <a:gd name="T11" fmla="*/ 2147483646 h 207"/>
                <a:gd name="T12" fmla="*/ 2147483646 w 207"/>
                <a:gd name="T13" fmla="*/ 2147483646 h 207"/>
                <a:gd name="T14" fmla="*/ 2147483646 w 207"/>
                <a:gd name="T15" fmla="*/ 2147483646 h 207"/>
                <a:gd name="T16" fmla="*/ 2147483646 w 207"/>
                <a:gd name="T17" fmla="*/ 2147483646 h 207"/>
                <a:gd name="T18" fmla="*/ 2147483646 w 207"/>
                <a:gd name="T19" fmla="*/ 2147483646 h 207"/>
                <a:gd name="T20" fmla="*/ 2147483646 w 207"/>
                <a:gd name="T21" fmla="*/ 2147483646 h 207"/>
                <a:gd name="T22" fmla="*/ 2147483646 w 207"/>
                <a:gd name="T23" fmla="*/ 2147483646 h 207"/>
                <a:gd name="T24" fmla="*/ 2147483646 w 207"/>
                <a:gd name="T25" fmla="*/ 2147483646 h 207"/>
                <a:gd name="T26" fmla="*/ 2147483646 w 207"/>
                <a:gd name="T27" fmla="*/ 2147483646 h 207"/>
                <a:gd name="T28" fmla="*/ 0 w 207"/>
                <a:gd name="T29" fmla="*/ 2147483646 h 207"/>
                <a:gd name="T30" fmla="*/ 2147483646 w 207"/>
                <a:gd name="T31" fmla="*/ 2147483646 h 207"/>
                <a:gd name="T32" fmla="*/ 2147483646 w 207"/>
                <a:gd name="T33" fmla="*/ 0 h 207"/>
                <a:gd name="T34" fmla="*/ 2147483646 w 207"/>
                <a:gd name="T35" fmla="*/ 2147483646 h 207"/>
                <a:gd name="T36" fmla="*/ 2147483646 w 207"/>
                <a:gd name="T37" fmla="*/ 2147483646 h 207"/>
                <a:gd name="T38" fmla="*/ 2147483646 w 207"/>
                <a:gd name="T39" fmla="*/ 2147483646 h 207"/>
                <a:gd name="T40" fmla="*/ 2147483646 w 207"/>
                <a:gd name="T41" fmla="*/ 2147483646 h 207"/>
                <a:gd name="T42" fmla="*/ 2147483646 w 207"/>
                <a:gd name="T43" fmla="*/ 2147483646 h 207"/>
                <a:gd name="T44" fmla="*/ 2147483646 w 207"/>
                <a:gd name="T45" fmla="*/ 2147483646 h 207"/>
                <a:gd name="T46" fmla="*/ 2147483646 w 207"/>
                <a:gd name="T47" fmla="*/ 2147483646 h 207"/>
                <a:gd name="T48" fmla="*/ 2147483646 w 207"/>
                <a:gd name="T49" fmla="*/ 2147483646 h 207"/>
                <a:gd name="T50" fmla="*/ 2147483646 w 207"/>
                <a:gd name="T51" fmla="*/ 2147483646 h 207"/>
                <a:gd name="T52" fmla="*/ 2147483646 w 207"/>
                <a:gd name="T53" fmla="*/ 2147483646 h 207"/>
                <a:gd name="T54" fmla="*/ 2147483646 w 207"/>
                <a:gd name="T55" fmla="*/ 2147483646 h 207"/>
                <a:gd name="T56" fmla="*/ 2147483646 w 207"/>
                <a:gd name="T57" fmla="*/ 2147483646 h 207"/>
                <a:gd name="T58" fmla="*/ 2147483646 w 207"/>
                <a:gd name="T59" fmla="*/ 2147483646 h 207"/>
                <a:gd name="T60" fmla="*/ 2147483646 w 207"/>
                <a:gd name="T61" fmla="*/ 2147483646 h 207"/>
                <a:gd name="T62" fmla="*/ 2147483646 w 207"/>
                <a:gd name="T63" fmla="*/ 2147483646 h 207"/>
                <a:gd name="T64" fmla="*/ 2147483646 w 207"/>
                <a:gd name="T65" fmla="*/ 2147483646 h 207"/>
                <a:gd name="T66" fmla="*/ 2147483646 w 207"/>
                <a:gd name="T67" fmla="*/ 2147483646 h 207"/>
                <a:gd name="T68" fmla="*/ 2147483646 w 207"/>
                <a:gd name="T69" fmla="*/ 2147483646 h 207"/>
                <a:gd name="T70" fmla="*/ 2147483646 w 207"/>
                <a:gd name="T71" fmla="*/ 2147483646 h 207"/>
                <a:gd name="T72" fmla="*/ 2147483646 w 207"/>
                <a:gd name="T73" fmla="*/ 2147483646 h 207"/>
                <a:gd name="T74" fmla="*/ 2147483646 w 207"/>
                <a:gd name="T75" fmla="*/ 2147483646 h 2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47438" y="2728686"/>
            <a:ext cx="1837453" cy="3014438"/>
            <a:chOff x="8947438" y="2728686"/>
            <a:chExt cx="1837453" cy="3014438"/>
          </a:xfrm>
        </p:grpSpPr>
        <p:sp>
          <p:nvSpPr>
            <p:cNvPr id="14" name="MH_Other_10"/>
            <p:cNvSpPr/>
            <p:nvPr>
              <p:custDataLst>
                <p:tags r:id="rId4"/>
              </p:custDataLst>
            </p:nvPr>
          </p:nvSpPr>
          <p:spPr>
            <a:xfrm>
              <a:off x="9686229" y="2728686"/>
              <a:ext cx="245558" cy="232857"/>
            </a:xfrm>
            <a:prstGeom prst="rtTriangl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25000" lnSpcReduction="20000"/>
            </a:bodyPr>
            <a:lstStyle/>
            <a:p>
              <a:pPr algn="ctr">
                <a:defRPr/>
              </a:pPr>
              <a:endParaRPr lang="zh-CN" altLang="en-US" sz="2800"/>
            </a:p>
          </p:txBody>
        </p:sp>
        <p:sp>
          <p:nvSpPr>
            <p:cNvPr id="15" name="MH_SubTitle_4"/>
            <p:cNvSpPr/>
            <p:nvPr>
              <p:custDataLst>
                <p:tags r:id="rId5"/>
              </p:custDataLst>
            </p:nvPr>
          </p:nvSpPr>
          <p:spPr>
            <a:xfrm>
              <a:off x="8947438" y="2961543"/>
              <a:ext cx="1837453" cy="2781581"/>
            </a:xfrm>
            <a:prstGeom prst="rect">
              <a:avLst/>
            </a:prstGeom>
            <a:solidFill>
              <a:srgbClr val="FEFFFF"/>
            </a:solidFill>
            <a:ln w="3175">
              <a:solidFill>
                <a:schemeClr val="accent4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144000" rIns="7200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6" name="MH_Other_11"/>
            <p:cNvSpPr/>
            <p:nvPr>
              <p:custDataLst>
                <p:tags r:id="rId6"/>
              </p:custDataLst>
            </p:nvPr>
          </p:nvSpPr>
          <p:spPr>
            <a:xfrm>
              <a:off x="9038464" y="2728686"/>
              <a:ext cx="635064" cy="723973"/>
            </a:xfrm>
            <a:custGeom>
              <a:avLst/>
              <a:gdLst>
                <a:gd name="connsiteX0" fmla="*/ 0 w 466725"/>
                <a:gd name="connsiteY0" fmla="*/ 0 h 533401"/>
                <a:gd name="connsiteX1" fmla="*/ 466725 w 466725"/>
                <a:gd name="connsiteY1" fmla="*/ 0 h 533401"/>
                <a:gd name="connsiteX2" fmla="*/ 466725 w 466725"/>
                <a:gd name="connsiteY2" fmla="*/ 300038 h 533401"/>
                <a:gd name="connsiteX3" fmla="*/ 233362 w 466725"/>
                <a:gd name="connsiteY3" fmla="*/ 533401 h 533401"/>
                <a:gd name="connsiteX4" fmla="*/ 233363 w 466725"/>
                <a:gd name="connsiteY4" fmla="*/ 533400 h 533401"/>
                <a:gd name="connsiteX5" fmla="*/ 0 w 466725"/>
                <a:gd name="connsiteY5" fmla="*/ 300037 h 53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725" h="533401">
                  <a:moveTo>
                    <a:pt x="0" y="0"/>
                  </a:moveTo>
                  <a:lnTo>
                    <a:pt x="466725" y="0"/>
                  </a:lnTo>
                  <a:lnTo>
                    <a:pt x="466725" y="300038"/>
                  </a:lnTo>
                  <a:cubicBezTo>
                    <a:pt x="466725" y="428921"/>
                    <a:pt x="362245" y="533401"/>
                    <a:pt x="233362" y="533401"/>
                  </a:cubicBezTo>
                  <a:lnTo>
                    <a:pt x="233363" y="533400"/>
                  </a:lnTo>
                  <a:cubicBezTo>
                    <a:pt x="104480" y="533400"/>
                    <a:pt x="0" y="428920"/>
                    <a:pt x="0" y="30003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254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dirty="0">
                  <a:solidFill>
                    <a:srgbClr val="FEFFFF"/>
                  </a:solidFill>
                </a:rPr>
                <a:t>D</a:t>
              </a:r>
              <a:endParaRPr lang="zh-CN" altLang="en-US" sz="2800" dirty="0">
                <a:solidFill>
                  <a:srgbClr val="FEFFFF"/>
                </a:solidFill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989905" y="3722679"/>
              <a:ext cx="1752520" cy="1472716"/>
              <a:chOff x="1376585" y="3643145"/>
              <a:chExt cx="1752520" cy="1472716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379908" y="3643145"/>
                <a:ext cx="17491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 spc="3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kzidenz-Grotesk BQ Condensed" pitchFamily="2" charset="0"/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TITLE HERE</a:t>
                </a:r>
                <a:endParaRPr lang="zh-CN" altLang="en-US" sz="2400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kzidenz-Grotesk BQ Condensed" pitchFamily="2" charset="0"/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1376585" y="4038643"/>
                <a:ext cx="1752083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r>
                  <a:rPr lang="en-US" altLang="zh-CN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迷你简立黑" panose="02010604000101010101" pitchFamily="2" charset="-122"/>
                    <a:cs typeface="Segoe UI Black" panose="020B0A02040204020203" pitchFamily="34" charset="0"/>
                  </a:rPr>
                  <a:t>Add your title here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  <a:p>
                <a:pPr algn="just"/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迷你简立黑" panose="02010604000101010101" pitchFamily="2" charset="-122"/>
                  <a:cs typeface="Segoe UI Black" panose="020B0A02040204020203" pitchFamily="34" charset="0"/>
                </a:endParaRPr>
              </a:p>
            </p:txBody>
          </p:sp>
        </p:grpSp>
        <p:sp>
          <p:nvSpPr>
            <p:cNvPr id="40" name="KSO_Shape"/>
            <p:cNvSpPr/>
            <p:nvPr/>
          </p:nvSpPr>
          <p:spPr>
            <a:xfrm>
              <a:off x="9602966" y="5187907"/>
              <a:ext cx="557223" cy="466210"/>
            </a:xfrm>
            <a:custGeom>
              <a:avLst/>
              <a:gdLst/>
              <a:ahLst/>
              <a:cxnLst/>
              <a:rect l="l" t="t" r="r" b="b"/>
              <a:pathLst>
                <a:path w="1366582" h="1042046">
                  <a:moveTo>
                    <a:pt x="37022" y="792087"/>
                  </a:moveTo>
                  <a:lnTo>
                    <a:pt x="185104" y="792087"/>
                  </a:lnTo>
                  <a:cubicBezTo>
                    <a:pt x="205551" y="792087"/>
                    <a:pt x="222126" y="808662"/>
                    <a:pt x="222126" y="829109"/>
                  </a:cubicBezTo>
                  <a:lnTo>
                    <a:pt x="222126" y="1005022"/>
                  </a:lnTo>
                  <a:cubicBezTo>
                    <a:pt x="222126" y="1025469"/>
                    <a:pt x="205551" y="1042044"/>
                    <a:pt x="185104" y="1042044"/>
                  </a:cubicBezTo>
                  <a:lnTo>
                    <a:pt x="37022" y="1042044"/>
                  </a:lnTo>
                  <a:cubicBezTo>
                    <a:pt x="16575" y="1042044"/>
                    <a:pt x="0" y="1025469"/>
                    <a:pt x="0" y="1005022"/>
                  </a:cubicBezTo>
                  <a:lnTo>
                    <a:pt x="0" y="829109"/>
                  </a:lnTo>
                  <a:cubicBezTo>
                    <a:pt x="0" y="808662"/>
                    <a:pt x="16575" y="792087"/>
                    <a:pt x="37022" y="792087"/>
                  </a:cubicBezTo>
                  <a:close/>
                  <a:moveTo>
                    <a:pt x="308442" y="614561"/>
                  </a:moveTo>
                  <a:lnTo>
                    <a:pt x="456524" y="614561"/>
                  </a:lnTo>
                  <a:cubicBezTo>
                    <a:pt x="476971" y="614561"/>
                    <a:pt x="493546" y="631136"/>
                    <a:pt x="493546" y="651583"/>
                  </a:cubicBezTo>
                  <a:lnTo>
                    <a:pt x="493546" y="1005023"/>
                  </a:lnTo>
                  <a:cubicBezTo>
                    <a:pt x="493546" y="1025470"/>
                    <a:pt x="476971" y="1042045"/>
                    <a:pt x="456524" y="1042045"/>
                  </a:cubicBezTo>
                  <a:lnTo>
                    <a:pt x="308442" y="1042045"/>
                  </a:lnTo>
                  <a:cubicBezTo>
                    <a:pt x="287995" y="1042045"/>
                    <a:pt x="271420" y="1025470"/>
                    <a:pt x="271420" y="1005023"/>
                  </a:cubicBezTo>
                  <a:lnTo>
                    <a:pt x="271420" y="651583"/>
                  </a:lnTo>
                  <a:cubicBezTo>
                    <a:pt x="271420" y="631136"/>
                    <a:pt x="287995" y="614561"/>
                    <a:pt x="308442" y="614561"/>
                  </a:cubicBezTo>
                  <a:close/>
                  <a:moveTo>
                    <a:pt x="583127" y="432047"/>
                  </a:moveTo>
                  <a:lnTo>
                    <a:pt x="744271" y="432047"/>
                  </a:lnTo>
                  <a:cubicBezTo>
                    <a:pt x="766521" y="432047"/>
                    <a:pt x="784558" y="450084"/>
                    <a:pt x="784558" y="472334"/>
                  </a:cubicBezTo>
                  <a:lnTo>
                    <a:pt x="784558" y="1001758"/>
                  </a:lnTo>
                  <a:cubicBezTo>
                    <a:pt x="784558" y="1024008"/>
                    <a:pt x="766521" y="1042045"/>
                    <a:pt x="744271" y="1042045"/>
                  </a:cubicBezTo>
                  <a:lnTo>
                    <a:pt x="583127" y="1042045"/>
                  </a:lnTo>
                  <a:cubicBezTo>
                    <a:pt x="560877" y="1042045"/>
                    <a:pt x="542840" y="1024008"/>
                    <a:pt x="542840" y="1001758"/>
                  </a:cubicBezTo>
                  <a:lnTo>
                    <a:pt x="542840" y="472334"/>
                  </a:lnTo>
                  <a:cubicBezTo>
                    <a:pt x="542840" y="450084"/>
                    <a:pt x="560877" y="432047"/>
                    <a:pt x="583127" y="432047"/>
                  </a:cubicBezTo>
                  <a:close/>
                  <a:moveTo>
                    <a:pt x="874139" y="210194"/>
                  </a:moveTo>
                  <a:lnTo>
                    <a:pt x="1035283" y="210194"/>
                  </a:lnTo>
                  <a:cubicBezTo>
                    <a:pt x="1057533" y="210194"/>
                    <a:pt x="1075570" y="228231"/>
                    <a:pt x="1075570" y="250481"/>
                  </a:cubicBezTo>
                  <a:lnTo>
                    <a:pt x="1075570" y="1001758"/>
                  </a:lnTo>
                  <a:cubicBezTo>
                    <a:pt x="1075570" y="1024008"/>
                    <a:pt x="1057533" y="1042045"/>
                    <a:pt x="1035283" y="1042045"/>
                  </a:cubicBezTo>
                  <a:lnTo>
                    <a:pt x="874139" y="1042045"/>
                  </a:lnTo>
                  <a:cubicBezTo>
                    <a:pt x="851889" y="1042045"/>
                    <a:pt x="833852" y="1024008"/>
                    <a:pt x="833852" y="1001758"/>
                  </a:cubicBezTo>
                  <a:lnTo>
                    <a:pt x="833852" y="250481"/>
                  </a:lnTo>
                  <a:cubicBezTo>
                    <a:pt x="833852" y="228231"/>
                    <a:pt x="851889" y="210194"/>
                    <a:pt x="874139" y="210194"/>
                  </a:cubicBezTo>
                  <a:close/>
                  <a:moveTo>
                    <a:pt x="1165151" y="0"/>
                  </a:moveTo>
                  <a:lnTo>
                    <a:pt x="1326295" y="0"/>
                  </a:lnTo>
                  <a:cubicBezTo>
                    <a:pt x="1348545" y="0"/>
                    <a:pt x="1366582" y="18037"/>
                    <a:pt x="1366582" y="40287"/>
                  </a:cubicBezTo>
                  <a:lnTo>
                    <a:pt x="1366582" y="1001759"/>
                  </a:lnTo>
                  <a:cubicBezTo>
                    <a:pt x="1366582" y="1024009"/>
                    <a:pt x="1348545" y="1042046"/>
                    <a:pt x="1326295" y="1042046"/>
                  </a:cubicBezTo>
                  <a:lnTo>
                    <a:pt x="1165151" y="1042046"/>
                  </a:lnTo>
                  <a:cubicBezTo>
                    <a:pt x="1142901" y="1042046"/>
                    <a:pt x="1124864" y="1024009"/>
                    <a:pt x="1124864" y="1001759"/>
                  </a:cubicBezTo>
                  <a:lnTo>
                    <a:pt x="1124864" y="40287"/>
                  </a:lnTo>
                  <a:cubicBezTo>
                    <a:pt x="1124864" y="18037"/>
                    <a:pt x="1142901" y="0"/>
                    <a:pt x="1165151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2" name="任意多边形 41"/>
          <p:cNvSpPr/>
          <p:nvPr/>
        </p:nvSpPr>
        <p:spPr>
          <a:xfrm>
            <a:off x="99786" y="118836"/>
            <a:ext cx="3581400" cy="659846"/>
          </a:xfrm>
          <a:custGeom>
            <a:avLst/>
            <a:gdLst>
              <a:gd name="connsiteX0" fmla="*/ 0 w 3581400"/>
              <a:gd name="connsiteY0" fmla="*/ 0 h 659846"/>
              <a:gd name="connsiteX1" fmla="*/ 3388551 w 3581400"/>
              <a:gd name="connsiteY1" fmla="*/ 0 h 659846"/>
              <a:gd name="connsiteX2" fmla="*/ 3581400 w 3581400"/>
              <a:gd name="connsiteY2" fmla="*/ 137739 h 659846"/>
              <a:gd name="connsiteX3" fmla="*/ 3581400 w 3581400"/>
              <a:gd name="connsiteY3" fmla="*/ 659846 h 659846"/>
              <a:gd name="connsiteX4" fmla="*/ 245652 w 3581400"/>
              <a:gd name="connsiteY4" fmla="*/ 659846 h 659846"/>
              <a:gd name="connsiteX5" fmla="*/ 0 w 3581400"/>
              <a:gd name="connsiteY5" fmla="*/ 484394 h 65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81400" h="659846">
                <a:moveTo>
                  <a:pt x="0" y="0"/>
                </a:moveTo>
                <a:lnTo>
                  <a:pt x="3388551" y="0"/>
                </a:lnTo>
                <a:lnTo>
                  <a:pt x="3581400" y="137739"/>
                </a:lnTo>
                <a:lnTo>
                  <a:pt x="3581400" y="659846"/>
                </a:lnTo>
                <a:lnTo>
                  <a:pt x="245652" y="659846"/>
                </a:lnTo>
                <a:lnTo>
                  <a:pt x="0" y="4843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dist="635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280689" y="136147"/>
            <a:ext cx="3236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>
                <a:solidFill>
                  <a:schemeClr val="bg1"/>
                </a:solidFill>
                <a:latin typeface="Akzidenz-Grotesk BQ Condensed" pitchFamily="2" charset="0"/>
                <a:ea typeface="迷你简立黑" panose="02010604000101010101" pitchFamily="2" charset="-122"/>
                <a:cs typeface="Segoe UI Black" panose="020B0A02040204020203" pitchFamily="34" charset="0"/>
              </a:rPr>
              <a:t>ADD YOUR TITLE HERE</a:t>
            </a:r>
            <a:endParaRPr lang="zh-CN" altLang="en-US" sz="2400" spc="300" dirty="0">
              <a:solidFill>
                <a:schemeClr val="bg1"/>
              </a:solidFill>
              <a:latin typeface="Akzidenz-Grotesk BQ Condensed" pitchFamily="2" charset="0"/>
              <a:ea typeface="迷你简立黑" panose="02010604000101010101" pitchFamily="2" charset="-122"/>
              <a:cs typeface="Segoe UI Black" panose="020B0A02040204020203" pitchFamily="34" charset="0"/>
            </a:endParaRPr>
          </a:p>
        </p:txBody>
      </p:sp>
      <p:sp>
        <p:nvSpPr>
          <p:cNvPr id="44" name="等腰三角形 43"/>
          <p:cNvSpPr/>
          <p:nvPr/>
        </p:nvSpPr>
        <p:spPr>
          <a:xfrm rot="5400000">
            <a:off x="133941" y="84952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rot="5400000" flipH="1" flipV="1">
            <a:off x="3390860" y="488663"/>
            <a:ext cx="256152" cy="324464"/>
          </a:xfrm>
          <a:prstGeom prst="triangl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296531" y="458587"/>
            <a:ext cx="3206327" cy="3130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1200" kern="0" spc="300" dirty="0">
                <a:solidFill>
                  <a:schemeClr val="bg1"/>
                </a:solidFill>
                <a:cs typeface="宋体" panose="02010600030101010101" pitchFamily="2" charset="-122"/>
              </a:rPr>
              <a:t>LOREM IPSUM DOLOR SIT AMET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8" grpId="0"/>
      <p:bldP spid="42" grpId="0" animBg="1"/>
      <p:bldP spid="43" grpId="0"/>
      <p:bldP spid="44" grpId="0" animBg="1"/>
      <p:bldP spid="45" grpId="0" animBg="1"/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1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SubTitle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Sub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SubTitle"/>
  <p:tag name="MH_ORDER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SubTitle"/>
  <p:tag name="MH_ORDER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205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2733"/>
  <p:tag name="MH_LIBRARY" val="GRAPHIC"/>
  <p:tag name="MH_TYPE" val="Text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Other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SubTitle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SubTitle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SubTitle"/>
  <p:tag name="MH_ORDER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SubTitle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5151"/>
  <p:tag name="MH_LIBRARY" val="GRAPHIC"/>
  <p:tag name="MH_TYPE" val="Text"/>
  <p:tag name="MH_ORDER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12718"/>
  <p:tag name="MH_LIBRARY" val="GRAPHIC"/>
  <p:tag name="MH_TYPE" val="Other"/>
  <p:tag name="MH_ORDE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SubTitle"/>
  <p:tag name="MH_ORDER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10045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4112718"/>
  <p:tag name="MH_LIBRARY" val="GRAPHIC"/>
  <p:tag name="MH_TYPE" val="Text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Text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SubTitle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091922"/>
  <p:tag name="MH_LIBRARY" val="GRAPHIC"/>
  <p:tag name="MH_TYPE" val="Other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Text"/>
  <p:tag name="MH" val="20150813100928"/>
  <p:tag name="MH_LIBRARY" val="GRAPHIC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3100928"/>
  <p:tag name="MH_LIBRARY" val="GRAPHIC"/>
  <p:tag name="MH_TYPE" val="Text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12135343"/>
  <p:tag name="MH_LIBRARY" val="GRAPHIC"/>
  <p:tag name="MH_ORDER" val="任意多边形 10"/>
</p:tagLst>
</file>

<file path=ppt/theme/theme1.xml><?xml version="1.0" encoding="utf-8"?>
<a:theme xmlns:a="http://schemas.openxmlformats.org/drawingml/2006/main" name="Office 主题">
  <a:themeElements>
    <a:clrScheme name="几何商务模板">
      <a:dk1>
        <a:sysClr val="windowText" lastClr="000000"/>
      </a:dk1>
      <a:lt1>
        <a:sysClr val="window" lastClr="FFFFFF"/>
      </a:lt1>
      <a:dk2>
        <a:srgbClr val="44546A"/>
      </a:dk2>
      <a:lt2>
        <a:srgbClr val="826C4A"/>
      </a:lt2>
      <a:accent1>
        <a:srgbClr val="F5841C"/>
      </a:accent1>
      <a:accent2>
        <a:srgbClr val="0DA5DF"/>
      </a:accent2>
      <a:accent3>
        <a:srgbClr val="5FCACB"/>
      </a:accent3>
      <a:accent4>
        <a:srgbClr val="A0BF0D"/>
      </a:accent4>
      <a:accent5>
        <a:srgbClr val="E13F62"/>
      </a:accent5>
      <a:accent6>
        <a:srgbClr val="F2523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乳色玻璃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1372</Words>
  <Application>Microsoft Office PowerPoint</Application>
  <PresentationFormat>宽屏</PresentationFormat>
  <Paragraphs>273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Akzidenz-Grotesk BQ Condensed</vt:lpstr>
      <vt:lpstr>宋体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天 下</cp:lastModifiedBy>
  <cp:revision>97</cp:revision>
  <dcterms:created xsi:type="dcterms:W3CDTF">2015-08-12T02:09:00Z</dcterms:created>
  <dcterms:modified xsi:type="dcterms:W3CDTF">2021-01-04T22:28:29Z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