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70" r:id="rId7"/>
    <p:sldId id="267" r:id="rId8"/>
    <p:sldId id="262" r:id="rId9"/>
    <p:sldId id="263" r:id="rId10"/>
    <p:sldId id="264" r:id="rId11"/>
    <p:sldId id="268" r:id="rId12"/>
    <p:sldId id="265" r:id="rId13"/>
    <p:sldId id="261" r:id="rId14"/>
    <p:sldId id="266" r:id="rId15"/>
    <p:sldId id="269" r:id="rId1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367"/>
    <a:srgbClr val="EAC263"/>
    <a:srgbClr val="F1D289"/>
    <a:srgbClr val="8FA670"/>
    <a:srgbClr val="487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showGuides="1">
      <p:cViewPr varScale="1">
        <p:scale>
          <a:sx n="113" d="100"/>
          <a:sy n="113" d="100"/>
        </p:scale>
        <p:origin x="282" y="96"/>
      </p:cViewPr>
      <p:guideLst>
        <p:guide pos="3840"/>
        <p:guide orient="horz" pos="2160"/>
      </p:guideLst>
    </p:cSldViewPr>
  </p:slideViewPr>
  <p:notesTextViewPr>
    <p:cViewPr>
      <p:scale>
        <a:sx n="1" d="1"/>
        <a:sy n="1" d="1"/>
      </p:scale>
      <p:origin x="0" y="0"/>
    </p:cViewPr>
  </p:notesTextViewPr>
  <p:sorterViewPr>
    <p:cViewPr>
      <p:scale>
        <a:sx n="86" d="100"/>
        <a:sy n="86"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57EEF5BC-697B-4990-94C8-D6C38AF9EF03}"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6CB91BD8-CDF4-4C73-9E14-BC3D558C46E4}"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755410"/>
            <a:ext cx="9144000" cy="2387600"/>
          </a:xfrm>
        </p:spPr>
        <p:txBody>
          <a:bodyPr anchor="b"/>
          <a:lstStyle>
            <a:lvl1pPr algn="ctr">
              <a:defRPr sz="6000">
                <a:solidFill>
                  <a:schemeClr val="bg1"/>
                </a:solidFill>
              </a:defRPr>
            </a:lvl1pPr>
          </a:lstStyle>
          <a:p>
            <a:r>
              <a:rPr lang="zh-CN" altLang="en-US"/>
              <a:t>单击此处编辑母版标题样式</a:t>
            </a:r>
          </a:p>
        </p:txBody>
      </p:sp>
      <p:sp>
        <p:nvSpPr>
          <p:cNvPr id="3" name="副标题 2"/>
          <p:cNvSpPr>
            <a:spLocks noGrp="1"/>
          </p:cNvSpPr>
          <p:nvPr>
            <p:ph type="subTitle" idx="1"/>
          </p:nvPr>
        </p:nvSpPr>
        <p:spPr>
          <a:xfrm>
            <a:off x="1524000" y="4235085"/>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65A6A9B-38AD-43C2-A783-3A2EEBDF3BF9}"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068780-7807-4822-BFDF-5BA6E55045BF}"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DFCB9DC-0CF0-481C-975E-D3C2E5D1971F}"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983CCD-47C7-4E45-B4D2-D5B74BEC6D1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149214B-DCA3-4E0A-93A4-277FA474EF78}"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AB5A7D-D0EB-4402-9261-BC963A45E158}"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84F269B-DEE6-4CC9-B881-BC83B0240FF4}"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E85095-2749-4470-BA4A-731C00E9659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0" y="0"/>
            <a:ext cx="7315200" cy="68580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userDrawn="1"/>
        </p:nvSpPr>
        <p:spPr>
          <a:xfrm>
            <a:off x="3581400" y="2362200"/>
            <a:ext cx="5029200" cy="256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2819400" y="2042433"/>
            <a:ext cx="8532812" cy="1517651"/>
          </a:xfrm>
        </p:spPr>
        <p:txBody>
          <a:bodyPr anchor="b"/>
          <a:lstStyle>
            <a:lvl1pPr algn="ctr">
              <a:defRPr sz="6000">
                <a:solidFill>
                  <a:srgbClr val="E79367"/>
                </a:solidFill>
              </a:defRPr>
            </a:lvl1pPr>
          </a:lstStyle>
          <a:p>
            <a:r>
              <a:rPr lang="zh-CN" altLang="en-US" dirty="0"/>
              <a:t>单击此处编辑母版标题样式</a:t>
            </a:r>
          </a:p>
        </p:txBody>
      </p:sp>
      <p:sp>
        <p:nvSpPr>
          <p:cNvPr id="3" name="文本占位符 2"/>
          <p:cNvSpPr>
            <a:spLocks noGrp="1"/>
          </p:cNvSpPr>
          <p:nvPr>
            <p:ph type="body" idx="1"/>
          </p:nvPr>
        </p:nvSpPr>
        <p:spPr>
          <a:xfrm>
            <a:off x="5086350" y="3616100"/>
            <a:ext cx="5200650" cy="1500187"/>
          </a:xfrm>
        </p:spPr>
        <p:txBody>
          <a:bodyPr>
            <a:normAutofit/>
          </a:bodyPr>
          <a:lstStyle>
            <a:lvl1pPr marL="0" indent="0" algn="ctr">
              <a:buNone/>
              <a:defRPr sz="1400">
                <a:solidFill>
                  <a:srgbClr val="E793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6" name="日期占位符 3"/>
          <p:cNvSpPr>
            <a:spLocks noGrp="1"/>
          </p:cNvSpPr>
          <p:nvPr>
            <p:ph type="dt" sz="half" idx="10"/>
          </p:nvPr>
        </p:nvSpPr>
        <p:spPr/>
        <p:txBody>
          <a:bodyPr/>
          <a:lstStyle>
            <a:lvl1pPr>
              <a:defRPr/>
            </a:lvl1pPr>
          </a:lstStyle>
          <a:p>
            <a:pPr>
              <a:defRPr/>
            </a:pPr>
            <a:fld id="{9FF79243-ABA0-4152-9C9A-870AE5E974B9}" type="datetimeFigureOut">
              <a:rPr lang="zh-CN" altLang="en-US"/>
              <a:t>2021/1/5</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39DDBA80-69B8-4390-BDBB-E773FFAE460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3058FAD-1D8C-4D9F-A1D8-C4B9CF3DF4DB}"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B0B6B5-41DA-4188-B3E6-BEBB2D9A51BB}"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0B8CE749-920D-41AB-B67A-719E2FBC8743}"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0221E7C-81B1-4EFE-A663-251A3711D95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EBEE6F9C-8898-4762-BB73-C26381A9AC8F}" type="datetimeFigureOut">
              <a:rPr lang="zh-CN" altLang="en-US"/>
              <a:t>2021/1/5</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BE7CD662-1C67-4CDB-9049-1DC506B3127C}"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818000C-FF82-4C3E-A18F-677B9E508623}"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B80297C-6222-4014-A53E-DEFBBEA57FEB}"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45D28D9-6CAC-40C4-A1F4-20E31D12111E}"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752893-0610-4DAC-BA21-D388454D9186}"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3564CE8-A39E-49F4-BBC4-998CEBF6ED3C}"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C9E3AE-03D6-4EDD-8839-483FBDB5F544}"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13EFC65-FD93-48F4-B7D6-1CBA859D64EB}"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7614F956-315F-4E63-B2FA-D40D683E956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p:nvPr>
        </p:nvSpPr>
        <p:spPr>
          <a:xfrm>
            <a:off x="1487488" y="1566863"/>
            <a:ext cx="9144000" cy="2387600"/>
          </a:xfrm>
        </p:spPr>
        <p:txBody>
          <a:bodyPr/>
          <a:lstStyle/>
          <a:p>
            <a:pPr eaLnBrk="1" hangingPunct="1"/>
            <a:r>
              <a:rPr lang="en-US" altLang="zh-CN" sz="10000" b="1">
                <a:latin typeface="Microsoft YaHei UI" panose="020B0503020204020204" pitchFamily="34" charset="-122"/>
                <a:ea typeface="Microsoft YaHei UI" panose="020B0503020204020204" pitchFamily="34" charset="-122"/>
              </a:rPr>
              <a:t>2 0 2 0</a:t>
            </a:r>
            <a:endParaRPr lang="zh-CN" altLang="en-US" sz="10000" b="1">
              <a:latin typeface="Microsoft YaHei UI" panose="020B0503020204020204" pitchFamily="34" charset="-122"/>
              <a:ea typeface="Microsoft YaHei UI" panose="020B0503020204020204" pitchFamily="34" charset="-122"/>
            </a:endParaRPr>
          </a:p>
        </p:txBody>
      </p:sp>
      <p:sp>
        <p:nvSpPr>
          <p:cNvPr id="18435" name="副标题 2"/>
          <p:cNvSpPr>
            <a:spLocks noGrp="1"/>
          </p:cNvSpPr>
          <p:nvPr>
            <p:ph type="subTitle" idx="1"/>
          </p:nvPr>
        </p:nvSpPr>
        <p:spPr>
          <a:xfrm>
            <a:off x="1487488" y="3916363"/>
            <a:ext cx="9144000" cy="1655762"/>
          </a:xfrm>
        </p:spPr>
        <p:txBody>
          <a:bodyPr/>
          <a:lstStyle/>
          <a:p>
            <a:pPr eaLnBrk="1" hangingPunct="1"/>
            <a:r>
              <a:rPr lang="zh-CN" altLang="en-US"/>
              <a:t>回味之屋</a:t>
            </a:r>
          </a:p>
        </p:txBody>
      </p:sp>
      <p:grpSp>
        <p:nvGrpSpPr>
          <p:cNvPr id="18436" name="组合 12"/>
          <p:cNvGrpSpPr/>
          <p:nvPr/>
        </p:nvGrpSpPr>
        <p:grpSpPr bwMode="auto">
          <a:xfrm>
            <a:off x="6872288" y="4037013"/>
            <a:ext cx="2287587" cy="127000"/>
            <a:chOff x="6096000" y="4737528"/>
            <a:chExt cx="5064252" cy="1060704"/>
          </a:xfrm>
        </p:grpSpPr>
        <p:sp>
          <p:nvSpPr>
            <p:cNvPr id="12" name="任意多边形 11"/>
            <p:cNvSpPr/>
            <p:nvPr/>
          </p:nvSpPr>
          <p:spPr>
            <a:xfrm>
              <a:off x="6096000" y="5267880"/>
              <a:ext cx="5060739" cy="53035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p:cNvSpPr/>
            <p:nvPr/>
          </p:nvSpPr>
          <p:spPr>
            <a:xfrm>
              <a:off x="6096000" y="4737528"/>
              <a:ext cx="5064252" cy="53035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8437" name="组合 13"/>
          <p:cNvGrpSpPr/>
          <p:nvPr/>
        </p:nvGrpSpPr>
        <p:grpSpPr bwMode="auto">
          <a:xfrm flipH="1">
            <a:off x="2924175" y="4035425"/>
            <a:ext cx="2287588" cy="128588"/>
            <a:chOff x="6096000" y="4737528"/>
            <a:chExt cx="5064252" cy="1060704"/>
          </a:xfrm>
        </p:grpSpPr>
        <p:sp>
          <p:nvSpPr>
            <p:cNvPr id="15" name="任意多边形 14"/>
            <p:cNvSpPr/>
            <p:nvPr/>
          </p:nvSpPr>
          <p:spPr>
            <a:xfrm>
              <a:off x="6096000" y="5274430"/>
              <a:ext cx="5060736" cy="52380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6096000" y="4737528"/>
              <a:ext cx="5064252" cy="53690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圆角矩形 2"/>
          <p:cNvSpPr/>
          <p:nvPr/>
        </p:nvSpPr>
        <p:spPr>
          <a:xfrm flipV="1">
            <a:off x="9493250" y="4360863"/>
            <a:ext cx="300038" cy="868362"/>
          </a:xfrm>
          <a:prstGeom prst="roundRect">
            <a:avLst>
              <a:gd name="adj" fmla="val 50000"/>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9467850" y="4987925"/>
            <a:ext cx="350838"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圆角矩形 5"/>
          <p:cNvSpPr/>
          <p:nvPr/>
        </p:nvSpPr>
        <p:spPr>
          <a:xfrm flipV="1">
            <a:off x="8297863" y="3516313"/>
            <a:ext cx="300037" cy="1712912"/>
          </a:xfrm>
          <a:prstGeom prst="roundRect">
            <a:avLst>
              <a:gd name="adj" fmla="val 50000"/>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8272463" y="4987925"/>
            <a:ext cx="350837"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p:cNvSpPr/>
          <p:nvPr/>
        </p:nvSpPr>
        <p:spPr>
          <a:xfrm flipV="1">
            <a:off x="7116763" y="3059113"/>
            <a:ext cx="300037" cy="2170112"/>
          </a:xfrm>
          <a:prstGeom prst="roundRect">
            <a:avLst>
              <a:gd name="adj" fmla="val 50000"/>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7091363" y="4987925"/>
            <a:ext cx="350837" cy="352425"/>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圆角矩形 9"/>
          <p:cNvSpPr/>
          <p:nvPr/>
        </p:nvSpPr>
        <p:spPr>
          <a:xfrm flipV="1">
            <a:off x="5924550" y="3743325"/>
            <a:ext cx="300038" cy="1485900"/>
          </a:xfrm>
          <a:prstGeom prst="roundRect">
            <a:avLst>
              <a:gd name="adj" fmla="val 50000"/>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899150" y="4987925"/>
            <a:ext cx="350838" cy="352425"/>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圆角矩形 11"/>
          <p:cNvSpPr/>
          <p:nvPr/>
        </p:nvSpPr>
        <p:spPr>
          <a:xfrm flipV="1">
            <a:off x="4733925" y="3429000"/>
            <a:ext cx="300038" cy="1800225"/>
          </a:xfrm>
          <a:prstGeom prst="roundRect">
            <a:avLst>
              <a:gd name="adj" fmla="val 50000"/>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4708525" y="4987925"/>
            <a:ext cx="352425" cy="352425"/>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圆角矩形 13"/>
          <p:cNvSpPr/>
          <p:nvPr/>
        </p:nvSpPr>
        <p:spPr>
          <a:xfrm flipV="1">
            <a:off x="3544888" y="3282950"/>
            <a:ext cx="300037" cy="1946275"/>
          </a:xfrm>
          <a:prstGeom prst="roundRect">
            <a:avLst>
              <a:gd name="adj" fmla="val 50000"/>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a:xfrm>
            <a:off x="3519488" y="4987925"/>
            <a:ext cx="350837"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圆角矩形 15"/>
          <p:cNvSpPr/>
          <p:nvPr/>
        </p:nvSpPr>
        <p:spPr>
          <a:xfrm flipV="1">
            <a:off x="2355850" y="4079875"/>
            <a:ext cx="300038" cy="1149350"/>
          </a:xfrm>
          <a:prstGeom prst="roundRect">
            <a:avLst>
              <a:gd name="adj" fmla="val 50000"/>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椭圆 16"/>
          <p:cNvSpPr/>
          <p:nvPr/>
        </p:nvSpPr>
        <p:spPr>
          <a:xfrm>
            <a:off x="2328863" y="4987925"/>
            <a:ext cx="352425"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17"/>
          <p:cNvCxnSpPr/>
          <p:nvPr/>
        </p:nvCxnSpPr>
        <p:spPr>
          <a:xfrm>
            <a:off x="1387475" y="5165725"/>
            <a:ext cx="9372600" cy="0"/>
          </a:xfrm>
          <a:prstGeom prst="line">
            <a:avLst/>
          </a:prstGeom>
          <a:ln w="19050">
            <a:solidFill>
              <a:srgbClr val="629CCE"/>
            </a:solidFill>
            <a:prstDash val="sysDot"/>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V="1">
            <a:off x="1243013" y="5094288"/>
            <a:ext cx="144462"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椭圆 19"/>
          <p:cNvSpPr/>
          <p:nvPr/>
        </p:nvSpPr>
        <p:spPr>
          <a:xfrm flipV="1">
            <a:off x="10760075" y="5094288"/>
            <a:ext cx="144463"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p:cNvSpPr>
            <a:spLocks noChangeAspect="1"/>
          </p:cNvSpPr>
          <p:nvPr/>
        </p:nvSpPr>
        <p:spPr>
          <a:xfrm flipV="1">
            <a:off x="24336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p:cNvSpPr>
            <a:spLocks noChangeAspect="1"/>
          </p:cNvSpPr>
          <p:nvPr/>
        </p:nvSpPr>
        <p:spPr>
          <a:xfrm flipV="1">
            <a:off x="36226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p:cNvSpPr>
            <a:spLocks noChangeAspect="1"/>
          </p:cNvSpPr>
          <p:nvPr/>
        </p:nvSpPr>
        <p:spPr>
          <a:xfrm flipV="1">
            <a:off x="4811713"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p:cNvSpPr>
            <a:spLocks noChangeAspect="1"/>
          </p:cNvSpPr>
          <p:nvPr/>
        </p:nvSpPr>
        <p:spPr>
          <a:xfrm flipV="1">
            <a:off x="60023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椭圆 24"/>
          <p:cNvSpPr>
            <a:spLocks noChangeAspect="1"/>
          </p:cNvSpPr>
          <p:nvPr/>
        </p:nvSpPr>
        <p:spPr>
          <a:xfrm flipV="1">
            <a:off x="71913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椭圆 25"/>
          <p:cNvSpPr>
            <a:spLocks noChangeAspect="1"/>
          </p:cNvSpPr>
          <p:nvPr/>
        </p:nvSpPr>
        <p:spPr>
          <a:xfrm flipV="1">
            <a:off x="8382000"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椭圆 26"/>
          <p:cNvSpPr>
            <a:spLocks noChangeAspect="1"/>
          </p:cNvSpPr>
          <p:nvPr/>
        </p:nvSpPr>
        <p:spPr>
          <a:xfrm flipV="1">
            <a:off x="95710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8" name="组合 27"/>
          <p:cNvGrpSpPr/>
          <p:nvPr/>
        </p:nvGrpSpPr>
        <p:grpSpPr>
          <a:xfrm>
            <a:off x="2239394" y="3282462"/>
            <a:ext cx="528656" cy="632232"/>
            <a:chOff x="2048933" y="2709333"/>
            <a:chExt cx="528656" cy="632232"/>
          </a:xfrm>
          <a:solidFill>
            <a:srgbClr val="E79367"/>
          </a:solidFill>
        </p:grpSpPr>
        <p:sp>
          <p:nvSpPr>
            <p:cNvPr id="29" name="椭圆 28"/>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等腰三角形 29"/>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1" name="组合 30"/>
          <p:cNvGrpSpPr/>
          <p:nvPr/>
        </p:nvGrpSpPr>
        <p:grpSpPr>
          <a:xfrm>
            <a:off x="4620242" y="2703895"/>
            <a:ext cx="528656" cy="632232"/>
            <a:chOff x="2048933" y="2709333"/>
            <a:chExt cx="528656" cy="632232"/>
          </a:xfrm>
          <a:solidFill>
            <a:srgbClr val="8FA670"/>
          </a:solidFill>
        </p:grpSpPr>
        <p:sp>
          <p:nvSpPr>
            <p:cNvPr id="32" name="椭圆 31"/>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等腰三角形 32"/>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4" name="组合 33"/>
          <p:cNvGrpSpPr/>
          <p:nvPr/>
        </p:nvGrpSpPr>
        <p:grpSpPr>
          <a:xfrm>
            <a:off x="8183633" y="2789758"/>
            <a:ext cx="528656" cy="632232"/>
            <a:chOff x="2048933" y="2709333"/>
            <a:chExt cx="528656" cy="632232"/>
          </a:xfrm>
          <a:solidFill>
            <a:srgbClr val="E79367"/>
          </a:solidFill>
        </p:grpSpPr>
        <p:sp>
          <p:nvSpPr>
            <p:cNvPr id="35" name="椭圆 34"/>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等腰三角形 35"/>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7" name="组合 36"/>
          <p:cNvGrpSpPr/>
          <p:nvPr/>
        </p:nvGrpSpPr>
        <p:grpSpPr>
          <a:xfrm>
            <a:off x="5812898" y="3038350"/>
            <a:ext cx="528656" cy="632232"/>
            <a:chOff x="2048933" y="2709333"/>
            <a:chExt cx="528656" cy="632232"/>
          </a:xfrm>
          <a:solidFill>
            <a:srgbClr val="F1D289"/>
          </a:solidFill>
        </p:grpSpPr>
        <p:sp>
          <p:nvSpPr>
            <p:cNvPr id="38" name="椭圆 37"/>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等腰三角形 38"/>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0" name="组合 39"/>
          <p:cNvGrpSpPr/>
          <p:nvPr/>
        </p:nvGrpSpPr>
        <p:grpSpPr>
          <a:xfrm>
            <a:off x="3346287" y="2577144"/>
            <a:ext cx="709461" cy="468735"/>
            <a:chOff x="2577589" y="2127485"/>
            <a:chExt cx="709461" cy="468735"/>
          </a:xfrm>
          <a:solidFill>
            <a:srgbClr val="EAC263"/>
          </a:solidFill>
        </p:grpSpPr>
        <p:sp>
          <p:nvSpPr>
            <p:cNvPr id="41" name="圆角矩形 40"/>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等腰三角形 41"/>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 name="组合 42"/>
          <p:cNvGrpSpPr/>
          <p:nvPr/>
        </p:nvGrpSpPr>
        <p:grpSpPr>
          <a:xfrm>
            <a:off x="6909678" y="2284903"/>
            <a:ext cx="709461" cy="468735"/>
            <a:chOff x="2577589" y="2127485"/>
            <a:chExt cx="709461" cy="468735"/>
          </a:xfrm>
          <a:solidFill>
            <a:srgbClr val="487360"/>
          </a:solidFill>
        </p:grpSpPr>
        <p:sp>
          <p:nvSpPr>
            <p:cNvPr id="44" name="圆角矩形 43"/>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等腰三角形 44"/>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6" name="组合 45"/>
          <p:cNvGrpSpPr/>
          <p:nvPr/>
        </p:nvGrpSpPr>
        <p:grpSpPr>
          <a:xfrm>
            <a:off x="9288479" y="3663555"/>
            <a:ext cx="709461" cy="468735"/>
            <a:chOff x="2577589" y="2127485"/>
            <a:chExt cx="709461" cy="468735"/>
          </a:xfrm>
          <a:solidFill>
            <a:srgbClr val="EAC263"/>
          </a:solidFill>
        </p:grpSpPr>
        <p:sp>
          <p:nvSpPr>
            <p:cNvPr id="47" name="圆角矩形 46"/>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等腰三角形 47"/>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7682" name="矩形 48"/>
          <p:cNvSpPr>
            <a:spLocks noChangeArrowheads="1"/>
          </p:cNvSpPr>
          <p:nvPr/>
        </p:nvSpPr>
        <p:spPr bwMode="auto">
          <a:xfrm>
            <a:off x="1878013" y="5445125"/>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83" name="矩形 49"/>
          <p:cNvSpPr>
            <a:spLocks noChangeArrowheads="1"/>
          </p:cNvSpPr>
          <p:nvPr/>
        </p:nvSpPr>
        <p:spPr bwMode="auto">
          <a:xfrm>
            <a:off x="1717675" y="56483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84" name="矩形 50"/>
          <p:cNvSpPr>
            <a:spLocks noChangeArrowheads="1"/>
          </p:cNvSpPr>
          <p:nvPr/>
        </p:nvSpPr>
        <p:spPr bwMode="auto">
          <a:xfrm>
            <a:off x="3151188" y="1851025"/>
            <a:ext cx="1233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85" name="矩形 51"/>
          <p:cNvSpPr>
            <a:spLocks noChangeArrowheads="1"/>
          </p:cNvSpPr>
          <p:nvPr/>
        </p:nvSpPr>
        <p:spPr bwMode="auto">
          <a:xfrm>
            <a:off x="2989263" y="205263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86" name="矩形 52"/>
          <p:cNvSpPr>
            <a:spLocks noChangeArrowheads="1"/>
          </p:cNvSpPr>
          <p:nvPr/>
        </p:nvSpPr>
        <p:spPr bwMode="auto">
          <a:xfrm>
            <a:off x="4292600" y="5445125"/>
            <a:ext cx="123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87" name="矩形 53"/>
          <p:cNvSpPr>
            <a:spLocks noChangeArrowheads="1"/>
          </p:cNvSpPr>
          <p:nvPr/>
        </p:nvSpPr>
        <p:spPr bwMode="auto">
          <a:xfrm>
            <a:off x="4132263" y="56483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88" name="矩形 54"/>
          <p:cNvSpPr>
            <a:spLocks noChangeArrowheads="1"/>
          </p:cNvSpPr>
          <p:nvPr/>
        </p:nvSpPr>
        <p:spPr bwMode="auto">
          <a:xfrm>
            <a:off x="5459413" y="2320925"/>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89" name="矩形 55"/>
          <p:cNvSpPr>
            <a:spLocks noChangeArrowheads="1"/>
          </p:cNvSpPr>
          <p:nvPr/>
        </p:nvSpPr>
        <p:spPr bwMode="auto">
          <a:xfrm>
            <a:off x="5297488" y="25241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90" name="矩形 56"/>
          <p:cNvSpPr>
            <a:spLocks noChangeArrowheads="1"/>
          </p:cNvSpPr>
          <p:nvPr/>
        </p:nvSpPr>
        <p:spPr bwMode="auto">
          <a:xfrm>
            <a:off x="6654800" y="5403850"/>
            <a:ext cx="123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91" name="矩形 57"/>
          <p:cNvSpPr>
            <a:spLocks noChangeArrowheads="1"/>
          </p:cNvSpPr>
          <p:nvPr/>
        </p:nvSpPr>
        <p:spPr bwMode="auto">
          <a:xfrm>
            <a:off x="6494463" y="5607050"/>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92" name="矩形 58"/>
          <p:cNvSpPr>
            <a:spLocks noChangeArrowheads="1"/>
          </p:cNvSpPr>
          <p:nvPr/>
        </p:nvSpPr>
        <p:spPr bwMode="auto">
          <a:xfrm>
            <a:off x="7842250" y="2119313"/>
            <a:ext cx="1233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93" name="矩形 59"/>
          <p:cNvSpPr>
            <a:spLocks noChangeArrowheads="1"/>
          </p:cNvSpPr>
          <p:nvPr/>
        </p:nvSpPr>
        <p:spPr bwMode="auto">
          <a:xfrm>
            <a:off x="7681913" y="232251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94" name="矩形 60"/>
          <p:cNvSpPr>
            <a:spLocks noChangeArrowheads="1"/>
          </p:cNvSpPr>
          <p:nvPr/>
        </p:nvSpPr>
        <p:spPr bwMode="auto">
          <a:xfrm>
            <a:off x="9050338" y="5360988"/>
            <a:ext cx="1233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27695" name="矩形 61"/>
          <p:cNvSpPr>
            <a:spLocks noChangeArrowheads="1"/>
          </p:cNvSpPr>
          <p:nvPr/>
        </p:nvSpPr>
        <p:spPr bwMode="auto">
          <a:xfrm>
            <a:off x="8888413" y="556418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63" name="KSO_Shape"/>
          <p:cNvSpPr>
            <a:spLocks noChangeAspect="1"/>
          </p:cNvSpPr>
          <p:nvPr/>
        </p:nvSpPr>
        <p:spPr bwMode="auto">
          <a:xfrm>
            <a:off x="5956300" y="3152775"/>
            <a:ext cx="239713" cy="250825"/>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KSO_Shape"/>
          <p:cNvSpPr>
            <a:spLocks noChangeAspect="1"/>
          </p:cNvSpPr>
          <p:nvPr/>
        </p:nvSpPr>
        <p:spPr bwMode="auto">
          <a:xfrm>
            <a:off x="4756150" y="2865438"/>
            <a:ext cx="250825" cy="18732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lumMod val="95000"/>
            </a:schemeClr>
          </a:solidFill>
          <a:ln>
            <a:noFill/>
          </a:ln>
        </p:spPr>
        <p:txBody>
          <a:bodyPr lIns="68580" tIns="34290" rIns="68580" bIns="34290"/>
          <a:lstStyle/>
          <a:p>
            <a:pPr eaLnBrk="1" fontAlgn="auto" hangingPunct="1">
              <a:spcBef>
                <a:spcPts val="0"/>
              </a:spcBef>
              <a:spcAft>
                <a:spcPts val="0"/>
              </a:spcAft>
              <a:defRPr/>
            </a:pPr>
            <a:endParaRPr lang="zh-CN" altLang="en-US">
              <a:latin typeface="+mn-lt"/>
              <a:ea typeface="+mn-ea"/>
            </a:endParaRPr>
          </a:p>
        </p:txBody>
      </p:sp>
      <p:sp>
        <p:nvSpPr>
          <p:cNvPr id="65" name="KSO_Shape"/>
          <p:cNvSpPr>
            <a:spLocks noChangeAspect="1"/>
          </p:cNvSpPr>
          <p:nvPr/>
        </p:nvSpPr>
        <p:spPr>
          <a:xfrm>
            <a:off x="2370138" y="3433763"/>
            <a:ext cx="250825" cy="2000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KSO_Shape"/>
          <p:cNvSpPr>
            <a:spLocks noChangeAspect="1"/>
          </p:cNvSpPr>
          <p:nvPr/>
        </p:nvSpPr>
        <p:spPr>
          <a:xfrm>
            <a:off x="7137400" y="2366963"/>
            <a:ext cx="252413" cy="168275"/>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KSO_Shape"/>
          <p:cNvSpPr>
            <a:spLocks noChangeAspect="1"/>
          </p:cNvSpPr>
          <p:nvPr/>
        </p:nvSpPr>
        <p:spPr>
          <a:xfrm>
            <a:off x="9517063" y="3735388"/>
            <a:ext cx="252412" cy="1905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KSO_Shape"/>
          <p:cNvSpPr>
            <a:spLocks noChangeAspect="1"/>
          </p:cNvSpPr>
          <p:nvPr/>
        </p:nvSpPr>
        <p:spPr>
          <a:xfrm>
            <a:off x="8321675" y="2944813"/>
            <a:ext cx="252413" cy="2349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KSO_Shape"/>
          <p:cNvSpPr/>
          <p:nvPr/>
        </p:nvSpPr>
        <p:spPr>
          <a:xfrm>
            <a:off x="3573463" y="2628900"/>
            <a:ext cx="242887" cy="217488"/>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3"/>
          <p:cNvSpPr>
            <a:spLocks noGrp="1"/>
          </p:cNvSpPr>
          <p:nvPr>
            <p:ph type="title"/>
          </p:nvPr>
        </p:nvSpPr>
        <p:spPr>
          <a:xfrm>
            <a:off x="2819400" y="2043113"/>
            <a:ext cx="8532813" cy="1517650"/>
          </a:xfrm>
        </p:spPr>
        <p:txBody>
          <a:bodyPr/>
          <a:lstStyle/>
          <a:p>
            <a:pPr eaLnBrk="1" hangingPunct="1"/>
            <a:r>
              <a:rPr lang="en-US" altLang="zh-CN" sz="4400"/>
              <a:t>SECTION TITLE</a:t>
            </a:r>
            <a:endParaRPr lang="zh-CN" altLang="en-US" sz="4400"/>
          </a:p>
        </p:txBody>
      </p:sp>
      <p:sp>
        <p:nvSpPr>
          <p:cNvPr id="28675" name="文本占位符 4"/>
          <p:cNvSpPr>
            <a:spLocks noGrp="1"/>
          </p:cNvSpPr>
          <p:nvPr>
            <p:ph type="body" idx="1"/>
          </p:nvPr>
        </p:nvSpPr>
        <p:spPr>
          <a:xfrm>
            <a:off x="4095750" y="3425825"/>
            <a:ext cx="5772150" cy="1500188"/>
          </a:xfrm>
        </p:spPr>
        <p:txBody>
          <a:bodyPr/>
          <a:lstStyle/>
          <a:p>
            <a:pPr eaLnBrk="1" hangingPunct="1"/>
            <a:r>
              <a:rPr lang="zh-CN" altLang="en-US"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lang="zh-CN" altLang="en-US" sz="1200"/>
              <a:t> </a:t>
            </a:r>
          </a:p>
          <a:p>
            <a:pPr eaLnBrk="1" hangingPunct="1"/>
            <a:endParaRPr lang="zh-CN" alt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KSO_Shape"/>
          <p:cNvSpPr>
            <a:spLocks noChangeAspect="1"/>
          </p:cNvSpPr>
          <p:nvPr/>
        </p:nvSpPr>
        <p:spPr>
          <a:xfrm>
            <a:off x="1414463" y="1946275"/>
            <a:ext cx="5689600" cy="3111500"/>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79367"/>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6792913" y="2276475"/>
            <a:ext cx="431800" cy="354013"/>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701" name="KSO_Shape"/>
          <p:cNvSpPr/>
          <p:nvPr/>
        </p:nvSpPr>
        <p:spPr bwMode="auto">
          <a:xfrm>
            <a:off x="3073400" y="4687888"/>
            <a:ext cx="533400" cy="512762"/>
          </a:xfrm>
          <a:custGeom>
            <a:avLst/>
            <a:gdLst>
              <a:gd name="T0" fmla="*/ 2147483646 w 104"/>
              <a:gd name="T1" fmla="*/ 2147483646 h 100"/>
              <a:gd name="T2" fmla="*/ 2147483646 w 104"/>
              <a:gd name="T3" fmla="*/ 2147483646 h 100"/>
              <a:gd name="T4" fmla="*/ 2147483646 w 104"/>
              <a:gd name="T5" fmla="*/ 2147483646 h 100"/>
              <a:gd name="T6" fmla="*/ 2147483646 w 104"/>
              <a:gd name="T7" fmla="*/ 2147483646 h 100"/>
              <a:gd name="T8" fmla="*/ 2147483646 w 104"/>
              <a:gd name="T9" fmla="*/ 2147483646 h 100"/>
              <a:gd name="T10" fmla="*/ 2147483646 w 104"/>
              <a:gd name="T11" fmla="*/ 2147483646 h 100"/>
              <a:gd name="T12" fmla="*/ 2147483646 w 104"/>
              <a:gd name="T13" fmla="*/ 2147483646 h 100"/>
              <a:gd name="T14" fmla="*/ 2147483646 w 104"/>
              <a:gd name="T15" fmla="*/ 2147483646 h 100"/>
              <a:gd name="T16" fmla="*/ 2147483646 w 104"/>
              <a:gd name="T17" fmla="*/ 2147483646 h 100"/>
              <a:gd name="T18" fmla="*/ 2147483646 w 104"/>
              <a:gd name="T19" fmla="*/ 2147483646 h 100"/>
              <a:gd name="T20" fmla="*/ 2147483646 w 104"/>
              <a:gd name="T21" fmla="*/ 2147483646 h 100"/>
              <a:gd name="T22" fmla="*/ 2147483646 w 104"/>
              <a:gd name="T23" fmla="*/ 2147483646 h 100"/>
              <a:gd name="T24" fmla="*/ 2147483646 w 104"/>
              <a:gd name="T25" fmla="*/ 2147483646 h 100"/>
              <a:gd name="T26" fmla="*/ 2147483646 w 104"/>
              <a:gd name="T27" fmla="*/ 2147483646 h 100"/>
              <a:gd name="T28" fmla="*/ 2147483646 w 104"/>
              <a:gd name="T29" fmla="*/ 2147483646 h 100"/>
              <a:gd name="T30" fmla="*/ 2147483646 w 104"/>
              <a:gd name="T31" fmla="*/ 2147483646 h 100"/>
              <a:gd name="T32" fmla="*/ 2147483646 w 104"/>
              <a:gd name="T33" fmla="*/ 2147483646 h 100"/>
              <a:gd name="T34" fmla="*/ 2147483646 w 104"/>
              <a:gd name="T35" fmla="*/ 2147483646 h 100"/>
              <a:gd name="T36" fmla="*/ 2147483646 w 104"/>
              <a:gd name="T37" fmla="*/ 2147483646 h 100"/>
              <a:gd name="T38" fmla="*/ 2147483646 w 104"/>
              <a:gd name="T39" fmla="*/ 2147483646 h 100"/>
              <a:gd name="T40" fmla="*/ 2147483646 w 104"/>
              <a:gd name="T41" fmla="*/ 2147483646 h 100"/>
              <a:gd name="T42" fmla="*/ 2147483646 w 104"/>
              <a:gd name="T43" fmla="*/ 2147483646 h 100"/>
              <a:gd name="T44" fmla="*/ 2147483646 w 104"/>
              <a:gd name="T45" fmla="*/ 2147483646 h 100"/>
              <a:gd name="T46" fmla="*/ 2147483646 w 104"/>
              <a:gd name="T47" fmla="*/ 2147483646 h 100"/>
              <a:gd name="T48" fmla="*/ 2147483646 w 104"/>
              <a:gd name="T49" fmla="*/ 2147483646 h 100"/>
              <a:gd name="T50" fmla="*/ 2147483646 w 104"/>
              <a:gd name="T51" fmla="*/ 2147483646 h 100"/>
              <a:gd name="T52" fmla="*/ 2147483646 w 104"/>
              <a:gd name="T53" fmla="*/ 2147483646 h 100"/>
              <a:gd name="T54" fmla="*/ 2147483646 w 104"/>
              <a:gd name="T55" fmla="*/ 2147483646 h 100"/>
              <a:gd name="T56" fmla="*/ 2147483646 w 104"/>
              <a:gd name="T57" fmla="*/ 2147483646 h 100"/>
              <a:gd name="T58" fmla="*/ 2147483646 w 104"/>
              <a:gd name="T59" fmla="*/ 2147483646 h 100"/>
              <a:gd name="T60" fmla="*/ 2147483646 w 104"/>
              <a:gd name="T61" fmla="*/ 2147483646 h 100"/>
              <a:gd name="T62" fmla="*/ 2147483646 w 104"/>
              <a:gd name="T63" fmla="*/ 2147483646 h 100"/>
              <a:gd name="T64" fmla="*/ 2147483646 w 104"/>
              <a:gd name="T65" fmla="*/ 2147483646 h 100"/>
              <a:gd name="T66" fmla="*/ 2147483646 w 104"/>
              <a:gd name="T67" fmla="*/ 2147483646 h 100"/>
              <a:gd name="T68" fmla="*/ 2147483646 w 104"/>
              <a:gd name="T69" fmla="*/ 2147483646 h 100"/>
              <a:gd name="T70" fmla="*/ 0 w 104"/>
              <a:gd name="T71" fmla="*/ 2147483646 h 100"/>
              <a:gd name="T72" fmla="*/ 0 w 104"/>
              <a:gd name="T73" fmla="*/ 2147483646 h 100"/>
              <a:gd name="T74" fmla="*/ 2147483646 w 104"/>
              <a:gd name="T75" fmla="*/ 2147483646 h 100"/>
              <a:gd name="T76" fmla="*/ 2147483646 w 104"/>
              <a:gd name="T77" fmla="*/ 2147483646 h 100"/>
              <a:gd name="T78" fmla="*/ 2147483646 w 104"/>
              <a:gd name="T79" fmla="*/ 2147483646 h 100"/>
              <a:gd name="T80" fmla="*/ 2147483646 w 104"/>
              <a:gd name="T81" fmla="*/ 2147483646 h 100"/>
              <a:gd name="T82" fmla="*/ 2147483646 w 104"/>
              <a:gd name="T83" fmla="*/ 2147483646 h 100"/>
              <a:gd name="T84" fmla="*/ 2147483646 w 104"/>
              <a:gd name="T85" fmla="*/ 2147483646 h 100"/>
              <a:gd name="T86" fmla="*/ 2147483646 w 104"/>
              <a:gd name="T87" fmla="*/ 2147483646 h 100"/>
              <a:gd name="T88" fmla="*/ 2147483646 w 104"/>
              <a:gd name="T89" fmla="*/ 2147483646 h 100"/>
              <a:gd name="T90" fmla="*/ 2147483646 w 104"/>
              <a:gd name="T91" fmla="*/ 2147483646 h 100"/>
              <a:gd name="T92" fmla="*/ 2147483646 w 104"/>
              <a:gd name="T93" fmla="*/ 2147483646 h 100"/>
              <a:gd name="T94" fmla="*/ 2147483646 w 104"/>
              <a:gd name="T95" fmla="*/ 2147483646 h 100"/>
              <a:gd name="T96" fmla="*/ 2147483646 w 104"/>
              <a:gd name="T97" fmla="*/ 2147483646 h 100"/>
              <a:gd name="T98" fmla="*/ 2147483646 w 104"/>
              <a:gd name="T99" fmla="*/ 2147483646 h 100"/>
              <a:gd name="T100" fmla="*/ 2147483646 w 104"/>
              <a:gd name="T101" fmla="*/ 2147483646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8FA6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2" name="KSO_Shape"/>
          <p:cNvSpPr/>
          <p:nvPr/>
        </p:nvSpPr>
        <p:spPr bwMode="auto">
          <a:xfrm>
            <a:off x="7080250" y="4278313"/>
            <a:ext cx="555625" cy="46355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EAC26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3" name="矩形 7"/>
          <p:cNvSpPr>
            <a:spLocks noChangeArrowheads="1"/>
          </p:cNvSpPr>
          <p:nvPr/>
        </p:nvSpPr>
        <p:spPr bwMode="auto">
          <a:xfrm>
            <a:off x="3683000" y="5124450"/>
            <a:ext cx="231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8FA670"/>
                </a:solidFill>
              </a:rPr>
              <a:t>DONEC SOLLICITUDIN</a:t>
            </a:r>
            <a:endParaRPr lang="zh-CN" altLang="en-US" sz="1600">
              <a:solidFill>
                <a:srgbClr val="8FA670"/>
              </a:solidFill>
            </a:endParaRPr>
          </a:p>
        </p:txBody>
      </p:sp>
      <p:sp>
        <p:nvSpPr>
          <p:cNvPr id="29704" name="矩形 8"/>
          <p:cNvSpPr>
            <a:spLocks noChangeArrowheads="1"/>
          </p:cNvSpPr>
          <p:nvPr/>
        </p:nvSpPr>
        <p:spPr bwMode="auto">
          <a:xfrm>
            <a:off x="3683000" y="5416550"/>
            <a:ext cx="262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8FA670"/>
                </a:solidFill>
              </a:rPr>
              <a:t>ipsum primis in faucibus orci luctus auctor sit amet</a:t>
            </a:r>
          </a:p>
        </p:txBody>
      </p:sp>
      <p:sp>
        <p:nvSpPr>
          <p:cNvPr id="29705" name="矩形 9"/>
          <p:cNvSpPr>
            <a:spLocks noChangeArrowheads="1"/>
          </p:cNvSpPr>
          <p:nvPr/>
        </p:nvSpPr>
        <p:spPr bwMode="auto">
          <a:xfrm>
            <a:off x="3670300" y="4687888"/>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8FA670"/>
                </a:solidFill>
              </a:rPr>
              <a:t>65%</a:t>
            </a:r>
            <a:endParaRPr lang="zh-CN" altLang="en-US" sz="3200" b="1">
              <a:solidFill>
                <a:srgbClr val="8FA670"/>
              </a:solidFill>
            </a:endParaRPr>
          </a:p>
        </p:txBody>
      </p:sp>
      <p:sp>
        <p:nvSpPr>
          <p:cNvPr id="29706" name="矩形 10"/>
          <p:cNvSpPr>
            <a:spLocks noChangeArrowheads="1"/>
          </p:cNvSpPr>
          <p:nvPr/>
        </p:nvSpPr>
        <p:spPr bwMode="auto">
          <a:xfrm>
            <a:off x="7408863" y="2663825"/>
            <a:ext cx="1671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487360"/>
                </a:solidFill>
              </a:rPr>
              <a:t>DONEC SOLLICITUDIN</a:t>
            </a:r>
            <a:endParaRPr lang="zh-CN" altLang="en-US" sz="1600">
              <a:solidFill>
                <a:srgbClr val="487360"/>
              </a:solidFill>
            </a:endParaRPr>
          </a:p>
        </p:txBody>
      </p:sp>
      <p:sp>
        <p:nvSpPr>
          <p:cNvPr id="29707" name="矩形 11"/>
          <p:cNvSpPr>
            <a:spLocks noChangeArrowheads="1"/>
          </p:cNvSpPr>
          <p:nvPr/>
        </p:nvSpPr>
        <p:spPr bwMode="auto">
          <a:xfrm>
            <a:off x="7408863" y="3160713"/>
            <a:ext cx="329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ipsum primis in faucibus orci luctus auctor sit amet</a:t>
            </a:r>
          </a:p>
        </p:txBody>
      </p:sp>
      <p:sp>
        <p:nvSpPr>
          <p:cNvPr id="29708" name="矩形 12"/>
          <p:cNvSpPr>
            <a:spLocks noChangeArrowheads="1"/>
          </p:cNvSpPr>
          <p:nvPr/>
        </p:nvSpPr>
        <p:spPr bwMode="auto">
          <a:xfrm>
            <a:off x="7381875" y="2165350"/>
            <a:ext cx="1204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487360"/>
                </a:solidFill>
              </a:rPr>
              <a:t>38%</a:t>
            </a:r>
            <a:endParaRPr lang="zh-CN" altLang="en-US" sz="3200" b="1">
              <a:solidFill>
                <a:srgbClr val="487360"/>
              </a:solidFill>
            </a:endParaRPr>
          </a:p>
        </p:txBody>
      </p:sp>
      <p:sp>
        <p:nvSpPr>
          <p:cNvPr id="29709" name="矩形 13"/>
          <p:cNvSpPr>
            <a:spLocks noChangeArrowheads="1"/>
          </p:cNvSpPr>
          <p:nvPr/>
        </p:nvSpPr>
        <p:spPr bwMode="auto">
          <a:xfrm>
            <a:off x="7753350" y="4697413"/>
            <a:ext cx="1671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EAC263"/>
                </a:solidFill>
              </a:rPr>
              <a:t>DONEC SOLLICITUDIN</a:t>
            </a:r>
            <a:endParaRPr lang="zh-CN" altLang="en-US" sz="1600">
              <a:solidFill>
                <a:srgbClr val="EAC263"/>
              </a:solidFill>
            </a:endParaRPr>
          </a:p>
        </p:txBody>
      </p:sp>
      <p:sp>
        <p:nvSpPr>
          <p:cNvPr id="29710" name="矩形 14"/>
          <p:cNvSpPr>
            <a:spLocks noChangeArrowheads="1"/>
          </p:cNvSpPr>
          <p:nvPr/>
        </p:nvSpPr>
        <p:spPr bwMode="auto">
          <a:xfrm>
            <a:off x="7753350" y="5194300"/>
            <a:ext cx="294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ipsum primis in faucibus orci luctus auctor sit amet</a:t>
            </a:r>
          </a:p>
        </p:txBody>
      </p:sp>
      <p:sp>
        <p:nvSpPr>
          <p:cNvPr id="29711" name="矩形 15"/>
          <p:cNvSpPr>
            <a:spLocks noChangeArrowheads="1"/>
          </p:cNvSpPr>
          <p:nvPr/>
        </p:nvSpPr>
        <p:spPr bwMode="auto">
          <a:xfrm>
            <a:off x="7726363" y="4198938"/>
            <a:ext cx="1203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EAC263"/>
                </a:solidFill>
              </a:rPr>
              <a:t>70%</a:t>
            </a:r>
            <a:endParaRPr lang="zh-CN" altLang="en-US" sz="3200" b="1">
              <a:solidFill>
                <a:srgbClr val="EAC263"/>
              </a:solidFill>
            </a:endParaRPr>
          </a:p>
        </p:txBody>
      </p:sp>
      <p:sp>
        <p:nvSpPr>
          <p:cNvPr id="18" name="同心圆 17"/>
          <p:cNvSpPr/>
          <p:nvPr/>
        </p:nvSpPr>
        <p:spPr>
          <a:xfrm>
            <a:off x="3575050" y="4225925"/>
            <a:ext cx="355600" cy="354013"/>
          </a:xfrm>
          <a:prstGeom prst="donut">
            <a:avLst>
              <a:gd name="adj" fmla="val 9615"/>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19" name="椭圆 18"/>
          <p:cNvSpPr/>
          <p:nvPr/>
        </p:nvSpPr>
        <p:spPr>
          <a:xfrm>
            <a:off x="3683000" y="4333875"/>
            <a:ext cx="139700" cy="1397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同心圆 19"/>
          <p:cNvSpPr/>
          <p:nvPr/>
        </p:nvSpPr>
        <p:spPr>
          <a:xfrm>
            <a:off x="6711950" y="4162425"/>
            <a:ext cx="354013" cy="354013"/>
          </a:xfrm>
          <a:prstGeom prst="donut">
            <a:avLst>
              <a:gd name="adj" fmla="val 9615"/>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21" name="椭圆 20"/>
          <p:cNvSpPr/>
          <p:nvPr/>
        </p:nvSpPr>
        <p:spPr>
          <a:xfrm>
            <a:off x="6818313" y="4268788"/>
            <a:ext cx="139700" cy="1397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同心圆 21"/>
          <p:cNvSpPr/>
          <p:nvPr/>
        </p:nvSpPr>
        <p:spPr>
          <a:xfrm>
            <a:off x="6146800" y="2244725"/>
            <a:ext cx="355600" cy="355600"/>
          </a:xfrm>
          <a:prstGeom prst="donut">
            <a:avLst>
              <a:gd name="adj" fmla="val 9615"/>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23" name="椭圆 22"/>
          <p:cNvSpPr/>
          <p:nvPr/>
        </p:nvSpPr>
        <p:spPr>
          <a:xfrm>
            <a:off x="6254750" y="2352675"/>
            <a:ext cx="139700" cy="1397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graphicFrame>
        <p:nvGraphicFramePr>
          <p:cNvPr id="30723" name="图表 2"/>
          <p:cNvGraphicFramePr/>
          <p:nvPr/>
        </p:nvGraphicFramePr>
        <p:xfrm>
          <a:off x="1311275" y="1943100"/>
          <a:ext cx="3686175" cy="1989138"/>
        </p:xfrm>
        <a:graphic>
          <a:graphicData uri="http://schemas.openxmlformats.org/presentationml/2006/ole">
            <mc:AlternateContent xmlns:mc="http://schemas.openxmlformats.org/markup-compatibility/2006">
              <mc:Choice xmlns:v="urn:schemas-microsoft-com:vml" Requires="v">
                <p:oleObj name="图表" r:id="rId2" imgW="3688080" imgH="1993265" progId="Excel.Chart.8">
                  <p:embed/>
                </p:oleObj>
              </mc:Choice>
              <mc:Fallback>
                <p:oleObj name="图表" r:id="rId2" imgW="3688080" imgH="1993265" progId="Excel.Chart.8">
                  <p:embed/>
                  <p:pic>
                    <p:nvPicPr>
                      <p:cNvPr id="0" name="图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943100"/>
                        <a:ext cx="3686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矩形 4"/>
          <p:cNvSpPr>
            <a:spLocks noChangeArrowheads="1"/>
          </p:cNvSpPr>
          <p:nvPr/>
        </p:nvSpPr>
        <p:spPr bwMode="auto">
          <a:xfrm>
            <a:off x="1598613" y="4816475"/>
            <a:ext cx="377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30725" name="矩形 5"/>
          <p:cNvSpPr>
            <a:spLocks noChangeArrowheads="1"/>
          </p:cNvSpPr>
          <p:nvPr/>
        </p:nvSpPr>
        <p:spPr bwMode="auto">
          <a:xfrm>
            <a:off x="1598613" y="4168775"/>
            <a:ext cx="3775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VESTIBULUM ANTE IPSUM PRIMIS IN FAUCIBUS ORCI </a:t>
            </a:r>
          </a:p>
        </p:txBody>
      </p:sp>
      <p:sp>
        <p:nvSpPr>
          <p:cNvPr id="7" name="流程图: 手动输入 6"/>
          <p:cNvSpPr/>
          <p:nvPr/>
        </p:nvSpPr>
        <p:spPr>
          <a:xfrm>
            <a:off x="10874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aphicFrame>
        <p:nvGraphicFramePr>
          <p:cNvPr id="30727" name="图表 7"/>
          <p:cNvGraphicFramePr/>
          <p:nvPr/>
        </p:nvGraphicFramePr>
        <p:xfrm>
          <a:off x="6657975" y="1943100"/>
          <a:ext cx="3686175" cy="1989138"/>
        </p:xfrm>
        <a:graphic>
          <a:graphicData uri="http://schemas.openxmlformats.org/presentationml/2006/ole">
            <mc:AlternateContent xmlns:mc="http://schemas.openxmlformats.org/markup-compatibility/2006">
              <mc:Choice xmlns:v="urn:schemas-microsoft-com:vml" Requires="v">
                <p:oleObj name="图表" r:id="rId4" imgW="3688080" imgH="1993265" progId="Excel.Chart.8">
                  <p:embed/>
                </p:oleObj>
              </mc:Choice>
              <mc:Fallback>
                <p:oleObj name="图表" r:id="rId4" imgW="3688080" imgH="1993265" progId="Excel.Chart.8">
                  <p:embed/>
                  <p:pic>
                    <p:nvPicPr>
                      <p:cNvPr id="0" name="图表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1943100"/>
                        <a:ext cx="3686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矩形 8"/>
          <p:cNvSpPr>
            <a:spLocks noChangeArrowheads="1"/>
          </p:cNvSpPr>
          <p:nvPr/>
        </p:nvSpPr>
        <p:spPr bwMode="auto">
          <a:xfrm>
            <a:off x="6945313" y="4816475"/>
            <a:ext cx="377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30729" name="矩形 9"/>
          <p:cNvSpPr>
            <a:spLocks noChangeArrowheads="1"/>
          </p:cNvSpPr>
          <p:nvPr/>
        </p:nvSpPr>
        <p:spPr bwMode="auto">
          <a:xfrm>
            <a:off x="6945313" y="4168775"/>
            <a:ext cx="3775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VESTIBULUM ANTE IPSUM PRIMIS IN FAUCIBUS ORCI </a:t>
            </a:r>
          </a:p>
        </p:txBody>
      </p:sp>
      <p:sp>
        <p:nvSpPr>
          <p:cNvPr id="11" name="流程图: 手动输入 10"/>
          <p:cNvSpPr/>
          <p:nvPr/>
        </p:nvSpPr>
        <p:spPr>
          <a:xfrm>
            <a:off x="64341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12" name="直接连接符 11"/>
          <p:cNvCxnSpPr/>
          <p:nvPr/>
        </p:nvCxnSpPr>
        <p:spPr>
          <a:xfrm>
            <a:off x="838200" y="3886200"/>
            <a:ext cx="10515600" cy="0"/>
          </a:xfrm>
          <a:prstGeom prst="line">
            <a:avLst/>
          </a:prstGeom>
          <a:ln w="38100">
            <a:solidFill>
              <a:srgbClr val="E79367"/>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等腰三角形 2"/>
          <p:cNvSpPr/>
          <p:nvPr/>
        </p:nvSpPr>
        <p:spPr>
          <a:xfrm rot="18635306">
            <a:off x="5076031" y="3147220"/>
            <a:ext cx="485775" cy="512762"/>
          </a:xfrm>
          <a:prstGeom prst="triangl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等腰三角形 4"/>
          <p:cNvSpPr/>
          <p:nvPr/>
        </p:nvSpPr>
        <p:spPr>
          <a:xfrm rot="20254379">
            <a:off x="5735638" y="2747963"/>
            <a:ext cx="485775" cy="512762"/>
          </a:xfrm>
          <a:prstGeom prst="triangl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等腰三角形 5"/>
          <p:cNvSpPr/>
          <p:nvPr/>
        </p:nvSpPr>
        <p:spPr>
          <a:xfrm rot="5400000">
            <a:off x="7462044" y="4115594"/>
            <a:ext cx="746125" cy="465137"/>
          </a:xfrm>
          <a:prstGeom prst="triangl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aphicFrame>
        <p:nvGraphicFramePr>
          <p:cNvPr id="31750" name="图表 6"/>
          <p:cNvGraphicFramePr/>
          <p:nvPr/>
        </p:nvGraphicFramePr>
        <p:xfrm>
          <a:off x="4691063" y="2466975"/>
          <a:ext cx="3411537" cy="3784600"/>
        </p:xfrm>
        <a:graphic>
          <a:graphicData uri="http://schemas.openxmlformats.org/presentationml/2006/ole">
            <mc:AlternateContent xmlns:mc="http://schemas.openxmlformats.org/markup-compatibility/2006">
              <mc:Choice xmlns:v="urn:schemas-microsoft-com:vml" Requires="v">
                <p:oleObj name="图表" r:id="rId2" imgW="3420110" imgH="3791585" progId="Excel.Chart.8">
                  <p:embed/>
                </p:oleObj>
              </mc:Choice>
              <mc:Fallback>
                <p:oleObj name="图表" r:id="rId2" imgW="3420110" imgH="3791585" progId="Excel.Chart.8">
                  <p:embed/>
                  <p:pic>
                    <p:nvPicPr>
                      <p:cNvPr id="0" name="图表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2466975"/>
                        <a:ext cx="34115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等腰三角形 7"/>
          <p:cNvSpPr/>
          <p:nvPr/>
        </p:nvSpPr>
        <p:spPr>
          <a:xfrm rot="15122652">
            <a:off x="4795837" y="4581526"/>
            <a:ext cx="569913" cy="512762"/>
          </a:xfrm>
          <a:prstGeom prst="triangl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1752" name="矩形 8"/>
          <p:cNvSpPr>
            <a:spLocks noChangeArrowheads="1"/>
          </p:cNvSpPr>
          <p:nvPr/>
        </p:nvSpPr>
        <p:spPr bwMode="auto">
          <a:xfrm>
            <a:off x="8067675" y="4029075"/>
            <a:ext cx="3074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31753" name="矩形 9"/>
          <p:cNvSpPr>
            <a:spLocks noChangeArrowheads="1"/>
          </p:cNvSpPr>
          <p:nvPr/>
        </p:nvSpPr>
        <p:spPr bwMode="auto">
          <a:xfrm>
            <a:off x="8162925" y="3554413"/>
            <a:ext cx="2378075" cy="400050"/>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000">
                <a:solidFill>
                  <a:schemeClr val="bg1"/>
                </a:solidFill>
              </a:rPr>
              <a:t>VESTIBULUM ANTE</a:t>
            </a:r>
          </a:p>
        </p:txBody>
      </p:sp>
      <p:sp>
        <p:nvSpPr>
          <p:cNvPr id="11" name="弧形 10"/>
          <p:cNvSpPr/>
          <p:nvPr/>
        </p:nvSpPr>
        <p:spPr>
          <a:xfrm rot="19279324">
            <a:off x="3460750" y="2309813"/>
            <a:ext cx="2576513" cy="2824162"/>
          </a:xfrm>
          <a:prstGeom prst="arc">
            <a:avLst/>
          </a:prstGeom>
          <a:ln>
            <a:solidFill>
              <a:srgbClr val="8FA67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2" name="弧形 11"/>
          <p:cNvSpPr/>
          <p:nvPr/>
        </p:nvSpPr>
        <p:spPr>
          <a:xfrm rot="5957478" flipV="1">
            <a:off x="2837656" y="2847182"/>
            <a:ext cx="1265237" cy="4121150"/>
          </a:xfrm>
          <a:prstGeom prst="arc">
            <a:avLst>
              <a:gd name="adj1" fmla="val 20185861"/>
              <a:gd name="adj2" fmla="val 5211412"/>
            </a:avLst>
          </a:prstGeom>
          <a:ln>
            <a:solidFill>
              <a:srgbClr val="EAC263"/>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31756" name="矩形 12"/>
          <p:cNvSpPr>
            <a:spLocks noChangeArrowheads="1"/>
          </p:cNvSpPr>
          <p:nvPr/>
        </p:nvSpPr>
        <p:spPr bwMode="auto">
          <a:xfrm>
            <a:off x="846138" y="5126038"/>
            <a:ext cx="2236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p>
        </p:txBody>
      </p:sp>
      <p:sp>
        <p:nvSpPr>
          <p:cNvPr id="31757" name="矩形 13"/>
          <p:cNvSpPr>
            <a:spLocks noChangeArrowheads="1"/>
          </p:cNvSpPr>
          <p:nvPr/>
        </p:nvSpPr>
        <p:spPr bwMode="auto">
          <a:xfrm>
            <a:off x="1323975" y="3429000"/>
            <a:ext cx="22367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p>
        </p:txBody>
      </p:sp>
      <p:sp>
        <p:nvSpPr>
          <p:cNvPr id="31758" name="矩形 14"/>
          <p:cNvSpPr>
            <a:spLocks noChangeArrowheads="1"/>
          </p:cNvSpPr>
          <p:nvPr/>
        </p:nvSpPr>
        <p:spPr bwMode="auto">
          <a:xfrm>
            <a:off x="1554163" y="2265363"/>
            <a:ext cx="2236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p>
        </p:txBody>
      </p:sp>
      <p:cxnSp>
        <p:nvCxnSpPr>
          <p:cNvPr id="16" name="直接连接符 15"/>
          <p:cNvCxnSpPr/>
          <p:nvPr/>
        </p:nvCxnSpPr>
        <p:spPr>
          <a:xfrm>
            <a:off x="3790950" y="3733800"/>
            <a:ext cx="1406525" cy="0"/>
          </a:xfrm>
          <a:prstGeom prst="line">
            <a:avLst/>
          </a:prstGeom>
          <a:ln>
            <a:solidFill>
              <a:srgbClr val="F1D289"/>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ctrTitle"/>
          </p:nvPr>
        </p:nvSpPr>
        <p:spPr>
          <a:xfrm>
            <a:off x="1487488" y="1566863"/>
            <a:ext cx="9144000" cy="2387600"/>
          </a:xfrm>
        </p:spPr>
        <p:txBody>
          <a:bodyPr/>
          <a:lstStyle/>
          <a:p>
            <a:pPr eaLnBrk="1" hangingPunct="1"/>
            <a:r>
              <a:rPr lang="en-US" altLang="zh-CN" sz="10000">
                <a:latin typeface="Microsoft YaHei UI" panose="020B0503020204020204" pitchFamily="34" charset="-122"/>
                <a:ea typeface="Microsoft YaHei UI" panose="020B0503020204020204" pitchFamily="34" charset="-122"/>
              </a:rPr>
              <a:t>THANK YOU</a:t>
            </a:r>
            <a:endParaRPr lang="zh-CN" altLang="en-US" sz="10000">
              <a:latin typeface="Microsoft YaHei UI" panose="020B0503020204020204" pitchFamily="34" charset="-122"/>
              <a:ea typeface="Microsoft YaHei UI" panose="020B0503020204020204" pitchFamily="34" charset="-122"/>
            </a:endParaRPr>
          </a:p>
        </p:txBody>
      </p:sp>
      <p:sp>
        <p:nvSpPr>
          <p:cNvPr id="32771" name="副标题 2"/>
          <p:cNvSpPr>
            <a:spLocks noGrp="1"/>
          </p:cNvSpPr>
          <p:nvPr>
            <p:ph type="subTitle" idx="1"/>
          </p:nvPr>
        </p:nvSpPr>
        <p:spPr>
          <a:xfrm>
            <a:off x="1487488" y="3916363"/>
            <a:ext cx="9144000" cy="1655762"/>
          </a:xfrm>
        </p:spPr>
        <p:txBody>
          <a:bodyPr/>
          <a:lstStyle/>
          <a:p>
            <a:pPr eaLnBrk="1" hangingPunct="1"/>
            <a:r>
              <a:rPr lang="zh-CN" altLang="en-US"/>
              <a:t>回味之屋</a:t>
            </a:r>
          </a:p>
        </p:txBody>
      </p:sp>
      <p:grpSp>
        <p:nvGrpSpPr>
          <p:cNvPr id="32772" name="组合 12"/>
          <p:cNvGrpSpPr/>
          <p:nvPr/>
        </p:nvGrpSpPr>
        <p:grpSpPr bwMode="auto">
          <a:xfrm>
            <a:off x="6872288" y="4037013"/>
            <a:ext cx="2287587" cy="127000"/>
            <a:chOff x="6096000" y="4737528"/>
            <a:chExt cx="5064252" cy="1060704"/>
          </a:xfrm>
        </p:grpSpPr>
        <p:sp>
          <p:nvSpPr>
            <p:cNvPr id="12" name="任意多边形 11"/>
            <p:cNvSpPr/>
            <p:nvPr/>
          </p:nvSpPr>
          <p:spPr>
            <a:xfrm>
              <a:off x="6096000" y="5267880"/>
              <a:ext cx="5060739" cy="53035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p:cNvSpPr/>
            <p:nvPr/>
          </p:nvSpPr>
          <p:spPr>
            <a:xfrm>
              <a:off x="6096000" y="4737528"/>
              <a:ext cx="5064252" cy="53035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2773" name="组合 13"/>
          <p:cNvGrpSpPr/>
          <p:nvPr/>
        </p:nvGrpSpPr>
        <p:grpSpPr bwMode="auto">
          <a:xfrm flipH="1">
            <a:off x="2924175" y="4035425"/>
            <a:ext cx="2287588" cy="128588"/>
            <a:chOff x="6096000" y="4737528"/>
            <a:chExt cx="5064252" cy="1060704"/>
          </a:xfrm>
        </p:grpSpPr>
        <p:sp>
          <p:nvSpPr>
            <p:cNvPr id="15" name="任意多边形 14"/>
            <p:cNvSpPr/>
            <p:nvPr/>
          </p:nvSpPr>
          <p:spPr>
            <a:xfrm>
              <a:off x="6096000" y="5274430"/>
              <a:ext cx="5060736" cy="52380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6096000" y="4737528"/>
              <a:ext cx="5064252" cy="53690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a:xfrm>
            <a:off x="2819400" y="2043113"/>
            <a:ext cx="8532813" cy="1517650"/>
          </a:xfrm>
        </p:spPr>
        <p:txBody>
          <a:bodyPr/>
          <a:lstStyle/>
          <a:p>
            <a:pPr eaLnBrk="1" hangingPunct="1"/>
            <a:r>
              <a:rPr lang="en-US" altLang="zh-CN" sz="4400"/>
              <a:t>SECTION TITLE</a:t>
            </a:r>
            <a:endParaRPr lang="zh-CN" altLang="en-US" sz="4400"/>
          </a:p>
        </p:txBody>
      </p:sp>
      <p:sp>
        <p:nvSpPr>
          <p:cNvPr id="19459" name="文本占位符 4"/>
          <p:cNvSpPr>
            <a:spLocks noGrp="1"/>
          </p:cNvSpPr>
          <p:nvPr>
            <p:ph type="body" idx="1"/>
          </p:nvPr>
        </p:nvSpPr>
        <p:spPr>
          <a:xfrm>
            <a:off x="4095750" y="3425825"/>
            <a:ext cx="5772150" cy="1500188"/>
          </a:xfrm>
        </p:spPr>
        <p:txBody>
          <a:bodyPr/>
          <a:lstStyle/>
          <a:p>
            <a:pPr eaLnBrk="1" hangingPunct="1"/>
            <a:r>
              <a:rPr lang="zh-CN" altLang="en-US"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lang="zh-CN" altLang="en-US" sz="1200"/>
              <a:t> </a:t>
            </a:r>
          </a:p>
          <a:p>
            <a:pPr eaLnBrk="1" hangingPunct="1"/>
            <a:endParaRPr lang="zh-CN"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pic>
        <p:nvPicPr>
          <p:cNvPr id="2048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808163"/>
            <a:ext cx="525621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38200" y="5181600"/>
            <a:ext cx="5257800" cy="98425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KSO_Shape"/>
          <p:cNvSpPr/>
          <p:nvPr/>
        </p:nvSpPr>
        <p:spPr>
          <a:xfrm>
            <a:off x="1295400" y="5483225"/>
            <a:ext cx="279400" cy="436563"/>
          </a:xfrm>
          <a:custGeom>
            <a:avLst/>
            <a:gdLst>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1" fmla="*/ 608252 w 1978606"/>
              <a:gd name="connsiteY0-2" fmla="*/ 0 h 3092264"/>
              <a:gd name="connsiteX1-3" fmla="*/ 720410 w 1978606"/>
              <a:gd name="connsiteY1-4" fmla="*/ 112000 h 3092264"/>
              <a:gd name="connsiteX2-5" fmla="*/ 877432 w 1978606"/>
              <a:gd name="connsiteY2-6" fmla="*/ 672000 h 3092264"/>
              <a:gd name="connsiteX3-7" fmla="*/ 832568 w 1978606"/>
              <a:gd name="connsiteY3-8" fmla="*/ 828801 h 3092264"/>
              <a:gd name="connsiteX4-9" fmla="*/ 563388 w 1978606"/>
              <a:gd name="connsiteY4-10" fmla="*/ 985601 h 3092264"/>
              <a:gd name="connsiteX5-11" fmla="*/ 1079317 w 1978606"/>
              <a:gd name="connsiteY5-12" fmla="*/ 2172802 h 3092264"/>
              <a:gd name="connsiteX6-13" fmla="*/ 1348497 w 1978606"/>
              <a:gd name="connsiteY6-14" fmla="*/ 2016002 h 3092264"/>
              <a:gd name="connsiteX7-15" fmla="*/ 1505519 w 1978606"/>
              <a:gd name="connsiteY7-16" fmla="*/ 2038402 h 3092264"/>
              <a:gd name="connsiteX8-17" fmla="*/ 1931721 w 1978606"/>
              <a:gd name="connsiteY8-18" fmla="*/ 2464003 h 3092264"/>
              <a:gd name="connsiteX9-19" fmla="*/ 1954153 w 1978606"/>
              <a:gd name="connsiteY9-20" fmla="*/ 2620803 h 3092264"/>
              <a:gd name="connsiteX10-21" fmla="*/ 1707404 w 1978606"/>
              <a:gd name="connsiteY10-22" fmla="*/ 3001603 h 3092264"/>
              <a:gd name="connsiteX11-23" fmla="*/ 1483087 w 1978606"/>
              <a:gd name="connsiteY11-24" fmla="*/ 3046403 h 3092264"/>
              <a:gd name="connsiteX12-25" fmla="*/ 2596 w 1978606"/>
              <a:gd name="connsiteY12-26" fmla="*/ 179200 h 3092264"/>
              <a:gd name="connsiteX13-27" fmla="*/ 159618 w 1978606"/>
              <a:gd name="connsiteY13-28" fmla="*/ 44800 h 3092264"/>
              <a:gd name="connsiteX14-29" fmla="*/ 608252 w 1978606"/>
              <a:gd name="connsiteY14-30" fmla="*/ 0 h 3092264"/>
              <a:gd name="connsiteX0-31" fmla="*/ 608252 w 1978606"/>
              <a:gd name="connsiteY0-32" fmla="*/ 0 h 3092264"/>
              <a:gd name="connsiteX1-33" fmla="*/ 720410 w 1978606"/>
              <a:gd name="connsiteY1-34" fmla="*/ 112000 h 3092264"/>
              <a:gd name="connsiteX2-35" fmla="*/ 877432 w 1978606"/>
              <a:gd name="connsiteY2-36" fmla="*/ 672000 h 3092264"/>
              <a:gd name="connsiteX3-37" fmla="*/ 832568 w 1978606"/>
              <a:gd name="connsiteY3-38" fmla="*/ 828801 h 3092264"/>
              <a:gd name="connsiteX4-39" fmla="*/ 563388 w 1978606"/>
              <a:gd name="connsiteY4-40" fmla="*/ 985601 h 3092264"/>
              <a:gd name="connsiteX5-41" fmla="*/ 1079317 w 1978606"/>
              <a:gd name="connsiteY5-42" fmla="*/ 2172802 h 3092264"/>
              <a:gd name="connsiteX6-43" fmla="*/ 1326200 w 1978606"/>
              <a:gd name="connsiteY6-44" fmla="*/ 2010428 h 3092264"/>
              <a:gd name="connsiteX7-45" fmla="*/ 1505519 w 1978606"/>
              <a:gd name="connsiteY7-46" fmla="*/ 2038402 h 3092264"/>
              <a:gd name="connsiteX8-47" fmla="*/ 1931721 w 1978606"/>
              <a:gd name="connsiteY8-48" fmla="*/ 2464003 h 3092264"/>
              <a:gd name="connsiteX9-49" fmla="*/ 1954153 w 1978606"/>
              <a:gd name="connsiteY9-50" fmla="*/ 2620803 h 3092264"/>
              <a:gd name="connsiteX10-51" fmla="*/ 1707404 w 1978606"/>
              <a:gd name="connsiteY10-52" fmla="*/ 3001603 h 3092264"/>
              <a:gd name="connsiteX11-53" fmla="*/ 1483087 w 1978606"/>
              <a:gd name="connsiteY11-54" fmla="*/ 3046403 h 3092264"/>
              <a:gd name="connsiteX12-55" fmla="*/ 2596 w 1978606"/>
              <a:gd name="connsiteY12-56" fmla="*/ 179200 h 3092264"/>
              <a:gd name="connsiteX13-57" fmla="*/ 159618 w 1978606"/>
              <a:gd name="connsiteY13-58" fmla="*/ 44800 h 3092264"/>
              <a:gd name="connsiteX14-59" fmla="*/ 608252 w 1978606"/>
              <a:gd name="connsiteY14-60" fmla="*/ 0 h 3092264"/>
              <a:gd name="connsiteX0-61" fmla="*/ 608252 w 1978606"/>
              <a:gd name="connsiteY0-62" fmla="*/ 0 h 3092264"/>
              <a:gd name="connsiteX1-63" fmla="*/ 720410 w 1978606"/>
              <a:gd name="connsiteY1-64" fmla="*/ 112000 h 3092264"/>
              <a:gd name="connsiteX2-65" fmla="*/ 877432 w 1978606"/>
              <a:gd name="connsiteY2-66" fmla="*/ 672000 h 3092264"/>
              <a:gd name="connsiteX3-67" fmla="*/ 832568 w 1978606"/>
              <a:gd name="connsiteY3-68" fmla="*/ 828801 h 3092264"/>
              <a:gd name="connsiteX4-69" fmla="*/ 563388 w 1978606"/>
              <a:gd name="connsiteY4-70" fmla="*/ 985601 h 3092264"/>
              <a:gd name="connsiteX5-71" fmla="*/ 1079317 w 1978606"/>
              <a:gd name="connsiteY5-72" fmla="*/ 2172802 h 3092264"/>
              <a:gd name="connsiteX6-73" fmla="*/ 1337349 w 1978606"/>
              <a:gd name="connsiteY6-74" fmla="*/ 2010428 h 3092264"/>
              <a:gd name="connsiteX7-75" fmla="*/ 1505519 w 1978606"/>
              <a:gd name="connsiteY7-76" fmla="*/ 2038402 h 3092264"/>
              <a:gd name="connsiteX8-77" fmla="*/ 1931721 w 1978606"/>
              <a:gd name="connsiteY8-78" fmla="*/ 2464003 h 3092264"/>
              <a:gd name="connsiteX9-79" fmla="*/ 1954153 w 1978606"/>
              <a:gd name="connsiteY9-80" fmla="*/ 2620803 h 3092264"/>
              <a:gd name="connsiteX10-81" fmla="*/ 1707404 w 1978606"/>
              <a:gd name="connsiteY10-82" fmla="*/ 3001603 h 3092264"/>
              <a:gd name="connsiteX11-83" fmla="*/ 1483087 w 1978606"/>
              <a:gd name="connsiteY11-84" fmla="*/ 3046403 h 3092264"/>
              <a:gd name="connsiteX12-85" fmla="*/ 2596 w 1978606"/>
              <a:gd name="connsiteY12-86" fmla="*/ 179200 h 3092264"/>
              <a:gd name="connsiteX13-87" fmla="*/ 159618 w 1978606"/>
              <a:gd name="connsiteY13-88" fmla="*/ 44800 h 3092264"/>
              <a:gd name="connsiteX14-89" fmla="*/ 608252 w 1978606"/>
              <a:gd name="connsiteY14-90" fmla="*/ 0 h 3092264"/>
              <a:gd name="connsiteX0-91" fmla="*/ 608252 w 1978606"/>
              <a:gd name="connsiteY0-92" fmla="*/ 0 h 3092264"/>
              <a:gd name="connsiteX1-93" fmla="*/ 720410 w 1978606"/>
              <a:gd name="connsiteY1-94" fmla="*/ 112000 h 3092264"/>
              <a:gd name="connsiteX2-95" fmla="*/ 877432 w 1978606"/>
              <a:gd name="connsiteY2-96" fmla="*/ 672000 h 3092264"/>
              <a:gd name="connsiteX3-97" fmla="*/ 832568 w 1978606"/>
              <a:gd name="connsiteY3-98" fmla="*/ 828801 h 3092264"/>
              <a:gd name="connsiteX4-99" fmla="*/ 563388 w 1978606"/>
              <a:gd name="connsiteY4-100" fmla="*/ 985601 h 3092264"/>
              <a:gd name="connsiteX5-101" fmla="*/ 1079317 w 1978606"/>
              <a:gd name="connsiteY5-102" fmla="*/ 2172802 h 3092264"/>
              <a:gd name="connsiteX6-103" fmla="*/ 1337349 w 1978606"/>
              <a:gd name="connsiteY6-104" fmla="*/ 2010428 h 3092264"/>
              <a:gd name="connsiteX7-105" fmla="*/ 1505519 w 1978606"/>
              <a:gd name="connsiteY7-106" fmla="*/ 2038402 h 3092264"/>
              <a:gd name="connsiteX8-107" fmla="*/ 1931721 w 1978606"/>
              <a:gd name="connsiteY8-108" fmla="*/ 2464003 h 3092264"/>
              <a:gd name="connsiteX9-109" fmla="*/ 1954153 w 1978606"/>
              <a:gd name="connsiteY9-110" fmla="*/ 2620803 h 3092264"/>
              <a:gd name="connsiteX10-111" fmla="*/ 1707404 w 1978606"/>
              <a:gd name="connsiteY10-112" fmla="*/ 3001603 h 3092264"/>
              <a:gd name="connsiteX11-113" fmla="*/ 1483087 w 1978606"/>
              <a:gd name="connsiteY11-114" fmla="*/ 3046403 h 3092264"/>
              <a:gd name="connsiteX12-115" fmla="*/ 2596 w 1978606"/>
              <a:gd name="connsiteY12-116" fmla="*/ 179200 h 3092264"/>
              <a:gd name="connsiteX13-117" fmla="*/ 159618 w 1978606"/>
              <a:gd name="connsiteY13-118" fmla="*/ 44800 h 3092264"/>
              <a:gd name="connsiteX14-119" fmla="*/ 608252 w 1978606"/>
              <a:gd name="connsiteY14-120" fmla="*/ 0 h 3092264"/>
              <a:gd name="connsiteX0-121" fmla="*/ 608252 w 1978606"/>
              <a:gd name="connsiteY0-122" fmla="*/ 0 h 3092264"/>
              <a:gd name="connsiteX1-123" fmla="*/ 720410 w 1978606"/>
              <a:gd name="connsiteY1-124" fmla="*/ 112000 h 3092264"/>
              <a:gd name="connsiteX2-125" fmla="*/ 877432 w 1978606"/>
              <a:gd name="connsiteY2-126" fmla="*/ 672000 h 3092264"/>
              <a:gd name="connsiteX3-127" fmla="*/ 832568 w 1978606"/>
              <a:gd name="connsiteY3-128" fmla="*/ 828801 h 3092264"/>
              <a:gd name="connsiteX4-129" fmla="*/ 563388 w 1978606"/>
              <a:gd name="connsiteY4-130" fmla="*/ 985601 h 3092264"/>
              <a:gd name="connsiteX5-131" fmla="*/ 1079317 w 1978606"/>
              <a:gd name="connsiteY5-132" fmla="*/ 2172802 h 3092264"/>
              <a:gd name="connsiteX6-133" fmla="*/ 1337349 w 1978606"/>
              <a:gd name="connsiteY6-134" fmla="*/ 2010428 h 3092264"/>
              <a:gd name="connsiteX7-135" fmla="*/ 1505519 w 1978606"/>
              <a:gd name="connsiteY7-136" fmla="*/ 2038402 h 3092264"/>
              <a:gd name="connsiteX8-137" fmla="*/ 1931721 w 1978606"/>
              <a:gd name="connsiteY8-138" fmla="*/ 2464003 h 3092264"/>
              <a:gd name="connsiteX9-139" fmla="*/ 1954153 w 1978606"/>
              <a:gd name="connsiteY9-140" fmla="*/ 2620803 h 3092264"/>
              <a:gd name="connsiteX10-141" fmla="*/ 1707404 w 1978606"/>
              <a:gd name="connsiteY10-142" fmla="*/ 3001603 h 3092264"/>
              <a:gd name="connsiteX11-143" fmla="*/ 1483087 w 1978606"/>
              <a:gd name="connsiteY11-144" fmla="*/ 3046403 h 3092264"/>
              <a:gd name="connsiteX12-145" fmla="*/ 2596 w 1978606"/>
              <a:gd name="connsiteY12-146" fmla="*/ 179200 h 3092264"/>
              <a:gd name="connsiteX13-147" fmla="*/ 159618 w 1978606"/>
              <a:gd name="connsiteY13-148" fmla="*/ 44800 h 3092264"/>
              <a:gd name="connsiteX14-149" fmla="*/ 608252 w 1978606"/>
              <a:gd name="connsiteY14-150" fmla="*/ 0 h 3092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1725613" y="5503863"/>
            <a:ext cx="3211512" cy="339725"/>
          </a:xfrm>
          <a:prstGeom prst="rect">
            <a:avLst/>
          </a:prstGeom>
        </p:spPr>
        <p:txBody>
          <a:bodyPr wrap="none">
            <a:spAutoFit/>
          </a:bodyPr>
          <a:lstStyle/>
          <a:p>
            <a:pPr eaLnBrk="1" fontAlgn="auto" hangingPunct="1">
              <a:spcBef>
                <a:spcPts val="0"/>
              </a:spcBef>
              <a:spcAft>
                <a:spcPts val="0"/>
              </a:spcAft>
              <a:defRPr/>
            </a:pPr>
            <a:r>
              <a:rPr lang="en-US" altLang="zh-TW" sz="1600" b="1" spc="150" dirty="0">
                <a:solidFill>
                  <a:schemeClr val="bg1"/>
                </a:solidFill>
                <a:latin typeface="+mn-lt"/>
                <a:ea typeface="+mn-ea"/>
              </a:rPr>
              <a:t>021-1777888      021-1777889</a:t>
            </a:r>
            <a:endParaRPr lang="zh-TW" altLang="en-US" sz="1600" b="1" spc="150" dirty="0">
              <a:solidFill>
                <a:schemeClr val="bg1"/>
              </a:solidFill>
              <a:latin typeface="+mn-lt"/>
              <a:ea typeface="+mn-ea"/>
            </a:endParaRPr>
          </a:p>
        </p:txBody>
      </p:sp>
      <p:sp>
        <p:nvSpPr>
          <p:cNvPr id="20487" name="矩形 9"/>
          <p:cNvSpPr>
            <a:spLocks noChangeArrowheads="1"/>
          </p:cNvSpPr>
          <p:nvPr/>
        </p:nvSpPr>
        <p:spPr bwMode="auto">
          <a:xfrm>
            <a:off x="7402513" y="3927475"/>
            <a:ext cx="3449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0488" name="矩形 10"/>
          <p:cNvSpPr>
            <a:spLocks noChangeArrowheads="1"/>
          </p:cNvSpPr>
          <p:nvPr/>
        </p:nvSpPr>
        <p:spPr bwMode="auto">
          <a:xfrm>
            <a:off x="7404100" y="2665413"/>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487360"/>
                </a:solidFill>
              </a:rPr>
              <a:t>ORCI LUCTUS ET ULTRICES POSUERE CUBILIA CURAE; DONEC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6" name="矩形 5"/>
          <p:cNvSpPr/>
          <p:nvPr/>
        </p:nvSpPr>
        <p:spPr>
          <a:xfrm>
            <a:off x="0" y="2743200"/>
            <a:ext cx="10642600" cy="15748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150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903538"/>
            <a:ext cx="1865312" cy="124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4975" y="2903538"/>
            <a:ext cx="1865313" cy="124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2903538"/>
            <a:ext cx="1857375" cy="12398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101850"/>
            <a:ext cx="3059113" cy="2041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12" name="矩形 13"/>
          <p:cNvSpPr>
            <a:spLocks noChangeArrowheads="1"/>
          </p:cNvSpPr>
          <p:nvPr/>
        </p:nvSpPr>
        <p:spPr bwMode="auto">
          <a:xfrm>
            <a:off x="6638925" y="4908550"/>
            <a:ext cx="35115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in faucibus orci luctus et ultrices posuere cubilia Curae; Donec velit neque, auctor sit amet aliquam vel, ullamcorper sit amet ligula. Nulla quis lorem ut libero malesuada feugiat. </a:t>
            </a:r>
          </a:p>
        </p:txBody>
      </p:sp>
      <p:cxnSp>
        <p:nvCxnSpPr>
          <p:cNvPr id="15" name="直接连接符 14"/>
          <p:cNvCxnSpPr/>
          <p:nvPr/>
        </p:nvCxnSpPr>
        <p:spPr>
          <a:xfrm>
            <a:off x="6094413" y="4648200"/>
            <a:ext cx="0" cy="1419225"/>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sp>
        <p:nvSpPr>
          <p:cNvPr id="21514" name="矩形 15"/>
          <p:cNvSpPr>
            <a:spLocks noChangeArrowheads="1"/>
          </p:cNvSpPr>
          <p:nvPr/>
        </p:nvSpPr>
        <p:spPr bwMode="auto">
          <a:xfrm>
            <a:off x="6600825" y="4527550"/>
            <a:ext cx="358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487360"/>
                </a:solidFill>
              </a:rPr>
              <a:t>VESTIBULUM ANTE</a:t>
            </a:r>
          </a:p>
        </p:txBody>
      </p:sp>
      <p:sp>
        <p:nvSpPr>
          <p:cNvPr id="21515" name="矩形 16"/>
          <p:cNvSpPr>
            <a:spLocks noChangeArrowheads="1"/>
          </p:cNvSpPr>
          <p:nvPr/>
        </p:nvSpPr>
        <p:spPr bwMode="auto">
          <a:xfrm>
            <a:off x="3852863" y="5113338"/>
            <a:ext cx="1735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487360"/>
                </a:solidFill>
              </a:rPr>
              <a:t>velit neque, auctor sit amet aliquam vel, ullamcorper sit amet ligula. </a:t>
            </a:r>
          </a:p>
        </p:txBody>
      </p:sp>
      <p:sp>
        <p:nvSpPr>
          <p:cNvPr id="21516" name="矩形 17"/>
          <p:cNvSpPr>
            <a:spLocks noChangeArrowheads="1"/>
          </p:cNvSpPr>
          <p:nvPr/>
        </p:nvSpPr>
        <p:spPr bwMode="auto">
          <a:xfrm>
            <a:off x="3768725" y="4527550"/>
            <a:ext cx="2052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a:solidFill>
                  <a:srgbClr val="487360"/>
                </a:solidFill>
              </a:rPr>
              <a:t>VESTIBULUM ANTE</a:t>
            </a:r>
          </a:p>
        </p:txBody>
      </p:sp>
      <p:sp>
        <p:nvSpPr>
          <p:cNvPr id="21517" name="矩形 20"/>
          <p:cNvSpPr>
            <a:spLocks noChangeArrowheads="1"/>
          </p:cNvSpPr>
          <p:nvPr/>
        </p:nvSpPr>
        <p:spPr bwMode="auto">
          <a:xfrm>
            <a:off x="903288" y="1487488"/>
            <a:ext cx="4303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8FA670"/>
                </a:solidFill>
              </a:rPr>
              <a:t>Donec sollicitudin molestie malesuada. Donec rutrum congue leo eget malesuada</a:t>
            </a:r>
            <a:endParaRPr lang="zh-CN" altLang="en-US" sz="1400">
              <a:solidFill>
                <a:srgbClr val="8FA67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21100" y="1808163"/>
            <a:ext cx="8470900" cy="4357687"/>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2531"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25984">
            <a:off x="1300163" y="3589338"/>
            <a:ext cx="3297237"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41400" y="2286000"/>
            <a:ext cx="4775200" cy="965200"/>
          </a:xfrm>
          <a:prstGeom prst="rect">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a:xfrm>
            <a:off x="1397000" y="2105025"/>
            <a:ext cx="10160000" cy="1325563"/>
          </a:xfrm>
        </p:spPr>
        <p:txBody>
          <a:bodyPr rtlCol="0">
            <a:normAutofit/>
          </a:bodyPr>
          <a:lstStyle/>
          <a:p>
            <a:pPr eaLnBrk="1" fontAlgn="auto" hangingPunct="1">
              <a:spcAft>
                <a:spcPts val="0"/>
              </a:spcAft>
              <a:defRPr/>
            </a:pPr>
            <a:r>
              <a:rPr lang="en-US" altLang="zh-CN" sz="4000" cap="all" dirty="0">
                <a:solidFill>
                  <a:schemeClr val="bg1"/>
                </a:solidFill>
              </a:rPr>
              <a:t>Your  Title  Here</a:t>
            </a:r>
            <a:endParaRPr lang="zh-CN" altLang="en-US" sz="4000" dirty="0">
              <a:solidFill>
                <a:schemeClr val="bg1"/>
              </a:solidFill>
            </a:endParaRPr>
          </a:p>
        </p:txBody>
      </p:sp>
      <p:cxnSp>
        <p:nvCxnSpPr>
          <p:cNvPr id="10" name="直接连接符 9"/>
          <p:cNvCxnSpPr/>
          <p:nvPr/>
        </p:nvCxnSpPr>
        <p:spPr>
          <a:xfrm>
            <a:off x="5143500" y="21050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43500" y="19526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6737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37" name="矩形 21"/>
          <p:cNvSpPr>
            <a:spLocks noChangeArrowheads="1"/>
          </p:cNvSpPr>
          <p:nvPr/>
        </p:nvSpPr>
        <p:spPr bwMode="auto">
          <a:xfrm>
            <a:off x="5838825" y="45894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a:t>
            </a:r>
          </a:p>
        </p:txBody>
      </p:sp>
      <p:sp>
        <p:nvSpPr>
          <p:cNvPr id="23" name="矩形 22"/>
          <p:cNvSpPr/>
          <p:nvPr/>
        </p:nvSpPr>
        <p:spPr>
          <a:xfrm>
            <a:off x="5838825" y="4219575"/>
            <a:ext cx="1538288"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cxnSp>
        <p:nvCxnSpPr>
          <p:cNvPr id="24" name="直接连接符 23"/>
          <p:cNvCxnSpPr/>
          <p:nvPr/>
        </p:nvCxnSpPr>
        <p:spPr>
          <a:xfrm>
            <a:off x="76422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40" name="矩形 24"/>
          <p:cNvSpPr>
            <a:spLocks noChangeArrowheads="1"/>
          </p:cNvSpPr>
          <p:nvPr/>
        </p:nvSpPr>
        <p:spPr bwMode="auto">
          <a:xfrm>
            <a:off x="7899400" y="45894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a:t>
            </a:r>
          </a:p>
        </p:txBody>
      </p:sp>
      <p:sp>
        <p:nvSpPr>
          <p:cNvPr id="26" name="矩形 25"/>
          <p:cNvSpPr/>
          <p:nvPr/>
        </p:nvSpPr>
        <p:spPr>
          <a:xfrm>
            <a:off x="7899400" y="4219575"/>
            <a:ext cx="1538288"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cxnSp>
        <p:nvCxnSpPr>
          <p:cNvPr id="27" name="直接连接符 26"/>
          <p:cNvCxnSpPr/>
          <p:nvPr/>
        </p:nvCxnSpPr>
        <p:spPr>
          <a:xfrm>
            <a:off x="96615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43" name="矩形 27"/>
          <p:cNvSpPr>
            <a:spLocks noChangeArrowheads="1"/>
          </p:cNvSpPr>
          <p:nvPr/>
        </p:nvSpPr>
        <p:spPr bwMode="auto">
          <a:xfrm>
            <a:off x="9831388" y="4589463"/>
            <a:ext cx="1368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a:t>
            </a:r>
          </a:p>
        </p:txBody>
      </p:sp>
      <p:sp>
        <p:nvSpPr>
          <p:cNvPr id="29" name="矩形 28"/>
          <p:cNvSpPr/>
          <p:nvPr/>
        </p:nvSpPr>
        <p:spPr>
          <a:xfrm>
            <a:off x="9831388" y="4219575"/>
            <a:ext cx="1538287"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grpSp>
        <p:nvGrpSpPr>
          <p:cNvPr id="22545" name="组合 38"/>
          <p:cNvGrpSpPr/>
          <p:nvPr/>
        </p:nvGrpSpPr>
        <p:grpSpPr bwMode="auto">
          <a:xfrm>
            <a:off x="8177213" y="2468563"/>
            <a:ext cx="984250" cy="884237"/>
            <a:chOff x="6426200" y="2366963"/>
            <a:chExt cx="1370013" cy="1231900"/>
          </a:xfrm>
        </p:grpSpPr>
        <p:sp>
          <p:nvSpPr>
            <p:cNvPr id="22552" name="Freeform 5"/>
            <p:cNvSpPr>
              <a:spLocks noEditPoints="1"/>
            </p:cNvSpPr>
            <p:nvPr/>
          </p:nvSpPr>
          <p:spPr bwMode="auto">
            <a:xfrm>
              <a:off x="6426200" y="2490788"/>
              <a:ext cx="1370013" cy="1108075"/>
            </a:xfrm>
            <a:custGeom>
              <a:avLst/>
              <a:gdLst>
                <a:gd name="T0" fmla="*/ 2147483646 w 88"/>
                <a:gd name="T1" fmla="*/ 2147483646 h 71"/>
                <a:gd name="T2" fmla="*/ 2147483646 w 88"/>
                <a:gd name="T3" fmla="*/ 2147483646 h 71"/>
                <a:gd name="T4" fmla="*/ 2147483646 w 88"/>
                <a:gd name="T5" fmla="*/ 2147483646 h 71"/>
                <a:gd name="T6" fmla="*/ 2147483646 w 88"/>
                <a:gd name="T7" fmla="*/ 2147483646 h 71"/>
                <a:gd name="T8" fmla="*/ 2147483646 w 88"/>
                <a:gd name="T9" fmla="*/ 2147483646 h 71"/>
                <a:gd name="T10" fmla="*/ 2147483646 w 88"/>
                <a:gd name="T11" fmla="*/ 2147483646 h 71"/>
                <a:gd name="T12" fmla="*/ 2147483646 w 88"/>
                <a:gd name="T13" fmla="*/ 2147483646 h 71"/>
                <a:gd name="T14" fmla="*/ 2147483646 w 88"/>
                <a:gd name="T15" fmla="*/ 0 h 71"/>
                <a:gd name="T16" fmla="*/ 2147483646 w 88"/>
                <a:gd name="T17" fmla="*/ 2147483646 h 71"/>
                <a:gd name="T18" fmla="*/ 2147483646 w 88"/>
                <a:gd name="T19" fmla="*/ 0 h 71"/>
                <a:gd name="T20" fmla="*/ 2147483646 w 88"/>
                <a:gd name="T21" fmla="*/ 2147483646 h 71"/>
                <a:gd name="T22" fmla="*/ 2147483646 w 88"/>
                <a:gd name="T23" fmla="*/ 2147483646 h 71"/>
                <a:gd name="T24" fmla="*/ 2147483646 w 88"/>
                <a:gd name="T25" fmla="*/ 2147483646 h 71"/>
                <a:gd name="T26" fmla="*/ 2147483646 w 88"/>
                <a:gd name="T27" fmla="*/ 2147483646 h 71"/>
                <a:gd name="T28" fmla="*/ 2147483646 w 88"/>
                <a:gd name="T29" fmla="*/ 2147483646 h 71"/>
                <a:gd name="T30" fmla="*/ 2147483646 w 88"/>
                <a:gd name="T31" fmla="*/ 2147483646 h 71"/>
                <a:gd name="T32" fmla="*/ 0 w 88"/>
                <a:gd name="T33" fmla="*/ 2147483646 h 71"/>
                <a:gd name="T34" fmla="*/ 0 w 88"/>
                <a:gd name="T35" fmla="*/ 2147483646 h 71"/>
                <a:gd name="T36" fmla="*/ 2147483646 w 88"/>
                <a:gd name="T37" fmla="*/ 2147483646 h 71"/>
                <a:gd name="T38" fmla="*/ 2147483646 w 88"/>
                <a:gd name="T39" fmla="*/ 2147483646 h 71"/>
                <a:gd name="T40" fmla="*/ 2147483646 w 88"/>
                <a:gd name="T41" fmla="*/ 2147483646 h 71"/>
                <a:gd name="T42" fmla="*/ 2147483646 w 88"/>
                <a:gd name="T43" fmla="*/ 2147483646 h 71"/>
                <a:gd name="T44" fmla="*/ 2147483646 w 88"/>
                <a:gd name="T45" fmla="*/ 2147483646 h 71"/>
                <a:gd name="T46" fmla="*/ 2147483646 w 88"/>
                <a:gd name="T47" fmla="*/ 2147483646 h 71"/>
                <a:gd name="T48" fmla="*/ 2147483646 w 88"/>
                <a:gd name="T49" fmla="*/ 2147483646 h 71"/>
                <a:gd name="T50" fmla="*/ 2147483646 w 88"/>
                <a:gd name="T51" fmla="*/ 2147483646 h 71"/>
                <a:gd name="T52" fmla="*/ 2147483646 w 88"/>
                <a:gd name="T53" fmla="*/ 2147483646 h 71"/>
                <a:gd name="T54" fmla="*/ 2147483646 w 88"/>
                <a:gd name="T55" fmla="*/ 2147483646 h 71"/>
                <a:gd name="T56" fmla="*/ 2147483646 w 88"/>
                <a:gd name="T57" fmla="*/ 2147483646 h 71"/>
                <a:gd name="T58" fmla="*/ 2147483646 w 88"/>
                <a:gd name="T59" fmla="*/ 2147483646 h 71"/>
                <a:gd name="T60" fmla="*/ 2147483646 w 88"/>
                <a:gd name="T61" fmla="*/ 2147483646 h 71"/>
                <a:gd name="T62" fmla="*/ 2147483646 w 88"/>
                <a:gd name="T63" fmla="*/ 2147483646 h 71"/>
                <a:gd name="T64" fmla="*/ 2147483646 w 88"/>
                <a:gd name="T65" fmla="*/ 2147483646 h 71"/>
                <a:gd name="T66" fmla="*/ 2147483646 w 88"/>
                <a:gd name="T67" fmla="*/ 2147483646 h 71"/>
                <a:gd name="T68" fmla="*/ 2147483646 w 88"/>
                <a:gd name="T69" fmla="*/ 2147483646 h 71"/>
                <a:gd name="T70" fmla="*/ 2147483646 w 88"/>
                <a:gd name="T71" fmla="*/ 2147483646 h 71"/>
                <a:gd name="T72" fmla="*/ 2147483646 w 88"/>
                <a:gd name="T73" fmla="*/ 2147483646 h 71"/>
                <a:gd name="T74" fmla="*/ 2147483646 w 88"/>
                <a:gd name="T75" fmla="*/ 2147483646 h 71"/>
                <a:gd name="T76" fmla="*/ 2147483646 w 88"/>
                <a:gd name="T77" fmla="*/ 2147483646 h 71"/>
                <a:gd name="T78" fmla="*/ 2147483646 w 88"/>
                <a:gd name="T79" fmla="*/ 2147483646 h 71"/>
                <a:gd name="T80" fmla="*/ 2147483646 w 88"/>
                <a:gd name="T81" fmla="*/ 2147483646 h 71"/>
                <a:gd name="T82" fmla="*/ 2147483646 w 88"/>
                <a:gd name="T83" fmla="*/ 2147483646 h 71"/>
                <a:gd name="T84" fmla="*/ 2147483646 w 88"/>
                <a:gd name="T85" fmla="*/ 2147483646 h 71"/>
                <a:gd name="T86" fmla="*/ 2147483646 w 88"/>
                <a:gd name="T87" fmla="*/ 2147483646 h 71"/>
                <a:gd name="T88" fmla="*/ 2147483646 w 88"/>
                <a:gd name="T89" fmla="*/ 2147483646 h 71"/>
                <a:gd name="T90" fmla="*/ 2147483646 w 88"/>
                <a:gd name="T91" fmla="*/ 2147483646 h 71"/>
                <a:gd name="T92" fmla="*/ 2147483646 w 88"/>
                <a:gd name="T93" fmla="*/ 2147483646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8" h="71">
                  <a:moveTo>
                    <a:pt x="88" y="61"/>
                  </a:moveTo>
                  <a:cubicBezTo>
                    <a:pt x="88" y="61"/>
                    <a:pt x="87" y="61"/>
                    <a:pt x="87" y="61"/>
                  </a:cubicBezTo>
                  <a:cubicBezTo>
                    <a:pt x="85" y="61"/>
                    <a:pt x="81" y="62"/>
                    <a:pt x="77" y="63"/>
                  </a:cubicBezTo>
                  <a:cubicBezTo>
                    <a:pt x="77" y="63"/>
                    <a:pt x="76" y="63"/>
                    <a:pt x="76" y="63"/>
                  </a:cubicBezTo>
                  <a:cubicBezTo>
                    <a:pt x="72" y="53"/>
                    <a:pt x="70" y="48"/>
                    <a:pt x="67" y="38"/>
                  </a:cubicBezTo>
                  <a:cubicBezTo>
                    <a:pt x="71" y="37"/>
                    <a:pt x="73" y="34"/>
                    <a:pt x="74" y="30"/>
                  </a:cubicBezTo>
                  <a:cubicBezTo>
                    <a:pt x="78" y="19"/>
                    <a:pt x="64" y="1"/>
                    <a:pt x="63" y="1"/>
                  </a:cubicBezTo>
                  <a:cubicBezTo>
                    <a:pt x="63" y="0"/>
                    <a:pt x="63" y="0"/>
                    <a:pt x="63" y="0"/>
                  </a:cubicBezTo>
                  <a:cubicBezTo>
                    <a:pt x="44" y="7"/>
                    <a:pt x="44" y="7"/>
                    <a:pt x="44" y="7"/>
                  </a:cubicBezTo>
                  <a:cubicBezTo>
                    <a:pt x="25" y="0"/>
                    <a:pt x="25" y="0"/>
                    <a:pt x="25" y="0"/>
                  </a:cubicBezTo>
                  <a:cubicBezTo>
                    <a:pt x="25" y="1"/>
                    <a:pt x="25" y="1"/>
                    <a:pt x="25" y="1"/>
                  </a:cubicBezTo>
                  <a:cubicBezTo>
                    <a:pt x="24" y="1"/>
                    <a:pt x="10" y="19"/>
                    <a:pt x="14" y="30"/>
                  </a:cubicBezTo>
                  <a:cubicBezTo>
                    <a:pt x="15" y="34"/>
                    <a:pt x="17" y="37"/>
                    <a:pt x="21" y="38"/>
                  </a:cubicBezTo>
                  <a:cubicBezTo>
                    <a:pt x="18" y="48"/>
                    <a:pt x="16" y="53"/>
                    <a:pt x="12" y="63"/>
                  </a:cubicBezTo>
                  <a:cubicBezTo>
                    <a:pt x="12" y="63"/>
                    <a:pt x="11" y="63"/>
                    <a:pt x="11" y="63"/>
                  </a:cubicBezTo>
                  <a:cubicBezTo>
                    <a:pt x="7" y="62"/>
                    <a:pt x="3" y="61"/>
                    <a:pt x="1" y="61"/>
                  </a:cubicBezTo>
                  <a:cubicBezTo>
                    <a:pt x="1" y="61"/>
                    <a:pt x="0" y="61"/>
                    <a:pt x="0" y="61"/>
                  </a:cubicBezTo>
                  <a:cubicBezTo>
                    <a:pt x="0" y="62"/>
                    <a:pt x="0" y="62"/>
                    <a:pt x="0" y="62"/>
                  </a:cubicBezTo>
                  <a:cubicBezTo>
                    <a:pt x="26" y="71"/>
                    <a:pt x="26" y="71"/>
                    <a:pt x="26" y="71"/>
                  </a:cubicBezTo>
                  <a:cubicBezTo>
                    <a:pt x="26" y="71"/>
                    <a:pt x="26" y="71"/>
                    <a:pt x="26" y="71"/>
                  </a:cubicBezTo>
                  <a:cubicBezTo>
                    <a:pt x="26" y="70"/>
                    <a:pt x="27" y="69"/>
                    <a:pt x="16" y="65"/>
                  </a:cubicBezTo>
                  <a:cubicBezTo>
                    <a:pt x="16" y="65"/>
                    <a:pt x="16" y="64"/>
                    <a:pt x="16" y="64"/>
                  </a:cubicBezTo>
                  <a:cubicBezTo>
                    <a:pt x="19" y="54"/>
                    <a:pt x="20" y="49"/>
                    <a:pt x="25" y="40"/>
                  </a:cubicBezTo>
                  <a:cubicBezTo>
                    <a:pt x="29" y="41"/>
                    <a:pt x="32" y="40"/>
                    <a:pt x="35" y="38"/>
                  </a:cubicBezTo>
                  <a:cubicBezTo>
                    <a:pt x="40" y="35"/>
                    <a:pt x="43" y="27"/>
                    <a:pt x="44" y="21"/>
                  </a:cubicBezTo>
                  <a:cubicBezTo>
                    <a:pt x="45" y="27"/>
                    <a:pt x="48" y="35"/>
                    <a:pt x="53" y="38"/>
                  </a:cubicBezTo>
                  <a:cubicBezTo>
                    <a:pt x="56" y="40"/>
                    <a:pt x="59" y="41"/>
                    <a:pt x="63" y="40"/>
                  </a:cubicBezTo>
                  <a:cubicBezTo>
                    <a:pt x="68" y="49"/>
                    <a:pt x="69" y="54"/>
                    <a:pt x="72" y="64"/>
                  </a:cubicBezTo>
                  <a:cubicBezTo>
                    <a:pt x="72" y="64"/>
                    <a:pt x="72" y="65"/>
                    <a:pt x="72" y="65"/>
                  </a:cubicBezTo>
                  <a:cubicBezTo>
                    <a:pt x="61" y="69"/>
                    <a:pt x="62" y="70"/>
                    <a:pt x="62" y="71"/>
                  </a:cubicBezTo>
                  <a:cubicBezTo>
                    <a:pt x="62" y="71"/>
                    <a:pt x="62" y="71"/>
                    <a:pt x="62" y="71"/>
                  </a:cubicBezTo>
                  <a:cubicBezTo>
                    <a:pt x="88" y="62"/>
                    <a:pt x="88" y="62"/>
                    <a:pt x="88" y="62"/>
                  </a:cubicBezTo>
                  <a:lnTo>
                    <a:pt x="88" y="61"/>
                  </a:lnTo>
                  <a:close/>
                  <a:moveTo>
                    <a:pt x="45" y="9"/>
                  </a:moveTo>
                  <a:cubicBezTo>
                    <a:pt x="62" y="3"/>
                    <a:pt x="62" y="3"/>
                    <a:pt x="62" y="3"/>
                  </a:cubicBezTo>
                  <a:cubicBezTo>
                    <a:pt x="63" y="5"/>
                    <a:pt x="66" y="9"/>
                    <a:pt x="69" y="14"/>
                  </a:cubicBezTo>
                  <a:cubicBezTo>
                    <a:pt x="68" y="15"/>
                    <a:pt x="65" y="16"/>
                    <a:pt x="59" y="13"/>
                  </a:cubicBezTo>
                  <a:cubicBezTo>
                    <a:pt x="53" y="10"/>
                    <a:pt x="48" y="14"/>
                    <a:pt x="46" y="16"/>
                  </a:cubicBezTo>
                  <a:cubicBezTo>
                    <a:pt x="45" y="14"/>
                    <a:pt x="45" y="12"/>
                    <a:pt x="45" y="11"/>
                  </a:cubicBezTo>
                  <a:cubicBezTo>
                    <a:pt x="45" y="10"/>
                    <a:pt x="45" y="9"/>
                    <a:pt x="45" y="9"/>
                  </a:cubicBezTo>
                  <a:close/>
                  <a:moveTo>
                    <a:pt x="42" y="15"/>
                  </a:moveTo>
                  <a:cubicBezTo>
                    <a:pt x="41" y="17"/>
                    <a:pt x="39" y="18"/>
                    <a:pt x="34" y="15"/>
                  </a:cubicBezTo>
                  <a:cubicBezTo>
                    <a:pt x="28" y="11"/>
                    <a:pt x="23" y="12"/>
                    <a:pt x="20" y="13"/>
                  </a:cubicBezTo>
                  <a:cubicBezTo>
                    <a:pt x="22" y="8"/>
                    <a:pt x="25" y="4"/>
                    <a:pt x="26" y="3"/>
                  </a:cubicBezTo>
                  <a:cubicBezTo>
                    <a:pt x="43" y="9"/>
                    <a:pt x="43" y="9"/>
                    <a:pt x="43" y="9"/>
                  </a:cubicBezTo>
                  <a:cubicBezTo>
                    <a:pt x="43" y="9"/>
                    <a:pt x="43" y="10"/>
                    <a:pt x="43" y="11"/>
                  </a:cubicBezTo>
                  <a:cubicBezTo>
                    <a:pt x="43" y="12"/>
                    <a:pt x="43" y="13"/>
                    <a:pt x="42" y="15"/>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3" name="Freeform 6"/>
            <p:cNvSpPr/>
            <p:nvPr/>
          </p:nvSpPr>
          <p:spPr bwMode="auto">
            <a:xfrm>
              <a:off x="6954838" y="2428875"/>
              <a:ext cx="93663" cy="93663"/>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0 w 6"/>
                <a:gd name="T11" fmla="*/ 0 h 6"/>
                <a:gd name="T12" fmla="*/ 0 w 6"/>
                <a:gd name="T13" fmla="*/ 2147483646 h 6"/>
                <a:gd name="T14" fmla="*/ 2147483646 w 6"/>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4" y="6"/>
                  </a:moveTo>
                  <a:cubicBezTo>
                    <a:pt x="4" y="6"/>
                    <a:pt x="4" y="6"/>
                    <a:pt x="5" y="6"/>
                  </a:cubicBezTo>
                  <a:cubicBezTo>
                    <a:pt x="5" y="6"/>
                    <a:pt x="5" y="6"/>
                    <a:pt x="6" y="6"/>
                  </a:cubicBezTo>
                  <a:cubicBezTo>
                    <a:pt x="6" y="5"/>
                    <a:pt x="6" y="4"/>
                    <a:pt x="6" y="4"/>
                  </a:cubicBezTo>
                  <a:cubicBezTo>
                    <a:pt x="2" y="0"/>
                    <a:pt x="2" y="0"/>
                    <a:pt x="2" y="0"/>
                  </a:cubicBezTo>
                  <a:cubicBezTo>
                    <a:pt x="2" y="0"/>
                    <a:pt x="1" y="0"/>
                    <a:pt x="0" y="0"/>
                  </a:cubicBezTo>
                  <a:cubicBezTo>
                    <a:pt x="0" y="1"/>
                    <a:pt x="0" y="2"/>
                    <a:pt x="0" y="2"/>
                  </a:cubicBezTo>
                  <a:lnTo>
                    <a:pt x="4" y="6"/>
                  </a:ln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4" name="Freeform 7"/>
            <p:cNvSpPr/>
            <p:nvPr/>
          </p:nvSpPr>
          <p:spPr bwMode="auto">
            <a:xfrm>
              <a:off x="7032625" y="2366963"/>
              <a:ext cx="77788" cy="123825"/>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0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2" y="7"/>
                  </a:moveTo>
                  <a:cubicBezTo>
                    <a:pt x="2" y="8"/>
                    <a:pt x="2" y="8"/>
                    <a:pt x="3" y="8"/>
                  </a:cubicBezTo>
                  <a:cubicBezTo>
                    <a:pt x="3" y="8"/>
                    <a:pt x="3" y="8"/>
                    <a:pt x="3" y="8"/>
                  </a:cubicBezTo>
                  <a:cubicBezTo>
                    <a:pt x="4" y="8"/>
                    <a:pt x="5" y="7"/>
                    <a:pt x="4" y="6"/>
                  </a:cubicBezTo>
                  <a:cubicBezTo>
                    <a:pt x="3" y="2"/>
                    <a:pt x="3" y="2"/>
                    <a:pt x="3" y="2"/>
                  </a:cubicBezTo>
                  <a:cubicBezTo>
                    <a:pt x="3" y="1"/>
                    <a:pt x="2" y="0"/>
                    <a:pt x="1" y="1"/>
                  </a:cubicBezTo>
                  <a:cubicBezTo>
                    <a:pt x="1" y="1"/>
                    <a:pt x="0" y="2"/>
                    <a:pt x="0" y="2"/>
                  </a:cubicBezTo>
                  <a:lnTo>
                    <a:pt x="2" y="7"/>
                  </a:ln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5" name="Freeform 8"/>
            <p:cNvSpPr/>
            <p:nvPr/>
          </p:nvSpPr>
          <p:spPr bwMode="auto">
            <a:xfrm>
              <a:off x="7110413" y="2366963"/>
              <a:ext cx="77788" cy="123825"/>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2" y="8"/>
                  </a:moveTo>
                  <a:cubicBezTo>
                    <a:pt x="2" y="8"/>
                    <a:pt x="2" y="8"/>
                    <a:pt x="2" y="8"/>
                  </a:cubicBezTo>
                  <a:cubicBezTo>
                    <a:pt x="3" y="8"/>
                    <a:pt x="3" y="8"/>
                    <a:pt x="3" y="7"/>
                  </a:cubicBezTo>
                  <a:cubicBezTo>
                    <a:pt x="5" y="2"/>
                    <a:pt x="5" y="2"/>
                    <a:pt x="5" y="2"/>
                  </a:cubicBezTo>
                  <a:cubicBezTo>
                    <a:pt x="5" y="2"/>
                    <a:pt x="4" y="1"/>
                    <a:pt x="4" y="1"/>
                  </a:cubicBezTo>
                  <a:cubicBezTo>
                    <a:pt x="3" y="0"/>
                    <a:pt x="2" y="1"/>
                    <a:pt x="2" y="2"/>
                  </a:cubicBezTo>
                  <a:cubicBezTo>
                    <a:pt x="1" y="6"/>
                    <a:pt x="1" y="6"/>
                    <a:pt x="1" y="6"/>
                  </a:cubicBezTo>
                  <a:cubicBezTo>
                    <a:pt x="0" y="7"/>
                    <a:pt x="1" y="8"/>
                    <a:pt x="2" y="8"/>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Freeform 9"/>
            <p:cNvSpPr/>
            <p:nvPr/>
          </p:nvSpPr>
          <p:spPr bwMode="auto">
            <a:xfrm>
              <a:off x="7172325" y="2428875"/>
              <a:ext cx="93663" cy="93663"/>
            </a:xfrm>
            <a:custGeom>
              <a:avLst/>
              <a:gdLst>
                <a:gd name="T0" fmla="*/ 0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2147483646 w 6"/>
                <a:gd name="T11" fmla="*/ 0 h 6"/>
                <a:gd name="T12" fmla="*/ 0 w 6"/>
                <a:gd name="T13" fmla="*/ 2147483646 h 6"/>
                <a:gd name="T14" fmla="*/ 0 w 6"/>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6"/>
                  </a:moveTo>
                  <a:cubicBezTo>
                    <a:pt x="1" y="6"/>
                    <a:pt x="1" y="6"/>
                    <a:pt x="1" y="6"/>
                  </a:cubicBezTo>
                  <a:cubicBezTo>
                    <a:pt x="2" y="6"/>
                    <a:pt x="2" y="6"/>
                    <a:pt x="2" y="6"/>
                  </a:cubicBezTo>
                  <a:cubicBezTo>
                    <a:pt x="6" y="2"/>
                    <a:pt x="6" y="2"/>
                    <a:pt x="6" y="2"/>
                  </a:cubicBezTo>
                  <a:cubicBezTo>
                    <a:pt x="6" y="2"/>
                    <a:pt x="6" y="1"/>
                    <a:pt x="6" y="0"/>
                  </a:cubicBezTo>
                  <a:cubicBezTo>
                    <a:pt x="5" y="0"/>
                    <a:pt x="4" y="0"/>
                    <a:pt x="4" y="0"/>
                  </a:cubicBezTo>
                  <a:cubicBezTo>
                    <a:pt x="0" y="4"/>
                    <a:pt x="0" y="4"/>
                    <a:pt x="0" y="4"/>
                  </a:cubicBezTo>
                  <a:cubicBezTo>
                    <a:pt x="0" y="4"/>
                    <a:pt x="0" y="5"/>
                    <a:pt x="0" y="6"/>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46" name="Freeform 13"/>
          <p:cNvSpPr>
            <a:spLocks noEditPoints="1"/>
          </p:cNvSpPr>
          <p:nvPr/>
        </p:nvSpPr>
        <p:spPr bwMode="auto">
          <a:xfrm>
            <a:off x="6845300" y="2525713"/>
            <a:ext cx="473075" cy="903287"/>
          </a:xfrm>
          <a:custGeom>
            <a:avLst/>
            <a:gdLst>
              <a:gd name="T0" fmla="*/ 2147483646 w 42"/>
              <a:gd name="T1" fmla="*/ 2147483646 h 83"/>
              <a:gd name="T2" fmla="*/ 2147483646 w 42"/>
              <a:gd name="T3" fmla="*/ 2147483646 h 83"/>
              <a:gd name="T4" fmla="*/ 2147483646 w 42"/>
              <a:gd name="T5" fmla="*/ 2147483646 h 83"/>
              <a:gd name="T6" fmla="*/ 2147483646 w 42"/>
              <a:gd name="T7" fmla="*/ 2147483646 h 83"/>
              <a:gd name="T8" fmla="*/ 2147483646 w 42"/>
              <a:gd name="T9" fmla="*/ 2147483646 h 83"/>
              <a:gd name="T10" fmla="*/ 2147483646 w 42"/>
              <a:gd name="T11" fmla="*/ 2147483646 h 83"/>
              <a:gd name="T12" fmla="*/ 2147483646 w 42"/>
              <a:gd name="T13" fmla="*/ 2147483646 h 83"/>
              <a:gd name="T14" fmla="*/ 2147483646 w 42"/>
              <a:gd name="T15" fmla="*/ 2147483646 h 83"/>
              <a:gd name="T16" fmla="*/ 2147483646 w 42"/>
              <a:gd name="T17" fmla="*/ 2147483646 h 83"/>
              <a:gd name="T18" fmla="*/ 2147483646 w 42"/>
              <a:gd name="T19" fmla="*/ 2147483646 h 83"/>
              <a:gd name="T20" fmla="*/ 2147483646 w 42"/>
              <a:gd name="T21" fmla="*/ 2147483646 h 83"/>
              <a:gd name="T22" fmla="*/ 2147483646 w 42"/>
              <a:gd name="T23" fmla="*/ 2147483646 h 83"/>
              <a:gd name="T24" fmla="*/ 2147483646 w 42"/>
              <a:gd name="T25" fmla="*/ 0 h 83"/>
              <a:gd name="T26" fmla="*/ 2147483646 w 42"/>
              <a:gd name="T27" fmla="*/ 0 h 83"/>
              <a:gd name="T28" fmla="*/ 2147483646 w 42"/>
              <a:gd name="T29" fmla="*/ 2147483646 h 83"/>
              <a:gd name="T30" fmla="*/ 2147483646 w 42"/>
              <a:gd name="T31" fmla="*/ 2147483646 h 83"/>
              <a:gd name="T32" fmla="*/ 2147483646 w 42"/>
              <a:gd name="T33" fmla="*/ 2147483646 h 83"/>
              <a:gd name="T34" fmla="*/ 2147483646 w 42"/>
              <a:gd name="T35" fmla="*/ 2147483646 h 83"/>
              <a:gd name="T36" fmla="*/ 2147483646 w 42"/>
              <a:gd name="T37" fmla="*/ 2147483646 h 83"/>
              <a:gd name="T38" fmla="*/ 2147483646 w 42"/>
              <a:gd name="T39" fmla="*/ 2147483646 h 83"/>
              <a:gd name="T40" fmla="*/ 2147483646 w 42"/>
              <a:gd name="T41" fmla="*/ 2147483646 h 83"/>
              <a:gd name="T42" fmla="*/ 2147483646 w 42"/>
              <a:gd name="T43" fmla="*/ 2147483646 h 83"/>
              <a:gd name="T44" fmla="*/ 2147483646 w 42"/>
              <a:gd name="T45" fmla="*/ 2147483646 h 83"/>
              <a:gd name="T46" fmla="*/ 2147483646 w 42"/>
              <a:gd name="T47" fmla="*/ 0 h 83"/>
              <a:gd name="T48" fmla="*/ 2147483646 w 42"/>
              <a:gd name="T49" fmla="*/ 2147483646 h 83"/>
              <a:gd name="T50" fmla="*/ 2147483646 w 42"/>
              <a:gd name="T51" fmla="*/ 2147483646 h 83"/>
              <a:gd name="T52" fmla="*/ 2147483646 w 42"/>
              <a:gd name="T53" fmla="*/ 2147483646 h 83"/>
              <a:gd name="T54" fmla="*/ 2147483646 w 42"/>
              <a:gd name="T55" fmla="*/ 2147483646 h 83"/>
              <a:gd name="T56" fmla="*/ 2147483646 w 42"/>
              <a:gd name="T57" fmla="*/ 2147483646 h 83"/>
              <a:gd name="T58" fmla="*/ 2147483646 w 42"/>
              <a:gd name="T59" fmla="*/ 2147483646 h 83"/>
              <a:gd name="T60" fmla="*/ 2147483646 w 42"/>
              <a:gd name="T61" fmla="*/ 0 h 83"/>
              <a:gd name="T62" fmla="*/ 2147483646 w 42"/>
              <a:gd name="T63" fmla="*/ 2147483646 h 83"/>
              <a:gd name="T64" fmla="*/ 2147483646 w 42"/>
              <a:gd name="T65" fmla="*/ 2147483646 h 83"/>
              <a:gd name="T66" fmla="*/ 2147483646 w 42"/>
              <a:gd name="T67" fmla="*/ 2147483646 h 83"/>
              <a:gd name="T68" fmla="*/ 2147483646 w 42"/>
              <a:gd name="T69" fmla="*/ 2147483646 h 83"/>
              <a:gd name="T70" fmla="*/ 2147483646 w 42"/>
              <a:gd name="T71" fmla="*/ 2147483646 h 83"/>
              <a:gd name="T72" fmla="*/ 2147483646 w 42"/>
              <a:gd name="T73" fmla="*/ 2147483646 h 83"/>
              <a:gd name="T74" fmla="*/ 2147483646 w 42"/>
              <a:gd name="T75" fmla="*/ 0 h 83"/>
              <a:gd name="T76" fmla="*/ 2147483646 w 42"/>
              <a:gd name="T77" fmla="*/ 2147483646 h 83"/>
              <a:gd name="T78" fmla="*/ 2147483646 w 42"/>
              <a:gd name="T79" fmla="*/ 2147483646 h 83"/>
              <a:gd name="T80" fmla="*/ 2147483646 w 42"/>
              <a:gd name="T81" fmla="*/ 2147483646 h 83"/>
              <a:gd name="T82" fmla="*/ 2147483646 w 42"/>
              <a:gd name="T83" fmla="*/ 2147483646 h 83"/>
              <a:gd name="T84" fmla="*/ 0 w 42"/>
              <a:gd name="T85" fmla="*/ 2147483646 h 83"/>
              <a:gd name="T86" fmla="*/ 0 w 42"/>
              <a:gd name="T87" fmla="*/ 2147483646 h 83"/>
              <a:gd name="T88" fmla="*/ 0 w 42"/>
              <a:gd name="T89" fmla="*/ 2147483646 h 83"/>
              <a:gd name="T90" fmla="*/ 0 w 42"/>
              <a:gd name="T91" fmla="*/ 2147483646 h 83"/>
              <a:gd name="T92" fmla="*/ 2147483646 w 42"/>
              <a:gd name="T93" fmla="*/ 2147483646 h 83"/>
              <a:gd name="T94" fmla="*/ 2147483646 w 42"/>
              <a:gd name="T95" fmla="*/ 2147483646 h 83"/>
              <a:gd name="T96" fmla="*/ 2147483646 w 42"/>
              <a:gd name="T97" fmla="*/ 2147483646 h 83"/>
              <a:gd name="T98" fmla="*/ 2147483646 w 42"/>
              <a:gd name="T99" fmla="*/ 2147483646 h 83"/>
              <a:gd name="T100" fmla="*/ 2147483646 w 42"/>
              <a:gd name="T101" fmla="*/ 2147483646 h 83"/>
              <a:gd name="T102" fmla="*/ 2147483646 w 42"/>
              <a:gd name="T103" fmla="*/ 2147483646 h 83"/>
              <a:gd name="T104" fmla="*/ 2147483646 w 4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83">
                <a:moveTo>
                  <a:pt x="42" y="77"/>
                </a:moveTo>
                <a:cubicBezTo>
                  <a:pt x="42" y="80"/>
                  <a:pt x="38" y="82"/>
                  <a:pt x="34" y="82"/>
                </a:cubicBezTo>
                <a:cubicBezTo>
                  <a:pt x="29" y="83"/>
                  <a:pt x="25" y="80"/>
                  <a:pt x="25" y="78"/>
                </a:cubicBezTo>
                <a:cubicBezTo>
                  <a:pt x="25" y="77"/>
                  <a:pt x="25" y="77"/>
                  <a:pt x="25" y="77"/>
                </a:cubicBezTo>
                <a:cubicBezTo>
                  <a:pt x="25" y="77"/>
                  <a:pt x="25" y="77"/>
                  <a:pt x="25" y="77"/>
                </a:cubicBezTo>
                <a:cubicBezTo>
                  <a:pt x="25" y="77"/>
                  <a:pt x="25" y="77"/>
                  <a:pt x="25" y="77"/>
                </a:cubicBezTo>
                <a:cubicBezTo>
                  <a:pt x="25" y="77"/>
                  <a:pt x="25" y="76"/>
                  <a:pt x="25" y="76"/>
                </a:cubicBezTo>
                <a:cubicBezTo>
                  <a:pt x="28" y="70"/>
                  <a:pt x="29" y="60"/>
                  <a:pt x="30" y="50"/>
                </a:cubicBezTo>
                <a:cubicBezTo>
                  <a:pt x="30" y="50"/>
                  <a:pt x="30" y="50"/>
                  <a:pt x="30" y="50"/>
                </a:cubicBezTo>
                <a:cubicBezTo>
                  <a:pt x="30" y="48"/>
                  <a:pt x="30" y="48"/>
                  <a:pt x="30" y="48"/>
                </a:cubicBezTo>
                <a:cubicBezTo>
                  <a:pt x="30" y="46"/>
                  <a:pt x="28" y="44"/>
                  <a:pt x="25" y="44"/>
                </a:cubicBezTo>
                <a:cubicBezTo>
                  <a:pt x="25" y="41"/>
                  <a:pt x="25" y="39"/>
                  <a:pt x="25" y="36"/>
                </a:cubicBezTo>
                <a:cubicBezTo>
                  <a:pt x="25" y="16"/>
                  <a:pt x="29" y="0"/>
                  <a:pt x="35" y="0"/>
                </a:cubicBezTo>
                <a:cubicBezTo>
                  <a:pt x="35" y="0"/>
                  <a:pt x="36" y="0"/>
                  <a:pt x="36" y="0"/>
                </a:cubicBezTo>
                <a:cubicBezTo>
                  <a:pt x="36" y="8"/>
                  <a:pt x="35" y="17"/>
                  <a:pt x="36" y="27"/>
                </a:cubicBezTo>
                <a:cubicBezTo>
                  <a:pt x="36" y="35"/>
                  <a:pt x="36" y="44"/>
                  <a:pt x="36" y="51"/>
                </a:cubicBezTo>
                <a:cubicBezTo>
                  <a:pt x="38" y="61"/>
                  <a:pt x="39" y="70"/>
                  <a:pt x="42" y="76"/>
                </a:cubicBezTo>
                <a:cubicBezTo>
                  <a:pt x="42" y="76"/>
                  <a:pt x="42" y="76"/>
                  <a:pt x="42" y="77"/>
                </a:cubicBezTo>
                <a:cubicBezTo>
                  <a:pt x="42" y="77"/>
                  <a:pt x="42" y="77"/>
                  <a:pt x="42" y="77"/>
                </a:cubicBezTo>
                <a:cubicBezTo>
                  <a:pt x="42" y="77"/>
                  <a:pt x="42" y="77"/>
                  <a:pt x="42" y="77"/>
                </a:cubicBezTo>
                <a:close/>
                <a:moveTo>
                  <a:pt x="19" y="19"/>
                </a:moveTo>
                <a:cubicBezTo>
                  <a:pt x="17" y="5"/>
                  <a:pt x="17" y="5"/>
                  <a:pt x="17" y="5"/>
                </a:cubicBezTo>
                <a:cubicBezTo>
                  <a:pt x="17" y="1"/>
                  <a:pt x="17" y="1"/>
                  <a:pt x="17" y="1"/>
                </a:cubicBezTo>
                <a:cubicBezTo>
                  <a:pt x="17" y="0"/>
                  <a:pt x="17" y="0"/>
                  <a:pt x="16" y="0"/>
                </a:cubicBezTo>
                <a:cubicBezTo>
                  <a:pt x="15" y="0"/>
                  <a:pt x="15" y="0"/>
                  <a:pt x="15" y="1"/>
                </a:cubicBezTo>
                <a:cubicBezTo>
                  <a:pt x="15" y="19"/>
                  <a:pt x="15" y="19"/>
                  <a:pt x="15" y="19"/>
                </a:cubicBezTo>
                <a:cubicBezTo>
                  <a:pt x="14" y="19"/>
                  <a:pt x="14" y="19"/>
                  <a:pt x="13" y="19"/>
                </a:cubicBezTo>
                <a:cubicBezTo>
                  <a:pt x="13" y="19"/>
                  <a:pt x="12" y="19"/>
                  <a:pt x="12" y="18"/>
                </a:cubicBezTo>
                <a:cubicBezTo>
                  <a:pt x="12" y="8"/>
                  <a:pt x="12" y="8"/>
                  <a:pt x="12" y="8"/>
                </a:cubicBezTo>
                <a:cubicBezTo>
                  <a:pt x="12" y="1"/>
                  <a:pt x="12" y="1"/>
                  <a:pt x="12" y="1"/>
                </a:cubicBezTo>
                <a:cubicBezTo>
                  <a:pt x="12" y="0"/>
                  <a:pt x="11" y="0"/>
                  <a:pt x="10" y="0"/>
                </a:cubicBezTo>
                <a:cubicBezTo>
                  <a:pt x="10" y="0"/>
                  <a:pt x="9" y="0"/>
                  <a:pt x="9" y="1"/>
                </a:cubicBezTo>
                <a:cubicBezTo>
                  <a:pt x="9" y="19"/>
                  <a:pt x="9" y="19"/>
                  <a:pt x="9" y="19"/>
                </a:cubicBezTo>
                <a:cubicBezTo>
                  <a:pt x="9" y="19"/>
                  <a:pt x="8" y="19"/>
                  <a:pt x="8" y="19"/>
                </a:cubicBezTo>
                <a:cubicBezTo>
                  <a:pt x="7" y="19"/>
                  <a:pt x="6" y="19"/>
                  <a:pt x="6" y="18"/>
                </a:cubicBezTo>
                <a:cubicBezTo>
                  <a:pt x="6" y="8"/>
                  <a:pt x="6" y="8"/>
                  <a:pt x="6" y="8"/>
                </a:cubicBezTo>
                <a:cubicBezTo>
                  <a:pt x="6" y="1"/>
                  <a:pt x="6" y="1"/>
                  <a:pt x="6" y="1"/>
                </a:cubicBezTo>
                <a:cubicBezTo>
                  <a:pt x="6" y="0"/>
                  <a:pt x="5" y="0"/>
                  <a:pt x="5" y="0"/>
                </a:cubicBezTo>
                <a:cubicBezTo>
                  <a:pt x="4" y="0"/>
                  <a:pt x="3" y="0"/>
                  <a:pt x="3" y="1"/>
                </a:cubicBezTo>
                <a:cubicBezTo>
                  <a:pt x="3" y="3"/>
                  <a:pt x="3" y="3"/>
                  <a:pt x="3" y="3"/>
                </a:cubicBezTo>
                <a:cubicBezTo>
                  <a:pt x="1" y="19"/>
                  <a:pt x="1" y="19"/>
                  <a:pt x="1" y="19"/>
                </a:cubicBezTo>
                <a:cubicBezTo>
                  <a:pt x="1" y="22"/>
                  <a:pt x="4" y="24"/>
                  <a:pt x="7" y="25"/>
                </a:cubicBezTo>
                <a:cubicBezTo>
                  <a:pt x="7" y="46"/>
                  <a:pt x="4" y="63"/>
                  <a:pt x="0" y="74"/>
                </a:cubicBezTo>
                <a:cubicBezTo>
                  <a:pt x="0" y="75"/>
                  <a:pt x="0" y="75"/>
                  <a:pt x="0" y="75"/>
                </a:cubicBezTo>
                <a:cubicBezTo>
                  <a:pt x="0" y="75"/>
                  <a:pt x="0" y="75"/>
                  <a:pt x="0" y="75"/>
                </a:cubicBezTo>
                <a:cubicBezTo>
                  <a:pt x="0" y="76"/>
                  <a:pt x="0" y="76"/>
                  <a:pt x="0" y="76"/>
                </a:cubicBezTo>
                <a:cubicBezTo>
                  <a:pt x="0" y="79"/>
                  <a:pt x="3" y="82"/>
                  <a:pt x="8" y="82"/>
                </a:cubicBezTo>
                <a:cubicBezTo>
                  <a:pt x="13" y="82"/>
                  <a:pt x="17" y="79"/>
                  <a:pt x="17" y="76"/>
                </a:cubicBezTo>
                <a:cubicBezTo>
                  <a:pt x="17" y="76"/>
                  <a:pt x="17" y="76"/>
                  <a:pt x="17" y="75"/>
                </a:cubicBezTo>
                <a:cubicBezTo>
                  <a:pt x="17" y="75"/>
                  <a:pt x="17" y="75"/>
                  <a:pt x="17" y="75"/>
                </a:cubicBezTo>
                <a:cubicBezTo>
                  <a:pt x="17" y="75"/>
                  <a:pt x="17" y="75"/>
                  <a:pt x="17" y="74"/>
                </a:cubicBezTo>
                <a:cubicBezTo>
                  <a:pt x="13" y="63"/>
                  <a:pt x="12" y="46"/>
                  <a:pt x="12" y="25"/>
                </a:cubicBezTo>
                <a:cubicBezTo>
                  <a:pt x="16" y="24"/>
                  <a:pt x="18" y="22"/>
                  <a:pt x="19" y="19"/>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547" name="组合 50"/>
          <p:cNvGrpSpPr/>
          <p:nvPr/>
        </p:nvGrpSpPr>
        <p:grpSpPr bwMode="auto">
          <a:xfrm>
            <a:off x="10020300" y="2419350"/>
            <a:ext cx="955675" cy="957263"/>
            <a:chOff x="9840913" y="2293938"/>
            <a:chExt cx="1154112" cy="1155700"/>
          </a:xfrm>
        </p:grpSpPr>
        <p:sp>
          <p:nvSpPr>
            <p:cNvPr id="22548" name="Freeform 17"/>
            <p:cNvSpPr>
              <a:spLocks noEditPoints="1"/>
            </p:cNvSpPr>
            <p:nvPr/>
          </p:nvSpPr>
          <p:spPr bwMode="auto">
            <a:xfrm>
              <a:off x="9840913" y="2293938"/>
              <a:ext cx="1154112" cy="1155700"/>
            </a:xfrm>
            <a:custGeom>
              <a:avLst/>
              <a:gdLst>
                <a:gd name="T0" fmla="*/ 2147483646 w 86"/>
                <a:gd name="T1" fmla="*/ 0 h 86"/>
                <a:gd name="T2" fmla="*/ 2147483646 w 86"/>
                <a:gd name="T3" fmla="*/ 2147483646 h 86"/>
                <a:gd name="T4" fmla="*/ 2147483646 w 86"/>
                <a:gd name="T5" fmla="*/ 2147483646 h 86"/>
                <a:gd name="T6" fmla="*/ 0 w 86"/>
                <a:gd name="T7" fmla="*/ 2147483646 h 86"/>
                <a:gd name="T8" fmla="*/ 2147483646 w 86"/>
                <a:gd name="T9" fmla="*/ 0 h 86"/>
                <a:gd name="T10" fmla="*/ 2147483646 w 86"/>
                <a:gd name="T11" fmla="*/ 2147483646 h 86"/>
                <a:gd name="T12" fmla="*/ 2147483646 w 86"/>
                <a:gd name="T13" fmla="*/ 2147483646 h 86"/>
                <a:gd name="T14" fmla="*/ 2147483646 w 86"/>
                <a:gd name="T15" fmla="*/ 2147483646 h 86"/>
                <a:gd name="T16" fmla="*/ 2147483646 w 86"/>
                <a:gd name="T17" fmla="*/ 2147483646 h 86"/>
                <a:gd name="T18" fmla="*/ 2147483646 w 86"/>
                <a:gd name="T19" fmla="*/ 2147483646 h 86"/>
                <a:gd name="T20" fmla="*/ 2147483646 w 86"/>
                <a:gd name="T21" fmla="*/ 2147483646 h 86"/>
                <a:gd name="T22" fmla="*/ 2147483646 w 86"/>
                <a:gd name="T23" fmla="*/ 2147483646 h 86"/>
                <a:gd name="T24" fmla="*/ 2147483646 w 86"/>
                <a:gd name="T25" fmla="*/ 2147483646 h 86"/>
                <a:gd name="T26" fmla="*/ 2147483646 w 86"/>
                <a:gd name="T27" fmla="*/ 2147483646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86">
                  <a:moveTo>
                    <a:pt x="43" y="0"/>
                  </a:moveTo>
                  <a:cubicBezTo>
                    <a:pt x="67" y="0"/>
                    <a:pt x="86" y="19"/>
                    <a:pt x="86" y="43"/>
                  </a:cubicBezTo>
                  <a:cubicBezTo>
                    <a:pt x="86" y="67"/>
                    <a:pt x="67" y="86"/>
                    <a:pt x="43" y="86"/>
                  </a:cubicBezTo>
                  <a:cubicBezTo>
                    <a:pt x="19" y="86"/>
                    <a:pt x="0" y="67"/>
                    <a:pt x="0" y="43"/>
                  </a:cubicBezTo>
                  <a:cubicBezTo>
                    <a:pt x="0" y="19"/>
                    <a:pt x="19" y="0"/>
                    <a:pt x="43" y="0"/>
                  </a:cubicBezTo>
                  <a:close/>
                  <a:moveTo>
                    <a:pt x="20" y="33"/>
                  </a:moveTo>
                  <a:cubicBezTo>
                    <a:pt x="20" y="16"/>
                    <a:pt x="11" y="39"/>
                    <a:pt x="4" y="41"/>
                  </a:cubicBezTo>
                  <a:cubicBezTo>
                    <a:pt x="3" y="63"/>
                    <a:pt x="21" y="82"/>
                    <a:pt x="43" y="82"/>
                  </a:cubicBezTo>
                  <a:cubicBezTo>
                    <a:pt x="64" y="82"/>
                    <a:pt x="82" y="64"/>
                    <a:pt x="82" y="43"/>
                  </a:cubicBezTo>
                  <a:cubicBezTo>
                    <a:pt x="82" y="34"/>
                    <a:pt x="74" y="24"/>
                    <a:pt x="65" y="33"/>
                  </a:cubicBezTo>
                  <a:cubicBezTo>
                    <a:pt x="61" y="37"/>
                    <a:pt x="56" y="40"/>
                    <a:pt x="55" y="34"/>
                  </a:cubicBezTo>
                  <a:cubicBezTo>
                    <a:pt x="54" y="27"/>
                    <a:pt x="53" y="26"/>
                    <a:pt x="47" y="33"/>
                  </a:cubicBezTo>
                  <a:cubicBezTo>
                    <a:pt x="33" y="53"/>
                    <a:pt x="43" y="17"/>
                    <a:pt x="32" y="32"/>
                  </a:cubicBezTo>
                  <a:cubicBezTo>
                    <a:pt x="27" y="37"/>
                    <a:pt x="21" y="43"/>
                    <a:pt x="20" y="33"/>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18"/>
            <p:cNvSpPr/>
            <p:nvPr/>
          </p:nvSpPr>
          <p:spPr bwMode="auto">
            <a:xfrm>
              <a:off x="10123488" y="3100388"/>
              <a:ext cx="588962" cy="214313"/>
            </a:xfrm>
            <a:custGeom>
              <a:avLst/>
              <a:gdLst>
                <a:gd name="T0" fmla="*/ 2147483646 w 44"/>
                <a:gd name="T1" fmla="*/ 0 h 16"/>
                <a:gd name="T2" fmla="*/ 2147483646 w 44"/>
                <a:gd name="T3" fmla="*/ 2147483646 h 16"/>
                <a:gd name="T4" fmla="*/ 0 w 44"/>
                <a:gd name="T5" fmla="*/ 0 h 16"/>
                <a:gd name="T6" fmla="*/ 2147483646 w 44"/>
                <a:gd name="T7" fmla="*/ 0 h 16"/>
                <a:gd name="T8" fmla="*/ 2147483646 w 44"/>
                <a:gd name="T9" fmla="*/ 2147483646 h 16"/>
                <a:gd name="T10" fmla="*/ 2147483646 w 44"/>
                <a:gd name="T11" fmla="*/ 0 h 16"/>
                <a:gd name="T12" fmla="*/ 2147483646 w 44"/>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6">
                  <a:moveTo>
                    <a:pt x="44" y="0"/>
                  </a:moveTo>
                  <a:cubicBezTo>
                    <a:pt x="41" y="9"/>
                    <a:pt x="32" y="16"/>
                    <a:pt x="22" y="16"/>
                  </a:cubicBezTo>
                  <a:cubicBezTo>
                    <a:pt x="12" y="16"/>
                    <a:pt x="3" y="9"/>
                    <a:pt x="0" y="0"/>
                  </a:cubicBezTo>
                  <a:cubicBezTo>
                    <a:pt x="1" y="0"/>
                    <a:pt x="1" y="0"/>
                    <a:pt x="1" y="0"/>
                  </a:cubicBezTo>
                  <a:cubicBezTo>
                    <a:pt x="5" y="6"/>
                    <a:pt x="14" y="10"/>
                    <a:pt x="22" y="10"/>
                  </a:cubicBezTo>
                  <a:cubicBezTo>
                    <a:pt x="30" y="10"/>
                    <a:pt x="39" y="6"/>
                    <a:pt x="43" y="0"/>
                  </a:cubicBezTo>
                  <a:lnTo>
                    <a:pt x="44" y="0"/>
                  </a:ln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Oval 19"/>
            <p:cNvSpPr>
              <a:spLocks noChangeArrowheads="1"/>
            </p:cNvSpPr>
            <p:nvPr/>
          </p:nvSpPr>
          <p:spPr bwMode="auto">
            <a:xfrm>
              <a:off x="10190163" y="2911476"/>
              <a:ext cx="79375" cy="95250"/>
            </a:xfrm>
            <a:prstGeom prst="ellipse">
              <a:avLst/>
            </a:pr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22551" name="Oval 20"/>
            <p:cNvSpPr>
              <a:spLocks noChangeArrowheads="1"/>
            </p:cNvSpPr>
            <p:nvPr/>
          </p:nvSpPr>
          <p:spPr bwMode="auto">
            <a:xfrm>
              <a:off x="10579100" y="2911476"/>
              <a:ext cx="80962" cy="95250"/>
            </a:xfrm>
            <a:prstGeom prst="ellipse">
              <a:avLst/>
            </a:pr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2" name="矩形 1"/>
          <p:cNvSpPr/>
          <p:nvPr/>
        </p:nvSpPr>
        <p:spPr>
          <a:xfrm>
            <a:off x="0" y="4089400"/>
            <a:ext cx="12192000" cy="27686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981"/>
          <a:stretch>
            <a:fillRect/>
          </a:stretch>
        </p:blipFill>
        <p:spPr>
          <a:xfrm>
            <a:off x="9101009" y="3463341"/>
            <a:ext cx="2186800" cy="2186800"/>
          </a:xfrm>
          <a:prstGeom prst="ellipse">
            <a:avLst/>
          </a:prstGeom>
          <a:ln w="19050">
            <a:solidFill>
              <a:srgbClr val="E79367"/>
            </a:solidFill>
          </a:ln>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51"/>
          <a:stretch>
            <a:fillRect/>
          </a:stretch>
        </p:blipFill>
        <p:spPr>
          <a:xfrm>
            <a:off x="3713433" y="3464541"/>
            <a:ext cx="2184400" cy="2184400"/>
          </a:xfrm>
          <a:prstGeom prst="ellipse">
            <a:avLst/>
          </a:prstGeom>
          <a:ln w="19050">
            <a:solidFill>
              <a:srgbClr val="E79367"/>
            </a:solidFill>
          </a:ln>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407039" y="3464360"/>
            <a:ext cx="2184763" cy="2184763"/>
          </a:xfrm>
          <a:prstGeom prst="ellipse">
            <a:avLst/>
          </a:prstGeom>
          <a:ln w="19050">
            <a:solidFill>
              <a:srgbClr val="E79367"/>
            </a:solidFill>
          </a:ln>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014327" y="3461791"/>
            <a:ext cx="2189900" cy="2189900"/>
          </a:xfrm>
          <a:prstGeom prst="ellipse">
            <a:avLst/>
          </a:prstGeom>
          <a:ln w="19050">
            <a:solidFill>
              <a:srgbClr val="E79367"/>
            </a:solidFill>
          </a:ln>
        </p:spPr>
      </p:pic>
      <p:sp>
        <p:nvSpPr>
          <p:cNvPr id="23560" name="矩形 7"/>
          <p:cNvSpPr>
            <a:spLocks noChangeArrowheads="1"/>
          </p:cNvSpPr>
          <p:nvPr/>
        </p:nvSpPr>
        <p:spPr bwMode="auto">
          <a:xfrm>
            <a:off x="14557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23561" name="矩形 8"/>
          <p:cNvSpPr>
            <a:spLocks noChangeArrowheads="1"/>
          </p:cNvSpPr>
          <p:nvPr/>
        </p:nvSpPr>
        <p:spPr bwMode="auto">
          <a:xfrm>
            <a:off x="41481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23562" name="矩形 9"/>
          <p:cNvSpPr>
            <a:spLocks noChangeArrowheads="1"/>
          </p:cNvSpPr>
          <p:nvPr/>
        </p:nvSpPr>
        <p:spPr bwMode="auto">
          <a:xfrm>
            <a:off x="68405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23563" name="矩形 10"/>
          <p:cNvSpPr>
            <a:spLocks noChangeArrowheads="1"/>
          </p:cNvSpPr>
          <p:nvPr/>
        </p:nvSpPr>
        <p:spPr bwMode="auto">
          <a:xfrm>
            <a:off x="95329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23564" name="矩形 12"/>
          <p:cNvSpPr>
            <a:spLocks noChangeArrowheads="1"/>
          </p:cNvSpPr>
          <p:nvPr/>
        </p:nvSpPr>
        <p:spPr bwMode="auto">
          <a:xfrm>
            <a:off x="1279525"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23565" name="矩形 13"/>
          <p:cNvSpPr>
            <a:spLocks noChangeArrowheads="1"/>
          </p:cNvSpPr>
          <p:nvPr/>
        </p:nvSpPr>
        <p:spPr bwMode="auto">
          <a:xfrm>
            <a:off x="3975100"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23566" name="矩形 14"/>
          <p:cNvSpPr>
            <a:spLocks noChangeArrowheads="1"/>
          </p:cNvSpPr>
          <p:nvPr/>
        </p:nvSpPr>
        <p:spPr bwMode="auto">
          <a:xfrm>
            <a:off x="6669088"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23567" name="矩形 15"/>
          <p:cNvSpPr>
            <a:spLocks noChangeArrowheads="1"/>
          </p:cNvSpPr>
          <p:nvPr/>
        </p:nvSpPr>
        <p:spPr bwMode="auto">
          <a:xfrm>
            <a:off x="9364663"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a:xfrm>
            <a:off x="2819400" y="2043113"/>
            <a:ext cx="8532813" cy="1517650"/>
          </a:xfrm>
        </p:spPr>
        <p:txBody>
          <a:bodyPr/>
          <a:lstStyle/>
          <a:p>
            <a:pPr eaLnBrk="1" hangingPunct="1"/>
            <a:r>
              <a:rPr lang="en-US" altLang="zh-CN" sz="4400"/>
              <a:t>SECTION TITLE</a:t>
            </a:r>
            <a:endParaRPr lang="zh-CN" altLang="en-US" sz="4400"/>
          </a:p>
        </p:txBody>
      </p:sp>
      <p:sp>
        <p:nvSpPr>
          <p:cNvPr id="24579" name="文本占位符 4"/>
          <p:cNvSpPr>
            <a:spLocks noGrp="1"/>
          </p:cNvSpPr>
          <p:nvPr>
            <p:ph type="body" idx="1"/>
          </p:nvPr>
        </p:nvSpPr>
        <p:spPr>
          <a:xfrm>
            <a:off x="4095750" y="3425825"/>
            <a:ext cx="5772150" cy="1500188"/>
          </a:xfrm>
        </p:spPr>
        <p:txBody>
          <a:bodyPr/>
          <a:lstStyle/>
          <a:p>
            <a:pPr eaLnBrk="1" hangingPunct="1"/>
            <a:r>
              <a:rPr lang="zh-CN" altLang="en-US"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lang="zh-CN" altLang="en-US" sz="1200"/>
              <a:t> </a:t>
            </a:r>
          </a:p>
          <a:p>
            <a:pPr eaLnBrk="1" hangingPunct="1"/>
            <a:endParaRPr lang="zh-CN"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cxnSp>
        <p:nvCxnSpPr>
          <p:cNvPr id="3" name="直接连接符 2"/>
          <p:cNvCxnSpPr/>
          <p:nvPr/>
        </p:nvCxnSpPr>
        <p:spPr>
          <a:xfrm flipV="1">
            <a:off x="7045325" y="3103563"/>
            <a:ext cx="0" cy="727075"/>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rot="10800000" flipV="1">
            <a:off x="1647825" y="3830638"/>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cxnSp>
        <p:nvCxnSpPr>
          <p:cNvPr id="6" name="直接连接符 5"/>
          <p:cNvCxnSpPr>
            <a:endCxn id="8" idx="0"/>
          </p:cNvCxnSpPr>
          <p:nvPr/>
        </p:nvCxnSpPr>
        <p:spPr>
          <a:xfrm flipV="1">
            <a:off x="2024063" y="3219450"/>
            <a:ext cx="0" cy="895350"/>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3103563"/>
            <a:ext cx="12192000" cy="0"/>
          </a:xfrm>
          <a:prstGeom prst="line">
            <a:avLst/>
          </a:prstGeom>
          <a:ln w="12700">
            <a:solidFill>
              <a:srgbClr val="487360"/>
            </a:solidFill>
            <a:prstDash val="soli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636267" flipV="1">
            <a:off x="1927225" y="2986088"/>
            <a:ext cx="234950" cy="234950"/>
          </a:xfrm>
          <a:prstGeom prst="ellipse">
            <a:avLst/>
          </a:prstGeom>
          <a:solidFill>
            <a:srgbClr val="4873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flipV="1">
            <a:off x="3267075" y="2986088"/>
            <a:ext cx="233363" cy="234950"/>
          </a:xfrm>
          <a:prstGeom prst="ellipse">
            <a:avLst/>
          </a:prstGeom>
          <a:solidFill>
            <a:srgbClr val="EAC26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flipV="1">
            <a:off x="4740275"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rot="490843" flipV="1">
            <a:off x="5938838" y="2986088"/>
            <a:ext cx="234950" cy="234950"/>
          </a:xfrm>
          <a:prstGeom prst="ellipse">
            <a:avLst/>
          </a:prstGeom>
          <a:solidFill>
            <a:srgbClr val="F1D2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flipV="1">
            <a:off x="6926263" y="2986088"/>
            <a:ext cx="234950"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flipV="1">
            <a:off x="7880350"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flipV="1">
            <a:off x="3001963" y="4710113"/>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5" name="直接连接符 14"/>
          <p:cNvCxnSpPr>
            <a:stCxn id="14" idx="4"/>
            <a:endCxn id="9" idx="0"/>
          </p:cNvCxnSpPr>
          <p:nvPr/>
        </p:nvCxnSpPr>
        <p:spPr>
          <a:xfrm flipV="1">
            <a:off x="3382963" y="3221038"/>
            <a:ext cx="0" cy="1489075"/>
          </a:xfrm>
          <a:prstGeom prst="line">
            <a:avLst/>
          </a:prstGeom>
          <a:ln>
            <a:solidFill>
              <a:srgbClr val="EAC263"/>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flipV="1">
            <a:off x="4476750" y="4211638"/>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7" name="直接连接符 16"/>
          <p:cNvCxnSpPr>
            <a:stCxn id="16" idx="4"/>
            <a:endCxn id="10" idx="0"/>
          </p:cNvCxnSpPr>
          <p:nvPr/>
        </p:nvCxnSpPr>
        <p:spPr>
          <a:xfrm flipV="1">
            <a:off x="4857750" y="3221038"/>
            <a:ext cx="0" cy="990600"/>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7616825" y="5097463"/>
            <a:ext cx="762000" cy="762000"/>
          </a:xfrm>
          <a:prstGeom prst="ellipse">
            <a:avLst/>
          </a:prstGeom>
          <a:solidFill>
            <a:srgbClr val="E793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9" name="直接连接符 18"/>
          <p:cNvCxnSpPr>
            <a:stCxn id="18" idx="4"/>
            <a:endCxn id="13" idx="0"/>
          </p:cNvCxnSpPr>
          <p:nvPr/>
        </p:nvCxnSpPr>
        <p:spPr>
          <a:xfrm flipV="1">
            <a:off x="7997825" y="3221038"/>
            <a:ext cx="0" cy="1876425"/>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V="1">
            <a:off x="5646738" y="5097463"/>
            <a:ext cx="762000" cy="762000"/>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1" name="直接连接符 20"/>
          <p:cNvCxnSpPr>
            <a:stCxn id="20" idx="4"/>
            <a:endCxn id="11" idx="0"/>
          </p:cNvCxnSpPr>
          <p:nvPr/>
        </p:nvCxnSpPr>
        <p:spPr>
          <a:xfrm flipV="1">
            <a:off x="6027738" y="3219450"/>
            <a:ext cx="11112" cy="1878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flipV="1">
            <a:off x="6781800" y="3830638"/>
            <a:ext cx="527050" cy="52705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p:cNvSpPr/>
          <p:nvPr/>
        </p:nvSpPr>
        <p:spPr>
          <a:xfrm flipV="1">
            <a:off x="9737725" y="2986088"/>
            <a:ext cx="233363"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p:cNvSpPr/>
          <p:nvPr/>
        </p:nvSpPr>
        <p:spPr>
          <a:xfrm flipV="1">
            <a:off x="9474200" y="4592638"/>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5" name="直接连接符 24"/>
          <p:cNvCxnSpPr>
            <a:stCxn id="24" idx="4"/>
            <a:endCxn id="23" idx="0"/>
          </p:cNvCxnSpPr>
          <p:nvPr/>
        </p:nvCxnSpPr>
        <p:spPr>
          <a:xfrm flipV="1">
            <a:off x="9855200" y="3221038"/>
            <a:ext cx="0" cy="1371600"/>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25625" name="矩形 25"/>
          <p:cNvSpPr>
            <a:spLocks noChangeArrowheads="1"/>
          </p:cNvSpPr>
          <p:nvPr/>
        </p:nvSpPr>
        <p:spPr bwMode="auto">
          <a:xfrm>
            <a:off x="1743075" y="4057650"/>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2001</a:t>
            </a:r>
            <a:endParaRPr lang="zh-CN" altLang="en-US" sz="1400">
              <a:solidFill>
                <a:schemeClr val="bg1"/>
              </a:solidFill>
            </a:endParaRPr>
          </a:p>
        </p:txBody>
      </p:sp>
      <p:sp>
        <p:nvSpPr>
          <p:cNvPr id="25626" name="矩形 26"/>
          <p:cNvSpPr>
            <a:spLocks noChangeArrowheads="1"/>
          </p:cNvSpPr>
          <p:nvPr/>
        </p:nvSpPr>
        <p:spPr bwMode="auto">
          <a:xfrm>
            <a:off x="3092450" y="49371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2003</a:t>
            </a:r>
            <a:endParaRPr lang="zh-CN" altLang="en-US" sz="1400">
              <a:solidFill>
                <a:schemeClr val="bg1"/>
              </a:solidFill>
            </a:endParaRPr>
          </a:p>
        </p:txBody>
      </p:sp>
      <p:sp>
        <p:nvSpPr>
          <p:cNvPr id="25627" name="矩形 27"/>
          <p:cNvSpPr>
            <a:spLocks noChangeArrowheads="1"/>
          </p:cNvSpPr>
          <p:nvPr/>
        </p:nvSpPr>
        <p:spPr bwMode="auto">
          <a:xfrm>
            <a:off x="4567238" y="4433888"/>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2006</a:t>
            </a:r>
            <a:endParaRPr lang="zh-CN" altLang="en-US" sz="1400">
              <a:solidFill>
                <a:schemeClr val="bg1"/>
              </a:solidFill>
            </a:endParaRPr>
          </a:p>
        </p:txBody>
      </p:sp>
      <p:sp>
        <p:nvSpPr>
          <p:cNvPr id="25628" name="矩形 28"/>
          <p:cNvSpPr>
            <a:spLocks noChangeArrowheads="1"/>
          </p:cNvSpPr>
          <p:nvPr/>
        </p:nvSpPr>
        <p:spPr bwMode="auto">
          <a:xfrm>
            <a:off x="5753100" y="53181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2007</a:t>
            </a:r>
            <a:endParaRPr lang="zh-CN" altLang="en-US" sz="1400">
              <a:solidFill>
                <a:schemeClr val="bg1"/>
              </a:solidFill>
            </a:endParaRPr>
          </a:p>
        </p:txBody>
      </p:sp>
      <p:sp>
        <p:nvSpPr>
          <p:cNvPr id="25629" name="矩形 29"/>
          <p:cNvSpPr>
            <a:spLocks noChangeArrowheads="1"/>
          </p:cNvSpPr>
          <p:nvPr/>
        </p:nvSpPr>
        <p:spPr bwMode="auto">
          <a:xfrm>
            <a:off x="7712075" y="5326063"/>
            <a:ext cx="571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2011</a:t>
            </a:r>
            <a:endParaRPr lang="zh-CN" altLang="en-US" sz="1400">
              <a:solidFill>
                <a:schemeClr val="bg1"/>
              </a:solidFill>
            </a:endParaRPr>
          </a:p>
        </p:txBody>
      </p:sp>
      <p:sp>
        <p:nvSpPr>
          <p:cNvPr id="25630" name="矩形 30"/>
          <p:cNvSpPr>
            <a:spLocks noChangeArrowheads="1"/>
          </p:cNvSpPr>
          <p:nvPr/>
        </p:nvSpPr>
        <p:spPr bwMode="auto">
          <a:xfrm>
            <a:off x="9569450" y="4819650"/>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2014</a:t>
            </a:r>
            <a:endParaRPr lang="zh-CN" altLang="en-US" sz="1400">
              <a:solidFill>
                <a:schemeClr val="bg1"/>
              </a:solidFill>
            </a:endParaRPr>
          </a:p>
        </p:txBody>
      </p:sp>
      <p:sp>
        <p:nvSpPr>
          <p:cNvPr id="25631" name="Freeform 14"/>
          <p:cNvSpPr>
            <a:spLocks noChangeAspect="1" noEditPoints="1"/>
          </p:cNvSpPr>
          <p:nvPr/>
        </p:nvSpPr>
        <p:spPr bwMode="auto">
          <a:xfrm>
            <a:off x="6921500" y="3914775"/>
            <a:ext cx="247650" cy="360363"/>
          </a:xfrm>
          <a:custGeom>
            <a:avLst/>
            <a:gdLst>
              <a:gd name="T0" fmla="*/ 2147483646 w 141"/>
              <a:gd name="T1" fmla="*/ 2147483646 h 205"/>
              <a:gd name="T2" fmla="*/ 2147483646 w 141"/>
              <a:gd name="T3" fmla="*/ 2147483646 h 205"/>
              <a:gd name="T4" fmla="*/ 2147483646 w 141"/>
              <a:gd name="T5" fmla="*/ 2147483646 h 205"/>
              <a:gd name="T6" fmla="*/ 2147483646 w 141"/>
              <a:gd name="T7" fmla="*/ 2147483646 h 205"/>
              <a:gd name="T8" fmla="*/ 2147483646 w 141"/>
              <a:gd name="T9" fmla="*/ 2147483646 h 205"/>
              <a:gd name="T10" fmla="*/ 2147483646 w 141"/>
              <a:gd name="T11" fmla="*/ 2147483646 h 205"/>
              <a:gd name="T12" fmla="*/ 2147483646 w 141"/>
              <a:gd name="T13" fmla="*/ 2147483646 h 205"/>
              <a:gd name="T14" fmla="*/ 2147483646 w 141"/>
              <a:gd name="T15" fmla="*/ 2147483646 h 205"/>
              <a:gd name="T16" fmla="*/ 2147483646 w 141"/>
              <a:gd name="T17" fmla="*/ 2147483646 h 205"/>
              <a:gd name="T18" fmla="*/ 2147483646 w 141"/>
              <a:gd name="T19" fmla="*/ 2147483646 h 205"/>
              <a:gd name="T20" fmla="*/ 2147483646 w 141"/>
              <a:gd name="T21" fmla="*/ 2147483646 h 205"/>
              <a:gd name="T22" fmla="*/ 2147483646 w 141"/>
              <a:gd name="T23" fmla="*/ 2147483646 h 205"/>
              <a:gd name="T24" fmla="*/ 2147483646 w 141"/>
              <a:gd name="T25" fmla="*/ 2147483646 h 205"/>
              <a:gd name="T26" fmla="*/ 2147483646 w 141"/>
              <a:gd name="T27" fmla="*/ 0 h 205"/>
              <a:gd name="T28" fmla="*/ 2147483646 w 141"/>
              <a:gd name="T29" fmla="*/ 2147483646 h 205"/>
              <a:gd name="T30" fmla="*/ 2147483646 w 141"/>
              <a:gd name="T31" fmla="*/ 2147483646 h 205"/>
              <a:gd name="T32" fmla="*/ 2147483646 w 141"/>
              <a:gd name="T33" fmla="*/ 2147483646 h 205"/>
              <a:gd name="T34" fmla="*/ 2147483646 w 141"/>
              <a:gd name="T35" fmla="*/ 2147483646 h 205"/>
              <a:gd name="T36" fmla="*/ 2147483646 w 141"/>
              <a:gd name="T37" fmla="*/ 2147483646 h 205"/>
              <a:gd name="T38" fmla="*/ 2147483646 w 141"/>
              <a:gd name="T39" fmla="*/ 2147483646 h 205"/>
              <a:gd name="T40" fmla="*/ 2147483646 w 141"/>
              <a:gd name="T41" fmla="*/ 2147483646 h 205"/>
              <a:gd name="T42" fmla="*/ 2147483646 w 141"/>
              <a:gd name="T43" fmla="*/ 2147483646 h 205"/>
              <a:gd name="T44" fmla="*/ 2147483646 w 141"/>
              <a:gd name="T45" fmla="*/ 2147483646 h 205"/>
              <a:gd name="T46" fmla="*/ 2147483646 w 141"/>
              <a:gd name="T47" fmla="*/ 2147483646 h 205"/>
              <a:gd name="T48" fmla="*/ 2147483646 w 141"/>
              <a:gd name="T49" fmla="*/ 2147483646 h 205"/>
              <a:gd name="T50" fmla="*/ 2147483646 w 141"/>
              <a:gd name="T51" fmla="*/ 2147483646 h 205"/>
              <a:gd name="T52" fmla="*/ 2147483646 w 141"/>
              <a:gd name="T53" fmla="*/ 2147483646 h 205"/>
              <a:gd name="T54" fmla="*/ 2147483646 w 141"/>
              <a:gd name="T55" fmla="*/ 2147483646 h 205"/>
              <a:gd name="T56" fmla="*/ 2147483646 w 141"/>
              <a:gd name="T57" fmla="*/ 2147483646 h 205"/>
              <a:gd name="T58" fmla="*/ 2147483646 w 141"/>
              <a:gd name="T59" fmla="*/ 2147483646 h 205"/>
              <a:gd name="T60" fmla="*/ 2147483646 w 141"/>
              <a:gd name="T61" fmla="*/ 2147483646 h 205"/>
              <a:gd name="T62" fmla="*/ 2147483646 w 141"/>
              <a:gd name="T63" fmla="*/ 2147483646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矩形 32"/>
          <p:cNvSpPr>
            <a:spLocks noChangeArrowheads="1"/>
          </p:cNvSpPr>
          <p:nvPr/>
        </p:nvSpPr>
        <p:spPr bwMode="auto">
          <a:xfrm>
            <a:off x="1225550" y="4592638"/>
            <a:ext cx="1557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a:solidFill>
                  <a:srgbClr val="487360"/>
                </a:solidFill>
              </a:rPr>
              <a:t>ADD YOUR TEXT</a:t>
            </a:r>
          </a:p>
        </p:txBody>
      </p:sp>
      <p:sp>
        <p:nvSpPr>
          <p:cNvPr id="25633" name="矩形 33"/>
          <p:cNvSpPr>
            <a:spLocks noChangeArrowheads="1"/>
          </p:cNvSpPr>
          <p:nvPr/>
        </p:nvSpPr>
        <p:spPr bwMode="auto">
          <a:xfrm>
            <a:off x="1231900" y="4891088"/>
            <a:ext cx="15446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487360"/>
                </a:solidFill>
              </a:rPr>
              <a:t>Vestibulum ante ipsum primis in faucibus orci luctus et ultrices posuere cubilia</a:t>
            </a:r>
            <a:r>
              <a:rPr lang="en-US" altLang="zh-CN" sz="1400">
                <a:solidFill>
                  <a:srgbClr val="487360"/>
                </a:solidFill>
              </a:rPr>
              <a:t>.</a:t>
            </a:r>
            <a:endParaRPr lang="zh-CN" altLang="en-US" sz="1400">
              <a:solidFill>
                <a:srgbClr val="487360"/>
              </a:solidFill>
            </a:endParaRPr>
          </a:p>
        </p:txBody>
      </p:sp>
      <p:sp>
        <p:nvSpPr>
          <p:cNvPr id="25634" name="矩形 34"/>
          <p:cNvSpPr>
            <a:spLocks noChangeArrowheads="1"/>
          </p:cNvSpPr>
          <p:nvPr/>
        </p:nvSpPr>
        <p:spPr bwMode="auto">
          <a:xfrm>
            <a:off x="2844800" y="1936750"/>
            <a:ext cx="1066800" cy="738188"/>
          </a:xfrm>
          <a:prstGeom prst="rect">
            <a:avLst/>
          </a:prstGeom>
          <a:solidFill>
            <a:srgbClr val="EAC26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5" name="矩形 35"/>
          <p:cNvSpPr>
            <a:spLocks noChangeArrowheads="1"/>
          </p:cNvSpPr>
          <p:nvPr/>
        </p:nvSpPr>
        <p:spPr bwMode="auto">
          <a:xfrm>
            <a:off x="4319588" y="2095500"/>
            <a:ext cx="1065212" cy="738188"/>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6" name="矩形 36"/>
          <p:cNvSpPr>
            <a:spLocks noChangeArrowheads="1"/>
          </p:cNvSpPr>
          <p:nvPr/>
        </p:nvSpPr>
        <p:spPr bwMode="auto">
          <a:xfrm>
            <a:off x="5562600" y="1920875"/>
            <a:ext cx="1066800" cy="738188"/>
          </a:xfrm>
          <a:prstGeom prst="rect">
            <a:avLst/>
          </a:prstGeom>
          <a:solidFill>
            <a:srgbClr val="F1D2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7" name="矩形 37"/>
          <p:cNvSpPr>
            <a:spLocks noChangeArrowheads="1"/>
          </p:cNvSpPr>
          <p:nvPr/>
        </p:nvSpPr>
        <p:spPr bwMode="auto">
          <a:xfrm>
            <a:off x="7466013" y="2124075"/>
            <a:ext cx="1065212" cy="738188"/>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8" name="矩形 38"/>
          <p:cNvSpPr>
            <a:spLocks noChangeArrowheads="1"/>
          </p:cNvSpPr>
          <p:nvPr/>
        </p:nvSpPr>
        <p:spPr bwMode="auto">
          <a:xfrm>
            <a:off x="9321800" y="2179638"/>
            <a:ext cx="1065213" cy="738187"/>
          </a:xfrm>
          <a:prstGeom prst="rect">
            <a:avLst/>
          </a:prstGeom>
          <a:solidFill>
            <a:srgbClr val="8FA6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cxnSp>
        <p:nvCxnSpPr>
          <p:cNvPr id="3" name="直接连接符 2"/>
          <p:cNvCxnSpPr/>
          <p:nvPr/>
        </p:nvCxnSpPr>
        <p:spPr>
          <a:xfrm>
            <a:off x="0" y="3976688"/>
            <a:ext cx="12192000" cy="0"/>
          </a:xfrm>
          <a:prstGeom prst="line">
            <a:avLst/>
          </a:prstGeom>
          <a:ln w="12700">
            <a:solidFill>
              <a:srgbClr val="E79367"/>
            </a:solidFill>
            <a:prstDash val="soli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flipV="1">
            <a:off x="192722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flipV="1">
            <a:off x="3267075" y="3859213"/>
            <a:ext cx="233363"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flipV="1">
            <a:off x="474027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flipV="1">
            <a:off x="53641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flipV="1">
            <a:off x="69262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flipV="1">
            <a:off x="7880350"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1663700" y="2244725"/>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2" name="直接连接符 11"/>
          <p:cNvCxnSpPr>
            <a:stCxn id="11" idx="4"/>
          </p:cNvCxnSpPr>
          <p:nvPr/>
        </p:nvCxnSpPr>
        <p:spPr>
          <a:xfrm>
            <a:off x="2044700" y="3006725"/>
            <a:ext cx="0" cy="862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086350" y="2230438"/>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4" name="直接连接符 13"/>
          <p:cNvCxnSpPr>
            <a:stCxn id="13" idx="4"/>
          </p:cNvCxnSpPr>
          <p:nvPr/>
        </p:nvCxnSpPr>
        <p:spPr>
          <a:xfrm>
            <a:off x="5467350" y="2992438"/>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70675" y="2774950"/>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6" name="直接连接符 15"/>
          <p:cNvCxnSpPr>
            <a:stCxn id="15" idx="4"/>
          </p:cNvCxnSpPr>
          <p:nvPr/>
        </p:nvCxnSpPr>
        <p:spPr>
          <a:xfrm>
            <a:off x="7051675" y="3536950"/>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V="1">
            <a:off x="3001963" y="4962525"/>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17"/>
          <p:cNvCxnSpPr>
            <a:stCxn id="17" idx="4"/>
          </p:cNvCxnSpPr>
          <p:nvPr/>
        </p:nvCxnSpPr>
        <p:spPr>
          <a:xfrm flipV="1">
            <a:off x="3382963" y="4098925"/>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V="1">
            <a:off x="4476750" y="4437063"/>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0" name="直接连接符 19"/>
          <p:cNvCxnSpPr>
            <a:stCxn id="19" idx="4"/>
          </p:cNvCxnSpPr>
          <p:nvPr/>
        </p:nvCxnSpPr>
        <p:spPr>
          <a:xfrm flipV="1">
            <a:off x="4857750" y="4094163"/>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V="1">
            <a:off x="7616825" y="4441825"/>
            <a:ext cx="762000" cy="762000"/>
          </a:xfrm>
          <a:prstGeom prst="ellipse">
            <a:avLst/>
          </a:prstGeom>
          <a:solidFill>
            <a:srgbClr val="F1D28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2" name="直接连接符 21"/>
          <p:cNvCxnSpPr>
            <a:stCxn id="21" idx="4"/>
          </p:cNvCxnSpPr>
          <p:nvPr/>
        </p:nvCxnSpPr>
        <p:spPr>
          <a:xfrm flipV="1">
            <a:off x="7997825" y="4097338"/>
            <a:ext cx="0" cy="344487"/>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6646" name="矩形 22"/>
          <p:cNvSpPr>
            <a:spLocks noChangeArrowheads="1"/>
          </p:cNvSpPr>
          <p:nvPr/>
        </p:nvSpPr>
        <p:spPr bwMode="auto">
          <a:xfrm>
            <a:off x="2471738" y="1908175"/>
            <a:ext cx="3624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8FA670"/>
                </a:solidFill>
              </a:rPr>
              <a:t>ADD YOUR TEXT</a:t>
            </a:r>
          </a:p>
        </p:txBody>
      </p:sp>
      <p:sp>
        <p:nvSpPr>
          <p:cNvPr id="24" name="矩形 23"/>
          <p:cNvSpPr/>
          <p:nvPr/>
        </p:nvSpPr>
        <p:spPr>
          <a:xfrm>
            <a:off x="2428875" y="2206625"/>
            <a:ext cx="2416175" cy="307975"/>
          </a:xfrm>
          <a:prstGeom prst="rect">
            <a:avLst/>
          </a:prstGeom>
        </p:spPr>
        <p:txBody>
          <a:bodyPr>
            <a:spAutoFit/>
          </a:bodyPr>
          <a:lstStyle/>
          <a:p>
            <a:pPr eaLnBrk="1" fontAlgn="auto" hangingPunct="1">
              <a:spcBef>
                <a:spcPts val="0"/>
              </a:spcBef>
              <a:spcAft>
                <a:spcPts val="0"/>
              </a:spcAft>
              <a:defRPr/>
            </a:pPr>
            <a:r>
              <a:rPr lang="zh-CN" altLang="en-US" sz="1400" dirty="0">
                <a:solidFill>
                  <a:schemeClr val="bg1">
                    <a:lumMod val="50000"/>
                  </a:schemeClr>
                </a:solidFill>
                <a:latin typeface="+mn-lt"/>
                <a:ea typeface="+mn-ea"/>
              </a:rPr>
              <a:t>Vestibulum ante ipsum primis </a:t>
            </a:r>
            <a:r>
              <a:rPr lang="en-US" altLang="zh-CN" sz="1400" dirty="0">
                <a:solidFill>
                  <a:schemeClr val="bg1">
                    <a:lumMod val="50000"/>
                  </a:schemeClr>
                </a:solidFill>
                <a:latin typeface="+mn-lt"/>
                <a:ea typeface="+mn-ea"/>
              </a:rPr>
              <a:t>.</a:t>
            </a:r>
            <a:endParaRPr lang="zh-CN" altLang="en-US" sz="1400" dirty="0">
              <a:solidFill>
                <a:schemeClr val="bg1">
                  <a:lumMod val="50000"/>
                </a:schemeClr>
              </a:solidFill>
              <a:latin typeface="+mn-lt"/>
              <a:ea typeface="+mn-ea"/>
            </a:endParaRPr>
          </a:p>
        </p:txBody>
      </p:sp>
      <p:sp>
        <p:nvSpPr>
          <p:cNvPr id="26648" name="矩形 24"/>
          <p:cNvSpPr>
            <a:spLocks noChangeArrowheads="1"/>
          </p:cNvSpPr>
          <p:nvPr/>
        </p:nvSpPr>
        <p:spPr bwMode="auto">
          <a:xfrm>
            <a:off x="5838825" y="1908175"/>
            <a:ext cx="362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AC263"/>
                </a:solidFill>
              </a:rPr>
              <a:t>ADD YOUR TEXT</a:t>
            </a:r>
          </a:p>
        </p:txBody>
      </p:sp>
      <p:sp>
        <p:nvSpPr>
          <p:cNvPr id="26649" name="矩形 25"/>
          <p:cNvSpPr>
            <a:spLocks noChangeArrowheads="1"/>
          </p:cNvSpPr>
          <p:nvPr/>
        </p:nvSpPr>
        <p:spPr bwMode="auto">
          <a:xfrm>
            <a:off x="5794375" y="2206625"/>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Vestibulum ante ipsum primis </a:t>
            </a:r>
            <a:r>
              <a:rPr lang="en-US" altLang="zh-CN" sz="1400">
                <a:solidFill>
                  <a:srgbClr val="EAC263"/>
                </a:solidFill>
              </a:rPr>
              <a:t>.</a:t>
            </a:r>
            <a:endParaRPr lang="zh-CN" altLang="en-US" sz="1400">
              <a:solidFill>
                <a:srgbClr val="EAC263"/>
              </a:solidFill>
            </a:endParaRPr>
          </a:p>
        </p:txBody>
      </p:sp>
      <p:sp>
        <p:nvSpPr>
          <p:cNvPr id="26650" name="矩形 26"/>
          <p:cNvSpPr>
            <a:spLocks noChangeArrowheads="1"/>
          </p:cNvSpPr>
          <p:nvPr/>
        </p:nvSpPr>
        <p:spPr bwMode="auto">
          <a:xfrm>
            <a:off x="7496175" y="2727325"/>
            <a:ext cx="362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487360"/>
                </a:solidFill>
              </a:rPr>
              <a:t>ADD YOUR TEXT</a:t>
            </a:r>
          </a:p>
        </p:txBody>
      </p:sp>
      <p:sp>
        <p:nvSpPr>
          <p:cNvPr id="26651" name="矩形 27"/>
          <p:cNvSpPr>
            <a:spLocks noChangeArrowheads="1"/>
          </p:cNvSpPr>
          <p:nvPr/>
        </p:nvSpPr>
        <p:spPr bwMode="auto">
          <a:xfrm>
            <a:off x="7451725" y="3025775"/>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a:t>
            </a:r>
            <a:r>
              <a:rPr lang="en-US" altLang="zh-CN" sz="1400">
                <a:solidFill>
                  <a:srgbClr val="487360"/>
                </a:solidFill>
              </a:rPr>
              <a:t>.</a:t>
            </a:r>
            <a:endParaRPr lang="zh-CN" altLang="en-US" sz="1400">
              <a:solidFill>
                <a:srgbClr val="487360"/>
              </a:solidFill>
            </a:endParaRPr>
          </a:p>
        </p:txBody>
      </p:sp>
      <p:sp>
        <p:nvSpPr>
          <p:cNvPr id="26652" name="矩形 28"/>
          <p:cNvSpPr>
            <a:spLocks noChangeArrowheads="1"/>
          </p:cNvSpPr>
          <p:nvPr/>
        </p:nvSpPr>
        <p:spPr bwMode="auto">
          <a:xfrm>
            <a:off x="3654425" y="5489575"/>
            <a:ext cx="3624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AC263"/>
                </a:solidFill>
              </a:rPr>
              <a:t>ADD YOUR TEXT</a:t>
            </a:r>
          </a:p>
        </p:txBody>
      </p:sp>
      <p:sp>
        <p:nvSpPr>
          <p:cNvPr id="26653" name="矩形 29"/>
          <p:cNvSpPr>
            <a:spLocks noChangeArrowheads="1"/>
          </p:cNvSpPr>
          <p:nvPr/>
        </p:nvSpPr>
        <p:spPr bwMode="auto">
          <a:xfrm>
            <a:off x="3611563" y="5788025"/>
            <a:ext cx="2414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Vestibulum ante ipsum primis </a:t>
            </a:r>
            <a:r>
              <a:rPr lang="en-US" altLang="zh-CN" sz="1400">
                <a:solidFill>
                  <a:srgbClr val="EAC263"/>
                </a:solidFill>
              </a:rPr>
              <a:t>.</a:t>
            </a:r>
            <a:endParaRPr lang="zh-CN" altLang="en-US" sz="1400">
              <a:solidFill>
                <a:srgbClr val="EAC263"/>
              </a:solidFill>
            </a:endParaRPr>
          </a:p>
        </p:txBody>
      </p:sp>
      <p:sp>
        <p:nvSpPr>
          <p:cNvPr id="26654" name="矩形 30"/>
          <p:cNvSpPr>
            <a:spLocks noChangeArrowheads="1"/>
          </p:cNvSpPr>
          <p:nvPr/>
        </p:nvSpPr>
        <p:spPr bwMode="auto">
          <a:xfrm>
            <a:off x="5238750" y="4730750"/>
            <a:ext cx="3624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ADD YOUR TEXT</a:t>
            </a:r>
          </a:p>
        </p:txBody>
      </p:sp>
      <p:sp>
        <p:nvSpPr>
          <p:cNvPr id="26655" name="矩形 31"/>
          <p:cNvSpPr>
            <a:spLocks noChangeArrowheads="1"/>
          </p:cNvSpPr>
          <p:nvPr/>
        </p:nvSpPr>
        <p:spPr bwMode="auto">
          <a:xfrm>
            <a:off x="5195888" y="5029200"/>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a:t>
            </a:r>
            <a:r>
              <a:rPr lang="en-US" altLang="zh-CN" sz="1400">
                <a:solidFill>
                  <a:srgbClr val="E79367"/>
                </a:solidFill>
              </a:rPr>
              <a:t>.</a:t>
            </a:r>
            <a:endParaRPr lang="zh-CN" altLang="en-US" sz="1400">
              <a:solidFill>
                <a:srgbClr val="E79367"/>
              </a:solidFill>
            </a:endParaRPr>
          </a:p>
        </p:txBody>
      </p:sp>
      <p:sp>
        <p:nvSpPr>
          <p:cNvPr id="26656" name="矩形 32"/>
          <p:cNvSpPr>
            <a:spLocks noChangeArrowheads="1"/>
          </p:cNvSpPr>
          <p:nvPr/>
        </p:nvSpPr>
        <p:spPr bwMode="auto">
          <a:xfrm>
            <a:off x="8539163" y="4557713"/>
            <a:ext cx="3624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1D289"/>
                </a:solidFill>
              </a:rPr>
              <a:t>ADD YOUR TEXT</a:t>
            </a:r>
          </a:p>
        </p:txBody>
      </p:sp>
      <p:sp>
        <p:nvSpPr>
          <p:cNvPr id="26657" name="矩形 33"/>
          <p:cNvSpPr>
            <a:spLocks noChangeArrowheads="1"/>
          </p:cNvSpPr>
          <p:nvPr/>
        </p:nvSpPr>
        <p:spPr bwMode="auto">
          <a:xfrm>
            <a:off x="8496300" y="4856163"/>
            <a:ext cx="2414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F1D289"/>
                </a:solidFill>
              </a:rPr>
              <a:t>Vestibulum ante ipsum primis </a:t>
            </a:r>
            <a:r>
              <a:rPr lang="en-US" altLang="zh-CN" sz="1400">
                <a:solidFill>
                  <a:srgbClr val="F1D289"/>
                </a:solidFill>
              </a:rPr>
              <a:t>.</a:t>
            </a:r>
            <a:endParaRPr lang="zh-CN" altLang="en-US" sz="1400">
              <a:solidFill>
                <a:srgbClr val="F1D289"/>
              </a:solidFill>
            </a:endParaRPr>
          </a:p>
        </p:txBody>
      </p:sp>
      <p:sp>
        <p:nvSpPr>
          <p:cNvPr id="35" name="KSO_Shape"/>
          <p:cNvSpPr>
            <a:spLocks noChangeAspect="1"/>
          </p:cNvSpPr>
          <p:nvPr/>
        </p:nvSpPr>
        <p:spPr bwMode="auto">
          <a:xfrm rot="10800000" flipV="1">
            <a:off x="5195888" y="2387600"/>
            <a:ext cx="541337" cy="449263"/>
          </a:xfrm>
          <a:custGeom>
            <a:avLst/>
            <a:gdLst/>
            <a:ahLst/>
            <a:cxnLst>
              <a:cxn ang="0">
                <a:pos x="2003" y="849"/>
              </a:cxn>
              <a:cxn ang="0">
                <a:pos x="2034" y="526"/>
              </a:cxn>
              <a:cxn ang="0">
                <a:pos x="1715" y="783"/>
              </a:cxn>
              <a:cxn ang="0">
                <a:pos x="1457" y="757"/>
              </a:cxn>
              <a:cxn ang="0">
                <a:pos x="1042" y="754"/>
              </a:cxn>
              <a:cxn ang="0">
                <a:pos x="1064" y="684"/>
              </a:cxn>
              <a:cxn ang="0">
                <a:pos x="1091" y="600"/>
              </a:cxn>
              <a:cxn ang="0">
                <a:pos x="1142" y="457"/>
              </a:cxn>
              <a:cxn ang="0">
                <a:pos x="1160" y="426"/>
              </a:cxn>
              <a:cxn ang="0">
                <a:pos x="1293" y="323"/>
              </a:cxn>
              <a:cxn ang="0">
                <a:pos x="1307" y="178"/>
              </a:cxn>
              <a:cxn ang="0">
                <a:pos x="1396" y="44"/>
              </a:cxn>
              <a:cxn ang="0">
                <a:pos x="1471" y="26"/>
              </a:cxn>
              <a:cxn ang="0">
                <a:pos x="1469" y="8"/>
              </a:cxn>
              <a:cxn ang="0">
                <a:pos x="1373" y="0"/>
              </a:cxn>
              <a:cxn ang="0">
                <a:pos x="1281" y="17"/>
              </a:cxn>
              <a:cxn ang="0">
                <a:pos x="1012" y="228"/>
              </a:cxn>
              <a:cxn ang="0">
                <a:pos x="926" y="284"/>
              </a:cxn>
              <a:cxn ang="0">
                <a:pos x="1008" y="312"/>
              </a:cxn>
              <a:cxn ang="0">
                <a:pos x="842" y="496"/>
              </a:cxn>
              <a:cxn ang="0">
                <a:pos x="695" y="508"/>
              </a:cxn>
              <a:cxn ang="0">
                <a:pos x="759" y="564"/>
              </a:cxn>
              <a:cxn ang="0">
                <a:pos x="605" y="754"/>
              </a:cxn>
              <a:cxn ang="0">
                <a:pos x="308" y="755"/>
              </a:cxn>
              <a:cxn ang="0">
                <a:pos x="21" y="820"/>
              </a:cxn>
              <a:cxn ang="0">
                <a:pos x="86" y="910"/>
              </a:cxn>
              <a:cxn ang="0">
                <a:pos x="367" y="947"/>
              </a:cxn>
              <a:cxn ang="0">
                <a:pos x="613" y="956"/>
              </a:cxn>
              <a:cxn ang="0">
                <a:pos x="722" y="1142"/>
              </a:cxn>
              <a:cxn ang="0">
                <a:pos x="722" y="1224"/>
              </a:cxn>
              <a:cxn ang="0">
                <a:pos x="877" y="1242"/>
              </a:cxn>
              <a:cxn ang="0">
                <a:pos x="996" y="1396"/>
              </a:cxn>
              <a:cxn ang="0">
                <a:pos x="932" y="1452"/>
              </a:cxn>
              <a:cxn ang="0">
                <a:pos x="1077" y="1466"/>
              </a:cxn>
              <a:cxn ang="0">
                <a:pos x="1304" y="1687"/>
              </a:cxn>
              <a:cxn ang="0">
                <a:pos x="1395" y="1696"/>
              </a:cxn>
              <a:cxn ang="0">
                <a:pos x="1492" y="1682"/>
              </a:cxn>
              <a:cxn ang="0">
                <a:pos x="1442" y="1666"/>
              </a:cxn>
              <a:cxn ang="0">
                <a:pos x="1382" y="1637"/>
              </a:cxn>
              <a:cxn ang="0">
                <a:pos x="1291" y="1496"/>
              </a:cxn>
              <a:cxn ang="0">
                <a:pos x="1205" y="1352"/>
              </a:cxn>
              <a:cxn ang="0">
                <a:pos x="1226" y="1273"/>
              </a:cxn>
              <a:cxn ang="0">
                <a:pos x="1123" y="1207"/>
              </a:cxn>
              <a:cxn ang="0">
                <a:pos x="1083" y="1081"/>
              </a:cxn>
              <a:cxn ang="0">
                <a:pos x="1056" y="997"/>
              </a:cxn>
              <a:cxn ang="0">
                <a:pos x="1393" y="946"/>
              </a:cxn>
              <a:cxn ang="0">
                <a:pos x="1666" y="927"/>
              </a:cxn>
              <a:cxn ang="0">
                <a:pos x="1955" y="1172"/>
              </a:cxn>
            </a:cxnLst>
            <a:rect l="0" t="0" r="r" b="b"/>
            <a:pathLst>
              <a:path w="2040" h="1697">
                <a:moveTo>
                  <a:pt x="2039" y="1166"/>
                </a:moveTo>
                <a:cubicBezTo>
                  <a:pt x="1952" y="866"/>
                  <a:pt x="1952" y="866"/>
                  <a:pt x="1952" y="866"/>
                </a:cubicBezTo>
                <a:cubicBezTo>
                  <a:pt x="1984" y="862"/>
                  <a:pt x="2003" y="855"/>
                  <a:pt x="2003" y="849"/>
                </a:cubicBezTo>
                <a:cubicBezTo>
                  <a:pt x="2003" y="842"/>
                  <a:pt x="1984" y="836"/>
                  <a:pt x="1952" y="831"/>
                </a:cubicBezTo>
                <a:cubicBezTo>
                  <a:pt x="2039" y="532"/>
                  <a:pt x="2039" y="532"/>
                  <a:pt x="2039" y="532"/>
                </a:cubicBezTo>
                <a:cubicBezTo>
                  <a:pt x="2040" y="529"/>
                  <a:pt x="2038" y="526"/>
                  <a:pt x="2034" y="526"/>
                </a:cubicBezTo>
                <a:cubicBezTo>
                  <a:pt x="1954" y="526"/>
                  <a:pt x="1954" y="526"/>
                  <a:pt x="1954" y="526"/>
                </a:cubicBezTo>
                <a:cubicBezTo>
                  <a:pt x="1951" y="526"/>
                  <a:pt x="1946" y="528"/>
                  <a:pt x="1944" y="531"/>
                </a:cubicBezTo>
                <a:cubicBezTo>
                  <a:pt x="1715" y="783"/>
                  <a:pt x="1715" y="783"/>
                  <a:pt x="1715" y="783"/>
                </a:cubicBezTo>
                <a:cubicBezTo>
                  <a:pt x="1694" y="780"/>
                  <a:pt x="1674" y="776"/>
                  <a:pt x="1661" y="774"/>
                </a:cubicBezTo>
                <a:cubicBezTo>
                  <a:pt x="1635" y="770"/>
                  <a:pt x="1593" y="764"/>
                  <a:pt x="1567" y="762"/>
                </a:cubicBezTo>
                <a:cubicBezTo>
                  <a:pt x="1542" y="760"/>
                  <a:pt x="1492" y="757"/>
                  <a:pt x="1457" y="757"/>
                </a:cubicBezTo>
                <a:cubicBezTo>
                  <a:pt x="1382" y="755"/>
                  <a:pt x="1382" y="755"/>
                  <a:pt x="1382" y="755"/>
                </a:cubicBezTo>
                <a:cubicBezTo>
                  <a:pt x="1346" y="754"/>
                  <a:pt x="1289" y="753"/>
                  <a:pt x="1254" y="753"/>
                </a:cubicBezTo>
                <a:cubicBezTo>
                  <a:pt x="1042" y="754"/>
                  <a:pt x="1042" y="754"/>
                  <a:pt x="1042" y="754"/>
                </a:cubicBezTo>
                <a:cubicBezTo>
                  <a:pt x="1057" y="706"/>
                  <a:pt x="1057" y="706"/>
                  <a:pt x="1057" y="706"/>
                </a:cubicBezTo>
                <a:cubicBezTo>
                  <a:pt x="1129" y="683"/>
                  <a:pt x="1129" y="683"/>
                  <a:pt x="1129" y="683"/>
                </a:cubicBezTo>
                <a:cubicBezTo>
                  <a:pt x="1064" y="684"/>
                  <a:pt x="1064" y="684"/>
                  <a:pt x="1064" y="684"/>
                </a:cubicBezTo>
                <a:cubicBezTo>
                  <a:pt x="1084" y="621"/>
                  <a:pt x="1084" y="621"/>
                  <a:pt x="1084" y="621"/>
                </a:cubicBezTo>
                <a:cubicBezTo>
                  <a:pt x="1154" y="599"/>
                  <a:pt x="1154" y="599"/>
                  <a:pt x="1154" y="599"/>
                </a:cubicBezTo>
                <a:cubicBezTo>
                  <a:pt x="1091" y="600"/>
                  <a:pt x="1091" y="600"/>
                  <a:pt x="1091" y="600"/>
                </a:cubicBezTo>
                <a:cubicBezTo>
                  <a:pt x="1126" y="489"/>
                  <a:pt x="1126" y="489"/>
                  <a:pt x="1126" y="489"/>
                </a:cubicBezTo>
                <a:cubicBezTo>
                  <a:pt x="1128" y="482"/>
                  <a:pt x="1133" y="472"/>
                  <a:pt x="1136" y="466"/>
                </a:cubicBezTo>
                <a:cubicBezTo>
                  <a:pt x="1142" y="457"/>
                  <a:pt x="1142" y="457"/>
                  <a:pt x="1142" y="457"/>
                </a:cubicBezTo>
                <a:cubicBezTo>
                  <a:pt x="1225" y="431"/>
                  <a:pt x="1225" y="431"/>
                  <a:pt x="1225" y="431"/>
                </a:cubicBezTo>
                <a:cubicBezTo>
                  <a:pt x="1157" y="432"/>
                  <a:pt x="1157" y="432"/>
                  <a:pt x="1157" y="432"/>
                </a:cubicBezTo>
                <a:cubicBezTo>
                  <a:pt x="1160" y="426"/>
                  <a:pt x="1160" y="426"/>
                  <a:pt x="1160" y="426"/>
                </a:cubicBezTo>
                <a:cubicBezTo>
                  <a:pt x="1163" y="420"/>
                  <a:pt x="1169" y="410"/>
                  <a:pt x="1173" y="404"/>
                </a:cubicBezTo>
                <a:cubicBezTo>
                  <a:pt x="1205" y="351"/>
                  <a:pt x="1205" y="351"/>
                  <a:pt x="1205" y="351"/>
                </a:cubicBezTo>
                <a:cubicBezTo>
                  <a:pt x="1293" y="323"/>
                  <a:pt x="1293" y="323"/>
                  <a:pt x="1293" y="323"/>
                </a:cubicBezTo>
                <a:cubicBezTo>
                  <a:pt x="1220" y="324"/>
                  <a:pt x="1220" y="324"/>
                  <a:pt x="1220" y="324"/>
                </a:cubicBezTo>
                <a:cubicBezTo>
                  <a:pt x="1294" y="200"/>
                  <a:pt x="1294" y="200"/>
                  <a:pt x="1294" y="200"/>
                </a:cubicBezTo>
                <a:cubicBezTo>
                  <a:pt x="1298" y="194"/>
                  <a:pt x="1304" y="184"/>
                  <a:pt x="1307" y="178"/>
                </a:cubicBezTo>
                <a:cubicBezTo>
                  <a:pt x="1370" y="80"/>
                  <a:pt x="1370" y="80"/>
                  <a:pt x="1370" y="80"/>
                </a:cubicBezTo>
                <a:cubicBezTo>
                  <a:pt x="1374" y="74"/>
                  <a:pt x="1381" y="65"/>
                  <a:pt x="1385" y="59"/>
                </a:cubicBezTo>
                <a:cubicBezTo>
                  <a:pt x="1396" y="44"/>
                  <a:pt x="1396" y="44"/>
                  <a:pt x="1396" y="44"/>
                </a:cubicBezTo>
                <a:cubicBezTo>
                  <a:pt x="1400" y="39"/>
                  <a:pt x="1409" y="33"/>
                  <a:pt x="1416" y="33"/>
                </a:cubicBezTo>
                <a:cubicBezTo>
                  <a:pt x="1445" y="30"/>
                  <a:pt x="1445" y="30"/>
                  <a:pt x="1445" y="30"/>
                </a:cubicBezTo>
                <a:cubicBezTo>
                  <a:pt x="1452" y="30"/>
                  <a:pt x="1464" y="28"/>
                  <a:pt x="1471" y="26"/>
                </a:cubicBezTo>
                <a:cubicBezTo>
                  <a:pt x="1495" y="20"/>
                  <a:pt x="1495" y="20"/>
                  <a:pt x="1495" y="20"/>
                </a:cubicBezTo>
                <a:cubicBezTo>
                  <a:pt x="1502" y="18"/>
                  <a:pt x="1502" y="16"/>
                  <a:pt x="1495" y="14"/>
                </a:cubicBezTo>
                <a:cubicBezTo>
                  <a:pt x="1469" y="8"/>
                  <a:pt x="1469" y="8"/>
                  <a:pt x="1469" y="8"/>
                </a:cubicBezTo>
                <a:cubicBezTo>
                  <a:pt x="1462" y="7"/>
                  <a:pt x="1451" y="5"/>
                  <a:pt x="1444" y="4"/>
                </a:cubicBezTo>
                <a:cubicBezTo>
                  <a:pt x="1399" y="0"/>
                  <a:pt x="1399" y="0"/>
                  <a:pt x="1399" y="0"/>
                </a:cubicBezTo>
                <a:cubicBezTo>
                  <a:pt x="1392" y="0"/>
                  <a:pt x="1380" y="0"/>
                  <a:pt x="1373" y="0"/>
                </a:cubicBezTo>
                <a:cubicBezTo>
                  <a:pt x="1332" y="4"/>
                  <a:pt x="1332" y="4"/>
                  <a:pt x="1332" y="4"/>
                </a:cubicBezTo>
                <a:cubicBezTo>
                  <a:pt x="1325" y="5"/>
                  <a:pt x="1314" y="7"/>
                  <a:pt x="1307" y="9"/>
                </a:cubicBezTo>
                <a:cubicBezTo>
                  <a:pt x="1281" y="17"/>
                  <a:pt x="1281" y="17"/>
                  <a:pt x="1281" y="17"/>
                </a:cubicBezTo>
                <a:cubicBezTo>
                  <a:pt x="1274" y="19"/>
                  <a:pt x="1265" y="25"/>
                  <a:pt x="1260" y="30"/>
                </a:cubicBezTo>
                <a:cubicBezTo>
                  <a:pt x="1071" y="241"/>
                  <a:pt x="1071" y="241"/>
                  <a:pt x="1071" y="241"/>
                </a:cubicBezTo>
                <a:cubicBezTo>
                  <a:pt x="1056" y="233"/>
                  <a:pt x="1035" y="228"/>
                  <a:pt x="1012" y="228"/>
                </a:cubicBezTo>
                <a:cubicBezTo>
                  <a:pt x="951" y="228"/>
                  <a:pt x="951" y="228"/>
                  <a:pt x="951" y="228"/>
                </a:cubicBezTo>
                <a:cubicBezTo>
                  <a:pt x="937" y="228"/>
                  <a:pt x="926" y="240"/>
                  <a:pt x="926" y="254"/>
                </a:cubicBezTo>
                <a:cubicBezTo>
                  <a:pt x="926" y="284"/>
                  <a:pt x="926" y="284"/>
                  <a:pt x="926" y="284"/>
                </a:cubicBezTo>
                <a:cubicBezTo>
                  <a:pt x="926" y="299"/>
                  <a:pt x="937" y="310"/>
                  <a:pt x="951" y="310"/>
                </a:cubicBezTo>
                <a:cubicBezTo>
                  <a:pt x="989" y="310"/>
                  <a:pt x="989" y="310"/>
                  <a:pt x="989" y="310"/>
                </a:cubicBezTo>
                <a:cubicBezTo>
                  <a:pt x="995" y="311"/>
                  <a:pt x="1002" y="311"/>
                  <a:pt x="1008" y="312"/>
                </a:cubicBezTo>
                <a:cubicBezTo>
                  <a:pt x="897" y="435"/>
                  <a:pt x="897" y="435"/>
                  <a:pt x="897" y="435"/>
                </a:cubicBezTo>
                <a:cubicBezTo>
                  <a:pt x="893" y="441"/>
                  <a:pt x="885" y="449"/>
                  <a:pt x="880" y="454"/>
                </a:cubicBezTo>
                <a:cubicBezTo>
                  <a:pt x="842" y="496"/>
                  <a:pt x="842" y="496"/>
                  <a:pt x="842" y="496"/>
                </a:cubicBezTo>
                <a:cubicBezTo>
                  <a:pt x="827" y="488"/>
                  <a:pt x="805" y="483"/>
                  <a:pt x="782" y="483"/>
                </a:cubicBezTo>
                <a:cubicBezTo>
                  <a:pt x="721" y="483"/>
                  <a:pt x="721" y="483"/>
                  <a:pt x="721" y="483"/>
                </a:cubicBezTo>
                <a:cubicBezTo>
                  <a:pt x="707" y="483"/>
                  <a:pt x="695" y="494"/>
                  <a:pt x="695" y="508"/>
                </a:cubicBezTo>
                <a:cubicBezTo>
                  <a:pt x="695" y="539"/>
                  <a:pt x="695" y="539"/>
                  <a:pt x="695" y="539"/>
                </a:cubicBezTo>
                <a:cubicBezTo>
                  <a:pt x="695" y="553"/>
                  <a:pt x="707" y="564"/>
                  <a:pt x="721" y="564"/>
                </a:cubicBezTo>
                <a:cubicBezTo>
                  <a:pt x="759" y="564"/>
                  <a:pt x="759" y="564"/>
                  <a:pt x="759" y="564"/>
                </a:cubicBezTo>
                <a:cubicBezTo>
                  <a:pt x="765" y="565"/>
                  <a:pt x="771" y="566"/>
                  <a:pt x="777" y="566"/>
                </a:cubicBezTo>
                <a:cubicBezTo>
                  <a:pt x="616" y="741"/>
                  <a:pt x="616" y="741"/>
                  <a:pt x="616" y="741"/>
                </a:cubicBezTo>
                <a:cubicBezTo>
                  <a:pt x="613" y="744"/>
                  <a:pt x="608" y="749"/>
                  <a:pt x="605" y="754"/>
                </a:cubicBezTo>
                <a:cubicBezTo>
                  <a:pt x="490" y="753"/>
                  <a:pt x="490" y="753"/>
                  <a:pt x="490" y="753"/>
                </a:cubicBezTo>
                <a:cubicBezTo>
                  <a:pt x="455" y="753"/>
                  <a:pt x="398" y="754"/>
                  <a:pt x="362" y="754"/>
                </a:cubicBezTo>
                <a:cubicBezTo>
                  <a:pt x="308" y="755"/>
                  <a:pt x="308" y="755"/>
                  <a:pt x="308" y="755"/>
                </a:cubicBezTo>
                <a:cubicBezTo>
                  <a:pt x="273" y="756"/>
                  <a:pt x="221" y="760"/>
                  <a:pt x="193" y="765"/>
                </a:cubicBezTo>
                <a:cubicBezTo>
                  <a:pt x="165" y="770"/>
                  <a:pt x="118" y="782"/>
                  <a:pt x="90" y="791"/>
                </a:cubicBezTo>
                <a:cubicBezTo>
                  <a:pt x="61" y="800"/>
                  <a:pt x="30" y="813"/>
                  <a:pt x="21" y="820"/>
                </a:cubicBezTo>
                <a:cubicBezTo>
                  <a:pt x="12" y="826"/>
                  <a:pt x="3" y="838"/>
                  <a:pt x="2" y="846"/>
                </a:cubicBezTo>
                <a:cubicBezTo>
                  <a:pt x="0" y="854"/>
                  <a:pt x="8" y="868"/>
                  <a:pt x="18" y="877"/>
                </a:cubicBezTo>
                <a:cubicBezTo>
                  <a:pt x="29" y="886"/>
                  <a:pt x="60" y="901"/>
                  <a:pt x="86" y="910"/>
                </a:cubicBezTo>
                <a:cubicBezTo>
                  <a:pt x="113" y="919"/>
                  <a:pt x="159" y="930"/>
                  <a:pt x="187" y="935"/>
                </a:cubicBezTo>
                <a:cubicBezTo>
                  <a:pt x="216" y="940"/>
                  <a:pt x="268" y="944"/>
                  <a:pt x="303" y="945"/>
                </a:cubicBezTo>
                <a:cubicBezTo>
                  <a:pt x="367" y="947"/>
                  <a:pt x="367" y="947"/>
                  <a:pt x="367" y="947"/>
                </a:cubicBezTo>
                <a:cubicBezTo>
                  <a:pt x="402" y="948"/>
                  <a:pt x="460" y="948"/>
                  <a:pt x="495" y="949"/>
                </a:cubicBezTo>
                <a:cubicBezTo>
                  <a:pt x="606" y="949"/>
                  <a:pt x="606" y="949"/>
                  <a:pt x="606" y="949"/>
                </a:cubicBezTo>
                <a:cubicBezTo>
                  <a:pt x="609" y="951"/>
                  <a:pt x="611" y="954"/>
                  <a:pt x="613" y="956"/>
                </a:cubicBezTo>
                <a:cubicBezTo>
                  <a:pt x="783" y="1140"/>
                  <a:pt x="783" y="1140"/>
                  <a:pt x="783" y="1140"/>
                </a:cubicBezTo>
                <a:cubicBezTo>
                  <a:pt x="775" y="1140"/>
                  <a:pt x="768" y="1141"/>
                  <a:pt x="761" y="1142"/>
                </a:cubicBezTo>
                <a:cubicBezTo>
                  <a:pt x="722" y="1142"/>
                  <a:pt x="722" y="1142"/>
                  <a:pt x="722" y="1142"/>
                </a:cubicBezTo>
                <a:cubicBezTo>
                  <a:pt x="708" y="1142"/>
                  <a:pt x="697" y="1154"/>
                  <a:pt x="697" y="1168"/>
                </a:cubicBezTo>
                <a:cubicBezTo>
                  <a:pt x="697" y="1198"/>
                  <a:pt x="697" y="1198"/>
                  <a:pt x="697" y="1198"/>
                </a:cubicBezTo>
                <a:cubicBezTo>
                  <a:pt x="697" y="1212"/>
                  <a:pt x="708" y="1224"/>
                  <a:pt x="722" y="1224"/>
                </a:cubicBezTo>
                <a:cubicBezTo>
                  <a:pt x="783" y="1224"/>
                  <a:pt x="783" y="1224"/>
                  <a:pt x="783" y="1224"/>
                </a:cubicBezTo>
                <a:cubicBezTo>
                  <a:pt x="809" y="1224"/>
                  <a:pt x="831" y="1218"/>
                  <a:pt x="847" y="1209"/>
                </a:cubicBezTo>
                <a:cubicBezTo>
                  <a:pt x="877" y="1242"/>
                  <a:pt x="877" y="1242"/>
                  <a:pt x="877" y="1242"/>
                </a:cubicBezTo>
                <a:cubicBezTo>
                  <a:pt x="882" y="1247"/>
                  <a:pt x="889" y="1256"/>
                  <a:pt x="894" y="1261"/>
                </a:cubicBezTo>
                <a:cubicBezTo>
                  <a:pt x="1014" y="1395"/>
                  <a:pt x="1014" y="1395"/>
                  <a:pt x="1014" y="1395"/>
                </a:cubicBezTo>
                <a:cubicBezTo>
                  <a:pt x="1008" y="1395"/>
                  <a:pt x="1002" y="1396"/>
                  <a:pt x="996" y="1396"/>
                </a:cubicBezTo>
                <a:cubicBezTo>
                  <a:pt x="958" y="1396"/>
                  <a:pt x="958" y="1396"/>
                  <a:pt x="958" y="1396"/>
                </a:cubicBezTo>
                <a:cubicBezTo>
                  <a:pt x="943" y="1396"/>
                  <a:pt x="932" y="1408"/>
                  <a:pt x="932" y="1422"/>
                </a:cubicBezTo>
                <a:cubicBezTo>
                  <a:pt x="932" y="1452"/>
                  <a:pt x="932" y="1452"/>
                  <a:pt x="932" y="1452"/>
                </a:cubicBezTo>
                <a:cubicBezTo>
                  <a:pt x="932" y="1467"/>
                  <a:pt x="943" y="1478"/>
                  <a:pt x="958" y="1478"/>
                </a:cubicBezTo>
                <a:cubicBezTo>
                  <a:pt x="1018" y="1478"/>
                  <a:pt x="1018" y="1478"/>
                  <a:pt x="1018" y="1478"/>
                </a:cubicBezTo>
                <a:cubicBezTo>
                  <a:pt x="1041" y="1478"/>
                  <a:pt x="1062" y="1473"/>
                  <a:pt x="1077" y="1466"/>
                </a:cubicBezTo>
                <a:cubicBezTo>
                  <a:pt x="1257" y="1666"/>
                  <a:pt x="1257" y="1666"/>
                  <a:pt x="1257" y="1666"/>
                </a:cubicBezTo>
                <a:cubicBezTo>
                  <a:pt x="1262" y="1672"/>
                  <a:pt x="1271" y="1678"/>
                  <a:pt x="1278" y="1680"/>
                </a:cubicBezTo>
                <a:cubicBezTo>
                  <a:pt x="1304" y="1687"/>
                  <a:pt x="1304" y="1687"/>
                  <a:pt x="1304" y="1687"/>
                </a:cubicBezTo>
                <a:cubicBezTo>
                  <a:pt x="1311" y="1689"/>
                  <a:pt x="1322" y="1691"/>
                  <a:pt x="1329" y="1692"/>
                </a:cubicBezTo>
                <a:cubicBezTo>
                  <a:pt x="1370" y="1696"/>
                  <a:pt x="1370" y="1696"/>
                  <a:pt x="1370" y="1696"/>
                </a:cubicBezTo>
                <a:cubicBezTo>
                  <a:pt x="1377" y="1697"/>
                  <a:pt x="1388" y="1697"/>
                  <a:pt x="1395" y="1696"/>
                </a:cubicBezTo>
                <a:cubicBezTo>
                  <a:pt x="1440" y="1692"/>
                  <a:pt x="1440" y="1692"/>
                  <a:pt x="1440" y="1692"/>
                </a:cubicBezTo>
                <a:cubicBezTo>
                  <a:pt x="1447" y="1691"/>
                  <a:pt x="1459" y="1690"/>
                  <a:pt x="1466" y="1688"/>
                </a:cubicBezTo>
                <a:cubicBezTo>
                  <a:pt x="1492" y="1682"/>
                  <a:pt x="1492" y="1682"/>
                  <a:pt x="1492" y="1682"/>
                </a:cubicBezTo>
                <a:cubicBezTo>
                  <a:pt x="1499" y="1681"/>
                  <a:pt x="1499" y="1678"/>
                  <a:pt x="1492" y="1676"/>
                </a:cubicBezTo>
                <a:cubicBezTo>
                  <a:pt x="1467" y="1670"/>
                  <a:pt x="1467" y="1670"/>
                  <a:pt x="1467" y="1670"/>
                </a:cubicBezTo>
                <a:cubicBezTo>
                  <a:pt x="1460" y="1669"/>
                  <a:pt x="1449" y="1667"/>
                  <a:pt x="1442" y="1666"/>
                </a:cubicBezTo>
                <a:cubicBezTo>
                  <a:pt x="1413" y="1664"/>
                  <a:pt x="1413" y="1664"/>
                  <a:pt x="1413" y="1664"/>
                </a:cubicBezTo>
                <a:cubicBezTo>
                  <a:pt x="1406" y="1663"/>
                  <a:pt x="1397" y="1658"/>
                  <a:pt x="1393" y="1652"/>
                </a:cubicBezTo>
                <a:cubicBezTo>
                  <a:pt x="1382" y="1637"/>
                  <a:pt x="1382" y="1637"/>
                  <a:pt x="1382" y="1637"/>
                </a:cubicBezTo>
                <a:cubicBezTo>
                  <a:pt x="1378" y="1632"/>
                  <a:pt x="1371" y="1622"/>
                  <a:pt x="1367" y="1616"/>
                </a:cubicBezTo>
                <a:cubicBezTo>
                  <a:pt x="1304" y="1518"/>
                  <a:pt x="1304" y="1518"/>
                  <a:pt x="1304" y="1518"/>
                </a:cubicBezTo>
                <a:cubicBezTo>
                  <a:pt x="1300" y="1512"/>
                  <a:pt x="1294" y="1502"/>
                  <a:pt x="1291" y="1496"/>
                </a:cubicBezTo>
                <a:cubicBezTo>
                  <a:pt x="1221" y="1379"/>
                  <a:pt x="1221" y="1379"/>
                  <a:pt x="1221" y="1379"/>
                </a:cubicBezTo>
                <a:cubicBezTo>
                  <a:pt x="1295" y="1380"/>
                  <a:pt x="1295" y="1380"/>
                  <a:pt x="1295" y="1380"/>
                </a:cubicBezTo>
                <a:cubicBezTo>
                  <a:pt x="1205" y="1352"/>
                  <a:pt x="1205" y="1352"/>
                  <a:pt x="1205" y="1352"/>
                </a:cubicBezTo>
                <a:cubicBezTo>
                  <a:pt x="1169" y="1292"/>
                  <a:pt x="1169" y="1292"/>
                  <a:pt x="1169" y="1292"/>
                </a:cubicBezTo>
                <a:cubicBezTo>
                  <a:pt x="1166" y="1287"/>
                  <a:pt x="1161" y="1278"/>
                  <a:pt x="1157" y="1272"/>
                </a:cubicBezTo>
                <a:cubicBezTo>
                  <a:pt x="1226" y="1273"/>
                  <a:pt x="1226" y="1273"/>
                  <a:pt x="1226" y="1273"/>
                </a:cubicBezTo>
                <a:cubicBezTo>
                  <a:pt x="1143" y="1246"/>
                  <a:pt x="1143" y="1246"/>
                  <a:pt x="1143" y="1246"/>
                </a:cubicBezTo>
                <a:cubicBezTo>
                  <a:pt x="1133" y="1230"/>
                  <a:pt x="1133" y="1230"/>
                  <a:pt x="1133" y="1230"/>
                </a:cubicBezTo>
                <a:cubicBezTo>
                  <a:pt x="1130" y="1224"/>
                  <a:pt x="1125" y="1214"/>
                  <a:pt x="1123" y="1207"/>
                </a:cubicBezTo>
                <a:cubicBezTo>
                  <a:pt x="1090" y="1103"/>
                  <a:pt x="1090" y="1103"/>
                  <a:pt x="1090" y="1103"/>
                </a:cubicBezTo>
                <a:cubicBezTo>
                  <a:pt x="1156" y="1104"/>
                  <a:pt x="1156" y="1104"/>
                  <a:pt x="1156" y="1104"/>
                </a:cubicBezTo>
                <a:cubicBezTo>
                  <a:pt x="1083" y="1081"/>
                  <a:pt x="1083" y="1081"/>
                  <a:pt x="1083" y="1081"/>
                </a:cubicBezTo>
                <a:cubicBezTo>
                  <a:pt x="1063" y="1019"/>
                  <a:pt x="1063" y="1019"/>
                  <a:pt x="1063" y="1019"/>
                </a:cubicBezTo>
                <a:cubicBezTo>
                  <a:pt x="1130" y="1020"/>
                  <a:pt x="1130" y="1020"/>
                  <a:pt x="1130" y="1020"/>
                </a:cubicBezTo>
                <a:cubicBezTo>
                  <a:pt x="1056" y="997"/>
                  <a:pt x="1056" y="997"/>
                  <a:pt x="1056" y="997"/>
                </a:cubicBezTo>
                <a:cubicBezTo>
                  <a:pt x="1040" y="948"/>
                  <a:pt x="1040" y="948"/>
                  <a:pt x="1040" y="948"/>
                </a:cubicBezTo>
                <a:cubicBezTo>
                  <a:pt x="1265" y="948"/>
                  <a:pt x="1265" y="948"/>
                  <a:pt x="1265" y="948"/>
                </a:cubicBezTo>
                <a:cubicBezTo>
                  <a:pt x="1300" y="948"/>
                  <a:pt x="1358" y="947"/>
                  <a:pt x="1393" y="946"/>
                </a:cubicBezTo>
                <a:cubicBezTo>
                  <a:pt x="1463" y="944"/>
                  <a:pt x="1463" y="944"/>
                  <a:pt x="1463" y="944"/>
                </a:cubicBezTo>
                <a:cubicBezTo>
                  <a:pt x="1498" y="943"/>
                  <a:pt x="1548" y="941"/>
                  <a:pt x="1574" y="939"/>
                </a:cubicBezTo>
                <a:cubicBezTo>
                  <a:pt x="1599" y="937"/>
                  <a:pt x="1641" y="932"/>
                  <a:pt x="1666" y="927"/>
                </a:cubicBezTo>
                <a:cubicBezTo>
                  <a:pt x="1679" y="924"/>
                  <a:pt x="1698" y="921"/>
                  <a:pt x="1718" y="917"/>
                </a:cubicBezTo>
                <a:cubicBezTo>
                  <a:pt x="1944" y="1167"/>
                  <a:pt x="1944" y="1167"/>
                  <a:pt x="1944" y="1167"/>
                </a:cubicBezTo>
                <a:cubicBezTo>
                  <a:pt x="1947" y="1170"/>
                  <a:pt x="1951" y="1172"/>
                  <a:pt x="1955" y="1172"/>
                </a:cubicBezTo>
                <a:cubicBezTo>
                  <a:pt x="2035" y="1172"/>
                  <a:pt x="2035" y="1172"/>
                  <a:pt x="2035" y="1172"/>
                </a:cubicBezTo>
                <a:cubicBezTo>
                  <a:pt x="2038" y="1172"/>
                  <a:pt x="2040" y="1169"/>
                  <a:pt x="2039" y="1166"/>
                </a:cubicBezTo>
                <a:close/>
              </a:path>
            </a:pathLst>
          </a:custGeom>
          <a:solidFill>
            <a:schemeClr val="bg1"/>
          </a:solidFill>
          <a:ln w="19050" cap="rnd">
            <a:noFill/>
            <a:prstDash val="solid"/>
            <a:round/>
          </a:ln>
        </p:spPr>
        <p:txBody>
          <a:bodyPr/>
          <a:lstStyle/>
          <a:p>
            <a:pPr eaLnBrk="1" fontAlgn="auto" hangingPunct="1">
              <a:spcBef>
                <a:spcPts val="0"/>
              </a:spcBef>
              <a:spcAft>
                <a:spcPts val="0"/>
              </a:spcAft>
              <a:defRPr/>
            </a:pPr>
            <a:endParaRPr lang="en-US" kern="0">
              <a:solidFill>
                <a:sysClr val="windowText" lastClr="000000"/>
              </a:solidFill>
              <a:latin typeface="+mn-lt"/>
              <a:ea typeface="+mn-ea"/>
            </a:endParaRPr>
          </a:p>
        </p:txBody>
      </p:sp>
      <p:sp>
        <p:nvSpPr>
          <p:cNvPr id="26659" name="KSO_Shape"/>
          <p:cNvSpPr>
            <a:spLocks noChangeAspect="1"/>
          </p:cNvSpPr>
          <p:nvPr/>
        </p:nvSpPr>
        <p:spPr bwMode="auto">
          <a:xfrm>
            <a:off x="1774825" y="2492375"/>
            <a:ext cx="539750" cy="265113"/>
          </a:xfrm>
          <a:custGeom>
            <a:avLst/>
            <a:gdLst>
              <a:gd name="T0" fmla="*/ 2147483646 w 368"/>
              <a:gd name="T1" fmla="*/ 2147483646 h 181"/>
              <a:gd name="T2" fmla="*/ 2147483646 w 368"/>
              <a:gd name="T3" fmla="*/ 2147483646 h 181"/>
              <a:gd name="T4" fmla="*/ 2147483646 w 368"/>
              <a:gd name="T5" fmla="*/ 2147483646 h 181"/>
              <a:gd name="T6" fmla="*/ 2147483646 w 368"/>
              <a:gd name="T7" fmla="*/ 2147483646 h 181"/>
              <a:gd name="T8" fmla="*/ 2147483646 w 368"/>
              <a:gd name="T9" fmla="*/ 2147483646 h 181"/>
              <a:gd name="T10" fmla="*/ 2147483646 w 368"/>
              <a:gd name="T11" fmla="*/ 2147483646 h 181"/>
              <a:gd name="T12" fmla="*/ 2147483646 w 368"/>
              <a:gd name="T13" fmla="*/ 2147483646 h 181"/>
              <a:gd name="T14" fmla="*/ 2147483646 w 368"/>
              <a:gd name="T15" fmla="*/ 2147483646 h 181"/>
              <a:gd name="T16" fmla="*/ 2147483646 w 368"/>
              <a:gd name="T17" fmla="*/ 2147483646 h 181"/>
              <a:gd name="T18" fmla="*/ 0 w 368"/>
              <a:gd name="T19" fmla="*/ 2147483646 h 181"/>
              <a:gd name="T20" fmla="*/ 2147483646 w 368"/>
              <a:gd name="T21" fmla="*/ 2147483646 h 181"/>
              <a:gd name="T22" fmla="*/ 2147483646 w 368"/>
              <a:gd name="T23" fmla="*/ 2147483646 h 181"/>
              <a:gd name="T24" fmla="*/ 2147483646 w 368"/>
              <a:gd name="T25" fmla="*/ 2147483646 h 181"/>
              <a:gd name="T26" fmla="*/ 2147483646 w 368"/>
              <a:gd name="T27" fmla="*/ 2147483646 h 181"/>
              <a:gd name="T28" fmla="*/ 2147483646 w 368"/>
              <a:gd name="T29" fmla="*/ 2147483646 h 181"/>
              <a:gd name="T30" fmla="*/ 2147483646 w 368"/>
              <a:gd name="T31" fmla="*/ 2147483646 h 181"/>
              <a:gd name="T32" fmla="*/ 2147483646 w 368"/>
              <a:gd name="T33" fmla="*/ 2147483646 h 181"/>
              <a:gd name="T34" fmla="*/ 2147483646 w 368"/>
              <a:gd name="T35" fmla="*/ 2147483646 h 181"/>
              <a:gd name="T36" fmla="*/ 2147483646 w 368"/>
              <a:gd name="T37" fmla="*/ 2147483646 h 181"/>
              <a:gd name="T38" fmla="*/ 2147483646 w 368"/>
              <a:gd name="T39" fmla="*/ 2147483646 h 181"/>
              <a:gd name="T40" fmla="*/ 2147483646 w 368"/>
              <a:gd name="T41" fmla="*/ 2147483646 h 181"/>
              <a:gd name="T42" fmla="*/ 2147483646 w 368"/>
              <a:gd name="T43" fmla="*/ 2147483646 h 181"/>
              <a:gd name="T44" fmla="*/ 2147483646 w 368"/>
              <a:gd name="T45" fmla="*/ 2147483646 h 181"/>
              <a:gd name="T46" fmla="*/ 2147483646 w 368"/>
              <a:gd name="T47" fmla="*/ 0 h 181"/>
              <a:gd name="T48" fmla="*/ 2147483646 w 368"/>
              <a:gd name="T49" fmla="*/ 2147483646 h 181"/>
              <a:gd name="T50" fmla="*/ 2147483646 w 368"/>
              <a:gd name="T51" fmla="*/ 2147483646 h 181"/>
              <a:gd name="T52" fmla="*/ 2147483646 w 368"/>
              <a:gd name="T53" fmla="*/ 2147483646 h 181"/>
              <a:gd name="T54" fmla="*/ 2147483646 w 368"/>
              <a:gd name="T55" fmla="*/ 2147483646 h 181"/>
              <a:gd name="T56" fmla="*/ 2147483646 w 368"/>
              <a:gd name="T57" fmla="*/ 2147483646 h 181"/>
              <a:gd name="T58" fmla="*/ 2147483646 w 368"/>
              <a:gd name="T59" fmla="*/ 2147483646 h 181"/>
              <a:gd name="T60" fmla="*/ 2147483646 w 368"/>
              <a:gd name="T61" fmla="*/ 2147483646 h 181"/>
              <a:gd name="T62" fmla="*/ 2147483646 w 368"/>
              <a:gd name="T63" fmla="*/ 2147483646 h 181"/>
              <a:gd name="T64" fmla="*/ 2147483646 w 368"/>
              <a:gd name="T65" fmla="*/ 2147483646 h 181"/>
              <a:gd name="T66" fmla="*/ 2147483646 w 368"/>
              <a:gd name="T67" fmla="*/ 2147483646 h 181"/>
              <a:gd name="T68" fmla="*/ 2147483646 w 368"/>
              <a:gd name="T69" fmla="*/ 2147483646 h 181"/>
              <a:gd name="T70" fmla="*/ 2147483646 w 368"/>
              <a:gd name="T71" fmla="*/ 2147483646 h 181"/>
              <a:gd name="T72" fmla="*/ 2147483646 w 368"/>
              <a:gd name="T73" fmla="*/ 2147483646 h 181"/>
              <a:gd name="T74" fmla="*/ 2147483646 w 368"/>
              <a:gd name="T75" fmla="*/ 2147483646 h 181"/>
              <a:gd name="T76" fmla="*/ 2147483646 w 368"/>
              <a:gd name="T77" fmla="*/ 2147483646 h 181"/>
              <a:gd name="T78" fmla="*/ 2147483646 w 368"/>
              <a:gd name="T79" fmla="*/ 2147483646 h 181"/>
              <a:gd name="T80" fmla="*/ 2147483646 w 368"/>
              <a:gd name="T81" fmla="*/ 2147483646 h 181"/>
              <a:gd name="T82" fmla="*/ 2147483646 w 368"/>
              <a:gd name="T83" fmla="*/ 2147483646 h 181"/>
              <a:gd name="T84" fmla="*/ 2147483646 w 368"/>
              <a:gd name="T85" fmla="*/ 2147483646 h 181"/>
              <a:gd name="T86" fmla="*/ 2147483646 w 368"/>
              <a:gd name="T87" fmla="*/ 2147483646 h 181"/>
              <a:gd name="T88" fmla="*/ 2147483646 w 368"/>
              <a:gd name="T89" fmla="*/ 2147483646 h 181"/>
              <a:gd name="T90" fmla="*/ 2147483646 w 368"/>
              <a:gd name="T91" fmla="*/ 2147483646 h 181"/>
              <a:gd name="T92" fmla="*/ 2147483646 w 368"/>
              <a:gd name="T93" fmla="*/ 2147483646 h 181"/>
              <a:gd name="T94" fmla="*/ 2147483646 w 368"/>
              <a:gd name="T95" fmla="*/ 2147483646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0" name="KSO_Shape"/>
          <p:cNvSpPr>
            <a:spLocks noChangeAspect="1"/>
          </p:cNvSpPr>
          <p:nvPr/>
        </p:nvSpPr>
        <p:spPr bwMode="auto">
          <a:xfrm>
            <a:off x="6781800" y="2992438"/>
            <a:ext cx="539750" cy="327025"/>
          </a:xfrm>
          <a:custGeom>
            <a:avLst/>
            <a:gdLst>
              <a:gd name="T0" fmla="*/ 2147483646 w 338"/>
              <a:gd name="T1" fmla="*/ 2147483646 h 205"/>
              <a:gd name="T2" fmla="*/ 2147483646 w 338"/>
              <a:gd name="T3" fmla="*/ 2147483646 h 205"/>
              <a:gd name="T4" fmla="*/ 2147483646 w 338"/>
              <a:gd name="T5" fmla="*/ 2147483646 h 205"/>
              <a:gd name="T6" fmla="*/ 2147483646 w 338"/>
              <a:gd name="T7" fmla="*/ 2147483646 h 205"/>
              <a:gd name="T8" fmla="*/ 2147483646 w 338"/>
              <a:gd name="T9" fmla="*/ 2147483646 h 205"/>
              <a:gd name="T10" fmla="*/ 2147483646 w 338"/>
              <a:gd name="T11" fmla="*/ 2147483646 h 205"/>
              <a:gd name="T12" fmla="*/ 2147483646 w 338"/>
              <a:gd name="T13" fmla="*/ 2147483646 h 205"/>
              <a:gd name="T14" fmla="*/ 2147483646 w 338"/>
              <a:gd name="T15" fmla="*/ 2147483646 h 205"/>
              <a:gd name="T16" fmla="*/ 2147483646 w 338"/>
              <a:gd name="T17" fmla="*/ 2147483646 h 205"/>
              <a:gd name="T18" fmla="*/ 2147483646 w 338"/>
              <a:gd name="T19" fmla="*/ 2147483646 h 205"/>
              <a:gd name="T20" fmla="*/ 2147483646 w 338"/>
              <a:gd name="T21" fmla="*/ 2147483646 h 205"/>
              <a:gd name="T22" fmla="*/ 2147483646 w 338"/>
              <a:gd name="T23" fmla="*/ 2147483646 h 205"/>
              <a:gd name="T24" fmla="*/ 2147483646 w 338"/>
              <a:gd name="T25" fmla="*/ 2147483646 h 205"/>
              <a:gd name="T26" fmla="*/ 2147483646 w 338"/>
              <a:gd name="T27" fmla="*/ 2147483646 h 205"/>
              <a:gd name="T28" fmla="*/ 2147483646 w 338"/>
              <a:gd name="T29" fmla="*/ 2147483646 h 205"/>
              <a:gd name="T30" fmla="*/ 2147483646 w 338"/>
              <a:gd name="T31" fmla="*/ 2147483646 h 205"/>
              <a:gd name="T32" fmla="*/ 2147483646 w 338"/>
              <a:gd name="T33" fmla="*/ 2147483646 h 205"/>
              <a:gd name="T34" fmla="*/ 2147483646 w 338"/>
              <a:gd name="T35" fmla="*/ 2147483646 h 205"/>
              <a:gd name="T36" fmla="*/ 2147483646 w 338"/>
              <a:gd name="T37" fmla="*/ 2147483646 h 205"/>
              <a:gd name="T38" fmla="*/ 2147483646 w 338"/>
              <a:gd name="T39" fmla="*/ 2147483646 h 205"/>
              <a:gd name="T40" fmla="*/ 2147483646 w 338"/>
              <a:gd name="T41" fmla="*/ 2147483646 h 205"/>
              <a:gd name="T42" fmla="*/ 2147483646 w 338"/>
              <a:gd name="T43" fmla="*/ 2147483646 h 205"/>
              <a:gd name="T44" fmla="*/ 2147483646 w 338"/>
              <a:gd name="T45" fmla="*/ 2147483646 h 205"/>
              <a:gd name="T46" fmla="*/ 2147483646 w 338"/>
              <a:gd name="T47" fmla="*/ 2147483646 h 205"/>
              <a:gd name="T48" fmla="*/ 2147483646 w 338"/>
              <a:gd name="T49" fmla="*/ 2147483646 h 205"/>
              <a:gd name="T50" fmla="*/ 2147483646 w 338"/>
              <a:gd name="T51" fmla="*/ 2147483646 h 205"/>
              <a:gd name="T52" fmla="*/ 2147483646 w 338"/>
              <a:gd name="T53" fmla="*/ 2147483646 h 205"/>
              <a:gd name="T54" fmla="*/ 2147483646 w 338"/>
              <a:gd name="T55" fmla="*/ 2147483646 h 205"/>
              <a:gd name="T56" fmla="*/ 2147483646 w 338"/>
              <a:gd name="T57" fmla="*/ 2147483646 h 205"/>
              <a:gd name="T58" fmla="*/ 2147483646 w 338"/>
              <a:gd name="T59" fmla="*/ 2147483646 h 205"/>
              <a:gd name="T60" fmla="*/ 2147483646 w 338"/>
              <a:gd name="T61" fmla="*/ 2147483646 h 205"/>
              <a:gd name="T62" fmla="*/ 2147483646 w 338"/>
              <a:gd name="T63" fmla="*/ 2147483646 h 205"/>
              <a:gd name="T64" fmla="*/ 2147483646 w 338"/>
              <a:gd name="T65" fmla="*/ 2147483646 h 205"/>
              <a:gd name="T66" fmla="*/ 2147483646 w 338"/>
              <a:gd name="T67" fmla="*/ 2147483646 h 205"/>
              <a:gd name="T68" fmla="*/ 2147483646 w 338"/>
              <a:gd name="T69" fmla="*/ 2147483646 h 205"/>
              <a:gd name="T70" fmla="*/ 2147483646 w 338"/>
              <a:gd name="T71" fmla="*/ 2147483646 h 205"/>
              <a:gd name="T72" fmla="*/ 2147483646 w 338"/>
              <a:gd name="T73" fmla="*/ 2147483646 h 205"/>
              <a:gd name="T74" fmla="*/ 2147483646 w 338"/>
              <a:gd name="T75" fmla="*/ 2147483646 h 205"/>
              <a:gd name="T76" fmla="*/ 2147483646 w 338"/>
              <a:gd name="T77" fmla="*/ 2147483646 h 205"/>
              <a:gd name="T78" fmla="*/ 2147483646 w 338"/>
              <a:gd name="T79" fmla="*/ 2147483646 h 205"/>
              <a:gd name="T80" fmla="*/ 2147483646 w 338"/>
              <a:gd name="T81" fmla="*/ 2147483646 h 205"/>
              <a:gd name="T82" fmla="*/ 2147483646 w 338"/>
              <a:gd name="T83" fmla="*/ 2147483646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8" h="205">
                <a:moveTo>
                  <a:pt x="147" y="43"/>
                </a:moveTo>
                <a:cubicBezTo>
                  <a:pt x="170" y="52"/>
                  <a:pt x="194" y="60"/>
                  <a:pt x="246" y="48"/>
                </a:cubicBezTo>
                <a:cubicBezTo>
                  <a:pt x="254" y="46"/>
                  <a:pt x="263" y="44"/>
                  <a:pt x="272" y="43"/>
                </a:cubicBezTo>
                <a:cubicBezTo>
                  <a:pt x="271" y="60"/>
                  <a:pt x="206" y="75"/>
                  <a:pt x="190" y="78"/>
                </a:cubicBezTo>
                <a:cubicBezTo>
                  <a:pt x="161" y="64"/>
                  <a:pt x="143" y="56"/>
                  <a:pt x="147" y="43"/>
                </a:cubicBezTo>
                <a:close/>
                <a:moveTo>
                  <a:pt x="338" y="152"/>
                </a:moveTo>
                <a:cubicBezTo>
                  <a:pt x="338" y="181"/>
                  <a:pt x="315" y="205"/>
                  <a:pt x="286" y="205"/>
                </a:cubicBezTo>
                <a:cubicBezTo>
                  <a:pt x="256" y="205"/>
                  <a:pt x="233" y="181"/>
                  <a:pt x="233" y="152"/>
                </a:cubicBezTo>
                <a:cubicBezTo>
                  <a:pt x="233" y="150"/>
                  <a:pt x="233" y="149"/>
                  <a:pt x="233" y="147"/>
                </a:cubicBezTo>
                <a:cubicBezTo>
                  <a:pt x="221" y="144"/>
                  <a:pt x="221" y="144"/>
                  <a:pt x="221" y="144"/>
                </a:cubicBezTo>
                <a:cubicBezTo>
                  <a:pt x="221" y="151"/>
                  <a:pt x="221" y="157"/>
                  <a:pt x="221" y="157"/>
                </a:cubicBezTo>
                <a:cubicBezTo>
                  <a:pt x="221" y="157"/>
                  <a:pt x="203" y="157"/>
                  <a:pt x="183" y="157"/>
                </a:cubicBezTo>
                <a:cubicBezTo>
                  <a:pt x="163" y="157"/>
                  <a:pt x="146" y="149"/>
                  <a:pt x="138" y="127"/>
                </a:cubicBezTo>
                <a:cubicBezTo>
                  <a:pt x="132" y="113"/>
                  <a:pt x="126" y="101"/>
                  <a:pt x="116" y="90"/>
                </a:cubicBezTo>
                <a:cubicBezTo>
                  <a:pt x="99" y="73"/>
                  <a:pt x="77" y="64"/>
                  <a:pt x="53" y="64"/>
                </a:cubicBezTo>
                <a:cubicBezTo>
                  <a:pt x="43" y="64"/>
                  <a:pt x="33" y="65"/>
                  <a:pt x="24" y="68"/>
                </a:cubicBezTo>
                <a:cubicBezTo>
                  <a:pt x="20" y="70"/>
                  <a:pt x="16" y="68"/>
                  <a:pt x="15" y="64"/>
                </a:cubicBezTo>
                <a:cubicBezTo>
                  <a:pt x="14" y="60"/>
                  <a:pt x="16" y="56"/>
                  <a:pt x="20" y="54"/>
                </a:cubicBezTo>
                <a:cubicBezTo>
                  <a:pt x="30" y="51"/>
                  <a:pt x="41" y="49"/>
                  <a:pt x="53" y="49"/>
                </a:cubicBezTo>
                <a:cubicBezTo>
                  <a:pt x="65" y="49"/>
                  <a:pt x="78" y="51"/>
                  <a:pt x="89" y="56"/>
                </a:cubicBezTo>
                <a:cubicBezTo>
                  <a:pt x="95" y="43"/>
                  <a:pt x="102" y="33"/>
                  <a:pt x="115" y="33"/>
                </a:cubicBezTo>
                <a:cubicBezTo>
                  <a:pt x="122" y="34"/>
                  <a:pt x="129" y="36"/>
                  <a:pt x="136" y="39"/>
                </a:cubicBezTo>
                <a:cubicBezTo>
                  <a:pt x="136" y="40"/>
                  <a:pt x="136" y="40"/>
                  <a:pt x="136" y="40"/>
                </a:cubicBezTo>
                <a:cubicBezTo>
                  <a:pt x="130" y="62"/>
                  <a:pt x="151" y="72"/>
                  <a:pt x="180" y="86"/>
                </a:cubicBezTo>
                <a:cubicBezTo>
                  <a:pt x="188" y="90"/>
                  <a:pt x="188" y="90"/>
                  <a:pt x="188" y="90"/>
                </a:cubicBezTo>
                <a:cubicBezTo>
                  <a:pt x="192" y="89"/>
                  <a:pt x="192" y="89"/>
                  <a:pt x="192" y="89"/>
                </a:cubicBezTo>
                <a:cubicBezTo>
                  <a:pt x="251" y="77"/>
                  <a:pt x="282" y="62"/>
                  <a:pt x="283" y="44"/>
                </a:cubicBezTo>
                <a:cubicBezTo>
                  <a:pt x="283" y="42"/>
                  <a:pt x="283" y="42"/>
                  <a:pt x="283" y="42"/>
                </a:cubicBezTo>
                <a:cubicBezTo>
                  <a:pt x="291" y="41"/>
                  <a:pt x="298" y="41"/>
                  <a:pt x="304" y="41"/>
                </a:cubicBezTo>
                <a:cubicBezTo>
                  <a:pt x="335" y="41"/>
                  <a:pt x="335" y="41"/>
                  <a:pt x="335" y="41"/>
                </a:cubicBezTo>
                <a:cubicBezTo>
                  <a:pt x="335" y="45"/>
                  <a:pt x="322" y="52"/>
                  <a:pt x="308" y="58"/>
                </a:cubicBezTo>
                <a:cubicBezTo>
                  <a:pt x="313" y="68"/>
                  <a:pt x="313" y="68"/>
                  <a:pt x="313" y="68"/>
                </a:cubicBezTo>
                <a:cubicBezTo>
                  <a:pt x="256" y="95"/>
                  <a:pt x="256" y="95"/>
                  <a:pt x="256" y="95"/>
                </a:cubicBezTo>
                <a:cubicBezTo>
                  <a:pt x="239" y="103"/>
                  <a:pt x="228" y="119"/>
                  <a:pt x="225" y="130"/>
                </a:cubicBezTo>
                <a:cubicBezTo>
                  <a:pt x="236" y="133"/>
                  <a:pt x="236" y="133"/>
                  <a:pt x="236" y="133"/>
                </a:cubicBezTo>
                <a:cubicBezTo>
                  <a:pt x="244" y="113"/>
                  <a:pt x="263" y="99"/>
                  <a:pt x="286" y="99"/>
                </a:cubicBezTo>
                <a:cubicBezTo>
                  <a:pt x="315" y="99"/>
                  <a:pt x="338" y="123"/>
                  <a:pt x="338" y="152"/>
                </a:cubicBezTo>
                <a:close/>
                <a:moveTo>
                  <a:pt x="321" y="152"/>
                </a:moveTo>
                <a:cubicBezTo>
                  <a:pt x="321" y="132"/>
                  <a:pt x="305" y="116"/>
                  <a:pt x="286" y="116"/>
                </a:cubicBezTo>
                <a:cubicBezTo>
                  <a:pt x="271" y="116"/>
                  <a:pt x="259" y="124"/>
                  <a:pt x="253" y="136"/>
                </a:cubicBezTo>
                <a:cubicBezTo>
                  <a:pt x="272" y="141"/>
                  <a:pt x="272" y="141"/>
                  <a:pt x="272" y="141"/>
                </a:cubicBezTo>
                <a:cubicBezTo>
                  <a:pt x="275" y="137"/>
                  <a:pt x="280" y="134"/>
                  <a:pt x="286" y="134"/>
                </a:cubicBezTo>
                <a:cubicBezTo>
                  <a:pt x="295" y="134"/>
                  <a:pt x="303" y="142"/>
                  <a:pt x="303" y="152"/>
                </a:cubicBezTo>
                <a:cubicBezTo>
                  <a:pt x="303" y="162"/>
                  <a:pt x="295" y="170"/>
                  <a:pt x="286" y="170"/>
                </a:cubicBezTo>
                <a:cubicBezTo>
                  <a:pt x="277" y="170"/>
                  <a:pt x="269" y="163"/>
                  <a:pt x="268" y="155"/>
                </a:cubicBezTo>
                <a:cubicBezTo>
                  <a:pt x="250" y="151"/>
                  <a:pt x="250" y="151"/>
                  <a:pt x="250" y="151"/>
                </a:cubicBezTo>
                <a:cubicBezTo>
                  <a:pt x="250" y="151"/>
                  <a:pt x="250" y="152"/>
                  <a:pt x="250" y="152"/>
                </a:cubicBezTo>
                <a:cubicBezTo>
                  <a:pt x="250" y="172"/>
                  <a:pt x="266" y="188"/>
                  <a:pt x="286" y="188"/>
                </a:cubicBezTo>
                <a:cubicBezTo>
                  <a:pt x="305" y="188"/>
                  <a:pt x="321" y="172"/>
                  <a:pt x="321" y="152"/>
                </a:cubicBezTo>
                <a:close/>
                <a:moveTo>
                  <a:pt x="115" y="22"/>
                </a:moveTo>
                <a:cubicBezTo>
                  <a:pt x="120" y="22"/>
                  <a:pt x="124" y="23"/>
                  <a:pt x="129" y="24"/>
                </a:cubicBezTo>
                <a:cubicBezTo>
                  <a:pt x="133" y="15"/>
                  <a:pt x="133" y="15"/>
                  <a:pt x="133" y="15"/>
                </a:cubicBezTo>
                <a:cubicBezTo>
                  <a:pt x="148" y="15"/>
                  <a:pt x="148" y="15"/>
                  <a:pt x="148" y="15"/>
                </a:cubicBezTo>
                <a:cubicBezTo>
                  <a:pt x="148" y="15"/>
                  <a:pt x="148" y="15"/>
                  <a:pt x="148" y="15"/>
                </a:cubicBezTo>
                <a:cubicBezTo>
                  <a:pt x="151" y="15"/>
                  <a:pt x="154" y="13"/>
                  <a:pt x="154" y="10"/>
                </a:cubicBezTo>
                <a:cubicBezTo>
                  <a:pt x="154" y="7"/>
                  <a:pt x="151" y="4"/>
                  <a:pt x="148" y="4"/>
                </a:cubicBezTo>
                <a:cubicBezTo>
                  <a:pt x="134" y="4"/>
                  <a:pt x="134" y="4"/>
                  <a:pt x="134" y="4"/>
                </a:cubicBezTo>
                <a:cubicBezTo>
                  <a:pt x="134" y="3"/>
                  <a:pt x="133" y="3"/>
                  <a:pt x="132" y="2"/>
                </a:cubicBezTo>
                <a:cubicBezTo>
                  <a:pt x="128" y="0"/>
                  <a:pt x="124" y="2"/>
                  <a:pt x="122" y="5"/>
                </a:cubicBezTo>
                <a:cubicBezTo>
                  <a:pt x="113" y="22"/>
                  <a:pt x="113" y="22"/>
                  <a:pt x="113" y="22"/>
                </a:cubicBezTo>
                <a:cubicBezTo>
                  <a:pt x="114" y="22"/>
                  <a:pt x="114" y="22"/>
                  <a:pt x="114" y="22"/>
                </a:cubicBezTo>
                <a:lnTo>
                  <a:pt x="115" y="22"/>
                </a:lnTo>
                <a:close/>
                <a:moveTo>
                  <a:pt x="106" y="152"/>
                </a:moveTo>
                <a:cubicBezTo>
                  <a:pt x="106" y="181"/>
                  <a:pt x="82" y="205"/>
                  <a:pt x="53" y="205"/>
                </a:cubicBezTo>
                <a:cubicBezTo>
                  <a:pt x="24" y="205"/>
                  <a:pt x="0" y="181"/>
                  <a:pt x="0" y="152"/>
                </a:cubicBezTo>
                <a:cubicBezTo>
                  <a:pt x="0" y="123"/>
                  <a:pt x="24" y="99"/>
                  <a:pt x="53" y="99"/>
                </a:cubicBezTo>
                <a:cubicBezTo>
                  <a:pt x="59" y="99"/>
                  <a:pt x="65" y="100"/>
                  <a:pt x="71" y="102"/>
                </a:cubicBezTo>
                <a:cubicBezTo>
                  <a:pt x="83" y="80"/>
                  <a:pt x="83" y="80"/>
                  <a:pt x="83" y="80"/>
                </a:cubicBezTo>
                <a:cubicBezTo>
                  <a:pt x="87" y="83"/>
                  <a:pt x="92" y="85"/>
                  <a:pt x="96" y="88"/>
                </a:cubicBezTo>
                <a:cubicBezTo>
                  <a:pt x="84" y="109"/>
                  <a:pt x="84" y="109"/>
                  <a:pt x="84" y="109"/>
                </a:cubicBezTo>
                <a:cubicBezTo>
                  <a:pt x="97" y="119"/>
                  <a:pt x="106" y="135"/>
                  <a:pt x="106" y="152"/>
                </a:cubicBezTo>
                <a:close/>
                <a:moveTo>
                  <a:pt x="89" y="152"/>
                </a:moveTo>
                <a:cubicBezTo>
                  <a:pt x="89" y="141"/>
                  <a:pt x="84" y="131"/>
                  <a:pt x="76" y="125"/>
                </a:cubicBezTo>
                <a:cubicBezTo>
                  <a:pt x="67" y="142"/>
                  <a:pt x="67" y="142"/>
                  <a:pt x="67" y="142"/>
                </a:cubicBezTo>
                <a:cubicBezTo>
                  <a:pt x="69" y="145"/>
                  <a:pt x="71" y="148"/>
                  <a:pt x="71" y="152"/>
                </a:cubicBezTo>
                <a:cubicBezTo>
                  <a:pt x="71" y="162"/>
                  <a:pt x="63" y="170"/>
                  <a:pt x="53" y="170"/>
                </a:cubicBezTo>
                <a:cubicBezTo>
                  <a:pt x="43" y="170"/>
                  <a:pt x="35" y="162"/>
                  <a:pt x="35" y="152"/>
                </a:cubicBezTo>
                <a:cubicBezTo>
                  <a:pt x="35" y="142"/>
                  <a:pt x="43" y="134"/>
                  <a:pt x="53" y="134"/>
                </a:cubicBezTo>
                <a:cubicBezTo>
                  <a:pt x="53" y="134"/>
                  <a:pt x="54" y="134"/>
                  <a:pt x="55" y="134"/>
                </a:cubicBezTo>
                <a:cubicBezTo>
                  <a:pt x="63" y="118"/>
                  <a:pt x="63" y="118"/>
                  <a:pt x="63" y="118"/>
                </a:cubicBezTo>
                <a:cubicBezTo>
                  <a:pt x="60" y="117"/>
                  <a:pt x="56" y="116"/>
                  <a:pt x="53" y="116"/>
                </a:cubicBezTo>
                <a:cubicBezTo>
                  <a:pt x="33" y="116"/>
                  <a:pt x="17" y="132"/>
                  <a:pt x="17" y="152"/>
                </a:cubicBezTo>
                <a:cubicBezTo>
                  <a:pt x="17" y="172"/>
                  <a:pt x="33" y="188"/>
                  <a:pt x="53" y="188"/>
                </a:cubicBezTo>
                <a:cubicBezTo>
                  <a:pt x="73" y="188"/>
                  <a:pt x="89" y="172"/>
                  <a:pt x="89" y="1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1" name="KSO_Shape"/>
          <p:cNvSpPr>
            <a:spLocks noChangeAspect="1"/>
          </p:cNvSpPr>
          <p:nvPr/>
        </p:nvSpPr>
        <p:spPr bwMode="auto">
          <a:xfrm>
            <a:off x="4587875" y="4676775"/>
            <a:ext cx="539750" cy="284163"/>
          </a:xfrm>
          <a:custGeom>
            <a:avLst/>
            <a:gdLst>
              <a:gd name="T0" fmla="*/ 93479 w 864000"/>
              <a:gd name="T1" fmla="*/ 147940 h 454098"/>
              <a:gd name="T2" fmla="*/ 182038 w 864000"/>
              <a:gd name="T3" fmla="*/ 143794 h 454098"/>
              <a:gd name="T4" fmla="*/ 233205 w 864000"/>
              <a:gd name="T5" fmla="*/ 143794 h 454098"/>
              <a:gd name="T6" fmla="*/ 290276 w 864000"/>
              <a:gd name="T7" fmla="*/ 148401 h 454098"/>
              <a:gd name="T8" fmla="*/ 207622 w 864000"/>
              <a:gd name="T9" fmla="*/ 153007 h 454098"/>
              <a:gd name="T10" fmla="*/ 124966 w 864000"/>
              <a:gd name="T11" fmla="*/ 148401 h 454098"/>
              <a:gd name="T12" fmla="*/ 36408 w 864000"/>
              <a:gd name="T13" fmla="*/ 144255 h 454098"/>
              <a:gd name="T14" fmla="*/ 0 w 864000"/>
              <a:gd name="T15" fmla="*/ 145177 h 454098"/>
              <a:gd name="T16" fmla="*/ 36408 w 864000"/>
              <a:gd name="T17" fmla="*/ 127672 h 454098"/>
              <a:gd name="T18" fmla="*/ 119063 w 864000"/>
              <a:gd name="T19" fmla="*/ 132739 h 454098"/>
              <a:gd name="T20" fmla="*/ 183022 w 864000"/>
              <a:gd name="T21" fmla="*/ 132739 h 454098"/>
              <a:gd name="T22" fmla="*/ 264692 w 864000"/>
              <a:gd name="T23" fmla="*/ 127672 h 454098"/>
              <a:gd name="T24" fmla="*/ 264692 w 864000"/>
              <a:gd name="T25" fmla="*/ 133199 h 454098"/>
              <a:gd name="T26" fmla="*/ 176134 w 864000"/>
              <a:gd name="T27" fmla="*/ 136885 h 454098"/>
              <a:gd name="T28" fmla="*/ 93479 w 864000"/>
              <a:gd name="T29" fmla="*/ 141491 h 454098"/>
              <a:gd name="T30" fmla="*/ 10824 w 864000"/>
              <a:gd name="T31" fmla="*/ 136885 h 454098"/>
              <a:gd name="T32" fmla="*/ 4920 w 864000"/>
              <a:gd name="T33" fmla="*/ 132739 h 454098"/>
              <a:gd name="T34" fmla="*/ 224181 w 864000"/>
              <a:gd name="T35" fmla="*/ 115592 h 454098"/>
              <a:gd name="T36" fmla="*/ 153921 w 864000"/>
              <a:gd name="T37" fmla="*/ 89774 h 454098"/>
              <a:gd name="T38" fmla="*/ 174414 w 864000"/>
              <a:gd name="T39" fmla="*/ 89774 h 454098"/>
              <a:gd name="T40" fmla="*/ 126988 w 864000"/>
              <a:gd name="T41" fmla="*/ 98576 h 454098"/>
              <a:gd name="T42" fmla="*/ 126988 w 864000"/>
              <a:gd name="T43" fmla="*/ 89774 h 454098"/>
              <a:gd name="T44" fmla="*/ 119961 w 864000"/>
              <a:gd name="T45" fmla="*/ 98576 h 454098"/>
              <a:gd name="T46" fmla="*/ 71951 w 864000"/>
              <a:gd name="T47" fmla="*/ 89774 h 454098"/>
              <a:gd name="T48" fmla="*/ 92443 w 864000"/>
              <a:gd name="T49" fmla="*/ 89774 h 454098"/>
              <a:gd name="T50" fmla="*/ 44433 w 864000"/>
              <a:gd name="T51" fmla="*/ 98576 h 454098"/>
              <a:gd name="T52" fmla="*/ 48531 w 864000"/>
              <a:gd name="T53" fmla="*/ 89774 h 454098"/>
              <a:gd name="T54" fmla="*/ 285658 w 864000"/>
              <a:gd name="T55" fmla="*/ 86841 h 454098"/>
              <a:gd name="T56" fmla="*/ 245259 w 864000"/>
              <a:gd name="T57" fmla="*/ 118229 h 454098"/>
              <a:gd name="T58" fmla="*/ 290276 w 864000"/>
              <a:gd name="T59" fmla="*/ 123853 h 454098"/>
              <a:gd name="T60" fmla="*/ 249687 w 864000"/>
              <a:gd name="T61" fmla="*/ 122893 h 454098"/>
              <a:gd name="T62" fmla="*/ 237764 w 864000"/>
              <a:gd name="T63" fmla="*/ 126154 h 454098"/>
              <a:gd name="T64" fmla="*/ 188188 w 864000"/>
              <a:gd name="T65" fmla="*/ 128593 h 454098"/>
              <a:gd name="T66" fmla="*/ 136649 w 864000"/>
              <a:gd name="T67" fmla="*/ 126154 h 454098"/>
              <a:gd name="T68" fmla="*/ 93479 w 864000"/>
              <a:gd name="T69" fmla="*/ 130436 h 454098"/>
              <a:gd name="T70" fmla="*/ 42662 w 864000"/>
              <a:gd name="T71" fmla="*/ 126154 h 454098"/>
              <a:gd name="T72" fmla="*/ 10824 w 864000"/>
              <a:gd name="T73" fmla="*/ 125830 h 454098"/>
              <a:gd name="T74" fmla="*/ 4920 w 864000"/>
              <a:gd name="T75" fmla="*/ 121223 h 454098"/>
              <a:gd name="T76" fmla="*/ 8131 w 864000"/>
              <a:gd name="T77" fmla="*/ 98576 h 454098"/>
              <a:gd name="T78" fmla="*/ 28624 w 864000"/>
              <a:gd name="T79" fmla="*/ 69825 h 454098"/>
              <a:gd name="T80" fmla="*/ 228279 w 864000"/>
              <a:gd name="T81" fmla="*/ 63370 h 454098"/>
              <a:gd name="T82" fmla="*/ 35064 w 864000"/>
              <a:gd name="T83" fmla="*/ 56329 h 454098"/>
              <a:gd name="T84" fmla="*/ 217155 w 864000"/>
              <a:gd name="T85" fmla="*/ 49875 h 454098"/>
              <a:gd name="T86" fmla="*/ 40919 w 864000"/>
              <a:gd name="T87" fmla="*/ 42834 h 454098"/>
              <a:gd name="T88" fmla="*/ 201932 w 864000"/>
              <a:gd name="T89" fmla="*/ 35793 h 454098"/>
              <a:gd name="T90" fmla="*/ 197833 w 864000"/>
              <a:gd name="T91" fmla="*/ 29338 h 454098"/>
              <a:gd name="T92" fmla="*/ 39748 w 864000"/>
              <a:gd name="T93" fmla="*/ 29338 h 454098"/>
              <a:gd name="T94" fmla="*/ 197833 w 864000"/>
              <a:gd name="T95" fmla="*/ 22883 h 454098"/>
              <a:gd name="T96" fmla="*/ 63168 w 864000"/>
              <a:gd name="T97" fmla="*/ 0 h 454098"/>
              <a:gd name="T98" fmla="*/ 53800 w 864000"/>
              <a:gd name="T99" fmla="*/ 22883 h 454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4000" h="454098">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2" name="KSO_Shape"/>
          <p:cNvSpPr>
            <a:spLocks noChangeAspect="1"/>
          </p:cNvSpPr>
          <p:nvPr/>
        </p:nvSpPr>
        <p:spPr bwMode="auto">
          <a:xfrm>
            <a:off x="3113088" y="5184775"/>
            <a:ext cx="541337" cy="315913"/>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KSO_Shape"/>
          <p:cNvSpPr>
            <a:spLocks noChangeAspect="1"/>
          </p:cNvSpPr>
          <p:nvPr/>
        </p:nvSpPr>
        <p:spPr bwMode="auto">
          <a:xfrm>
            <a:off x="7727950" y="4725988"/>
            <a:ext cx="539750" cy="193675"/>
          </a:xfrm>
          <a:custGeom>
            <a:avLst/>
            <a:gdLst>
              <a:gd name="T0" fmla="*/ 2147483646 w 410"/>
              <a:gd name="T1" fmla="*/ 2147483646 h 146"/>
              <a:gd name="T2" fmla="*/ 2147483646 w 410"/>
              <a:gd name="T3" fmla="*/ 2147483646 h 146"/>
              <a:gd name="T4" fmla="*/ 2147483646 w 410"/>
              <a:gd name="T5" fmla="*/ 2147483646 h 146"/>
              <a:gd name="T6" fmla="*/ 2147483646 w 410"/>
              <a:gd name="T7" fmla="*/ 2147483646 h 146"/>
              <a:gd name="T8" fmla="*/ 2147483646 w 410"/>
              <a:gd name="T9" fmla="*/ 2147483646 h 146"/>
              <a:gd name="T10" fmla="*/ 2147483646 w 410"/>
              <a:gd name="T11" fmla="*/ 2147483646 h 146"/>
              <a:gd name="T12" fmla="*/ 2147483646 w 410"/>
              <a:gd name="T13" fmla="*/ 2147483646 h 146"/>
              <a:gd name="T14" fmla="*/ 2147483646 w 410"/>
              <a:gd name="T15" fmla="*/ 0 h 146"/>
              <a:gd name="T16" fmla="*/ 2147483646 w 410"/>
              <a:gd name="T17" fmla="*/ 2147483646 h 146"/>
              <a:gd name="T18" fmla="*/ 2147483646 w 410"/>
              <a:gd name="T19" fmla="*/ 2147483646 h 146"/>
              <a:gd name="T20" fmla="*/ 2147483646 w 410"/>
              <a:gd name="T21" fmla="*/ 2147483646 h 146"/>
              <a:gd name="T22" fmla="*/ 2147483646 w 410"/>
              <a:gd name="T23" fmla="*/ 2147483646 h 146"/>
              <a:gd name="T24" fmla="*/ 2147483646 w 410"/>
              <a:gd name="T25" fmla="*/ 2147483646 h 146"/>
              <a:gd name="T26" fmla="*/ 2147483646 w 410"/>
              <a:gd name="T27" fmla="*/ 2147483646 h 146"/>
              <a:gd name="T28" fmla="*/ 2147483646 w 410"/>
              <a:gd name="T29" fmla="*/ 2147483646 h 146"/>
              <a:gd name="T30" fmla="*/ 2147483646 w 410"/>
              <a:gd name="T31" fmla="*/ 2147483646 h 146"/>
              <a:gd name="T32" fmla="*/ 2147483646 w 410"/>
              <a:gd name="T33" fmla="*/ 2147483646 h 146"/>
              <a:gd name="T34" fmla="*/ 2147483646 w 410"/>
              <a:gd name="T35" fmla="*/ 2147483646 h 146"/>
              <a:gd name="T36" fmla="*/ 2147483646 w 410"/>
              <a:gd name="T37" fmla="*/ 2147483646 h 146"/>
              <a:gd name="T38" fmla="*/ 2147483646 w 410"/>
              <a:gd name="T39" fmla="*/ 2147483646 h 146"/>
              <a:gd name="T40" fmla="*/ 2147483646 w 410"/>
              <a:gd name="T41" fmla="*/ 2147483646 h 146"/>
              <a:gd name="T42" fmla="*/ 2147483646 w 410"/>
              <a:gd name="T43" fmla="*/ 2147483646 h 146"/>
              <a:gd name="T44" fmla="*/ 2147483646 w 410"/>
              <a:gd name="T45" fmla="*/ 2147483646 h 146"/>
              <a:gd name="T46" fmla="*/ 2147483646 w 410"/>
              <a:gd name="T47" fmla="*/ 2147483646 h 146"/>
              <a:gd name="T48" fmla="*/ 2147483646 w 410"/>
              <a:gd name="T49" fmla="*/ 2147483646 h 146"/>
              <a:gd name="T50" fmla="*/ 2147483646 w 410"/>
              <a:gd name="T51" fmla="*/ 2147483646 h 146"/>
              <a:gd name="T52" fmla="*/ 2147483646 w 410"/>
              <a:gd name="T53" fmla="*/ 2147483646 h 146"/>
              <a:gd name="T54" fmla="*/ 2147483646 w 410"/>
              <a:gd name="T55" fmla="*/ 2147483646 h 146"/>
              <a:gd name="T56" fmla="*/ 2147483646 w 410"/>
              <a:gd name="T57" fmla="*/ 2147483646 h 146"/>
              <a:gd name="T58" fmla="*/ 2147483646 w 410"/>
              <a:gd name="T59" fmla="*/ 2147483646 h 146"/>
              <a:gd name="T60" fmla="*/ 2147483646 w 410"/>
              <a:gd name="T61" fmla="*/ 2147483646 h 146"/>
              <a:gd name="T62" fmla="*/ 2147483646 w 410"/>
              <a:gd name="T63" fmla="*/ 2147483646 h 146"/>
              <a:gd name="T64" fmla="*/ 2147483646 w 410"/>
              <a:gd name="T65" fmla="*/ 2147483646 h 146"/>
              <a:gd name="T66" fmla="*/ 2147483646 w 410"/>
              <a:gd name="T67" fmla="*/ 2147483646 h 146"/>
              <a:gd name="T68" fmla="*/ 2147483646 w 410"/>
              <a:gd name="T69" fmla="*/ 2147483646 h 146"/>
              <a:gd name="T70" fmla="*/ 2147483646 w 410"/>
              <a:gd name="T71" fmla="*/ 2147483646 h 146"/>
              <a:gd name="T72" fmla="*/ 2147483646 w 410"/>
              <a:gd name="T73" fmla="*/ 2147483646 h 146"/>
              <a:gd name="T74" fmla="*/ 2147483646 w 410"/>
              <a:gd name="T75" fmla="*/ 2147483646 h 146"/>
              <a:gd name="T76" fmla="*/ 2147483646 w 410"/>
              <a:gd name="T77" fmla="*/ 2147483646 h 146"/>
              <a:gd name="T78" fmla="*/ 2147483646 w 410"/>
              <a:gd name="T79" fmla="*/ 2147483646 h 146"/>
              <a:gd name="T80" fmla="*/ 2147483646 w 410"/>
              <a:gd name="T81" fmla="*/ 2147483646 h 146"/>
              <a:gd name="T82" fmla="*/ 2147483646 w 410"/>
              <a:gd name="T83" fmla="*/ 2147483646 h 146"/>
              <a:gd name="T84" fmla="*/ 2147483646 w 410"/>
              <a:gd name="T85" fmla="*/ 2147483646 h 146"/>
              <a:gd name="T86" fmla="*/ 2147483646 w 410"/>
              <a:gd name="T87" fmla="*/ 2147483646 h 146"/>
              <a:gd name="T88" fmla="*/ 2147483646 w 410"/>
              <a:gd name="T89" fmla="*/ 2147483646 h 146"/>
              <a:gd name="T90" fmla="*/ 2147483646 w 410"/>
              <a:gd name="T91" fmla="*/ 2147483646 h 146"/>
              <a:gd name="T92" fmla="*/ 2147483646 w 410"/>
              <a:gd name="T93" fmla="*/ 2147483646 h 146"/>
              <a:gd name="T94" fmla="*/ 0 w 410"/>
              <a:gd name="T95" fmla="*/ 2147483646 h 146"/>
              <a:gd name="T96" fmla="*/ 2147483646 w 410"/>
              <a:gd name="T97" fmla="*/ 2147483646 h 146"/>
              <a:gd name="T98" fmla="*/ 2147483646 w 410"/>
              <a:gd name="T99" fmla="*/ 2147483646 h 146"/>
              <a:gd name="T100" fmla="*/ 2147483646 w 410"/>
              <a:gd name="T101" fmla="*/ 2147483646 h 146"/>
              <a:gd name="T102" fmla="*/ 2147483646 w 410"/>
              <a:gd name="T103" fmla="*/ 2147483646 h 146"/>
              <a:gd name="T104" fmla="*/ 2147483646 w 410"/>
              <a:gd name="T105" fmla="*/ 2147483646 h 146"/>
              <a:gd name="T106" fmla="*/ 2147483646 w 410"/>
              <a:gd name="T107" fmla="*/ 2147483646 h 146"/>
              <a:gd name="T108" fmla="*/ 2147483646 w 410"/>
              <a:gd name="T109" fmla="*/ 2147483646 h 146"/>
              <a:gd name="T110" fmla="*/ 2147483646 w 410"/>
              <a:gd name="T111" fmla="*/ 2147483646 h 146"/>
              <a:gd name="T112" fmla="*/ 2147483646 w 410"/>
              <a:gd name="T113" fmla="*/ 2147483646 h 146"/>
              <a:gd name="T114" fmla="*/ 2147483646 w 410"/>
              <a:gd name="T115" fmla="*/ 2147483646 h 146"/>
              <a:gd name="T116" fmla="*/ 2147483646 w 410"/>
              <a:gd name="T117" fmla="*/ 2147483646 h 146"/>
              <a:gd name="T118" fmla="*/ 2147483646 w 410"/>
              <a:gd name="T119" fmla="*/ 2147483646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2"/>
                  <a:pt x="30" y="52"/>
                </a:cubicBezTo>
                <a:cubicBezTo>
                  <a:pt x="20" y="52"/>
                  <a:pt x="20" y="52"/>
                  <a:pt x="20" y="52"/>
                </a:cubicBezTo>
                <a:cubicBezTo>
                  <a:pt x="17" y="52"/>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6"/>
                </a:moveTo>
                <a:cubicBezTo>
                  <a:pt x="75" y="70"/>
                  <a:pt x="72" y="72"/>
                  <a:pt x="69" y="72"/>
                </a:cubicBezTo>
                <a:cubicBezTo>
                  <a:pt x="58" y="72"/>
                  <a:pt x="58" y="72"/>
                  <a:pt x="58" y="72"/>
                </a:cubicBezTo>
                <a:cubicBezTo>
                  <a:pt x="55" y="72"/>
                  <a:pt x="52" y="70"/>
                  <a:pt x="52" y="66"/>
                </a:cubicBezTo>
                <a:cubicBezTo>
                  <a:pt x="52" y="17"/>
                  <a:pt x="52" y="17"/>
                  <a:pt x="52" y="17"/>
                </a:cubicBezTo>
                <a:cubicBezTo>
                  <a:pt x="52" y="14"/>
                  <a:pt x="55" y="11"/>
                  <a:pt x="58" y="11"/>
                </a:cubicBezTo>
                <a:cubicBezTo>
                  <a:pt x="69" y="11"/>
                  <a:pt x="69" y="11"/>
                  <a:pt x="69" y="11"/>
                </a:cubicBezTo>
                <a:cubicBezTo>
                  <a:pt x="72" y="11"/>
                  <a:pt x="75" y="14"/>
                  <a:pt x="75" y="17"/>
                </a:cubicBezTo>
                <a:lnTo>
                  <a:pt x="75" y="66"/>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2"/>
                  <a:pt x="133" y="52"/>
                </a:cubicBezTo>
                <a:cubicBezTo>
                  <a:pt x="123" y="52"/>
                  <a:pt x="123" y="52"/>
                  <a:pt x="123" y="52"/>
                </a:cubicBezTo>
                <a:cubicBezTo>
                  <a:pt x="120" y="52"/>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2"/>
                  <a:pt x="170" y="52"/>
                </a:cubicBezTo>
                <a:cubicBezTo>
                  <a:pt x="160" y="52"/>
                  <a:pt x="160" y="52"/>
                  <a:pt x="160" y="52"/>
                </a:cubicBezTo>
                <a:cubicBezTo>
                  <a:pt x="157" y="52"/>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2"/>
                  <a:pt x="206" y="52"/>
                </a:cubicBezTo>
                <a:cubicBezTo>
                  <a:pt x="197" y="52"/>
                  <a:pt x="197" y="52"/>
                  <a:pt x="197" y="52"/>
                </a:cubicBezTo>
                <a:cubicBezTo>
                  <a:pt x="194" y="52"/>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6"/>
                </a:moveTo>
                <a:cubicBezTo>
                  <a:pt x="252" y="70"/>
                  <a:pt x="249" y="72"/>
                  <a:pt x="246" y="72"/>
                </a:cubicBezTo>
                <a:cubicBezTo>
                  <a:pt x="235" y="72"/>
                  <a:pt x="235" y="72"/>
                  <a:pt x="235" y="72"/>
                </a:cubicBezTo>
                <a:cubicBezTo>
                  <a:pt x="231" y="72"/>
                  <a:pt x="229" y="70"/>
                  <a:pt x="229" y="66"/>
                </a:cubicBezTo>
                <a:cubicBezTo>
                  <a:pt x="229" y="17"/>
                  <a:pt x="229" y="17"/>
                  <a:pt x="229" y="17"/>
                </a:cubicBezTo>
                <a:cubicBezTo>
                  <a:pt x="229" y="14"/>
                  <a:pt x="231" y="11"/>
                  <a:pt x="235" y="11"/>
                </a:cubicBezTo>
                <a:cubicBezTo>
                  <a:pt x="246" y="11"/>
                  <a:pt x="246" y="11"/>
                  <a:pt x="246" y="11"/>
                </a:cubicBezTo>
                <a:cubicBezTo>
                  <a:pt x="249" y="11"/>
                  <a:pt x="252" y="14"/>
                  <a:pt x="252" y="17"/>
                </a:cubicBezTo>
                <a:lnTo>
                  <a:pt x="252" y="66"/>
                </a:lnTo>
                <a:close/>
                <a:moveTo>
                  <a:pt x="336" y="63"/>
                </a:moveTo>
                <a:cubicBezTo>
                  <a:pt x="301" y="63"/>
                  <a:pt x="276" y="52"/>
                  <a:pt x="276" y="21"/>
                </a:cubicBezTo>
                <a:cubicBezTo>
                  <a:pt x="276" y="19"/>
                  <a:pt x="276" y="16"/>
                  <a:pt x="276" y="13"/>
                </a:cubicBezTo>
                <a:cubicBezTo>
                  <a:pt x="325" y="20"/>
                  <a:pt x="363" y="44"/>
                  <a:pt x="383" y="63"/>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4" y="104"/>
                  <a:pt x="304" y="104"/>
                  <a:pt x="304"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1" y="104"/>
                  <a:pt x="131" y="104"/>
                  <a:pt x="131" y="104"/>
                </a:cubicBezTo>
                <a:cubicBezTo>
                  <a:pt x="125" y="116"/>
                  <a:pt x="125" y="116"/>
                  <a:pt x="125" y="116"/>
                </a:cubicBezTo>
                <a:cubicBezTo>
                  <a:pt x="105" y="116"/>
                  <a:pt x="105" y="116"/>
                  <a:pt x="105" y="116"/>
                </a:cubicBezTo>
                <a:lnTo>
                  <a:pt x="105"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宽屏</PresentationFormat>
  <Paragraphs>102</Paragraphs>
  <Slides>15</Slides>
  <Notes>0</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0" baseType="lpstr">
      <vt:lpstr>Microsoft YaHei UI</vt:lpstr>
      <vt:lpstr>Arial</vt:lpstr>
      <vt:lpstr>Calibri</vt:lpstr>
      <vt:lpstr>Office 主题</vt:lpstr>
      <vt:lpstr>图表</vt:lpstr>
      <vt:lpstr>2 0 2 0</vt:lpstr>
      <vt:lpstr>SECTION TITLE</vt:lpstr>
      <vt:lpstr>Your  Title  Here</vt:lpstr>
      <vt:lpstr>Your  Title  Here</vt:lpstr>
      <vt:lpstr>Your  Title  Here</vt:lpstr>
      <vt:lpstr>Your  Title  Here</vt:lpstr>
      <vt:lpstr>SECTION TITLE</vt:lpstr>
      <vt:lpstr>Your  Title  Here</vt:lpstr>
      <vt:lpstr>Your  Title  Here</vt:lpstr>
      <vt:lpstr>Your  Title  Here</vt:lpstr>
      <vt:lpstr>SECTION TITLE</vt:lpstr>
      <vt:lpstr>Your  Title  Here</vt:lpstr>
      <vt:lpstr>Your  Title  Here</vt:lpstr>
      <vt:lpstr>Your  Title  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2 0 1 6</dc:title>
  <dc:creator/>
  <dc:description>http://www.ypppt.com/</dc:description>
  <cp:lastModifiedBy>天 下</cp:lastModifiedBy>
  <cp:revision>40</cp:revision>
  <dcterms:created xsi:type="dcterms:W3CDTF">2014-11-06T02:24:00Z</dcterms:created>
  <dcterms:modified xsi:type="dcterms:W3CDTF">2021-01-04T22:28:30Z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