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348" r:id="rId2"/>
    <p:sldId id="349" r:id="rId3"/>
    <p:sldId id="354" r:id="rId4"/>
    <p:sldId id="268" r:id="rId5"/>
    <p:sldId id="319" r:id="rId6"/>
    <p:sldId id="334" r:id="rId7"/>
    <p:sldId id="310" r:id="rId8"/>
    <p:sldId id="325" r:id="rId9"/>
    <p:sldId id="313" r:id="rId10"/>
    <p:sldId id="299" r:id="rId11"/>
    <p:sldId id="336" r:id="rId12"/>
    <p:sldId id="309" r:id="rId13"/>
    <p:sldId id="338" r:id="rId14"/>
    <p:sldId id="265" r:id="rId15"/>
    <p:sldId id="315" r:id="rId16"/>
    <p:sldId id="275" r:id="rId17"/>
    <p:sldId id="294" r:id="rId18"/>
    <p:sldId id="351" r:id="rId19"/>
    <p:sldId id="270" r:id="rId20"/>
    <p:sldId id="280" r:id="rId21"/>
    <p:sldId id="314" r:id="rId22"/>
    <p:sldId id="326" r:id="rId23"/>
    <p:sldId id="318" r:id="rId24"/>
    <p:sldId id="296" r:id="rId25"/>
    <p:sldId id="279" r:id="rId26"/>
    <p:sldId id="261" r:id="rId27"/>
    <p:sldId id="288" r:id="rId28"/>
  </p:sldIdLst>
  <p:sldSz cx="12192000"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58" y="84"/>
      </p:cViewPr>
      <p:guideLst>
        <p:guide orient="horz" pos="2160"/>
        <p:guide pos="3840"/>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defRPr sz="1200" smtClean="0"/>
            </a:lvl1pPr>
          </a:lstStyle>
          <a:p>
            <a:pPr>
              <a:defRPr/>
            </a:pPr>
            <a:endParaRPr lang="zh-CN" altLang="zh-CN"/>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defRPr smtClean="0"/>
            </a:lvl1pPr>
          </a:lstStyle>
          <a:p>
            <a:pPr>
              <a:defRPr/>
            </a:pPr>
            <a:fld id="{1CD2D2CA-A516-4D48-8912-76E2DBCAA0BD}" type="datetime1">
              <a:rPr lang="zh-CN" altLang="en-US"/>
              <a:t>2021/1/5</a:t>
            </a:fld>
            <a:endParaRPr lang="zh-CN" altLang="en-US" sz="1200"/>
          </a:p>
        </p:txBody>
      </p:sp>
      <p:sp>
        <p:nvSpPr>
          <p:cNvPr id="29700" name="幻灯片图像占位符 3"/>
          <p:cNvSpPr>
            <a:spLocks noGrp="1" noRot="1" noChangeAspect="1" noChangeArrowheads="1"/>
          </p:cNvSpPr>
          <p:nvPr>
            <p:ph type="sldImg" idx="2"/>
          </p:nvPr>
        </p:nvSpPr>
        <p:spPr bwMode="auto">
          <a:xfrm>
            <a:off x="685800" y="1143000"/>
            <a:ext cx="5486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14:hiddenLine>
            </a:ext>
          </a:extLst>
        </p:spPr>
      </p:sp>
      <p:sp>
        <p:nvSpPr>
          <p:cNvPr id="2053" name="备注占位符 4"/>
          <p:cNvSpPr>
            <a:spLocks noGrp="1" noRot="1" noChangeAspect="1" noChangeArrowheads="1"/>
          </p:cNvSpPr>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14:hiddenLine>
            </a:ext>
          </a:extLst>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buFontTx/>
              <a:buNone/>
              <a:defRPr/>
            </a:pPr>
            <a:r>
              <a:rPr lang="zh-CN" altLang="en-US"/>
              <a:t>单击此处编辑母版文本样式</a:t>
            </a:r>
          </a:p>
          <a:p>
            <a:pPr>
              <a:buFontTx/>
              <a:buNone/>
              <a:defRPr/>
            </a:pPr>
            <a:r>
              <a:rPr lang="zh-CN" altLang="en-US"/>
              <a:t>第二级</a:t>
            </a:r>
          </a:p>
          <a:p>
            <a:pPr>
              <a:buFontTx/>
              <a:buNone/>
              <a:defRPr/>
            </a:pPr>
            <a:r>
              <a:rPr lang="zh-CN" altLang="en-US"/>
              <a:t>第三级</a:t>
            </a:r>
          </a:p>
          <a:p>
            <a:pPr>
              <a:buFontTx/>
              <a:buNone/>
              <a:defRPr/>
            </a:pPr>
            <a:r>
              <a:rPr lang="zh-CN" altLang="en-US"/>
              <a:t>第四级</a:t>
            </a:r>
          </a:p>
          <a:p>
            <a:pPr>
              <a:buFontTx/>
              <a:buNone/>
              <a:defRPr/>
            </a:pPr>
            <a:r>
              <a:rPr lang="zh-CN" altLang="en-US"/>
              <a:t>第五级</a:t>
            </a:r>
          </a:p>
        </p:txBody>
      </p:sp>
      <p:sp>
        <p:nvSpPr>
          <p:cNvPr id="2054" name="页脚占位符 5"/>
          <p:cNvSpPr>
            <a:spLocks noGrp="1" noChangeArrowheads="1"/>
          </p:cNvSpPr>
          <p:nvPr>
            <p:ph type="ftr" sz="quarter" idx="4"/>
          </p:nvPr>
        </p:nvSpPr>
        <p:spPr bwMode="auto">
          <a:xfrm>
            <a:off x="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defRPr sz="1200" smtClean="0"/>
            </a:lvl1pPr>
          </a:lstStyle>
          <a:p>
            <a:pPr>
              <a:defRPr/>
            </a:pPr>
            <a:endParaRPr lang="zh-CN" altLang="zh-CN"/>
          </a:p>
        </p:txBody>
      </p:sp>
      <p:sp>
        <p:nvSpPr>
          <p:cNvPr id="2055" name="灯片编号占位符 6"/>
          <p:cNvSpPr>
            <a:spLocks noGrp="1" noChangeArrowheads="1"/>
          </p:cNvSpPr>
          <p:nvPr>
            <p:ph type="sldNum" sz="quarter" idx="5"/>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r">
              <a:defRPr/>
            </a:lvl1pPr>
          </a:lstStyle>
          <a:p>
            <a:fld id="{76F3E818-7A8A-458E-93B1-7C09753CDB0A}" type="slidenum">
              <a:rPr lang="zh-CN" altLang="en-US"/>
              <a:t>‹#›</a:t>
            </a:fld>
            <a:endParaRPr lang="zh-CN" altLang="en-US" sz="1200"/>
          </a:p>
        </p:txBody>
      </p:sp>
    </p:spTree>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0"/>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8"/>
            <a:ext cx="80772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609600" y="1600200"/>
            <a:ext cx="109728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609600" y="1600200"/>
            <a:ext cx="54102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600200"/>
            <a:ext cx="54102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Calibri" panose="020F0502020204030204" pitchFamily="34" charset="0"/>
            </a:endParaRPr>
          </a:p>
        </p:txBody>
      </p:sp>
      <p:sp>
        <p:nvSpPr>
          <p:cNvPr id="4" name="文本占位符 3"/>
          <p:cNvSpPr>
            <a:spLocks noGrp="1"/>
          </p:cNvSpPr>
          <p:nvPr>
            <p:ph type="body" sz="half" idx="2"/>
          </p:nvPr>
        </p:nvSpPr>
        <p:spPr>
          <a:xfrm>
            <a:off x="2389188"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13.jpe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组合 4"/>
          <p:cNvGrpSpPr>
            <a:grpSpLocks noChangeAspect="1"/>
          </p:cNvGrpSpPr>
          <p:nvPr/>
        </p:nvGrpSpPr>
        <p:grpSpPr bwMode="auto">
          <a:xfrm>
            <a:off x="-118745" y="0"/>
            <a:ext cx="12485688" cy="6858000"/>
            <a:chOff x="0" y="0"/>
            <a:chExt cx="12485731" cy="6858000"/>
          </a:xfrm>
        </p:grpSpPr>
        <p:pic>
          <p:nvPicPr>
            <p:cNvPr id="1034"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图片 3"/>
            <p:cNvPicPr>
              <a:picLocks noChangeAspect="1" noChangeArrowheads="1"/>
            </p:cNvPicPr>
            <p:nvPr/>
          </p:nvPicPr>
          <p:blipFill>
            <a:blip r:embed="rId2">
              <a:extLst>
                <a:ext uri="{28A0092B-C50C-407E-A947-70E740481C1C}">
                  <a14:useLocalDpi xmlns:a14="http://schemas.microsoft.com/office/drawing/2010/main" val="0"/>
                </a:ext>
              </a:extLst>
            </a:blip>
            <a:srcRect r="20044"/>
            <a:stretch>
              <a:fillRect/>
            </a:stretch>
          </p:blipFill>
          <p:spPr bwMode="auto">
            <a:xfrm>
              <a:off x="6858001" y="0"/>
              <a:ext cx="562773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矩形 12"/>
          <p:cNvSpPr>
            <a:spLocks noChangeArrowheads="1"/>
          </p:cNvSpPr>
          <p:nvPr/>
        </p:nvSpPr>
        <p:spPr bwMode="auto">
          <a:xfrm>
            <a:off x="1530350" y="1690688"/>
            <a:ext cx="9131300" cy="3476625"/>
          </a:xfrm>
          <a:prstGeom prst="rect">
            <a:avLst/>
          </a:prstGeom>
          <a:solidFill>
            <a:srgbClr val="FFFFFF">
              <a:alpha val="89018"/>
            </a:srgbClr>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028" name="文本框 14"/>
          <p:cNvSpPr>
            <a:spLocks noChangeArrowheads="1"/>
          </p:cNvSpPr>
          <p:nvPr/>
        </p:nvSpPr>
        <p:spPr bwMode="auto">
          <a:xfrm>
            <a:off x="3409950" y="1584325"/>
            <a:ext cx="5402263" cy="186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500">
                <a:solidFill>
                  <a:srgbClr val="62A0CA"/>
                </a:solidFill>
                <a:latin typeface="Times New Roman" panose="02020603050405020304" pitchFamily="18" charset="0"/>
                <a:sym typeface="Times New Roman" panose="02020603050405020304" pitchFamily="18" charset="0"/>
              </a:rPr>
              <a:t>Business</a:t>
            </a:r>
            <a:endParaRPr lang="zh-CN" altLang="en-US"/>
          </a:p>
        </p:txBody>
      </p:sp>
      <p:sp>
        <p:nvSpPr>
          <p:cNvPr id="1029" name="矩形 15"/>
          <p:cNvSpPr>
            <a:spLocks noChangeArrowheads="1"/>
          </p:cNvSpPr>
          <p:nvPr/>
        </p:nvSpPr>
        <p:spPr bwMode="auto">
          <a:xfrm>
            <a:off x="3811588" y="3092450"/>
            <a:ext cx="4598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a:solidFill>
                  <a:srgbClr val="FF7182"/>
                </a:solidFill>
                <a:latin typeface="Times New Roman" panose="02020603050405020304" pitchFamily="18" charset="0"/>
                <a:sym typeface="Times New Roman" panose="02020603050405020304" pitchFamily="18" charset="0"/>
              </a:rPr>
              <a:t>PowerPoint Template</a:t>
            </a:r>
            <a:endParaRPr lang="zh-CN" altLang="en-US" sz="4000">
              <a:solidFill>
                <a:srgbClr val="FF7182"/>
              </a:solidFill>
              <a:latin typeface="Times New Roman" panose="02020603050405020304" pitchFamily="18" charset="0"/>
              <a:sym typeface="Times New Roman" panose="02020603050405020304" pitchFamily="18" charset="0"/>
            </a:endParaRPr>
          </a:p>
        </p:txBody>
      </p:sp>
      <p:cxnSp>
        <p:nvCxnSpPr>
          <p:cNvPr id="1030" name="直接箭头连接符 16"/>
          <p:cNvCxnSpPr>
            <a:cxnSpLocks noChangeShapeType="1"/>
          </p:cNvCxnSpPr>
          <p:nvPr/>
        </p:nvCxnSpPr>
        <p:spPr bwMode="auto">
          <a:xfrm>
            <a:off x="3267075" y="3800475"/>
            <a:ext cx="5657850" cy="0"/>
          </a:xfrm>
          <a:prstGeom prst="straightConnector1">
            <a:avLst/>
          </a:prstGeom>
          <a:noFill/>
          <a:ln w="9525">
            <a:solidFill>
              <a:srgbClr val="A5A5A5"/>
            </a:solidFill>
            <a:bevel/>
            <a:headEnd type="triangle" w="med" len="med"/>
            <a:tailEnd type="triangle" w="med" len="med"/>
          </a:ln>
          <a:extLst>
            <a:ext uri="{909E8E84-426E-40DD-AFC4-6F175D3DCCD1}">
              <a14:hiddenFill xmlns:a14="http://schemas.microsoft.com/office/drawing/2010/main">
                <a:noFill/>
              </a14:hiddenFill>
            </a:ext>
          </a:extLst>
        </p:spPr>
      </p:cxnSp>
      <p:sp>
        <p:nvSpPr>
          <p:cNvPr id="1031" name="文本框 17"/>
          <p:cNvSpPr>
            <a:spLocks noChangeArrowheads="1"/>
          </p:cNvSpPr>
          <p:nvPr/>
        </p:nvSpPr>
        <p:spPr bwMode="auto">
          <a:xfrm>
            <a:off x="3479800" y="3922713"/>
            <a:ext cx="5232400" cy="400050"/>
          </a:xfrm>
          <a:prstGeom prst="rect">
            <a:avLst/>
          </a:prstGeom>
          <a:solidFill>
            <a:srgbClr val="62A0C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粉蓝浅色调清新可爱风简洁商务汇报</a:t>
            </a:r>
            <a:r>
              <a:rPr lang="en-US" altLang="zh-CN"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模板</a:t>
            </a:r>
          </a:p>
        </p:txBody>
      </p:sp>
      <p:sp>
        <p:nvSpPr>
          <p:cNvPr id="1032" name="文本框 18"/>
          <p:cNvSpPr>
            <a:spLocks noChangeArrowheads="1"/>
          </p:cNvSpPr>
          <p:nvPr/>
        </p:nvSpPr>
        <p:spPr bwMode="auto">
          <a:xfrm>
            <a:off x="4359275" y="4429125"/>
            <a:ext cx="3503613" cy="368300"/>
          </a:xfrm>
          <a:prstGeom prst="rect">
            <a:avLst/>
          </a:prstGeom>
          <a:solidFill>
            <a:srgbClr val="FF718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汇报人：xxxx    </a:t>
            </a:r>
            <a:r>
              <a:rPr lang="en-US" altLang="zh-CN">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2020.06.01</a:t>
            </a:r>
            <a:endPar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1268" name="圆角矩形 6"/>
          <p:cNvSpPr>
            <a:spLocks noChangeArrowheads="1"/>
          </p:cNvSpPr>
          <p:nvPr/>
        </p:nvSpPr>
        <p:spPr bwMode="auto">
          <a:xfrm>
            <a:off x="1681163" y="1155700"/>
            <a:ext cx="8724900" cy="1365250"/>
          </a:xfrm>
          <a:prstGeom prst="roundRect">
            <a:avLst>
              <a:gd name="adj" fmla="val 16667"/>
            </a:avLst>
          </a:pr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1269" name="圆角矩形 25"/>
          <p:cNvSpPr>
            <a:spLocks noChangeArrowheads="1"/>
          </p:cNvSpPr>
          <p:nvPr/>
        </p:nvSpPr>
        <p:spPr bwMode="auto">
          <a:xfrm>
            <a:off x="1681163" y="2746375"/>
            <a:ext cx="8724900" cy="1365250"/>
          </a:xfrm>
          <a:prstGeom prst="roundRect">
            <a:avLst>
              <a:gd name="adj" fmla="val 16667"/>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1270" name="圆角矩形 26"/>
          <p:cNvSpPr>
            <a:spLocks noChangeArrowheads="1"/>
          </p:cNvSpPr>
          <p:nvPr/>
        </p:nvSpPr>
        <p:spPr bwMode="auto">
          <a:xfrm>
            <a:off x="1681163" y="4337050"/>
            <a:ext cx="8724900" cy="1365250"/>
          </a:xfrm>
          <a:prstGeom prst="roundRect">
            <a:avLst>
              <a:gd name="adj" fmla="val 16667"/>
            </a:avLst>
          </a:pr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1271" name="矩形 27"/>
          <p:cNvSpPr>
            <a:spLocks noChangeArrowheads="1"/>
          </p:cNvSpPr>
          <p:nvPr/>
        </p:nvSpPr>
        <p:spPr bwMode="auto">
          <a:xfrm>
            <a:off x="3181350" y="2746375"/>
            <a:ext cx="6937375" cy="1365250"/>
          </a:xfrm>
          <a:prstGeom prst="rect">
            <a:avLst/>
          </a:prstGeom>
          <a:solidFill>
            <a:srgbClr val="FFFFFF">
              <a:alpha val="50195"/>
            </a:srgbClr>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1272" name="矩形 28"/>
          <p:cNvSpPr>
            <a:spLocks noChangeArrowheads="1"/>
          </p:cNvSpPr>
          <p:nvPr/>
        </p:nvSpPr>
        <p:spPr bwMode="auto">
          <a:xfrm>
            <a:off x="3181350" y="1163638"/>
            <a:ext cx="6937375" cy="1365250"/>
          </a:xfrm>
          <a:prstGeom prst="rect">
            <a:avLst/>
          </a:prstGeom>
          <a:solidFill>
            <a:srgbClr val="FFFFFF">
              <a:alpha val="50195"/>
            </a:srgbClr>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1273" name="矩形 29"/>
          <p:cNvSpPr>
            <a:spLocks noChangeArrowheads="1"/>
          </p:cNvSpPr>
          <p:nvPr/>
        </p:nvSpPr>
        <p:spPr bwMode="auto">
          <a:xfrm>
            <a:off x="3181350" y="4329113"/>
            <a:ext cx="6937375" cy="1365250"/>
          </a:xfrm>
          <a:prstGeom prst="rect">
            <a:avLst/>
          </a:prstGeom>
          <a:solidFill>
            <a:srgbClr val="FFFFFF">
              <a:alpha val="50195"/>
            </a:srgbClr>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1274" name="KSO_Shape"/>
          <p:cNvSpPr>
            <a:spLocks noChangeArrowheads="1"/>
          </p:cNvSpPr>
          <p:nvPr/>
        </p:nvSpPr>
        <p:spPr bwMode="auto">
          <a:xfrm>
            <a:off x="2149475" y="1335088"/>
            <a:ext cx="563563" cy="979487"/>
          </a:xfrm>
          <a:custGeom>
            <a:avLst/>
            <a:gdLst>
              <a:gd name="T0" fmla="*/ 122367 w 3238500"/>
              <a:gd name="T1" fmla="*/ 770539 h 5638341"/>
              <a:gd name="T2" fmla="*/ 441195 w 3238500"/>
              <a:gd name="T3" fmla="*/ 770539 h 5638341"/>
              <a:gd name="T4" fmla="*/ 441195 w 3238500"/>
              <a:gd name="T5" fmla="*/ 840521 h 5638341"/>
              <a:gd name="T6" fmla="*/ 122367 w 3238500"/>
              <a:gd name="T7" fmla="*/ 840521 h 5638341"/>
              <a:gd name="T8" fmla="*/ 122367 w 3238500"/>
              <a:gd name="T9" fmla="*/ 638422 h 5638341"/>
              <a:gd name="T10" fmla="*/ 441195 w 3238500"/>
              <a:gd name="T11" fmla="*/ 638422 h 5638341"/>
              <a:gd name="T12" fmla="*/ 441195 w 3238500"/>
              <a:gd name="T13" fmla="*/ 708404 h 5638341"/>
              <a:gd name="T14" fmla="*/ 122367 w 3238500"/>
              <a:gd name="T15" fmla="*/ 708404 h 5638341"/>
              <a:gd name="T16" fmla="*/ 122367 w 3238500"/>
              <a:gd name="T17" fmla="*/ 506304 h 5638341"/>
              <a:gd name="T18" fmla="*/ 441195 w 3238500"/>
              <a:gd name="T19" fmla="*/ 506304 h 5638341"/>
              <a:gd name="T20" fmla="*/ 441195 w 3238500"/>
              <a:gd name="T21" fmla="*/ 576286 h 5638341"/>
              <a:gd name="T22" fmla="*/ 122367 w 3238500"/>
              <a:gd name="T23" fmla="*/ 576286 h 5638341"/>
              <a:gd name="T24" fmla="*/ 122367 w 3238500"/>
              <a:gd name="T25" fmla="*/ 374187 h 5638341"/>
              <a:gd name="T26" fmla="*/ 441195 w 3238500"/>
              <a:gd name="T27" fmla="*/ 374187 h 5638341"/>
              <a:gd name="T28" fmla="*/ 441195 w 3238500"/>
              <a:gd name="T29" fmla="*/ 444169 h 5638341"/>
              <a:gd name="T30" fmla="*/ 122367 w 3238500"/>
              <a:gd name="T31" fmla="*/ 444169 h 5638341"/>
              <a:gd name="T32" fmla="*/ 122367 w 3238500"/>
              <a:gd name="T33" fmla="*/ 242070 h 5638341"/>
              <a:gd name="T34" fmla="*/ 441195 w 3238500"/>
              <a:gd name="T35" fmla="*/ 242070 h 5638341"/>
              <a:gd name="T36" fmla="*/ 441195 w 3238500"/>
              <a:gd name="T37" fmla="*/ 312052 h 5638341"/>
              <a:gd name="T38" fmla="*/ 122367 w 3238500"/>
              <a:gd name="T39" fmla="*/ 312052 h 5638341"/>
              <a:gd name="T40" fmla="*/ 94994 w 3238500"/>
              <a:gd name="T41" fmla="*/ 148489 h 5638341"/>
              <a:gd name="T42" fmla="*/ 61814 w 3238500"/>
              <a:gd name="T43" fmla="*/ 181612 h 5638341"/>
              <a:gd name="T44" fmla="*/ 61814 w 3238500"/>
              <a:gd name="T45" fmla="*/ 888650 h 5638341"/>
              <a:gd name="T46" fmla="*/ 94994 w 3238500"/>
              <a:gd name="T47" fmla="*/ 921773 h 5638341"/>
              <a:gd name="T48" fmla="*/ 468569 w 3238500"/>
              <a:gd name="T49" fmla="*/ 921773 h 5638341"/>
              <a:gd name="T50" fmla="*/ 501749 w 3238500"/>
              <a:gd name="T51" fmla="*/ 888650 h 5638341"/>
              <a:gd name="T52" fmla="*/ 501749 w 3238500"/>
              <a:gd name="T53" fmla="*/ 181612 h 5638341"/>
              <a:gd name="T54" fmla="*/ 468569 w 3238500"/>
              <a:gd name="T55" fmla="*/ 148489 h 5638341"/>
              <a:gd name="T56" fmla="*/ 183636 w 3238500"/>
              <a:gd name="T57" fmla="*/ 0 h 5638341"/>
              <a:gd name="T58" fmla="*/ 382414 w 3238500"/>
              <a:gd name="T59" fmla="*/ 0 h 5638341"/>
              <a:gd name="T60" fmla="*/ 405683 w 3238500"/>
              <a:gd name="T61" fmla="*/ 23228 h 5638341"/>
              <a:gd name="T62" fmla="*/ 405683 w 3238500"/>
              <a:gd name="T63" fmla="*/ 90775 h 5638341"/>
              <a:gd name="T64" fmla="*/ 473004 w 3238500"/>
              <a:gd name="T65" fmla="*/ 90775 h 5638341"/>
              <a:gd name="T66" fmla="*/ 563563 w 3238500"/>
              <a:gd name="T67" fmla="*/ 181178 h 5638341"/>
              <a:gd name="T68" fmla="*/ 563563 w 3238500"/>
              <a:gd name="T69" fmla="*/ 889084 h 5638341"/>
              <a:gd name="T70" fmla="*/ 473004 w 3238500"/>
              <a:gd name="T71" fmla="*/ 979487 h 5638341"/>
              <a:gd name="T72" fmla="*/ 90559 w 3238500"/>
              <a:gd name="T73" fmla="*/ 979487 h 5638341"/>
              <a:gd name="T74" fmla="*/ 0 w 3238500"/>
              <a:gd name="T75" fmla="*/ 889084 h 5638341"/>
              <a:gd name="T76" fmla="*/ 0 w 3238500"/>
              <a:gd name="T77" fmla="*/ 181178 h 5638341"/>
              <a:gd name="T78" fmla="*/ 90559 w 3238500"/>
              <a:gd name="T79" fmla="*/ 90775 h 5638341"/>
              <a:gd name="T80" fmla="*/ 160367 w 3238500"/>
              <a:gd name="T81" fmla="*/ 90775 h 5638341"/>
              <a:gd name="T82" fmla="*/ 160367 w 3238500"/>
              <a:gd name="T83" fmla="*/ 23228 h 5638341"/>
              <a:gd name="T84" fmla="*/ 183636 w 3238500"/>
              <a:gd name="T85" fmla="*/ 0 h 56383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38500"/>
              <a:gd name="T130" fmla="*/ 0 h 5638341"/>
              <a:gd name="T131" fmla="*/ 3238500 w 3238500"/>
              <a:gd name="T132" fmla="*/ 5638341 h 56383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38500" h="5638341">
                <a:moveTo>
                  <a:pt x="703180" y="4435548"/>
                </a:moveTo>
                <a:lnTo>
                  <a:pt x="2535317" y="4435548"/>
                </a:lnTo>
                <a:lnTo>
                  <a:pt x="2535317" y="4838393"/>
                </a:lnTo>
                <a:lnTo>
                  <a:pt x="703180" y="4838393"/>
                </a:lnTo>
                <a:lnTo>
                  <a:pt x="703180" y="4435548"/>
                </a:lnTo>
                <a:close/>
                <a:moveTo>
                  <a:pt x="703181" y="3675025"/>
                </a:moveTo>
                <a:lnTo>
                  <a:pt x="2535318" y="3675025"/>
                </a:lnTo>
                <a:lnTo>
                  <a:pt x="2535318" y="4077870"/>
                </a:lnTo>
                <a:lnTo>
                  <a:pt x="703181" y="4077870"/>
                </a:lnTo>
                <a:lnTo>
                  <a:pt x="703181" y="3675025"/>
                </a:lnTo>
                <a:close/>
                <a:moveTo>
                  <a:pt x="703181" y="2914502"/>
                </a:moveTo>
                <a:lnTo>
                  <a:pt x="2535318" y="2914502"/>
                </a:lnTo>
                <a:lnTo>
                  <a:pt x="2535318" y="3317347"/>
                </a:lnTo>
                <a:lnTo>
                  <a:pt x="703181" y="3317347"/>
                </a:lnTo>
                <a:lnTo>
                  <a:pt x="703181" y="2914502"/>
                </a:lnTo>
                <a:close/>
                <a:moveTo>
                  <a:pt x="703181" y="2153979"/>
                </a:moveTo>
                <a:lnTo>
                  <a:pt x="2535318" y="2153979"/>
                </a:lnTo>
                <a:lnTo>
                  <a:pt x="2535318" y="2556824"/>
                </a:lnTo>
                <a:lnTo>
                  <a:pt x="703181" y="2556824"/>
                </a:lnTo>
                <a:lnTo>
                  <a:pt x="703181" y="2153979"/>
                </a:lnTo>
                <a:close/>
                <a:moveTo>
                  <a:pt x="703181" y="1393456"/>
                </a:moveTo>
                <a:lnTo>
                  <a:pt x="2535318" y="1393456"/>
                </a:lnTo>
                <a:lnTo>
                  <a:pt x="2535318" y="1796301"/>
                </a:lnTo>
                <a:lnTo>
                  <a:pt x="703181" y="1796301"/>
                </a:lnTo>
                <a:lnTo>
                  <a:pt x="703181" y="1393456"/>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lnTo>
                  <a:pt x="545879" y="854765"/>
                </a:ln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11275" name="KSO_Shape"/>
          <p:cNvSpPr>
            <a:spLocks noChangeArrowheads="1"/>
          </p:cNvSpPr>
          <p:nvPr/>
        </p:nvSpPr>
        <p:spPr bwMode="auto">
          <a:xfrm>
            <a:off x="2100263" y="2987675"/>
            <a:ext cx="795337" cy="779463"/>
          </a:xfrm>
          <a:custGeom>
            <a:avLst/>
            <a:gdLst>
              <a:gd name="T0" fmla="*/ 455715 w 2787650"/>
              <a:gd name="T1" fmla="*/ 467578 h 2727325"/>
              <a:gd name="T2" fmla="*/ 464279 w 2787650"/>
              <a:gd name="T3" fmla="*/ 633059 h 2727325"/>
              <a:gd name="T4" fmla="*/ 537414 w 2787650"/>
              <a:gd name="T5" fmla="*/ 599587 h 2727325"/>
              <a:gd name="T6" fmla="*/ 595596 w 2787650"/>
              <a:gd name="T7" fmla="*/ 545706 h 2727325"/>
              <a:gd name="T8" fmla="*/ 634475 w 2787650"/>
              <a:gd name="T9" fmla="*/ 475860 h 2727325"/>
              <a:gd name="T10" fmla="*/ 150984 w 2787650"/>
              <a:gd name="T11" fmla="*/ 441481 h 2727325"/>
              <a:gd name="T12" fmla="*/ 179984 w 2787650"/>
              <a:gd name="T13" fmla="*/ 516860 h 2727325"/>
              <a:gd name="T14" fmla="*/ 230372 w 2787650"/>
              <a:gd name="T15" fmla="*/ 578361 h 2727325"/>
              <a:gd name="T16" fmla="*/ 297526 w 2787650"/>
              <a:gd name="T17" fmla="*/ 621176 h 2727325"/>
              <a:gd name="T18" fmla="*/ 368894 w 2787650"/>
              <a:gd name="T19" fmla="*/ 482376 h 2727325"/>
              <a:gd name="T20" fmla="*/ 312434 w 2787650"/>
              <a:gd name="T21" fmla="*/ 435985 h 2727325"/>
              <a:gd name="T22" fmla="*/ 370072 w 2787650"/>
              <a:gd name="T23" fmla="*/ 338484 h 2727325"/>
              <a:gd name="T24" fmla="*/ 342250 w 2787650"/>
              <a:gd name="T25" fmla="*/ 372346 h 2727325"/>
              <a:gd name="T26" fmla="*/ 346600 w 2787650"/>
              <a:gd name="T27" fmla="*/ 417375 h 2727325"/>
              <a:gd name="T28" fmla="*/ 380495 w 2787650"/>
              <a:gd name="T29" fmla="*/ 445245 h 2727325"/>
              <a:gd name="T30" fmla="*/ 425446 w 2787650"/>
              <a:gd name="T31" fmla="*/ 440888 h 2727325"/>
              <a:gd name="T32" fmla="*/ 453178 w 2787650"/>
              <a:gd name="T33" fmla="*/ 407026 h 2727325"/>
              <a:gd name="T34" fmla="*/ 448737 w 2787650"/>
              <a:gd name="T35" fmla="*/ 361906 h 2727325"/>
              <a:gd name="T36" fmla="*/ 415024 w 2787650"/>
              <a:gd name="T37" fmla="*/ 334036 h 2727325"/>
              <a:gd name="T38" fmla="*/ 448012 w 2787650"/>
              <a:gd name="T39" fmla="*/ 306710 h 2727325"/>
              <a:gd name="T40" fmla="*/ 491604 w 2787650"/>
              <a:gd name="T41" fmla="*/ 365447 h 2727325"/>
              <a:gd name="T42" fmla="*/ 626863 w 2787650"/>
              <a:gd name="T43" fmla="*/ 284826 h 2727325"/>
              <a:gd name="T44" fmla="*/ 582637 w 2787650"/>
              <a:gd name="T45" fmla="*/ 218518 h 2727325"/>
              <a:gd name="T46" fmla="*/ 520377 w 2787650"/>
              <a:gd name="T47" fmla="*/ 169354 h 2727325"/>
              <a:gd name="T48" fmla="*/ 444251 w 2787650"/>
              <a:gd name="T49" fmla="*/ 141869 h 2727325"/>
              <a:gd name="T50" fmla="*/ 297526 w 2787650"/>
              <a:gd name="T51" fmla="*/ 158197 h 2727325"/>
              <a:gd name="T52" fmla="*/ 230372 w 2787650"/>
              <a:gd name="T53" fmla="*/ 201102 h 2727325"/>
              <a:gd name="T54" fmla="*/ 179984 w 2787650"/>
              <a:gd name="T55" fmla="*/ 262603 h 2727325"/>
              <a:gd name="T56" fmla="*/ 150984 w 2787650"/>
              <a:gd name="T57" fmla="*/ 338073 h 2727325"/>
              <a:gd name="T58" fmla="*/ 329109 w 2787650"/>
              <a:gd name="T59" fmla="*/ 321054 h 2727325"/>
              <a:gd name="T60" fmla="*/ 316014 w 2787650"/>
              <a:gd name="T61" fmla="*/ 272 h 2727325"/>
              <a:gd name="T62" fmla="*/ 374287 w 2787650"/>
              <a:gd name="T63" fmla="*/ 73565 h 2727325"/>
              <a:gd name="T64" fmla="*/ 466998 w 2787650"/>
              <a:gd name="T65" fmla="*/ 8254 h 2727325"/>
              <a:gd name="T66" fmla="*/ 555721 w 2787650"/>
              <a:gd name="T67" fmla="*/ 23040 h 2727325"/>
              <a:gd name="T68" fmla="*/ 549468 w 2787650"/>
              <a:gd name="T69" fmla="*/ 111572 h 2727325"/>
              <a:gd name="T70" fmla="*/ 672538 w 2787650"/>
              <a:gd name="T71" fmla="*/ 124543 h 2727325"/>
              <a:gd name="T72" fmla="*/ 699817 w 2787650"/>
              <a:gd name="T73" fmla="*/ 128988 h 2727325"/>
              <a:gd name="T74" fmla="*/ 736158 w 2787650"/>
              <a:gd name="T75" fmla="*/ 208812 h 2727325"/>
              <a:gd name="T76" fmla="*/ 707792 w 2787650"/>
              <a:gd name="T77" fmla="*/ 325283 h 2727325"/>
              <a:gd name="T78" fmla="*/ 794431 w 2787650"/>
              <a:gd name="T79" fmla="*/ 350591 h 2727325"/>
              <a:gd name="T80" fmla="*/ 783284 w 2787650"/>
              <a:gd name="T81" fmla="*/ 441027 h 2727325"/>
              <a:gd name="T82" fmla="*/ 692929 w 2787650"/>
              <a:gd name="T83" fmla="*/ 504342 h 2727325"/>
              <a:gd name="T84" fmla="*/ 742593 w 2787650"/>
              <a:gd name="T85" fmla="*/ 585981 h 2727325"/>
              <a:gd name="T86" fmla="*/ 685226 w 2787650"/>
              <a:gd name="T87" fmla="*/ 658548 h 2727325"/>
              <a:gd name="T88" fmla="*/ 583906 w 2787650"/>
              <a:gd name="T89" fmla="*/ 646030 h 2727325"/>
              <a:gd name="T90" fmla="*/ 564240 w 2787650"/>
              <a:gd name="T91" fmla="*/ 746536 h 2727325"/>
              <a:gd name="T92" fmla="*/ 477510 w 2787650"/>
              <a:gd name="T93" fmla="*/ 778737 h 2727325"/>
              <a:gd name="T94" fmla="*/ 415250 w 2787650"/>
              <a:gd name="T95" fmla="*/ 706170 h 2727325"/>
              <a:gd name="T96" fmla="*/ 327252 w 2787650"/>
              <a:gd name="T97" fmla="*/ 772660 h 2727325"/>
              <a:gd name="T98" fmla="*/ 237985 w 2787650"/>
              <a:gd name="T99" fmla="*/ 755335 h 2727325"/>
              <a:gd name="T100" fmla="*/ 240794 w 2787650"/>
              <a:gd name="T101" fmla="*/ 665079 h 2727325"/>
              <a:gd name="T102" fmla="*/ 121167 w 2787650"/>
              <a:gd name="T103" fmla="*/ 655917 h 2727325"/>
              <a:gd name="T104" fmla="*/ 56370 w 2787650"/>
              <a:gd name="T105" fmla="*/ 596684 h 2727325"/>
              <a:gd name="T106" fmla="*/ 60810 w 2787650"/>
              <a:gd name="T107" fmla="*/ 569381 h 2727325"/>
              <a:gd name="T108" fmla="*/ 86458 w 2787650"/>
              <a:gd name="T109" fmla="*/ 448375 h 2727325"/>
              <a:gd name="T110" fmla="*/ 453 w 2787650"/>
              <a:gd name="T111" fmla="*/ 426968 h 2727325"/>
              <a:gd name="T112" fmla="*/ 13775 w 2787650"/>
              <a:gd name="T113" fmla="*/ 337710 h 2727325"/>
              <a:gd name="T114" fmla="*/ 104492 w 2787650"/>
              <a:gd name="T115" fmla="*/ 269678 h 2727325"/>
              <a:gd name="T116" fmla="*/ 52835 w 2787650"/>
              <a:gd name="T117" fmla="*/ 191578 h 2727325"/>
              <a:gd name="T118" fmla="*/ 112014 w 2787650"/>
              <a:gd name="T119" fmla="*/ 120824 h 2727325"/>
              <a:gd name="T120" fmla="*/ 216234 w 2787650"/>
              <a:gd name="T121" fmla="*/ 129895 h 2727325"/>
              <a:gd name="T122" fmla="*/ 231731 w 2787650"/>
              <a:gd name="T123" fmla="*/ 31295 h 272732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787650"/>
              <a:gd name="T187" fmla="*/ 0 h 2727325"/>
              <a:gd name="T188" fmla="*/ 2787650 w 2787650"/>
              <a:gd name="T189" fmla="*/ 2727325 h 272732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787650" h="2727325">
                <a:moveTo>
                  <a:pt x="1725430" y="1438200"/>
                </a:moveTo>
                <a:lnTo>
                  <a:pt x="1723068" y="1448633"/>
                </a:lnTo>
                <a:lnTo>
                  <a:pt x="1718621" y="1464515"/>
                </a:lnTo>
                <a:lnTo>
                  <a:pt x="1712903" y="1480398"/>
                </a:lnTo>
                <a:lnTo>
                  <a:pt x="1706868" y="1495963"/>
                </a:lnTo>
                <a:lnTo>
                  <a:pt x="1700197" y="1510892"/>
                </a:lnTo>
                <a:lnTo>
                  <a:pt x="1692574" y="1525504"/>
                </a:lnTo>
                <a:lnTo>
                  <a:pt x="1684632" y="1539480"/>
                </a:lnTo>
                <a:lnTo>
                  <a:pt x="1675738" y="1553457"/>
                </a:lnTo>
                <a:lnTo>
                  <a:pt x="1666209" y="1566798"/>
                </a:lnTo>
                <a:lnTo>
                  <a:pt x="1656044" y="1579504"/>
                </a:lnTo>
                <a:lnTo>
                  <a:pt x="1645562" y="1591892"/>
                </a:lnTo>
                <a:lnTo>
                  <a:pt x="1634126" y="1603963"/>
                </a:lnTo>
                <a:lnTo>
                  <a:pt x="1622691" y="1614763"/>
                </a:lnTo>
                <a:lnTo>
                  <a:pt x="1610303" y="1625881"/>
                </a:lnTo>
                <a:lnTo>
                  <a:pt x="1597279" y="1636046"/>
                </a:lnTo>
                <a:lnTo>
                  <a:pt x="1583938" y="1645257"/>
                </a:lnTo>
                <a:lnTo>
                  <a:pt x="1570279" y="1654152"/>
                </a:lnTo>
                <a:lnTo>
                  <a:pt x="1555985" y="1662410"/>
                </a:lnTo>
                <a:lnTo>
                  <a:pt x="1541373" y="1669716"/>
                </a:lnTo>
                <a:lnTo>
                  <a:pt x="1526126" y="1676705"/>
                </a:lnTo>
                <a:lnTo>
                  <a:pt x="1510879" y="1682740"/>
                </a:lnTo>
                <a:lnTo>
                  <a:pt x="1494996" y="1687822"/>
                </a:lnTo>
                <a:lnTo>
                  <a:pt x="1478796" y="1692905"/>
                </a:lnTo>
                <a:lnTo>
                  <a:pt x="1468641" y="1695248"/>
                </a:lnTo>
                <a:lnTo>
                  <a:pt x="1521201" y="2237276"/>
                </a:lnTo>
                <a:lnTo>
                  <a:pt x="1539306" y="2234102"/>
                </a:lnTo>
                <a:lnTo>
                  <a:pt x="1557095" y="2231246"/>
                </a:lnTo>
                <a:lnTo>
                  <a:pt x="1574883" y="2227437"/>
                </a:lnTo>
                <a:lnTo>
                  <a:pt x="1592671" y="2223629"/>
                </a:lnTo>
                <a:lnTo>
                  <a:pt x="1610141" y="2219502"/>
                </a:lnTo>
                <a:lnTo>
                  <a:pt x="1627294" y="2215059"/>
                </a:lnTo>
                <a:lnTo>
                  <a:pt x="1644765" y="2209981"/>
                </a:lnTo>
                <a:lnTo>
                  <a:pt x="1661600" y="2204903"/>
                </a:lnTo>
                <a:lnTo>
                  <a:pt x="1678435" y="2199190"/>
                </a:lnTo>
                <a:lnTo>
                  <a:pt x="1695588" y="2193159"/>
                </a:lnTo>
                <a:lnTo>
                  <a:pt x="1712105" y="2187129"/>
                </a:lnTo>
                <a:lnTo>
                  <a:pt x="1728623" y="2180464"/>
                </a:lnTo>
                <a:lnTo>
                  <a:pt x="1744823" y="2173481"/>
                </a:lnTo>
                <a:lnTo>
                  <a:pt x="1761022" y="2166498"/>
                </a:lnTo>
                <a:lnTo>
                  <a:pt x="1776905" y="2158881"/>
                </a:lnTo>
                <a:lnTo>
                  <a:pt x="1792469" y="2150946"/>
                </a:lnTo>
                <a:lnTo>
                  <a:pt x="1808352" y="2142694"/>
                </a:lnTo>
                <a:lnTo>
                  <a:pt x="1823916" y="2134442"/>
                </a:lnTo>
                <a:lnTo>
                  <a:pt x="1838845" y="2125873"/>
                </a:lnTo>
                <a:lnTo>
                  <a:pt x="1854092" y="2116668"/>
                </a:lnTo>
                <a:lnTo>
                  <a:pt x="1869022" y="2107464"/>
                </a:lnTo>
                <a:lnTo>
                  <a:pt x="1883633" y="2097942"/>
                </a:lnTo>
                <a:lnTo>
                  <a:pt x="1897927" y="2088103"/>
                </a:lnTo>
                <a:lnTo>
                  <a:pt x="1912221" y="2077947"/>
                </a:lnTo>
                <a:lnTo>
                  <a:pt x="1926198" y="2067473"/>
                </a:lnTo>
                <a:lnTo>
                  <a:pt x="1940174" y="2056999"/>
                </a:lnTo>
                <a:lnTo>
                  <a:pt x="1953833" y="2046208"/>
                </a:lnTo>
                <a:lnTo>
                  <a:pt x="1966856" y="2034782"/>
                </a:lnTo>
                <a:lnTo>
                  <a:pt x="1980197" y="2023673"/>
                </a:lnTo>
                <a:lnTo>
                  <a:pt x="1993221" y="2011613"/>
                </a:lnTo>
                <a:lnTo>
                  <a:pt x="2005609" y="1999869"/>
                </a:lnTo>
                <a:lnTo>
                  <a:pt x="2017997" y="1987491"/>
                </a:lnTo>
                <a:lnTo>
                  <a:pt x="2030385" y="1975113"/>
                </a:lnTo>
                <a:lnTo>
                  <a:pt x="2042138" y="1962735"/>
                </a:lnTo>
                <a:lnTo>
                  <a:pt x="2054209" y="1949404"/>
                </a:lnTo>
                <a:lnTo>
                  <a:pt x="2065644" y="1936391"/>
                </a:lnTo>
                <a:lnTo>
                  <a:pt x="2076761" y="1923061"/>
                </a:lnTo>
                <a:lnTo>
                  <a:pt x="2087561" y="1909413"/>
                </a:lnTo>
                <a:lnTo>
                  <a:pt x="2098361" y="1895765"/>
                </a:lnTo>
                <a:lnTo>
                  <a:pt x="2108843" y="1881800"/>
                </a:lnTo>
                <a:lnTo>
                  <a:pt x="2119008" y="1867518"/>
                </a:lnTo>
                <a:lnTo>
                  <a:pt x="2128855" y="1852918"/>
                </a:lnTo>
                <a:lnTo>
                  <a:pt x="2138067" y="1838635"/>
                </a:lnTo>
                <a:lnTo>
                  <a:pt x="2147596" y="1823401"/>
                </a:lnTo>
                <a:lnTo>
                  <a:pt x="2156490" y="1808483"/>
                </a:lnTo>
                <a:lnTo>
                  <a:pt x="2165384" y="1793249"/>
                </a:lnTo>
                <a:lnTo>
                  <a:pt x="2173643" y="1778014"/>
                </a:lnTo>
                <a:lnTo>
                  <a:pt x="2181902" y="1762145"/>
                </a:lnTo>
                <a:lnTo>
                  <a:pt x="2189843" y="1746275"/>
                </a:lnTo>
                <a:lnTo>
                  <a:pt x="2197149" y="1730406"/>
                </a:lnTo>
                <a:lnTo>
                  <a:pt x="2204454" y="1714219"/>
                </a:lnTo>
                <a:lnTo>
                  <a:pt x="2211125" y="1698032"/>
                </a:lnTo>
                <a:lnTo>
                  <a:pt x="2217478" y="1681528"/>
                </a:lnTo>
                <a:lnTo>
                  <a:pt x="2223831" y="1665024"/>
                </a:lnTo>
                <a:lnTo>
                  <a:pt x="2229866" y="1648202"/>
                </a:lnTo>
                <a:lnTo>
                  <a:pt x="2235584" y="1631380"/>
                </a:lnTo>
                <a:lnTo>
                  <a:pt x="2240666" y="1614241"/>
                </a:lnTo>
                <a:lnTo>
                  <a:pt x="2245748" y="1597102"/>
                </a:lnTo>
                <a:lnTo>
                  <a:pt x="2250195" y="1579646"/>
                </a:lnTo>
                <a:lnTo>
                  <a:pt x="2254325" y="1561872"/>
                </a:lnTo>
                <a:lnTo>
                  <a:pt x="2258136" y="1544733"/>
                </a:lnTo>
                <a:lnTo>
                  <a:pt x="2261630" y="1526642"/>
                </a:lnTo>
                <a:lnTo>
                  <a:pt x="2265125" y="1508868"/>
                </a:lnTo>
                <a:lnTo>
                  <a:pt x="2267666" y="1490777"/>
                </a:lnTo>
                <a:lnTo>
                  <a:pt x="1725430" y="1438200"/>
                </a:lnTo>
                <a:close/>
                <a:moveTo>
                  <a:pt x="1062655" y="1438185"/>
                </a:moveTo>
                <a:lnTo>
                  <a:pt x="519984" y="1490777"/>
                </a:lnTo>
                <a:lnTo>
                  <a:pt x="522843" y="1508868"/>
                </a:lnTo>
                <a:lnTo>
                  <a:pt x="526019" y="1526642"/>
                </a:lnTo>
                <a:lnTo>
                  <a:pt x="529196" y="1544733"/>
                </a:lnTo>
                <a:lnTo>
                  <a:pt x="533325" y="1561872"/>
                </a:lnTo>
                <a:lnTo>
                  <a:pt x="537455" y="1579646"/>
                </a:lnTo>
                <a:lnTo>
                  <a:pt x="541902" y="1597102"/>
                </a:lnTo>
                <a:lnTo>
                  <a:pt x="546984" y="1614241"/>
                </a:lnTo>
                <a:lnTo>
                  <a:pt x="552066" y="1631380"/>
                </a:lnTo>
                <a:lnTo>
                  <a:pt x="557784" y="1648202"/>
                </a:lnTo>
                <a:lnTo>
                  <a:pt x="563502" y="1665024"/>
                </a:lnTo>
                <a:lnTo>
                  <a:pt x="569854" y="1681528"/>
                </a:lnTo>
                <a:lnTo>
                  <a:pt x="576207" y="1698032"/>
                </a:lnTo>
                <a:lnTo>
                  <a:pt x="583195" y="1714219"/>
                </a:lnTo>
                <a:lnTo>
                  <a:pt x="590501" y="1730406"/>
                </a:lnTo>
                <a:lnTo>
                  <a:pt x="597807" y="1746275"/>
                </a:lnTo>
                <a:lnTo>
                  <a:pt x="605748" y="1762145"/>
                </a:lnTo>
                <a:lnTo>
                  <a:pt x="614007" y="1778014"/>
                </a:lnTo>
                <a:lnTo>
                  <a:pt x="622266" y="1793249"/>
                </a:lnTo>
                <a:lnTo>
                  <a:pt x="630842" y="1808483"/>
                </a:lnTo>
                <a:lnTo>
                  <a:pt x="640054" y="1823401"/>
                </a:lnTo>
                <a:lnTo>
                  <a:pt x="649266" y="1838635"/>
                </a:lnTo>
                <a:lnTo>
                  <a:pt x="658795" y="1852918"/>
                </a:lnTo>
                <a:lnTo>
                  <a:pt x="668642" y="1867518"/>
                </a:lnTo>
                <a:lnTo>
                  <a:pt x="678807" y="1881800"/>
                </a:lnTo>
                <a:lnTo>
                  <a:pt x="689289" y="1895765"/>
                </a:lnTo>
                <a:lnTo>
                  <a:pt x="699771" y="1909413"/>
                </a:lnTo>
                <a:lnTo>
                  <a:pt x="710571" y="1923061"/>
                </a:lnTo>
                <a:lnTo>
                  <a:pt x="722006" y="1936391"/>
                </a:lnTo>
                <a:lnTo>
                  <a:pt x="733441" y="1949404"/>
                </a:lnTo>
                <a:lnTo>
                  <a:pt x="745194" y="1962735"/>
                </a:lnTo>
                <a:lnTo>
                  <a:pt x="756947" y="1975113"/>
                </a:lnTo>
                <a:lnTo>
                  <a:pt x="769335" y="1987491"/>
                </a:lnTo>
                <a:lnTo>
                  <a:pt x="781723" y="1999869"/>
                </a:lnTo>
                <a:lnTo>
                  <a:pt x="794429" y="2011613"/>
                </a:lnTo>
                <a:lnTo>
                  <a:pt x="807453" y="2023673"/>
                </a:lnTo>
                <a:lnTo>
                  <a:pt x="820476" y="2034782"/>
                </a:lnTo>
                <a:lnTo>
                  <a:pt x="833817" y="2046208"/>
                </a:lnTo>
                <a:lnTo>
                  <a:pt x="847476" y="2056999"/>
                </a:lnTo>
                <a:lnTo>
                  <a:pt x="861135" y="2067473"/>
                </a:lnTo>
                <a:lnTo>
                  <a:pt x="875111" y="2077947"/>
                </a:lnTo>
                <a:lnTo>
                  <a:pt x="889405" y="2088103"/>
                </a:lnTo>
                <a:lnTo>
                  <a:pt x="903699" y="2097942"/>
                </a:lnTo>
                <a:lnTo>
                  <a:pt x="918628" y="2107464"/>
                </a:lnTo>
                <a:lnTo>
                  <a:pt x="933558" y="2116668"/>
                </a:lnTo>
                <a:lnTo>
                  <a:pt x="948487" y="2125873"/>
                </a:lnTo>
                <a:lnTo>
                  <a:pt x="963734" y="2134442"/>
                </a:lnTo>
                <a:lnTo>
                  <a:pt x="978981" y="2142694"/>
                </a:lnTo>
                <a:lnTo>
                  <a:pt x="994863" y="2150946"/>
                </a:lnTo>
                <a:lnTo>
                  <a:pt x="1010745" y="2158881"/>
                </a:lnTo>
                <a:lnTo>
                  <a:pt x="1026627" y="2166498"/>
                </a:lnTo>
                <a:lnTo>
                  <a:pt x="1042827" y="2173481"/>
                </a:lnTo>
                <a:lnTo>
                  <a:pt x="1059028" y="2180464"/>
                </a:lnTo>
                <a:lnTo>
                  <a:pt x="1075545" y="2187129"/>
                </a:lnTo>
                <a:lnTo>
                  <a:pt x="1092063" y="2193159"/>
                </a:lnTo>
                <a:lnTo>
                  <a:pt x="1108898" y="2199190"/>
                </a:lnTo>
                <a:lnTo>
                  <a:pt x="1126051" y="2204903"/>
                </a:lnTo>
                <a:lnTo>
                  <a:pt x="1142886" y="2209981"/>
                </a:lnTo>
                <a:lnTo>
                  <a:pt x="1160039" y="2215059"/>
                </a:lnTo>
                <a:lnTo>
                  <a:pt x="1177509" y="2219502"/>
                </a:lnTo>
                <a:lnTo>
                  <a:pt x="1195297" y="2223629"/>
                </a:lnTo>
                <a:lnTo>
                  <a:pt x="1212768" y="2227437"/>
                </a:lnTo>
                <a:lnTo>
                  <a:pt x="1230556" y="2231246"/>
                </a:lnTo>
                <a:lnTo>
                  <a:pt x="1248662" y="2234102"/>
                </a:lnTo>
                <a:lnTo>
                  <a:pt x="1266450" y="2237276"/>
                </a:lnTo>
                <a:lnTo>
                  <a:pt x="1319017" y="1695177"/>
                </a:lnTo>
                <a:lnTo>
                  <a:pt x="1309172" y="1692905"/>
                </a:lnTo>
                <a:lnTo>
                  <a:pt x="1292972" y="1687822"/>
                </a:lnTo>
                <a:lnTo>
                  <a:pt x="1277089" y="1682740"/>
                </a:lnTo>
                <a:lnTo>
                  <a:pt x="1261525" y="1676705"/>
                </a:lnTo>
                <a:lnTo>
                  <a:pt x="1246595" y="1669716"/>
                </a:lnTo>
                <a:lnTo>
                  <a:pt x="1232301" y="1662410"/>
                </a:lnTo>
                <a:lnTo>
                  <a:pt x="1218007" y="1654152"/>
                </a:lnTo>
                <a:lnTo>
                  <a:pt x="1204030" y="1645257"/>
                </a:lnTo>
                <a:lnTo>
                  <a:pt x="1190689" y="1636046"/>
                </a:lnTo>
                <a:lnTo>
                  <a:pt x="1177983" y="1625881"/>
                </a:lnTo>
                <a:lnTo>
                  <a:pt x="1165595" y="1615398"/>
                </a:lnTo>
                <a:lnTo>
                  <a:pt x="1153842" y="1603963"/>
                </a:lnTo>
                <a:lnTo>
                  <a:pt x="1142724" y="1591892"/>
                </a:lnTo>
                <a:lnTo>
                  <a:pt x="1131606" y="1579822"/>
                </a:lnTo>
                <a:lnTo>
                  <a:pt x="1122077" y="1567116"/>
                </a:lnTo>
                <a:lnTo>
                  <a:pt x="1112230" y="1553457"/>
                </a:lnTo>
                <a:lnTo>
                  <a:pt x="1103336" y="1540116"/>
                </a:lnTo>
                <a:lnTo>
                  <a:pt x="1095077" y="1525504"/>
                </a:lnTo>
                <a:lnTo>
                  <a:pt x="1087771" y="1510892"/>
                </a:lnTo>
                <a:lnTo>
                  <a:pt x="1080783" y="1495963"/>
                </a:lnTo>
                <a:lnTo>
                  <a:pt x="1074747" y="1480398"/>
                </a:lnTo>
                <a:lnTo>
                  <a:pt x="1069665" y="1464515"/>
                </a:lnTo>
                <a:lnTo>
                  <a:pt x="1065218" y="1448633"/>
                </a:lnTo>
                <a:lnTo>
                  <a:pt x="1062655" y="1438185"/>
                </a:lnTo>
                <a:close/>
                <a:moveTo>
                  <a:pt x="1383502" y="1159891"/>
                </a:moveTo>
                <a:lnTo>
                  <a:pt x="1373019" y="1160844"/>
                </a:lnTo>
                <a:lnTo>
                  <a:pt x="1362855" y="1162114"/>
                </a:lnTo>
                <a:lnTo>
                  <a:pt x="1353007" y="1164020"/>
                </a:lnTo>
                <a:lnTo>
                  <a:pt x="1342843" y="1166244"/>
                </a:lnTo>
                <a:lnTo>
                  <a:pt x="1333631" y="1168785"/>
                </a:lnTo>
                <a:lnTo>
                  <a:pt x="1324101" y="1172279"/>
                </a:lnTo>
                <a:lnTo>
                  <a:pt x="1314572" y="1175455"/>
                </a:lnTo>
                <a:lnTo>
                  <a:pt x="1305678" y="1179585"/>
                </a:lnTo>
                <a:lnTo>
                  <a:pt x="1297101" y="1184350"/>
                </a:lnTo>
                <a:lnTo>
                  <a:pt x="1288207" y="1189114"/>
                </a:lnTo>
                <a:lnTo>
                  <a:pt x="1279948" y="1194514"/>
                </a:lnTo>
                <a:lnTo>
                  <a:pt x="1272007" y="1199914"/>
                </a:lnTo>
                <a:lnTo>
                  <a:pt x="1264384" y="1206585"/>
                </a:lnTo>
                <a:lnTo>
                  <a:pt x="1257078" y="1212938"/>
                </a:lnTo>
                <a:lnTo>
                  <a:pt x="1249772" y="1219609"/>
                </a:lnTo>
                <a:lnTo>
                  <a:pt x="1243101" y="1226279"/>
                </a:lnTo>
                <a:lnTo>
                  <a:pt x="1236748" y="1233903"/>
                </a:lnTo>
                <a:lnTo>
                  <a:pt x="1230713" y="1241526"/>
                </a:lnTo>
                <a:lnTo>
                  <a:pt x="1224995" y="1249785"/>
                </a:lnTo>
                <a:lnTo>
                  <a:pt x="1219913" y="1258044"/>
                </a:lnTo>
                <a:lnTo>
                  <a:pt x="1214830" y="1266303"/>
                </a:lnTo>
                <a:lnTo>
                  <a:pt x="1210383" y="1275197"/>
                </a:lnTo>
                <a:lnTo>
                  <a:pt x="1206254" y="1284409"/>
                </a:lnTo>
                <a:lnTo>
                  <a:pt x="1202442" y="1293303"/>
                </a:lnTo>
                <a:lnTo>
                  <a:pt x="1199583" y="1302832"/>
                </a:lnTo>
                <a:lnTo>
                  <a:pt x="1196407" y="1312680"/>
                </a:lnTo>
                <a:lnTo>
                  <a:pt x="1194183" y="1322527"/>
                </a:lnTo>
                <a:lnTo>
                  <a:pt x="1192595" y="1332691"/>
                </a:lnTo>
                <a:lnTo>
                  <a:pt x="1191324" y="1342856"/>
                </a:lnTo>
                <a:lnTo>
                  <a:pt x="1190371" y="1353339"/>
                </a:lnTo>
                <a:lnTo>
                  <a:pt x="1190054" y="1363503"/>
                </a:lnTo>
                <a:lnTo>
                  <a:pt x="1190371" y="1373986"/>
                </a:lnTo>
                <a:lnTo>
                  <a:pt x="1191324" y="1384468"/>
                </a:lnTo>
                <a:lnTo>
                  <a:pt x="1192595" y="1394633"/>
                </a:lnTo>
                <a:lnTo>
                  <a:pt x="1194183" y="1404798"/>
                </a:lnTo>
                <a:lnTo>
                  <a:pt x="1196407" y="1414645"/>
                </a:lnTo>
                <a:lnTo>
                  <a:pt x="1199583" y="1424174"/>
                </a:lnTo>
                <a:lnTo>
                  <a:pt x="1202442" y="1433704"/>
                </a:lnTo>
                <a:lnTo>
                  <a:pt x="1206254" y="1442915"/>
                </a:lnTo>
                <a:lnTo>
                  <a:pt x="1210383" y="1451810"/>
                </a:lnTo>
                <a:lnTo>
                  <a:pt x="1214830" y="1460386"/>
                </a:lnTo>
                <a:lnTo>
                  <a:pt x="1219913" y="1469280"/>
                </a:lnTo>
                <a:lnTo>
                  <a:pt x="1224995" y="1477539"/>
                </a:lnTo>
                <a:lnTo>
                  <a:pt x="1230713" y="1485480"/>
                </a:lnTo>
                <a:lnTo>
                  <a:pt x="1236748" y="1493421"/>
                </a:lnTo>
                <a:lnTo>
                  <a:pt x="1243101" y="1500410"/>
                </a:lnTo>
                <a:lnTo>
                  <a:pt x="1249772" y="1507716"/>
                </a:lnTo>
                <a:lnTo>
                  <a:pt x="1257078" y="1514386"/>
                </a:lnTo>
                <a:lnTo>
                  <a:pt x="1264384" y="1520739"/>
                </a:lnTo>
                <a:lnTo>
                  <a:pt x="1272007" y="1526775"/>
                </a:lnTo>
                <a:lnTo>
                  <a:pt x="1279948" y="1532492"/>
                </a:lnTo>
                <a:lnTo>
                  <a:pt x="1288207" y="1537575"/>
                </a:lnTo>
                <a:lnTo>
                  <a:pt x="1297101" y="1542657"/>
                </a:lnTo>
                <a:lnTo>
                  <a:pt x="1305678" y="1547104"/>
                </a:lnTo>
                <a:lnTo>
                  <a:pt x="1314572" y="1551233"/>
                </a:lnTo>
                <a:lnTo>
                  <a:pt x="1323784" y="1555045"/>
                </a:lnTo>
                <a:lnTo>
                  <a:pt x="1333631" y="1557904"/>
                </a:lnTo>
                <a:lnTo>
                  <a:pt x="1342843" y="1561081"/>
                </a:lnTo>
                <a:lnTo>
                  <a:pt x="1352690" y="1563304"/>
                </a:lnTo>
                <a:lnTo>
                  <a:pt x="1362855" y="1564892"/>
                </a:lnTo>
                <a:lnTo>
                  <a:pt x="1373019" y="1566163"/>
                </a:lnTo>
                <a:lnTo>
                  <a:pt x="1383502" y="1567116"/>
                </a:lnTo>
                <a:lnTo>
                  <a:pt x="1393984" y="1567434"/>
                </a:lnTo>
                <a:lnTo>
                  <a:pt x="1404149" y="1567116"/>
                </a:lnTo>
                <a:lnTo>
                  <a:pt x="1414949" y="1566163"/>
                </a:lnTo>
                <a:lnTo>
                  <a:pt x="1425114" y="1564892"/>
                </a:lnTo>
                <a:lnTo>
                  <a:pt x="1435278" y="1563304"/>
                </a:lnTo>
                <a:lnTo>
                  <a:pt x="1444808" y="1561081"/>
                </a:lnTo>
                <a:lnTo>
                  <a:pt x="1454655" y="1557904"/>
                </a:lnTo>
                <a:lnTo>
                  <a:pt x="1464184" y="1555045"/>
                </a:lnTo>
                <a:lnTo>
                  <a:pt x="1473079" y="1551233"/>
                </a:lnTo>
                <a:lnTo>
                  <a:pt x="1482290" y="1547104"/>
                </a:lnTo>
                <a:lnTo>
                  <a:pt x="1491184" y="1542657"/>
                </a:lnTo>
                <a:lnTo>
                  <a:pt x="1499443" y="1537575"/>
                </a:lnTo>
                <a:lnTo>
                  <a:pt x="1507702" y="1532492"/>
                </a:lnTo>
                <a:lnTo>
                  <a:pt x="1515643" y="1526775"/>
                </a:lnTo>
                <a:lnTo>
                  <a:pt x="1523585" y="1520739"/>
                </a:lnTo>
                <a:lnTo>
                  <a:pt x="1531208" y="1514386"/>
                </a:lnTo>
                <a:lnTo>
                  <a:pt x="1537879" y="1507716"/>
                </a:lnTo>
                <a:lnTo>
                  <a:pt x="1544549" y="1500410"/>
                </a:lnTo>
                <a:lnTo>
                  <a:pt x="1551220" y="1493421"/>
                </a:lnTo>
                <a:lnTo>
                  <a:pt x="1557255" y="1485480"/>
                </a:lnTo>
                <a:lnTo>
                  <a:pt x="1562655" y="1477539"/>
                </a:lnTo>
                <a:lnTo>
                  <a:pt x="1568055" y="1469280"/>
                </a:lnTo>
                <a:lnTo>
                  <a:pt x="1572820" y="1460386"/>
                </a:lnTo>
                <a:lnTo>
                  <a:pt x="1577585" y="1451810"/>
                </a:lnTo>
                <a:lnTo>
                  <a:pt x="1581714" y="1442915"/>
                </a:lnTo>
                <a:lnTo>
                  <a:pt x="1585208" y="1433704"/>
                </a:lnTo>
                <a:lnTo>
                  <a:pt x="1588385" y="1424174"/>
                </a:lnTo>
                <a:lnTo>
                  <a:pt x="1591244" y="1414645"/>
                </a:lnTo>
                <a:lnTo>
                  <a:pt x="1593467" y="1404798"/>
                </a:lnTo>
                <a:lnTo>
                  <a:pt x="1595373" y="1394633"/>
                </a:lnTo>
                <a:lnTo>
                  <a:pt x="1596644" y="1384468"/>
                </a:lnTo>
                <a:lnTo>
                  <a:pt x="1597279" y="1373986"/>
                </a:lnTo>
                <a:lnTo>
                  <a:pt x="1597597" y="1363503"/>
                </a:lnTo>
                <a:lnTo>
                  <a:pt x="1597279" y="1353339"/>
                </a:lnTo>
                <a:lnTo>
                  <a:pt x="1596644" y="1342856"/>
                </a:lnTo>
                <a:lnTo>
                  <a:pt x="1595373" y="1332691"/>
                </a:lnTo>
                <a:lnTo>
                  <a:pt x="1593467" y="1322527"/>
                </a:lnTo>
                <a:lnTo>
                  <a:pt x="1591244" y="1312680"/>
                </a:lnTo>
                <a:lnTo>
                  <a:pt x="1588385" y="1302832"/>
                </a:lnTo>
                <a:lnTo>
                  <a:pt x="1585208" y="1293303"/>
                </a:lnTo>
                <a:lnTo>
                  <a:pt x="1581714" y="1284409"/>
                </a:lnTo>
                <a:lnTo>
                  <a:pt x="1577585" y="1275197"/>
                </a:lnTo>
                <a:lnTo>
                  <a:pt x="1572820" y="1266303"/>
                </a:lnTo>
                <a:lnTo>
                  <a:pt x="1568055" y="1258044"/>
                </a:lnTo>
                <a:lnTo>
                  <a:pt x="1562655" y="1249785"/>
                </a:lnTo>
                <a:lnTo>
                  <a:pt x="1557255" y="1241526"/>
                </a:lnTo>
                <a:lnTo>
                  <a:pt x="1551220" y="1233903"/>
                </a:lnTo>
                <a:lnTo>
                  <a:pt x="1544549" y="1226279"/>
                </a:lnTo>
                <a:lnTo>
                  <a:pt x="1537879" y="1219609"/>
                </a:lnTo>
                <a:lnTo>
                  <a:pt x="1531208" y="1212938"/>
                </a:lnTo>
                <a:lnTo>
                  <a:pt x="1523585" y="1206585"/>
                </a:lnTo>
                <a:lnTo>
                  <a:pt x="1515643" y="1199914"/>
                </a:lnTo>
                <a:lnTo>
                  <a:pt x="1507702" y="1194514"/>
                </a:lnTo>
                <a:lnTo>
                  <a:pt x="1499443" y="1189114"/>
                </a:lnTo>
                <a:lnTo>
                  <a:pt x="1491184" y="1184350"/>
                </a:lnTo>
                <a:lnTo>
                  <a:pt x="1482290" y="1179585"/>
                </a:lnTo>
                <a:lnTo>
                  <a:pt x="1473079" y="1175455"/>
                </a:lnTo>
                <a:lnTo>
                  <a:pt x="1464184" y="1172279"/>
                </a:lnTo>
                <a:lnTo>
                  <a:pt x="1454655" y="1168785"/>
                </a:lnTo>
                <a:lnTo>
                  <a:pt x="1444808" y="1166244"/>
                </a:lnTo>
                <a:lnTo>
                  <a:pt x="1435278" y="1164020"/>
                </a:lnTo>
                <a:lnTo>
                  <a:pt x="1425114" y="1162114"/>
                </a:lnTo>
                <a:lnTo>
                  <a:pt x="1414949" y="1160844"/>
                </a:lnTo>
                <a:lnTo>
                  <a:pt x="1404149" y="1159891"/>
                </a:lnTo>
                <a:lnTo>
                  <a:pt x="1393984" y="1159891"/>
                </a:lnTo>
                <a:lnTo>
                  <a:pt x="1383502" y="1159891"/>
                </a:lnTo>
                <a:close/>
                <a:moveTo>
                  <a:pt x="1521201" y="490366"/>
                </a:moveTo>
                <a:lnTo>
                  <a:pt x="1468588" y="1032381"/>
                </a:lnTo>
                <a:lnTo>
                  <a:pt x="1478796" y="1034737"/>
                </a:lnTo>
                <a:lnTo>
                  <a:pt x="1494996" y="1039184"/>
                </a:lnTo>
                <a:lnTo>
                  <a:pt x="1510879" y="1044584"/>
                </a:lnTo>
                <a:lnTo>
                  <a:pt x="1526126" y="1050620"/>
                </a:lnTo>
                <a:lnTo>
                  <a:pt x="1541373" y="1057290"/>
                </a:lnTo>
                <a:lnTo>
                  <a:pt x="1555985" y="1064914"/>
                </a:lnTo>
                <a:lnTo>
                  <a:pt x="1570279" y="1073173"/>
                </a:lnTo>
                <a:lnTo>
                  <a:pt x="1583938" y="1081749"/>
                </a:lnTo>
                <a:lnTo>
                  <a:pt x="1597279" y="1091596"/>
                </a:lnTo>
                <a:lnTo>
                  <a:pt x="1610303" y="1101443"/>
                </a:lnTo>
                <a:lnTo>
                  <a:pt x="1622691" y="1112243"/>
                </a:lnTo>
                <a:lnTo>
                  <a:pt x="1634126" y="1123679"/>
                </a:lnTo>
                <a:lnTo>
                  <a:pt x="1645562" y="1135432"/>
                </a:lnTo>
                <a:lnTo>
                  <a:pt x="1656044" y="1147820"/>
                </a:lnTo>
                <a:lnTo>
                  <a:pt x="1666209" y="1160526"/>
                </a:lnTo>
                <a:lnTo>
                  <a:pt x="1675738" y="1173549"/>
                </a:lnTo>
                <a:lnTo>
                  <a:pt x="1684632" y="1187526"/>
                </a:lnTo>
                <a:lnTo>
                  <a:pt x="1692574" y="1201503"/>
                </a:lnTo>
                <a:lnTo>
                  <a:pt x="1700197" y="1216114"/>
                </a:lnTo>
                <a:lnTo>
                  <a:pt x="1706868" y="1231361"/>
                </a:lnTo>
                <a:lnTo>
                  <a:pt x="1712903" y="1246609"/>
                </a:lnTo>
                <a:lnTo>
                  <a:pt x="1718621" y="1262491"/>
                </a:lnTo>
                <a:lnTo>
                  <a:pt x="1723068" y="1278691"/>
                </a:lnTo>
                <a:lnTo>
                  <a:pt x="1725403" y="1288811"/>
                </a:lnTo>
                <a:lnTo>
                  <a:pt x="2267666" y="1236231"/>
                </a:lnTo>
                <a:lnTo>
                  <a:pt x="2265125" y="1218140"/>
                </a:lnTo>
                <a:lnTo>
                  <a:pt x="2261630" y="1200683"/>
                </a:lnTo>
                <a:lnTo>
                  <a:pt x="2258136" y="1182909"/>
                </a:lnTo>
                <a:lnTo>
                  <a:pt x="2254325" y="1165136"/>
                </a:lnTo>
                <a:lnTo>
                  <a:pt x="2250195" y="1147362"/>
                </a:lnTo>
                <a:lnTo>
                  <a:pt x="2245748" y="1130223"/>
                </a:lnTo>
                <a:lnTo>
                  <a:pt x="2240666" y="1112766"/>
                </a:lnTo>
                <a:lnTo>
                  <a:pt x="2235584" y="1095945"/>
                </a:lnTo>
                <a:lnTo>
                  <a:pt x="2229866" y="1079123"/>
                </a:lnTo>
                <a:lnTo>
                  <a:pt x="2223831" y="1061984"/>
                </a:lnTo>
                <a:lnTo>
                  <a:pt x="2217478" y="1045480"/>
                </a:lnTo>
                <a:lnTo>
                  <a:pt x="2211125" y="1028976"/>
                </a:lnTo>
                <a:lnTo>
                  <a:pt x="2204454" y="1012789"/>
                </a:lnTo>
                <a:lnTo>
                  <a:pt x="2197149" y="996602"/>
                </a:lnTo>
                <a:lnTo>
                  <a:pt x="2189843" y="980732"/>
                </a:lnTo>
                <a:lnTo>
                  <a:pt x="2181902" y="965180"/>
                </a:lnTo>
                <a:lnTo>
                  <a:pt x="2173643" y="949311"/>
                </a:lnTo>
                <a:lnTo>
                  <a:pt x="2165384" y="933759"/>
                </a:lnTo>
                <a:lnTo>
                  <a:pt x="2156490" y="918842"/>
                </a:lnTo>
                <a:lnTo>
                  <a:pt x="2147596" y="903607"/>
                </a:lnTo>
                <a:lnTo>
                  <a:pt x="2138067" y="888690"/>
                </a:lnTo>
                <a:lnTo>
                  <a:pt x="2128855" y="874090"/>
                </a:lnTo>
                <a:lnTo>
                  <a:pt x="2119008" y="859807"/>
                </a:lnTo>
                <a:lnTo>
                  <a:pt x="2108843" y="845525"/>
                </a:lnTo>
                <a:lnTo>
                  <a:pt x="2098361" y="831560"/>
                </a:lnTo>
                <a:lnTo>
                  <a:pt x="2087561" y="817594"/>
                </a:lnTo>
                <a:lnTo>
                  <a:pt x="2076761" y="803947"/>
                </a:lnTo>
                <a:lnTo>
                  <a:pt x="2065644" y="790934"/>
                </a:lnTo>
                <a:lnTo>
                  <a:pt x="2054209" y="777603"/>
                </a:lnTo>
                <a:lnTo>
                  <a:pt x="2042138" y="764591"/>
                </a:lnTo>
                <a:lnTo>
                  <a:pt x="2030385" y="752212"/>
                </a:lnTo>
                <a:lnTo>
                  <a:pt x="2017997" y="739834"/>
                </a:lnTo>
                <a:lnTo>
                  <a:pt x="2005609" y="727456"/>
                </a:lnTo>
                <a:lnTo>
                  <a:pt x="1993221" y="715395"/>
                </a:lnTo>
                <a:lnTo>
                  <a:pt x="1980197" y="703652"/>
                </a:lnTo>
                <a:lnTo>
                  <a:pt x="1966856" y="692226"/>
                </a:lnTo>
                <a:lnTo>
                  <a:pt x="1953833" y="681117"/>
                </a:lnTo>
                <a:lnTo>
                  <a:pt x="1940174" y="670326"/>
                </a:lnTo>
                <a:lnTo>
                  <a:pt x="1926198" y="659535"/>
                </a:lnTo>
                <a:lnTo>
                  <a:pt x="1912221" y="649061"/>
                </a:lnTo>
                <a:lnTo>
                  <a:pt x="1897927" y="638904"/>
                </a:lnTo>
                <a:lnTo>
                  <a:pt x="1883633" y="629065"/>
                </a:lnTo>
                <a:lnTo>
                  <a:pt x="1869022" y="619861"/>
                </a:lnTo>
                <a:lnTo>
                  <a:pt x="1854092" y="610339"/>
                </a:lnTo>
                <a:lnTo>
                  <a:pt x="1838845" y="601452"/>
                </a:lnTo>
                <a:lnTo>
                  <a:pt x="1823916" y="592566"/>
                </a:lnTo>
                <a:lnTo>
                  <a:pt x="1808352" y="584313"/>
                </a:lnTo>
                <a:lnTo>
                  <a:pt x="1792469" y="576061"/>
                </a:lnTo>
                <a:lnTo>
                  <a:pt x="1776905" y="568127"/>
                </a:lnTo>
                <a:lnTo>
                  <a:pt x="1761022" y="560827"/>
                </a:lnTo>
                <a:lnTo>
                  <a:pt x="1744823" y="553527"/>
                </a:lnTo>
                <a:lnTo>
                  <a:pt x="1728623" y="546862"/>
                </a:lnTo>
                <a:lnTo>
                  <a:pt x="1712105" y="540514"/>
                </a:lnTo>
                <a:lnTo>
                  <a:pt x="1695588" y="534166"/>
                </a:lnTo>
                <a:lnTo>
                  <a:pt x="1678435" y="528136"/>
                </a:lnTo>
                <a:lnTo>
                  <a:pt x="1661600" y="522740"/>
                </a:lnTo>
                <a:lnTo>
                  <a:pt x="1644765" y="517344"/>
                </a:lnTo>
                <a:lnTo>
                  <a:pt x="1627294" y="512584"/>
                </a:lnTo>
                <a:lnTo>
                  <a:pt x="1610141" y="507823"/>
                </a:lnTo>
                <a:lnTo>
                  <a:pt x="1592671" y="503697"/>
                </a:lnTo>
                <a:lnTo>
                  <a:pt x="1574883" y="499888"/>
                </a:lnTo>
                <a:lnTo>
                  <a:pt x="1557095" y="496397"/>
                </a:lnTo>
                <a:lnTo>
                  <a:pt x="1539306" y="492905"/>
                </a:lnTo>
                <a:lnTo>
                  <a:pt x="1521201" y="490366"/>
                </a:lnTo>
                <a:close/>
                <a:moveTo>
                  <a:pt x="1266450" y="490366"/>
                </a:moveTo>
                <a:lnTo>
                  <a:pt x="1248344" y="492905"/>
                </a:lnTo>
                <a:lnTo>
                  <a:pt x="1230556" y="496397"/>
                </a:lnTo>
                <a:lnTo>
                  <a:pt x="1212768" y="499888"/>
                </a:lnTo>
                <a:lnTo>
                  <a:pt x="1195297" y="503697"/>
                </a:lnTo>
                <a:lnTo>
                  <a:pt x="1177509" y="507823"/>
                </a:lnTo>
                <a:lnTo>
                  <a:pt x="1160039" y="512584"/>
                </a:lnTo>
                <a:lnTo>
                  <a:pt x="1142886" y="517344"/>
                </a:lnTo>
                <a:lnTo>
                  <a:pt x="1126051" y="522740"/>
                </a:lnTo>
                <a:lnTo>
                  <a:pt x="1108898" y="528136"/>
                </a:lnTo>
                <a:lnTo>
                  <a:pt x="1092063" y="534166"/>
                </a:lnTo>
                <a:lnTo>
                  <a:pt x="1075545" y="540514"/>
                </a:lnTo>
                <a:lnTo>
                  <a:pt x="1059028" y="546862"/>
                </a:lnTo>
                <a:lnTo>
                  <a:pt x="1042827" y="553527"/>
                </a:lnTo>
                <a:lnTo>
                  <a:pt x="1026627" y="560827"/>
                </a:lnTo>
                <a:lnTo>
                  <a:pt x="1010745" y="568127"/>
                </a:lnTo>
                <a:lnTo>
                  <a:pt x="994863" y="576061"/>
                </a:lnTo>
                <a:lnTo>
                  <a:pt x="978981" y="584313"/>
                </a:lnTo>
                <a:lnTo>
                  <a:pt x="963734" y="592566"/>
                </a:lnTo>
                <a:lnTo>
                  <a:pt x="948487" y="601452"/>
                </a:lnTo>
                <a:lnTo>
                  <a:pt x="933558" y="610339"/>
                </a:lnTo>
                <a:lnTo>
                  <a:pt x="918946" y="619861"/>
                </a:lnTo>
                <a:lnTo>
                  <a:pt x="904334" y="629065"/>
                </a:lnTo>
                <a:lnTo>
                  <a:pt x="889405" y="638904"/>
                </a:lnTo>
                <a:lnTo>
                  <a:pt x="875429" y="649061"/>
                </a:lnTo>
                <a:lnTo>
                  <a:pt x="861135" y="659535"/>
                </a:lnTo>
                <a:lnTo>
                  <a:pt x="847794" y="670326"/>
                </a:lnTo>
                <a:lnTo>
                  <a:pt x="833817" y="681117"/>
                </a:lnTo>
                <a:lnTo>
                  <a:pt x="820476" y="692226"/>
                </a:lnTo>
                <a:lnTo>
                  <a:pt x="807453" y="703652"/>
                </a:lnTo>
                <a:lnTo>
                  <a:pt x="794747" y="715395"/>
                </a:lnTo>
                <a:lnTo>
                  <a:pt x="781723" y="727456"/>
                </a:lnTo>
                <a:lnTo>
                  <a:pt x="769335" y="739834"/>
                </a:lnTo>
                <a:lnTo>
                  <a:pt x="757265" y="752212"/>
                </a:lnTo>
                <a:lnTo>
                  <a:pt x="745194" y="764591"/>
                </a:lnTo>
                <a:lnTo>
                  <a:pt x="733759" y="777603"/>
                </a:lnTo>
                <a:lnTo>
                  <a:pt x="722006" y="790934"/>
                </a:lnTo>
                <a:lnTo>
                  <a:pt x="710571" y="803947"/>
                </a:lnTo>
                <a:lnTo>
                  <a:pt x="699771" y="817594"/>
                </a:lnTo>
                <a:lnTo>
                  <a:pt x="689289" y="831560"/>
                </a:lnTo>
                <a:lnTo>
                  <a:pt x="678807" y="845525"/>
                </a:lnTo>
                <a:lnTo>
                  <a:pt x="668960" y="859807"/>
                </a:lnTo>
                <a:lnTo>
                  <a:pt x="658795" y="874090"/>
                </a:lnTo>
                <a:lnTo>
                  <a:pt x="649266" y="888690"/>
                </a:lnTo>
                <a:lnTo>
                  <a:pt x="640054" y="903607"/>
                </a:lnTo>
                <a:lnTo>
                  <a:pt x="630842" y="918842"/>
                </a:lnTo>
                <a:lnTo>
                  <a:pt x="622266" y="933759"/>
                </a:lnTo>
                <a:lnTo>
                  <a:pt x="614007" y="949311"/>
                </a:lnTo>
                <a:lnTo>
                  <a:pt x="605748" y="965180"/>
                </a:lnTo>
                <a:lnTo>
                  <a:pt x="598125" y="980732"/>
                </a:lnTo>
                <a:lnTo>
                  <a:pt x="590501" y="996602"/>
                </a:lnTo>
                <a:lnTo>
                  <a:pt x="583513" y="1012789"/>
                </a:lnTo>
                <a:lnTo>
                  <a:pt x="576207" y="1028976"/>
                </a:lnTo>
                <a:lnTo>
                  <a:pt x="569854" y="1045480"/>
                </a:lnTo>
                <a:lnTo>
                  <a:pt x="563502" y="1061984"/>
                </a:lnTo>
                <a:lnTo>
                  <a:pt x="557784" y="1079123"/>
                </a:lnTo>
                <a:lnTo>
                  <a:pt x="552066" y="1095945"/>
                </a:lnTo>
                <a:lnTo>
                  <a:pt x="546984" y="1112766"/>
                </a:lnTo>
                <a:lnTo>
                  <a:pt x="541902" y="1130223"/>
                </a:lnTo>
                <a:lnTo>
                  <a:pt x="537455" y="1147362"/>
                </a:lnTo>
                <a:lnTo>
                  <a:pt x="533325" y="1165136"/>
                </a:lnTo>
                <a:lnTo>
                  <a:pt x="529196" y="1182909"/>
                </a:lnTo>
                <a:lnTo>
                  <a:pt x="526019" y="1200683"/>
                </a:lnTo>
                <a:lnTo>
                  <a:pt x="522843" y="1218140"/>
                </a:lnTo>
                <a:lnTo>
                  <a:pt x="519984" y="1236231"/>
                </a:lnTo>
                <a:lnTo>
                  <a:pt x="1062444" y="1288803"/>
                </a:lnTo>
                <a:lnTo>
                  <a:pt x="1064583" y="1278691"/>
                </a:lnTo>
                <a:lnTo>
                  <a:pt x="1069347" y="1262491"/>
                </a:lnTo>
                <a:lnTo>
                  <a:pt x="1074747" y="1246609"/>
                </a:lnTo>
                <a:lnTo>
                  <a:pt x="1080783" y="1231361"/>
                </a:lnTo>
                <a:lnTo>
                  <a:pt x="1087771" y="1216114"/>
                </a:lnTo>
                <a:lnTo>
                  <a:pt x="1095077" y="1201503"/>
                </a:lnTo>
                <a:lnTo>
                  <a:pt x="1103336" y="1187526"/>
                </a:lnTo>
                <a:lnTo>
                  <a:pt x="1112230" y="1173549"/>
                </a:lnTo>
                <a:lnTo>
                  <a:pt x="1121442" y="1160526"/>
                </a:lnTo>
                <a:lnTo>
                  <a:pt x="1131606" y="1147185"/>
                </a:lnTo>
                <a:lnTo>
                  <a:pt x="1142407" y="1135432"/>
                </a:lnTo>
                <a:lnTo>
                  <a:pt x="1153524" y="1123361"/>
                </a:lnTo>
                <a:lnTo>
                  <a:pt x="1165595" y="1112243"/>
                </a:lnTo>
                <a:lnTo>
                  <a:pt x="1177665" y="1101443"/>
                </a:lnTo>
                <a:lnTo>
                  <a:pt x="1190689" y="1091279"/>
                </a:lnTo>
                <a:lnTo>
                  <a:pt x="1204030" y="1081749"/>
                </a:lnTo>
                <a:lnTo>
                  <a:pt x="1218007" y="1073173"/>
                </a:lnTo>
                <a:lnTo>
                  <a:pt x="1231983" y="1064914"/>
                </a:lnTo>
                <a:lnTo>
                  <a:pt x="1246595" y="1057290"/>
                </a:lnTo>
                <a:lnTo>
                  <a:pt x="1261525" y="1050620"/>
                </a:lnTo>
                <a:lnTo>
                  <a:pt x="1277089" y="1044584"/>
                </a:lnTo>
                <a:lnTo>
                  <a:pt x="1292972" y="1039184"/>
                </a:lnTo>
                <a:lnTo>
                  <a:pt x="1309172" y="1034737"/>
                </a:lnTo>
                <a:lnTo>
                  <a:pt x="1319052" y="1032267"/>
                </a:lnTo>
                <a:lnTo>
                  <a:pt x="1266450" y="490366"/>
                </a:lnTo>
                <a:close/>
                <a:moveTo>
                  <a:pt x="1094286" y="0"/>
                </a:moveTo>
                <a:lnTo>
                  <a:pt x="1100957" y="0"/>
                </a:lnTo>
                <a:lnTo>
                  <a:pt x="1107627" y="952"/>
                </a:lnTo>
                <a:lnTo>
                  <a:pt x="1113980" y="2539"/>
                </a:lnTo>
                <a:lnTo>
                  <a:pt x="1120333" y="4761"/>
                </a:lnTo>
                <a:lnTo>
                  <a:pt x="1126368" y="7300"/>
                </a:lnTo>
                <a:lnTo>
                  <a:pt x="1132086" y="10791"/>
                </a:lnTo>
                <a:lnTo>
                  <a:pt x="1137168" y="14600"/>
                </a:lnTo>
                <a:lnTo>
                  <a:pt x="1142568" y="18726"/>
                </a:lnTo>
                <a:lnTo>
                  <a:pt x="1147015" y="23487"/>
                </a:lnTo>
                <a:lnTo>
                  <a:pt x="1151145" y="28882"/>
                </a:lnTo>
                <a:lnTo>
                  <a:pt x="1154956" y="34595"/>
                </a:lnTo>
                <a:lnTo>
                  <a:pt x="1157815" y="40943"/>
                </a:lnTo>
                <a:lnTo>
                  <a:pt x="1160674" y="47291"/>
                </a:lnTo>
                <a:lnTo>
                  <a:pt x="1231191" y="266290"/>
                </a:lnTo>
                <a:lnTo>
                  <a:pt x="1251203" y="263433"/>
                </a:lnTo>
                <a:lnTo>
                  <a:pt x="1271532" y="261211"/>
                </a:lnTo>
                <a:lnTo>
                  <a:pt x="1291544" y="258990"/>
                </a:lnTo>
                <a:lnTo>
                  <a:pt x="1311873" y="257403"/>
                </a:lnTo>
                <a:lnTo>
                  <a:pt x="1332202" y="256133"/>
                </a:lnTo>
                <a:lnTo>
                  <a:pt x="1352531" y="255181"/>
                </a:lnTo>
                <a:lnTo>
                  <a:pt x="1373178" y="254546"/>
                </a:lnTo>
                <a:lnTo>
                  <a:pt x="1393825" y="254546"/>
                </a:lnTo>
                <a:lnTo>
                  <a:pt x="1414154" y="254546"/>
                </a:lnTo>
                <a:lnTo>
                  <a:pt x="1435119" y="255181"/>
                </a:lnTo>
                <a:lnTo>
                  <a:pt x="1455448" y="256133"/>
                </a:lnTo>
                <a:lnTo>
                  <a:pt x="1475778" y="257403"/>
                </a:lnTo>
                <a:lnTo>
                  <a:pt x="1496107" y="258990"/>
                </a:lnTo>
                <a:lnTo>
                  <a:pt x="1515801" y="261211"/>
                </a:lnTo>
                <a:lnTo>
                  <a:pt x="1536130" y="263433"/>
                </a:lnTo>
                <a:lnTo>
                  <a:pt x="1556142" y="266290"/>
                </a:lnTo>
                <a:lnTo>
                  <a:pt x="1627294" y="47291"/>
                </a:lnTo>
                <a:lnTo>
                  <a:pt x="1629835" y="40626"/>
                </a:lnTo>
                <a:lnTo>
                  <a:pt x="1633012" y="34595"/>
                </a:lnTo>
                <a:lnTo>
                  <a:pt x="1636823" y="28882"/>
                </a:lnTo>
                <a:lnTo>
                  <a:pt x="1640953" y="23487"/>
                </a:lnTo>
                <a:lnTo>
                  <a:pt x="1645400" y="18726"/>
                </a:lnTo>
                <a:lnTo>
                  <a:pt x="1650164" y="14600"/>
                </a:lnTo>
                <a:lnTo>
                  <a:pt x="1655882" y="10474"/>
                </a:lnTo>
                <a:lnTo>
                  <a:pt x="1661600" y="7300"/>
                </a:lnTo>
                <a:lnTo>
                  <a:pt x="1667635" y="4761"/>
                </a:lnTo>
                <a:lnTo>
                  <a:pt x="1673670" y="2539"/>
                </a:lnTo>
                <a:lnTo>
                  <a:pt x="1680023" y="952"/>
                </a:lnTo>
                <a:lnTo>
                  <a:pt x="1686694" y="0"/>
                </a:lnTo>
                <a:lnTo>
                  <a:pt x="1693682" y="0"/>
                </a:lnTo>
                <a:lnTo>
                  <a:pt x="1700352" y="317"/>
                </a:lnTo>
                <a:lnTo>
                  <a:pt x="1707023" y="1270"/>
                </a:lnTo>
                <a:lnTo>
                  <a:pt x="1714011" y="2857"/>
                </a:lnTo>
                <a:lnTo>
                  <a:pt x="1934774" y="75221"/>
                </a:lnTo>
                <a:lnTo>
                  <a:pt x="1941762" y="77443"/>
                </a:lnTo>
                <a:lnTo>
                  <a:pt x="1947798" y="80617"/>
                </a:lnTo>
                <a:lnTo>
                  <a:pt x="1953833" y="84108"/>
                </a:lnTo>
                <a:lnTo>
                  <a:pt x="1958915" y="88234"/>
                </a:lnTo>
                <a:lnTo>
                  <a:pt x="1963997" y="93312"/>
                </a:lnTo>
                <a:lnTo>
                  <a:pt x="1968127" y="98073"/>
                </a:lnTo>
                <a:lnTo>
                  <a:pt x="1971621" y="103469"/>
                </a:lnTo>
                <a:lnTo>
                  <a:pt x="1975115" y="108864"/>
                </a:lnTo>
                <a:lnTo>
                  <a:pt x="1977656" y="114895"/>
                </a:lnTo>
                <a:lnTo>
                  <a:pt x="1980197" y="121243"/>
                </a:lnTo>
                <a:lnTo>
                  <a:pt x="1981468" y="127908"/>
                </a:lnTo>
                <a:lnTo>
                  <a:pt x="1982421" y="134573"/>
                </a:lnTo>
                <a:lnTo>
                  <a:pt x="1982738" y="141238"/>
                </a:lnTo>
                <a:lnTo>
                  <a:pt x="1981786" y="148221"/>
                </a:lnTo>
                <a:lnTo>
                  <a:pt x="1980833" y="154886"/>
                </a:lnTo>
                <a:lnTo>
                  <a:pt x="1979244" y="161551"/>
                </a:lnTo>
                <a:lnTo>
                  <a:pt x="1907774" y="380550"/>
                </a:lnTo>
                <a:lnTo>
                  <a:pt x="1925880" y="390389"/>
                </a:lnTo>
                <a:lnTo>
                  <a:pt x="1943986" y="400228"/>
                </a:lnTo>
                <a:lnTo>
                  <a:pt x="1961456" y="410702"/>
                </a:lnTo>
                <a:lnTo>
                  <a:pt x="1978927" y="421175"/>
                </a:lnTo>
                <a:lnTo>
                  <a:pt x="1996397" y="431967"/>
                </a:lnTo>
                <a:lnTo>
                  <a:pt x="2013232" y="443393"/>
                </a:lnTo>
                <a:lnTo>
                  <a:pt x="2029750" y="454501"/>
                </a:lnTo>
                <a:lnTo>
                  <a:pt x="2046585" y="466562"/>
                </a:lnTo>
                <a:lnTo>
                  <a:pt x="2062785" y="478623"/>
                </a:lnTo>
                <a:lnTo>
                  <a:pt x="2078985" y="491001"/>
                </a:lnTo>
                <a:lnTo>
                  <a:pt x="2094867" y="503697"/>
                </a:lnTo>
                <a:lnTo>
                  <a:pt x="2110432" y="516709"/>
                </a:lnTo>
                <a:lnTo>
                  <a:pt x="2125679" y="529723"/>
                </a:lnTo>
                <a:lnTo>
                  <a:pt x="2140925" y="543370"/>
                </a:lnTo>
                <a:lnTo>
                  <a:pt x="2155855" y="557335"/>
                </a:lnTo>
                <a:lnTo>
                  <a:pt x="2170466" y="571301"/>
                </a:lnTo>
                <a:lnTo>
                  <a:pt x="2357242" y="435775"/>
                </a:lnTo>
                <a:lnTo>
                  <a:pt x="2362959" y="431967"/>
                </a:lnTo>
                <a:lnTo>
                  <a:pt x="2369312" y="428793"/>
                </a:lnTo>
                <a:lnTo>
                  <a:pt x="2375347" y="426571"/>
                </a:lnTo>
                <a:lnTo>
                  <a:pt x="2382018" y="424667"/>
                </a:lnTo>
                <a:lnTo>
                  <a:pt x="2388371" y="423397"/>
                </a:lnTo>
                <a:lnTo>
                  <a:pt x="2395041" y="422762"/>
                </a:lnTo>
                <a:lnTo>
                  <a:pt x="2401712" y="422762"/>
                </a:lnTo>
                <a:lnTo>
                  <a:pt x="2408065" y="423397"/>
                </a:lnTo>
                <a:lnTo>
                  <a:pt x="2414418" y="424984"/>
                </a:lnTo>
                <a:lnTo>
                  <a:pt x="2420770" y="426888"/>
                </a:lnTo>
                <a:lnTo>
                  <a:pt x="2426806" y="429428"/>
                </a:lnTo>
                <a:lnTo>
                  <a:pt x="2432841" y="432601"/>
                </a:lnTo>
                <a:lnTo>
                  <a:pt x="2438559" y="436093"/>
                </a:lnTo>
                <a:lnTo>
                  <a:pt x="2443959" y="440854"/>
                </a:lnTo>
                <a:lnTo>
                  <a:pt x="2448406" y="445614"/>
                </a:lnTo>
                <a:lnTo>
                  <a:pt x="2452853" y="451327"/>
                </a:lnTo>
                <a:lnTo>
                  <a:pt x="2589757" y="638904"/>
                </a:lnTo>
                <a:lnTo>
                  <a:pt x="2593569" y="644935"/>
                </a:lnTo>
                <a:lnTo>
                  <a:pt x="2596746" y="650965"/>
                </a:lnTo>
                <a:lnTo>
                  <a:pt x="2599287" y="657313"/>
                </a:lnTo>
                <a:lnTo>
                  <a:pt x="2601193" y="663661"/>
                </a:lnTo>
                <a:lnTo>
                  <a:pt x="2602463" y="670326"/>
                </a:lnTo>
                <a:lnTo>
                  <a:pt x="2602781" y="676991"/>
                </a:lnTo>
                <a:lnTo>
                  <a:pt x="2602781" y="683656"/>
                </a:lnTo>
                <a:lnTo>
                  <a:pt x="2601828" y="690004"/>
                </a:lnTo>
                <a:lnTo>
                  <a:pt x="2600557" y="696352"/>
                </a:lnTo>
                <a:lnTo>
                  <a:pt x="2598652" y="703017"/>
                </a:lnTo>
                <a:lnTo>
                  <a:pt x="2596428" y="709047"/>
                </a:lnTo>
                <a:lnTo>
                  <a:pt x="2592934" y="715078"/>
                </a:lnTo>
                <a:lnTo>
                  <a:pt x="2589122" y="720473"/>
                </a:lnTo>
                <a:lnTo>
                  <a:pt x="2584993" y="725869"/>
                </a:lnTo>
                <a:lnTo>
                  <a:pt x="2580228" y="730630"/>
                </a:lnTo>
                <a:lnTo>
                  <a:pt x="2574828" y="734756"/>
                </a:lnTo>
                <a:lnTo>
                  <a:pt x="2388053" y="870281"/>
                </a:lnTo>
                <a:lnTo>
                  <a:pt x="2396629" y="888372"/>
                </a:lnTo>
                <a:lnTo>
                  <a:pt x="2405524" y="906781"/>
                </a:lnTo>
                <a:lnTo>
                  <a:pt x="2413465" y="925189"/>
                </a:lnTo>
                <a:lnTo>
                  <a:pt x="2421088" y="943598"/>
                </a:lnTo>
                <a:lnTo>
                  <a:pt x="2428712" y="962324"/>
                </a:lnTo>
                <a:lnTo>
                  <a:pt x="2436017" y="981367"/>
                </a:lnTo>
                <a:lnTo>
                  <a:pt x="2442688" y="1000411"/>
                </a:lnTo>
                <a:lnTo>
                  <a:pt x="2449041" y="1019454"/>
                </a:lnTo>
                <a:lnTo>
                  <a:pt x="2455394" y="1039132"/>
                </a:lnTo>
                <a:lnTo>
                  <a:pt x="2461111" y="1058810"/>
                </a:lnTo>
                <a:lnTo>
                  <a:pt x="2466829" y="1078171"/>
                </a:lnTo>
                <a:lnTo>
                  <a:pt x="2471594" y="1098167"/>
                </a:lnTo>
                <a:lnTo>
                  <a:pt x="2476676" y="1118162"/>
                </a:lnTo>
                <a:lnTo>
                  <a:pt x="2480805" y="1138158"/>
                </a:lnTo>
                <a:lnTo>
                  <a:pt x="2484935" y="1158470"/>
                </a:lnTo>
                <a:lnTo>
                  <a:pt x="2488746" y="1178783"/>
                </a:lnTo>
                <a:lnTo>
                  <a:pt x="2718721" y="1178783"/>
                </a:lnTo>
                <a:lnTo>
                  <a:pt x="2725709" y="1179101"/>
                </a:lnTo>
                <a:lnTo>
                  <a:pt x="2732698" y="1180370"/>
                </a:lnTo>
                <a:lnTo>
                  <a:pt x="2739368" y="1181640"/>
                </a:lnTo>
                <a:lnTo>
                  <a:pt x="2745403" y="1184496"/>
                </a:lnTo>
                <a:lnTo>
                  <a:pt x="2751439" y="1187035"/>
                </a:lnTo>
                <a:lnTo>
                  <a:pt x="2757156" y="1190527"/>
                </a:lnTo>
                <a:lnTo>
                  <a:pt x="2762239" y="1194653"/>
                </a:lnTo>
                <a:lnTo>
                  <a:pt x="2767321" y="1199096"/>
                </a:lnTo>
                <a:lnTo>
                  <a:pt x="2771768" y="1203857"/>
                </a:lnTo>
                <a:lnTo>
                  <a:pt x="2775897" y="1209253"/>
                </a:lnTo>
                <a:lnTo>
                  <a:pt x="2779391" y="1214966"/>
                </a:lnTo>
                <a:lnTo>
                  <a:pt x="2782250" y="1220361"/>
                </a:lnTo>
                <a:lnTo>
                  <a:pt x="2784474" y="1226709"/>
                </a:lnTo>
                <a:lnTo>
                  <a:pt x="2786062" y="1233692"/>
                </a:lnTo>
                <a:lnTo>
                  <a:pt x="2787015" y="1240357"/>
                </a:lnTo>
                <a:lnTo>
                  <a:pt x="2787650" y="1247022"/>
                </a:lnTo>
                <a:lnTo>
                  <a:pt x="2787650" y="1479986"/>
                </a:lnTo>
                <a:lnTo>
                  <a:pt x="2787015" y="1486651"/>
                </a:lnTo>
                <a:lnTo>
                  <a:pt x="2786380" y="1493951"/>
                </a:lnTo>
                <a:lnTo>
                  <a:pt x="2784474" y="1500299"/>
                </a:lnTo>
                <a:lnTo>
                  <a:pt x="2782250" y="1506646"/>
                </a:lnTo>
                <a:lnTo>
                  <a:pt x="2779391" y="1512677"/>
                </a:lnTo>
                <a:lnTo>
                  <a:pt x="2775897" y="1518390"/>
                </a:lnTo>
                <a:lnTo>
                  <a:pt x="2771768" y="1523785"/>
                </a:lnTo>
                <a:lnTo>
                  <a:pt x="2767639" y="1528546"/>
                </a:lnTo>
                <a:lnTo>
                  <a:pt x="2762556" y="1532672"/>
                </a:lnTo>
                <a:lnTo>
                  <a:pt x="2757156" y="1536798"/>
                </a:lnTo>
                <a:lnTo>
                  <a:pt x="2751439" y="1540290"/>
                </a:lnTo>
                <a:lnTo>
                  <a:pt x="2745403" y="1543146"/>
                </a:lnTo>
                <a:lnTo>
                  <a:pt x="2739368" y="1545368"/>
                </a:lnTo>
                <a:lnTo>
                  <a:pt x="2732698" y="1546955"/>
                </a:lnTo>
                <a:lnTo>
                  <a:pt x="2725709" y="1548224"/>
                </a:lnTo>
                <a:lnTo>
                  <a:pt x="2719039" y="1548542"/>
                </a:lnTo>
                <a:lnTo>
                  <a:pt x="2488746" y="1548542"/>
                </a:lnTo>
                <a:lnTo>
                  <a:pt x="2484935" y="1568855"/>
                </a:lnTo>
                <a:lnTo>
                  <a:pt x="2480805" y="1589168"/>
                </a:lnTo>
                <a:lnTo>
                  <a:pt x="2476676" y="1609163"/>
                </a:lnTo>
                <a:lnTo>
                  <a:pt x="2471594" y="1629476"/>
                </a:lnTo>
                <a:lnTo>
                  <a:pt x="2466829" y="1648837"/>
                </a:lnTo>
                <a:lnTo>
                  <a:pt x="2461111" y="1668832"/>
                </a:lnTo>
                <a:lnTo>
                  <a:pt x="2455394" y="1688510"/>
                </a:lnTo>
                <a:lnTo>
                  <a:pt x="2449041" y="1707554"/>
                </a:lnTo>
                <a:lnTo>
                  <a:pt x="2442688" y="1726914"/>
                </a:lnTo>
                <a:lnTo>
                  <a:pt x="2436017" y="1745958"/>
                </a:lnTo>
                <a:lnTo>
                  <a:pt x="2428712" y="1764684"/>
                </a:lnTo>
                <a:lnTo>
                  <a:pt x="2421088" y="1783410"/>
                </a:lnTo>
                <a:lnTo>
                  <a:pt x="2413465" y="1802453"/>
                </a:lnTo>
                <a:lnTo>
                  <a:pt x="2405524" y="1820862"/>
                </a:lnTo>
                <a:lnTo>
                  <a:pt x="2396629" y="1838953"/>
                </a:lnTo>
                <a:lnTo>
                  <a:pt x="2388053" y="1857044"/>
                </a:lnTo>
                <a:lnTo>
                  <a:pt x="2574828" y="1992252"/>
                </a:lnTo>
                <a:lnTo>
                  <a:pt x="2580228" y="1996378"/>
                </a:lnTo>
                <a:lnTo>
                  <a:pt x="2584993" y="2001456"/>
                </a:lnTo>
                <a:lnTo>
                  <a:pt x="2589122" y="2006534"/>
                </a:lnTo>
                <a:lnTo>
                  <a:pt x="2592934" y="2012247"/>
                </a:lnTo>
                <a:lnTo>
                  <a:pt x="2596428" y="2018278"/>
                </a:lnTo>
                <a:lnTo>
                  <a:pt x="2598652" y="2024308"/>
                </a:lnTo>
                <a:lnTo>
                  <a:pt x="2600557" y="2030656"/>
                </a:lnTo>
                <a:lnTo>
                  <a:pt x="2601828" y="2037004"/>
                </a:lnTo>
                <a:lnTo>
                  <a:pt x="2602781" y="2043352"/>
                </a:lnTo>
                <a:lnTo>
                  <a:pt x="2602781" y="2050334"/>
                </a:lnTo>
                <a:lnTo>
                  <a:pt x="2602463" y="2056682"/>
                </a:lnTo>
                <a:lnTo>
                  <a:pt x="2601193" y="2063347"/>
                </a:lnTo>
                <a:lnTo>
                  <a:pt x="2599287" y="2069695"/>
                </a:lnTo>
                <a:lnTo>
                  <a:pt x="2596746" y="2076360"/>
                </a:lnTo>
                <a:lnTo>
                  <a:pt x="2593569" y="2082073"/>
                </a:lnTo>
                <a:lnTo>
                  <a:pt x="2589757" y="2087786"/>
                </a:lnTo>
                <a:lnTo>
                  <a:pt x="2452853" y="2276315"/>
                </a:lnTo>
                <a:lnTo>
                  <a:pt x="2448406" y="2281711"/>
                </a:lnTo>
                <a:lnTo>
                  <a:pt x="2443959" y="2286472"/>
                </a:lnTo>
                <a:lnTo>
                  <a:pt x="2438559" y="2290915"/>
                </a:lnTo>
                <a:lnTo>
                  <a:pt x="2432841" y="2294406"/>
                </a:lnTo>
                <a:lnTo>
                  <a:pt x="2426806" y="2297898"/>
                </a:lnTo>
                <a:lnTo>
                  <a:pt x="2420770" y="2300437"/>
                </a:lnTo>
                <a:lnTo>
                  <a:pt x="2414418" y="2302341"/>
                </a:lnTo>
                <a:lnTo>
                  <a:pt x="2408065" y="2303293"/>
                </a:lnTo>
                <a:lnTo>
                  <a:pt x="2401712" y="2304245"/>
                </a:lnTo>
                <a:lnTo>
                  <a:pt x="2395041" y="2304563"/>
                </a:lnTo>
                <a:lnTo>
                  <a:pt x="2388371" y="2303611"/>
                </a:lnTo>
                <a:lnTo>
                  <a:pt x="2381700" y="2302658"/>
                </a:lnTo>
                <a:lnTo>
                  <a:pt x="2375347" y="2300754"/>
                </a:lnTo>
                <a:lnTo>
                  <a:pt x="2368994" y="2298532"/>
                </a:lnTo>
                <a:lnTo>
                  <a:pt x="2362959" y="2295041"/>
                </a:lnTo>
                <a:lnTo>
                  <a:pt x="2357242" y="2291232"/>
                </a:lnTo>
                <a:lnTo>
                  <a:pt x="2170466" y="2156025"/>
                </a:lnTo>
                <a:lnTo>
                  <a:pt x="2155855" y="2170307"/>
                </a:lnTo>
                <a:lnTo>
                  <a:pt x="2140925" y="2183638"/>
                </a:lnTo>
                <a:lnTo>
                  <a:pt x="2125679" y="2197285"/>
                </a:lnTo>
                <a:lnTo>
                  <a:pt x="2110432" y="2210616"/>
                </a:lnTo>
                <a:lnTo>
                  <a:pt x="2094867" y="2223629"/>
                </a:lnTo>
                <a:lnTo>
                  <a:pt x="2078985" y="2236007"/>
                </a:lnTo>
                <a:lnTo>
                  <a:pt x="2062785" y="2248385"/>
                </a:lnTo>
                <a:lnTo>
                  <a:pt x="2046585" y="2260446"/>
                </a:lnTo>
                <a:lnTo>
                  <a:pt x="2030068" y="2272506"/>
                </a:lnTo>
                <a:lnTo>
                  <a:pt x="2013232" y="2283932"/>
                </a:lnTo>
                <a:lnTo>
                  <a:pt x="1996397" y="2295041"/>
                </a:lnTo>
                <a:lnTo>
                  <a:pt x="1978927" y="2306150"/>
                </a:lnTo>
                <a:lnTo>
                  <a:pt x="1961456" y="2316624"/>
                </a:lnTo>
                <a:lnTo>
                  <a:pt x="1943986" y="2327097"/>
                </a:lnTo>
                <a:lnTo>
                  <a:pt x="1925880" y="2336936"/>
                </a:lnTo>
                <a:lnTo>
                  <a:pt x="1907774" y="2346776"/>
                </a:lnTo>
                <a:lnTo>
                  <a:pt x="1979244" y="2565457"/>
                </a:lnTo>
                <a:lnTo>
                  <a:pt x="1980833" y="2572439"/>
                </a:lnTo>
                <a:lnTo>
                  <a:pt x="1981786" y="2579422"/>
                </a:lnTo>
                <a:lnTo>
                  <a:pt x="1982738" y="2586404"/>
                </a:lnTo>
                <a:lnTo>
                  <a:pt x="1982421" y="2592752"/>
                </a:lnTo>
                <a:lnTo>
                  <a:pt x="1981468" y="2599417"/>
                </a:lnTo>
                <a:lnTo>
                  <a:pt x="1980197" y="2605765"/>
                </a:lnTo>
                <a:lnTo>
                  <a:pt x="1977656" y="2612113"/>
                </a:lnTo>
                <a:lnTo>
                  <a:pt x="1975115" y="2618143"/>
                </a:lnTo>
                <a:lnTo>
                  <a:pt x="1971621" y="2623856"/>
                </a:lnTo>
                <a:lnTo>
                  <a:pt x="1968127" y="2629252"/>
                </a:lnTo>
                <a:lnTo>
                  <a:pt x="1963997" y="2634013"/>
                </a:lnTo>
                <a:lnTo>
                  <a:pt x="1958915" y="2638774"/>
                </a:lnTo>
                <a:lnTo>
                  <a:pt x="1953833" y="2642900"/>
                </a:lnTo>
                <a:lnTo>
                  <a:pt x="1948115" y="2646391"/>
                </a:lnTo>
                <a:lnTo>
                  <a:pt x="1941762" y="2649565"/>
                </a:lnTo>
                <a:lnTo>
                  <a:pt x="1935409" y="2652104"/>
                </a:lnTo>
                <a:lnTo>
                  <a:pt x="1714011" y="2724151"/>
                </a:lnTo>
                <a:lnTo>
                  <a:pt x="1707023" y="2725738"/>
                </a:lnTo>
                <a:lnTo>
                  <a:pt x="1700352" y="2727008"/>
                </a:lnTo>
                <a:lnTo>
                  <a:pt x="1693682" y="2727325"/>
                </a:lnTo>
                <a:lnTo>
                  <a:pt x="1686694" y="2727325"/>
                </a:lnTo>
                <a:lnTo>
                  <a:pt x="1680023" y="2726056"/>
                </a:lnTo>
                <a:lnTo>
                  <a:pt x="1673670" y="2724786"/>
                </a:lnTo>
                <a:lnTo>
                  <a:pt x="1667635" y="2722564"/>
                </a:lnTo>
                <a:lnTo>
                  <a:pt x="1661600" y="2719708"/>
                </a:lnTo>
                <a:lnTo>
                  <a:pt x="1655564" y="2716851"/>
                </a:lnTo>
                <a:lnTo>
                  <a:pt x="1650164" y="2712725"/>
                </a:lnTo>
                <a:lnTo>
                  <a:pt x="1645400" y="2708599"/>
                </a:lnTo>
                <a:lnTo>
                  <a:pt x="1640953" y="2703521"/>
                </a:lnTo>
                <a:lnTo>
                  <a:pt x="1636823" y="2698443"/>
                </a:lnTo>
                <a:lnTo>
                  <a:pt x="1633012" y="2692730"/>
                </a:lnTo>
                <a:lnTo>
                  <a:pt x="1629835" y="2686382"/>
                </a:lnTo>
                <a:lnTo>
                  <a:pt x="1627294" y="2680034"/>
                </a:lnTo>
                <a:lnTo>
                  <a:pt x="1556142" y="2460718"/>
                </a:lnTo>
                <a:lnTo>
                  <a:pt x="1536130" y="2463575"/>
                </a:lnTo>
                <a:lnTo>
                  <a:pt x="1516436" y="2465796"/>
                </a:lnTo>
                <a:lnTo>
                  <a:pt x="1496107" y="2467701"/>
                </a:lnTo>
                <a:lnTo>
                  <a:pt x="1475778" y="2469605"/>
                </a:lnTo>
                <a:lnTo>
                  <a:pt x="1455448" y="2470875"/>
                </a:lnTo>
                <a:lnTo>
                  <a:pt x="1435119" y="2471827"/>
                </a:lnTo>
                <a:lnTo>
                  <a:pt x="1414154" y="2472144"/>
                </a:lnTo>
                <a:lnTo>
                  <a:pt x="1393825" y="2472779"/>
                </a:lnTo>
                <a:lnTo>
                  <a:pt x="1373178" y="2472144"/>
                </a:lnTo>
                <a:lnTo>
                  <a:pt x="1352531" y="2471827"/>
                </a:lnTo>
                <a:lnTo>
                  <a:pt x="1332202" y="2470875"/>
                </a:lnTo>
                <a:lnTo>
                  <a:pt x="1311873" y="2469605"/>
                </a:lnTo>
                <a:lnTo>
                  <a:pt x="1291544" y="2467701"/>
                </a:lnTo>
                <a:lnTo>
                  <a:pt x="1271532" y="2465796"/>
                </a:lnTo>
                <a:lnTo>
                  <a:pt x="1251203" y="2463575"/>
                </a:lnTo>
                <a:lnTo>
                  <a:pt x="1231191" y="2460718"/>
                </a:lnTo>
                <a:lnTo>
                  <a:pt x="1160674" y="2680034"/>
                </a:lnTo>
                <a:lnTo>
                  <a:pt x="1157815" y="2686699"/>
                </a:lnTo>
                <a:lnTo>
                  <a:pt x="1154956" y="2692730"/>
                </a:lnTo>
                <a:lnTo>
                  <a:pt x="1151145" y="2698443"/>
                </a:lnTo>
                <a:lnTo>
                  <a:pt x="1147015" y="2703521"/>
                </a:lnTo>
                <a:lnTo>
                  <a:pt x="1142568" y="2708599"/>
                </a:lnTo>
                <a:lnTo>
                  <a:pt x="1137168" y="2712725"/>
                </a:lnTo>
                <a:lnTo>
                  <a:pt x="1132086" y="2716851"/>
                </a:lnTo>
                <a:lnTo>
                  <a:pt x="1126368" y="2719708"/>
                </a:lnTo>
                <a:lnTo>
                  <a:pt x="1120333" y="2722564"/>
                </a:lnTo>
                <a:lnTo>
                  <a:pt x="1113980" y="2724786"/>
                </a:lnTo>
                <a:lnTo>
                  <a:pt x="1107627" y="2726056"/>
                </a:lnTo>
                <a:lnTo>
                  <a:pt x="1100639" y="2727325"/>
                </a:lnTo>
                <a:lnTo>
                  <a:pt x="1094286" y="2727325"/>
                </a:lnTo>
                <a:lnTo>
                  <a:pt x="1087616" y="2727008"/>
                </a:lnTo>
                <a:lnTo>
                  <a:pt x="1080628" y="2725738"/>
                </a:lnTo>
                <a:lnTo>
                  <a:pt x="1073639" y="2723834"/>
                </a:lnTo>
                <a:lnTo>
                  <a:pt x="852558" y="2652104"/>
                </a:lnTo>
                <a:lnTo>
                  <a:pt x="845888" y="2649565"/>
                </a:lnTo>
                <a:lnTo>
                  <a:pt x="839852" y="2646391"/>
                </a:lnTo>
                <a:lnTo>
                  <a:pt x="834135" y="2642900"/>
                </a:lnTo>
                <a:lnTo>
                  <a:pt x="829052" y="2638774"/>
                </a:lnTo>
                <a:lnTo>
                  <a:pt x="823970" y="2634013"/>
                </a:lnTo>
                <a:lnTo>
                  <a:pt x="819523" y="2629252"/>
                </a:lnTo>
                <a:lnTo>
                  <a:pt x="815711" y="2623856"/>
                </a:lnTo>
                <a:lnTo>
                  <a:pt x="812853" y="2618143"/>
                </a:lnTo>
                <a:lnTo>
                  <a:pt x="809676" y="2612113"/>
                </a:lnTo>
                <a:lnTo>
                  <a:pt x="807770" y="2605765"/>
                </a:lnTo>
                <a:lnTo>
                  <a:pt x="806182" y="2599417"/>
                </a:lnTo>
                <a:lnTo>
                  <a:pt x="805229" y="2592752"/>
                </a:lnTo>
                <a:lnTo>
                  <a:pt x="805229" y="2586404"/>
                </a:lnTo>
                <a:lnTo>
                  <a:pt x="805547" y="2579422"/>
                </a:lnTo>
                <a:lnTo>
                  <a:pt x="806817" y="2572439"/>
                </a:lnTo>
                <a:lnTo>
                  <a:pt x="808088" y="2565457"/>
                </a:lnTo>
                <a:lnTo>
                  <a:pt x="879876" y="2346776"/>
                </a:lnTo>
                <a:lnTo>
                  <a:pt x="861770" y="2336936"/>
                </a:lnTo>
                <a:lnTo>
                  <a:pt x="843982" y="2327097"/>
                </a:lnTo>
                <a:lnTo>
                  <a:pt x="826194" y="2316624"/>
                </a:lnTo>
                <a:lnTo>
                  <a:pt x="808723" y="2306150"/>
                </a:lnTo>
                <a:lnTo>
                  <a:pt x="791570" y="2295041"/>
                </a:lnTo>
                <a:lnTo>
                  <a:pt x="774418" y="2283932"/>
                </a:lnTo>
                <a:lnTo>
                  <a:pt x="757900" y="2272506"/>
                </a:lnTo>
                <a:lnTo>
                  <a:pt x="741065" y="2260446"/>
                </a:lnTo>
                <a:lnTo>
                  <a:pt x="724547" y="2248385"/>
                </a:lnTo>
                <a:lnTo>
                  <a:pt x="708665" y="2236007"/>
                </a:lnTo>
                <a:lnTo>
                  <a:pt x="692783" y="2223311"/>
                </a:lnTo>
                <a:lnTo>
                  <a:pt x="677218" y="2210616"/>
                </a:lnTo>
                <a:lnTo>
                  <a:pt x="661654" y="2197285"/>
                </a:lnTo>
                <a:lnTo>
                  <a:pt x="646724" y="2183638"/>
                </a:lnTo>
                <a:lnTo>
                  <a:pt x="631795" y="2169990"/>
                </a:lnTo>
                <a:lnTo>
                  <a:pt x="616866" y="2155707"/>
                </a:lnTo>
                <a:lnTo>
                  <a:pt x="430726" y="2291232"/>
                </a:lnTo>
                <a:lnTo>
                  <a:pt x="424691" y="2295041"/>
                </a:lnTo>
                <a:lnTo>
                  <a:pt x="418655" y="2298532"/>
                </a:lnTo>
                <a:lnTo>
                  <a:pt x="412303" y="2300754"/>
                </a:lnTo>
                <a:lnTo>
                  <a:pt x="405632" y="2302658"/>
                </a:lnTo>
                <a:lnTo>
                  <a:pt x="399279" y="2303611"/>
                </a:lnTo>
                <a:lnTo>
                  <a:pt x="392609" y="2304563"/>
                </a:lnTo>
                <a:lnTo>
                  <a:pt x="385938" y="2304563"/>
                </a:lnTo>
                <a:lnTo>
                  <a:pt x="379585" y="2303611"/>
                </a:lnTo>
                <a:lnTo>
                  <a:pt x="372915" y="2302341"/>
                </a:lnTo>
                <a:lnTo>
                  <a:pt x="366562" y="2300437"/>
                </a:lnTo>
                <a:lnTo>
                  <a:pt x="360527" y="2297898"/>
                </a:lnTo>
                <a:lnTo>
                  <a:pt x="354491" y="2294724"/>
                </a:lnTo>
                <a:lnTo>
                  <a:pt x="349409" y="2290915"/>
                </a:lnTo>
                <a:lnTo>
                  <a:pt x="344009" y="2286472"/>
                </a:lnTo>
                <a:lnTo>
                  <a:pt x="339244" y="2281711"/>
                </a:lnTo>
                <a:lnTo>
                  <a:pt x="334797" y="2276315"/>
                </a:lnTo>
                <a:lnTo>
                  <a:pt x="197575" y="2087786"/>
                </a:lnTo>
                <a:lnTo>
                  <a:pt x="193763" y="2082073"/>
                </a:lnTo>
                <a:lnTo>
                  <a:pt x="190904" y="2076360"/>
                </a:lnTo>
                <a:lnTo>
                  <a:pt x="188363" y="2069695"/>
                </a:lnTo>
                <a:lnTo>
                  <a:pt x="186457" y="2063347"/>
                </a:lnTo>
                <a:lnTo>
                  <a:pt x="185187" y="2056682"/>
                </a:lnTo>
                <a:lnTo>
                  <a:pt x="184869" y="2050334"/>
                </a:lnTo>
                <a:lnTo>
                  <a:pt x="184869" y="2043352"/>
                </a:lnTo>
                <a:lnTo>
                  <a:pt x="185504" y="2037004"/>
                </a:lnTo>
                <a:lnTo>
                  <a:pt x="187092" y="2030656"/>
                </a:lnTo>
                <a:lnTo>
                  <a:pt x="188998" y="2024308"/>
                </a:lnTo>
                <a:lnTo>
                  <a:pt x="191540" y="2018278"/>
                </a:lnTo>
                <a:lnTo>
                  <a:pt x="194716" y="2012247"/>
                </a:lnTo>
                <a:lnTo>
                  <a:pt x="198528" y="2006534"/>
                </a:lnTo>
                <a:lnTo>
                  <a:pt x="202657" y="2001456"/>
                </a:lnTo>
                <a:lnTo>
                  <a:pt x="207422" y="1996695"/>
                </a:lnTo>
                <a:lnTo>
                  <a:pt x="213139" y="1992252"/>
                </a:lnTo>
                <a:lnTo>
                  <a:pt x="399279" y="1857044"/>
                </a:lnTo>
                <a:lnTo>
                  <a:pt x="390703" y="1838953"/>
                </a:lnTo>
                <a:lnTo>
                  <a:pt x="382444" y="1820544"/>
                </a:lnTo>
                <a:lnTo>
                  <a:pt x="374185" y="1802453"/>
                </a:lnTo>
                <a:lnTo>
                  <a:pt x="366244" y="1783410"/>
                </a:lnTo>
                <a:lnTo>
                  <a:pt x="358621" y="1764684"/>
                </a:lnTo>
                <a:lnTo>
                  <a:pt x="351632" y="1745958"/>
                </a:lnTo>
                <a:lnTo>
                  <a:pt x="344962" y="1726914"/>
                </a:lnTo>
                <a:lnTo>
                  <a:pt x="338291" y="1707554"/>
                </a:lnTo>
                <a:lnTo>
                  <a:pt x="332256" y="1688510"/>
                </a:lnTo>
                <a:lnTo>
                  <a:pt x="326221" y="1668832"/>
                </a:lnTo>
                <a:lnTo>
                  <a:pt x="321139" y="1648837"/>
                </a:lnTo>
                <a:lnTo>
                  <a:pt x="315739" y="1629476"/>
                </a:lnTo>
                <a:lnTo>
                  <a:pt x="311292" y="1609163"/>
                </a:lnTo>
                <a:lnTo>
                  <a:pt x="306845" y="1589168"/>
                </a:lnTo>
                <a:lnTo>
                  <a:pt x="303033" y="1568855"/>
                </a:lnTo>
                <a:lnTo>
                  <a:pt x="299221" y="1548542"/>
                </a:lnTo>
                <a:lnTo>
                  <a:pt x="68929" y="1548542"/>
                </a:lnTo>
                <a:lnTo>
                  <a:pt x="61623" y="1548224"/>
                </a:lnTo>
                <a:lnTo>
                  <a:pt x="54952" y="1546955"/>
                </a:lnTo>
                <a:lnTo>
                  <a:pt x="48282" y="1545368"/>
                </a:lnTo>
                <a:lnTo>
                  <a:pt x="41929" y="1543146"/>
                </a:lnTo>
                <a:lnTo>
                  <a:pt x="36211" y="1540290"/>
                </a:lnTo>
                <a:lnTo>
                  <a:pt x="30494" y="1536798"/>
                </a:lnTo>
                <a:lnTo>
                  <a:pt x="24776" y="1532672"/>
                </a:lnTo>
                <a:lnTo>
                  <a:pt x="20329" y="1528546"/>
                </a:lnTo>
                <a:lnTo>
                  <a:pt x="15882" y="1523785"/>
                </a:lnTo>
                <a:lnTo>
                  <a:pt x="11753" y="1518390"/>
                </a:lnTo>
                <a:lnTo>
                  <a:pt x="8259" y="1512677"/>
                </a:lnTo>
                <a:lnTo>
                  <a:pt x="5400" y="1506646"/>
                </a:lnTo>
                <a:lnTo>
                  <a:pt x="2859" y="1500299"/>
                </a:lnTo>
                <a:lnTo>
                  <a:pt x="1588" y="1493951"/>
                </a:lnTo>
                <a:lnTo>
                  <a:pt x="317" y="1486651"/>
                </a:lnTo>
                <a:lnTo>
                  <a:pt x="0" y="1479986"/>
                </a:lnTo>
                <a:lnTo>
                  <a:pt x="0" y="1247022"/>
                </a:lnTo>
                <a:lnTo>
                  <a:pt x="317" y="1240357"/>
                </a:lnTo>
                <a:lnTo>
                  <a:pt x="1588" y="1233692"/>
                </a:lnTo>
                <a:lnTo>
                  <a:pt x="2859" y="1226709"/>
                </a:lnTo>
                <a:lnTo>
                  <a:pt x="5400" y="1220361"/>
                </a:lnTo>
                <a:lnTo>
                  <a:pt x="8259" y="1214966"/>
                </a:lnTo>
                <a:lnTo>
                  <a:pt x="11753" y="1209253"/>
                </a:lnTo>
                <a:lnTo>
                  <a:pt x="15882" y="1203857"/>
                </a:lnTo>
                <a:lnTo>
                  <a:pt x="20329" y="1199096"/>
                </a:lnTo>
                <a:lnTo>
                  <a:pt x="24776" y="1194653"/>
                </a:lnTo>
                <a:lnTo>
                  <a:pt x="30494" y="1190527"/>
                </a:lnTo>
                <a:lnTo>
                  <a:pt x="36211" y="1187035"/>
                </a:lnTo>
                <a:lnTo>
                  <a:pt x="41929" y="1184496"/>
                </a:lnTo>
                <a:lnTo>
                  <a:pt x="48282" y="1181640"/>
                </a:lnTo>
                <a:lnTo>
                  <a:pt x="54952" y="1180370"/>
                </a:lnTo>
                <a:lnTo>
                  <a:pt x="61623" y="1179101"/>
                </a:lnTo>
                <a:lnTo>
                  <a:pt x="68929" y="1178783"/>
                </a:lnTo>
                <a:lnTo>
                  <a:pt x="299221" y="1178783"/>
                </a:lnTo>
                <a:lnTo>
                  <a:pt x="303033" y="1158470"/>
                </a:lnTo>
                <a:lnTo>
                  <a:pt x="306845" y="1138158"/>
                </a:lnTo>
                <a:lnTo>
                  <a:pt x="311292" y="1118162"/>
                </a:lnTo>
                <a:lnTo>
                  <a:pt x="315739" y="1098167"/>
                </a:lnTo>
                <a:lnTo>
                  <a:pt x="321139" y="1078171"/>
                </a:lnTo>
                <a:lnTo>
                  <a:pt x="326221" y="1058493"/>
                </a:lnTo>
                <a:lnTo>
                  <a:pt x="332256" y="1038815"/>
                </a:lnTo>
                <a:lnTo>
                  <a:pt x="338291" y="1019454"/>
                </a:lnTo>
                <a:lnTo>
                  <a:pt x="344962" y="1000411"/>
                </a:lnTo>
                <a:lnTo>
                  <a:pt x="351632" y="981367"/>
                </a:lnTo>
                <a:lnTo>
                  <a:pt x="358621" y="962324"/>
                </a:lnTo>
                <a:lnTo>
                  <a:pt x="366244" y="943598"/>
                </a:lnTo>
                <a:lnTo>
                  <a:pt x="374185" y="924872"/>
                </a:lnTo>
                <a:lnTo>
                  <a:pt x="382444" y="906463"/>
                </a:lnTo>
                <a:lnTo>
                  <a:pt x="390703" y="888372"/>
                </a:lnTo>
                <a:lnTo>
                  <a:pt x="399279" y="870281"/>
                </a:lnTo>
                <a:lnTo>
                  <a:pt x="213139" y="734756"/>
                </a:lnTo>
                <a:lnTo>
                  <a:pt x="207422" y="730312"/>
                </a:lnTo>
                <a:lnTo>
                  <a:pt x="202657" y="725552"/>
                </a:lnTo>
                <a:lnTo>
                  <a:pt x="198528" y="720473"/>
                </a:lnTo>
                <a:lnTo>
                  <a:pt x="194716" y="715078"/>
                </a:lnTo>
                <a:lnTo>
                  <a:pt x="191540" y="709047"/>
                </a:lnTo>
                <a:lnTo>
                  <a:pt x="188998" y="703017"/>
                </a:lnTo>
                <a:lnTo>
                  <a:pt x="187092" y="696352"/>
                </a:lnTo>
                <a:lnTo>
                  <a:pt x="185504" y="690004"/>
                </a:lnTo>
                <a:lnTo>
                  <a:pt x="184869" y="683656"/>
                </a:lnTo>
                <a:lnTo>
                  <a:pt x="184869" y="676991"/>
                </a:lnTo>
                <a:lnTo>
                  <a:pt x="185187" y="670326"/>
                </a:lnTo>
                <a:lnTo>
                  <a:pt x="186457" y="663661"/>
                </a:lnTo>
                <a:lnTo>
                  <a:pt x="188363" y="657313"/>
                </a:lnTo>
                <a:lnTo>
                  <a:pt x="190904" y="650965"/>
                </a:lnTo>
                <a:lnTo>
                  <a:pt x="193763" y="644935"/>
                </a:lnTo>
                <a:lnTo>
                  <a:pt x="197575" y="638904"/>
                </a:lnTo>
                <a:lnTo>
                  <a:pt x="334797" y="451327"/>
                </a:lnTo>
                <a:lnTo>
                  <a:pt x="339244" y="445614"/>
                </a:lnTo>
                <a:lnTo>
                  <a:pt x="344009" y="440854"/>
                </a:lnTo>
                <a:lnTo>
                  <a:pt x="349409" y="436093"/>
                </a:lnTo>
                <a:lnTo>
                  <a:pt x="354491" y="432601"/>
                </a:lnTo>
                <a:lnTo>
                  <a:pt x="360527" y="429428"/>
                </a:lnTo>
                <a:lnTo>
                  <a:pt x="366562" y="426888"/>
                </a:lnTo>
                <a:lnTo>
                  <a:pt x="372915" y="424984"/>
                </a:lnTo>
                <a:lnTo>
                  <a:pt x="379585" y="423397"/>
                </a:lnTo>
                <a:lnTo>
                  <a:pt x="385938" y="422762"/>
                </a:lnTo>
                <a:lnTo>
                  <a:pt x="392609" y="422762"/>
                </a:lnTo>
                <a:lnTo>
                  <a:pt x="399279" y="423397"/>
                </a:lnTo>
                <a:lnTo>
                  <a:pt x="405632" y="424667"/>
                </a:lnTo>
                <a:lnTo>
                  <a:pt x="412303" y="426571"/>
                </a:lnTo>
                <a:lnTo>
                  <a:pt x="418655" y="428793"/>
                </a:lnTo>
                <a:lnTo>
                  <a:pt x="424691" y="431967"/>
                </a:lnTo>
                <a:lnTo>
                  <a:pt x="430726" y="435775"/>
                </a:lnTo>
                <a:lnTo>
                  <a:pt x="616866" y="571301"/>
                </a:lnTo>
                <a:lnTo>
                  <a:pt x="631795" y="557335"/>
                </a:lnTo>
                <a:lnTo>
                  <a:pt x="646724" y="543370"/>
                </a:lnTo>
                <a:lnTo>
                  <a:pt x="661654" y="529723"/>
                </a:lnTo>
                <a:lnTo>
                  <a:pt x="677218" y="516709"/>
                </a:lnTo>
                <a:lnTo>
                  <a:pt x="693101" y="503697"/>
                </a:lnTo>
                <a:lnTo>
                  <a:pt x="708665" y="491001"/>
                </a:lnTo>
                <a:lnTo>
                  <a:pt x="724547" y="478623"/>
                </a:lnTo>
                <a:lnTo>
                  <a:pt x="741065" y="466562"/>
                </a:lnTo>
                <a:lnTo>
                  <a:pt x="757900" y="454501"/>
                </a:lnTo>
                <a:lnTo>
                  <a:pt x="774418" y="443393"/>
                </a:lnTo>
                <a:lnTo>
                  <a:pt x="791570" y="431967"/>
                </a:lnTo>
                <a:lnTo>
                  <a:pt x="808723" y="421175"/>
                </a:lnTo>
                <a:lnTo>
                  <a:pt x="826194" y="410702"/>
                </a:lnTo>
                <a:lnTo>
                  <a:pt x="843982" y="400228"/>
                </a:lnTo>
                <a:lnTo>
                  <a:pt x="861770" y="390389"/>
                </a:lnTo>
                <a:lnTo>
                  <a:pt x="879876" y="380550"/>
                </a:lnTo>
                <a:lnTo>
                  <a:pt x="808088" y="161551"/>
                </a:lnTo>
                <a:lnTo>
                  <a:pt x="806182" y="154886"/>
                </a:lnTo>
                <a:lnTo>
                  <a:pt x="805547" y="147586"/>
                </a:lnTo>
                <a:lnTo>
                  <a:pt x="804911" y="140921"/>
                </a:lnTo>
                <a:lnTo>
                  <a:pt x="805229" y="134573"/>
                </a:lnTo>
                <a:lnTo>
                  <a:pt x="805864" y="127908"/>
                </a:lnTo>
                <a:lnTo>
                  <a:pt x="807770" y="121243"/>
                </a:lnTo>
                <a:lnTo>
                  <a:pt x="809676" y="114895"/>
                </a:lnTo>
                <a:lnTo>
                  <a:pt x="812217" y="109499"/>
                </a:lnTo>
                <a:lnTo>
                  <a:pt x="815711" y="103469"/>
                </a:lnTo>
                <a:lnTo>
                  <a:pt x="819523" y="98073"/>
                </a:lnTo>
                <a:lnTo>
                  <a:pt x="823970" y="93312"/>
                </a:lnTo>
                <a:lnTo>
                  <a:pt x="829052" y="88552"/>
                </a:lnTo>
                <a:lnTo>
                  <a:pt x="834135" y="84426"/>
                </a:lnTo>
                <a:lnTo>
                  <a:pt x="839852" y="80617"/>
                </a:lnTo>
                <a:lnTo>
                  <a:pt x="845888" y="77760"/>
                </a:lnTo>
                <a:lnTo>
                  <a:pt x="852558" y="75221"/>
                </a:lnTo>
                <a:lnTo>
                  <a:pt x="1073957" y="2857"/>
                </a:lnTo>
                <a:lnTo>
                  <a:pt x="1080628" y="1270"/>
                </a:lnTo>
                <a:lnTo>
                  <a:pt x="1087616" y="317"/>
                </a:lnTo>
                <a:lnTo>
                  <a:pt x="1094286" y="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nchor="ctr"/>
          <a:lstStyle/>
          <a:p>
            <a:endParaRPr lang="zh-CN" altLang="en-US"/>
          </a:p>
        </p:txBody>
      </p:sp>
      <p:sp>
        <p:nvSpPr>
          <p:cNvPr id="11276" name="KSO_Shape"/>
          <p:cNvSpPr>
            <a:spLocks noChangeArrowheads="1"/>
          </p:cNvSpPr>
          <p:nvPr/>
        </p:nvSpPr>
        <p:spPr bwMode="auto">
          <a:xfrm>
            <a:off x="2100263" y="4505325"/>
            <a:ext cx="815975" cy="1030288"/>
          </a:xfrm>
          <a:custGeom>
            <a:avLst/>
            <a:gdLst>
              <a:gd name="T0" fmla="*/ 1005872 w 3132350"/>
              <a:gd name="T1" fmla="*/ 679617 h 3959240"/>
              <a:gd name="T2" fmla="*/ 1142879 w 3132350"/>
              <a:gd name="T3" fmla="*/ 679617 h 3959240"/>
              <a:gd name="T4" fmla="*/ 1142879 w 3132350"/>
              <a:gd name="T5" fmla="*/ 1011617 h 3959240"/>
              <a:gd name="T6" fmla="*/ 1474879 w 3132350"/>
              <a:gd name="T7" fmla="*/ 1011617 h 3959240"/>
              <a:gd name="T8" fmla="*/ 1474879 w 3132350"/>
              <a:gd name="T9" fmla="*/ 1148624 h 3959240"/>
              <a:gd name="T10" fmla="*/ 1142879 w 3132350"/>
              <a:gd name="T11" fmla="*/ 1148624 h 3959240"/>
              <a:gd name="T12" fmla="*/ 1142879 w 3132350"/>
              <a:gd name="T13" fmla="*/ 1480624 h 3959240"/>
              <a:gd name="T14" fmla="*/ 1005872 w 3132350"/>
              <a:gd name="T15" fmla="*/ 1480624 h 3959240"/>
              <a:gd name="T16" fmla="*/ 1005872 w 3132350"/>
              <a:gd name="T17" fmla="*/ 1148624 h 3959240"/>
              <a:gd name="T18" fmla="*/ 673872 w 3132350"/>
              <a:gd name="T19" fmla="*/ 1148624 h 3959240"/>
              <a:gd name="T20" fmla="*/ 673872 w 3132350"/>
              <a:gd name="T21" fmla="*/ 1011617 h 3959240"/>
              <a:gd name="T22" fmla="*/ 1005872 w 3132350"/>
              <a:gd name="T23" fmla="*/ 1011617 h 3959240"/>
              <a:gd name="T24" fmla="*/ 1005872 w 3132350"/>
              <a:gd name="T25" fmla="*/ 679617 h 3959240"/>
              <a:gd name="T26" fmla="*/ 1080120 w 3132350"/>
              <a:gd name="T27" fmla="*/ 151325 h 3959240"/>
              <a:gd name="T28" fmla="*/ 151325 w 3132350"/>
              <a:gd name="T29" fmla="*/ 1080120 h 3959240"/>
              <a:gd name="T30" fmla="*/ 1080120 w 3132350"/>
              <a:gd name="T31" fmla="*/ 2008915 h 3959240"/>
              <a:gd name="T32" fmla="*/ 2008915 w 3132350"/>
              <a:gd name="T33" fmla="*/ 1080120 h 3959240"/>
              <a:gd name="T34" fmla="*/ 1080120 w 3132350"/>
              <a:gd name="T35" fmla="*/ 151325 h 3959240"/>
              <a:gd name="T36" fmla="*/ 1080120 w 3132350"/>
              <a:gd name="T37" fmla="*/ 0 h 3959240"/>
              <a:gd name="T38" fmla="*/ 2160240 w 3132350"/>
              <a:gd name="T39" fmla="*/ 1080120 h 3959240"/>
              <a:gd name="T40" fmla="*/ 1741553 w 3132350"/>
              <a:gd name="T41" fmla="*/ 1932755 h 3959240"/>
              <a:gd name="T42" fmla="*/ 1967917 w 3132350"/>
              <a:gd name="T43" fmla="*/ 2284217 h 3959240"/>
              <a:gd name="T44" fmla="*/ 2037145 w 3132350"/>
              <a:gd name="T45" fmla="*/ 2234618 h 3959240"/>
              <a:gd name="T46" fmla="*/ 3125302 w 3132350"/>
              <a:gd name="T47" fmla="*/ 3789029 h 3959240"/>
              <a:gd name="T48" fmla="*/ 2895645 w 3132350"/>
              <a:gd name="T49" fmla="*/ 3957062 h 3959240"/>
              <a:gd name="T50" fmla="*/ 1784689 w 3132350"/>
              <a:gd name="T51" fmla="*/ 2415489 h 3959240"/>
              <a:gd name="T52" fmla="*/ 1850702 w 3132350"/>
              <a:gd name="T53" fmla="*/ 2368194 h 3959240"/>
              <a:gd name="T54" fmla="*/ 1622163 w 3132350"/>
              <a:gd name="T55" fmla="*/ 2013355 h 3959240"/>
              <a:gd name="T56" fmla="*/ 1080120 w 3132350"/>
              <a:gd name="T57" fmla="*/ 2160240 h 3959240"/>
              <a:gd name="T58" fmla="*/ 0 w 3132350"/>
              <a:gd name="T59" fmla="*/ 1080120 h 3959240"/>
              <a:gd name="T60" fmla="*/ 1080120 w 3132350"/>
              <a:gd name="T61" fmla="*/ 0 h 3959240"/>
              <a:gd name="T62" fmla="*/ 0 w 3132350"/>
              <a:gd name="T63" fmla="*/ 0 h 3959240"/>
              <a:gd name="T64" fmla="*/ 3132350 w 3132350"/>
              <a:gd name="T65" fmla="*/ 3959240 h 3959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T62" t="T63" r="T64" b="T65"/>
            <a:pathLst>
              <a:path w="3132350" h="3959240">
                <a:moveTo>
                  <a:pt x="1005872" y="679617"/>
                </a:moveTo>
                <a:lnTo>
                  <a:pt x="1142879" y="679617"/>
                </a:lnTo>
                <a:lnTo>
                  <a:pt x="1142879" y="1011617"/>
                </a:lnTo>
                <a:lnTo>
                  <a:pt x="1474879" y="1011617"/>
                </a:lnTo>
                <a:lnTo>
                  <a:pt x="1474879" y="1148624"/>
                </a:lnTo>
                <a:lnTo>
                  <a:pt x="1142879" y="1148624"/>
                </a:lnTo>
                <a:lnTo>
                  <a:pt x="1142879" y="1480624"/>
                </a:lnTo>
                <a:lnTo>
                  <a:pt x="1005872" y="1480624"/>
                </a:lnTo>
                <a:lnTo>
                  <a:pt x="1005872" y="1148624"/>
                </a:lnTo>
                <a:lnTo>
                  <a:pt x="673872" y="1148624"/>
                </a:lnTo>
                <a:lnTo>
                  <a:pt x="673872" y="1011617"/>
                </a:lnTo>
                <a:lnTo>
                  <a:pt x="1005872" y="1011617"/>
                </a:lnTo>
                <a:lnTo>
                  <a:pt x="1005872" y="679617"/>
                </a:lnTo>
                <a:close/>
                <a:moveTo>
                  <a:pt x="1080120" y="151325"/>
                </a:moveTo>
                <a:cubicBezTo>
                  <a:pt x="567161" y="151325"/>
                  <a:pt x="151325" y="567161"/>
                  <a:pt x="151325" y="1080120"/>
                </a:cubicBezTo>
                <a:cubicBezTo>
                  <a:pt x="151325" y="1593079"/>
                  <a:pt x="567161" y="2008915"/>
                  <a:pt x="1080120" y="2008915"/>
                </a:cubicBezTo>
                <a:cubicBezTo>
                  <a:pt x="1593079" y="2008915"/>
                  <a:pt x="2008915" y="1593079"/>
                  <a:pt x="2008915" y="1080120"/>
                </a:cubicBezTo>
                <a:cubicBezTo>
                  <a:pt x="2008915" y="567161"/>
                  <a:pt x="1593079" y="151325"/>
                  <a:pt x="1080120" y="151325"/>
                </a:cubicBezTo>
                <a:close/>
                <a:moveTo>
                  <a:pt x="1080120" y="0"/>
                </a:moveTo>
                <a:cubicBezTo>
                  <a:pt x="1676654" y="0"/>
                  <a:pt x="2160240" y="483586"/>
                  <a:pt x="2160240" y="1080120"/>
                </a:cubicBezTo>
                <a:cubicBezTo>
                  <a:pt x="2160240" y="1427165"/>
                  <a:pt x="1996568" y="1735982"/>
                  <a:pt x="1741553" y="1932755"/>
                </a:cubicBezTo>
                <a:lnTo>
                  <a:pt x="1967917" y="2284217"/>
                </a:lnTo>
                <a:lnTo>
                  <a:pt x="2037145" y="2234618"/>
                </a:lnTo>
                <a:cubicBezTo>
                  <a:pt x="2913254" y="2995439"/>
                  <a:pt x="3181132" y="3578954"/>
                  <a:pt x="3125302" y="3789029"/>
                </a:cubicBezTo>
                <a:cubicBezTo>
                  <a:pt x="3106500" y="3931371"/>
                  <a:pt x="2976322" y="3969409"/>
                  <a:pt x="2895645" y="3957062"/>
                </a:cubicBezTo>
                <a:cubicBezTo>
                  <a:pt x="2363446" y="3830214"/>
                  <a:pt x="1961795" y="2830323"/>
                  <a:pt x="1784689" y="2415489"/>
                </a:cubicBezTo>
                <a:lnTo>
                  <a:pt x="1850702" y="2368194"/>
                </a:lnTo>
                <a:lnTo>
                  <a:pt x="1622163" y="2013355"/>
                </a:lnTo>
                <a:cubicBezTo>
                  <a:pt x="1463260" y="2107083"/>
                  <a:pt x="1277898" y="2160240"/>
                  <a:pt x="1080120" y="2160240"/>
                </a:cubicBezTo>
                <a:cubicBezTo>
                  <a:pt x="483586" y="2160240"/>
                  <a:pt x="0" y="1676654"/>
                  <a:pt x="0" y="1080120"/>
                </a:cubicBezTo>
                <a:cubicBezTo>
                  <a:pt x="0" y="483586"/>
                  <a:pt x="483586" y="0"/>
                  <a:pt x="1080120" y="0"/>
                </a:cubicBezTo>
                <a:close/>
              </a:path>
            </a:pathLst>
          </a:cu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11277" name="矩形 33"/>
          <p:cNvSpPr>
            <a:spLocks noChangeArrowheads="1"/>
          </p:cNvSpPr>
          <p:nvPr/>
        </p:nvSpPr>
        <p:spPr bwMode="auto">
          <a:xfrm>
            <a:off x="4491038" y="1665288"/>
            <a:ext cx="4535487"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这里输入简单字概述这里输入简单简单的文字概述这里</a:t>
            </a:r>
            <a:endParaRPr lang="en-US" altLang="zh-CN"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输入简单的文字概述简单的文字这里输入简单的文字概述简单的文字</a:t>
            </a:r>
            <a:endParaRPr lang="zh-CN" altLang="en-US" sz="1400">
              <a:solidFill>
                <a:srgbClr val="000000"/>
              </a:solidFill>
              <a:latin typeface="Calibri" panose="020F0502020204030204" pitchFamily="34" charset="0"/>
              <a:sym typeface="宋体" panose="02010600030101010101" pitchFamily="2" charset="-122"/>
            </a:endParaRPr>
          </a:p>
        </p:txBody>
      </p:sp>
      <p:sp>
        <p:nvSpPr>
          <p:cNvPr id="11278" name="TextBox 4"/>
          <p:cNvSpPr>
            <a:spLocks noChangeArrowheads="1"/>
          </p:cNvSpPr>
          <p:nvPr/>
        </p:nvSpPr>
        <p:spPr bwMode="auto">
          <a:xfrm>
            <a:off x="4429125" y="1155700"/>
            <a:ext cx="1716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b="1">
                <a:latin typeface="Franklin Gothic Book" pitchFamily="34" charset="0"/>
                <a:ea typeface="微软雅黑" panose="020B0503020204020204" pitchFamily="34" charset="-122"/>
                <a:sym typeface="Franklin Gothic Book" pitchFamily="34" charset="0"/>
              </a:rPr>
              <a:t>点击添加标题</a:t>
            </a:r>
            <a:endParaRPr lang="en-US" altLang="zh-CN" b="1">
              <a:latin typeface="Franklin Gothic Book" pitchFamily="34" charset="0"/>
              <a:ea typeface="微软雅黑" panose="020B0503020204020204" pitchFamily="34" charset="-122"/>
              <a:sym typeface="Franklin Gothic Book" pitchFamily="34" charset="0"/>
            </a:endParaRPr>
          </a:p>
        </p:txBody>
      </p:sp>
      <p:sp>
        <p:nvSpPr>
          <p:cNvPr id="11279" name="矩形 35"/>
          <p:cNvSpPr>
            <a:spLocks noChangeArrowheads="1"/>
          </p:cNvSpPr>
          <p:nvPr/>
        </p:nvSpPr>
        <p:spPr bwMode="auto">
          <a:xfrm>
            <a:off x="4491038" y="3243263"/>
            <a:ext cx="4535487"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这里输入简单字概述这里输入简单简单的文字概述这里</a:t>
            </a:r>
            <a:endParaRPr lang="en-US" altLang="zh-CN"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输入简单的文字概述简单的文字这里输入简单的文字概述简单的文字</a:t>
            </a:r>
            <a:endParaRPr lang="zh-CN" altLang="en-US" sz="1400">
              <a:solidFill>
                <a:srgbClr val="000000"/>
              </a:solidFill>
              <a:latin typeface="Calibri" panose="020F0502020204030204" pitchFamily="34" charset="0"/>
              <a:sym typeface="宋体" panose="02010600030101010101" pitchFamily="2" charset="-122"/>
            </a:endParaRPr>
          </a:p>
        </p:txBody>
      </p:sp>
      <p:sp>
        <p:nvSpPr>
          <p:cNvPr id="11280" name="TextBox 4"/>
          <p:cNvSpPr>
            <a:spLocks noChangeArrowheads="1"/>
          </p:cNvSpPr>
          <p:nvPr/>
        </p:nvSpPr>
        <p:spPr bwMode="auto">
          <a:xfrm>
            <a:off x="4429125" y="2733675"/>
            <a:ext cx="1716088"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b="1">
                <a:latin typeface="Franklin Gothic Book" pitchFamily="34" charset="0"/>
                <a:ea typeface="微软雅黑" panose="020B0503020204020204" pitchFamily="34" charset="-122"/>
                <a:sym typeface="Franklin Gothic Book" pitchFamily="34" charset="0"/>
              </a:rPr>
              <a:t>点击添加标题</a:t>
            </a:r>
            <a:endParaRPr lang="en-US" altLang="zh-CN" b="1">
              <a:latin typeface="Franklin Gothic Book" pitchFamily="34" charset="0"/>
              <a:ea typeface="微软雅黑" panose="020B0503020204020204" pitchFamily="34" charset="-122"/>
              <a:sym typeface="Franklin Gothic Book" pitchFamily="34" charset="0"/>
            </a:endParaRPr>
          </a:p>
        </p:txBody>
      </p:sp>
      <p:sp>
        <p:nvSpPr>
          <p:cNvPr id="11281" name="矩形 37"/>
          <p:cNvSpPr>
            <a:spLocks noChangeArrowheads="1"/>
          </p:cNvSpPr>
          <p:nvPr/>
        </p:nvSpPr>
        <p:spPr bwMode="auto">
          <a:xfrm>
            <a:off x="4552950" y="4829175"/>
            <a:ext cx="45354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这里输入简单字概述这里输入简单简单的文字概述这里</a:t>
            </a:r>
            <a:endParaRPr lang="en-US" altLang="zh-CN"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输入简单的文字概述简单的文字这里输入简单的文字概述简单的文字</a:t>
            </a:r>
            <a:endParaRPr lang="zh-CN" altLang="en-US" sz="1400">
              <a:solidFill>
                <a:srgbClr val="000000"/>
              </a:solidFill>
              <a:latin typeface="Calibri" panose="020F0502020204030204" pitchFamily="34" charset="0"/>
              <a:sym typeface="宋体" panose="02010600030101010101" pitchFamily="2" charset="-122"/>
            </a:endParaRPr>
          </a:p>
        </p:txBody>
      </p:sp>
      <p:sp>
        <p:nvSpPr>
          <p:cNvPr id="11282" name="TextBox 4"/>
          <p:cNvSpPr>
            <a:spLocks noChangeArrowheads="1"/>
          </p:cNvSpPr>
          <p:nvPr/>
        </p:nvSpPr>
        <p:spPr bwMode="auto">
          <a:xfrm>
            <a:off x="4491038" y="4319588"/>
            <a:ext cx="171608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b="1">
                <a:latin typeface="Franklin Gothic Book" pitchFamily="34" charset="0"/>
                <a:ea typeface="微软雅黑" panose="020B0503020204020204" pitchFamily="34" charset="-122"/>
                <a:sym typeface="Franklin Gothic Book" pitchFamily="34" charset="0"/>
              </a:rPr>
              <a:t>点击添加标题</a:t>
            </a:r>
            <a:endParaRPr lang="en-US" altLang="zh-CN" b="1">
              <a:latin typeface="Franklin Gothic Book" pitchFamily="34" charset="0"/>
              <a:ea typeface="微软雅黑" panose="020B0503020204020204" pitchFamily="34" charset="-122"/>
              <a:sym typeface="Franklin Gothic Book"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2292" name="等腰三角形 7"/>
          <p:cNvSpPr>
            <a:spLocks noChangeArrowheads="1"/>
          </p:cNvSpPr>
          <p:nvPr/>
        </p:nvSpPr>
        <p:spPr bwMode="auto">
          <a:xfrm rot="5400000" flipH="1">
            <a:off x="1859756" y="2623344"/>
            <a:ext cx="327025" cy="268288"/>
          </a:xfrm>
          <a:custGeom>
            <a:avLst/>
            <a:gdLst>
              <a:gd name="T0" fmla="*/ 0 w 328844"/>
              <a:gd name="T1" fmla="*/ 268288 h 268748"/>
              <a:gd name="T2" fmla="*/ 183643 w 328844"/>
              <a:gd name="T3" fmla="*/ 0 h 268748"/>
              <a:gd name="T4" fmla="*/ 327025 w 328844"/>
              <a:gd name="T5" fmla="*/ 268288 h 268748"/>
              <a:gd name="T6" fmla="*/ 0 w 328844"/>
              <a:gd name="T7" fmla="*/ 268288 h 268748"/>
              <a:gd name="T8" fmla="*/ 0 60000 65536"/>
              <a:gd name="T9" fmla="*/ 0 60000 65536"/>
              <a:gd name="T10" fmla="*/ 0 60000 65536"/>
              <a:gd name="T11" fmla="*/ 0 60000 65536"/>
              <a:gd name="T12" fmla="*/ 0 w 328844"/>
              <a:gd name="T13" fmla="*/ 0 h 268748"/>
              <a:gd name="T14" fmla="*/ 328844 w 328844"/>
              <a:gd name="T15" fmla="*/ 268748 h 268748"/>
            </a:gdLst>
            <a:ahLst/>
            <a:cxnLst>
              <a:cxn ang="T8">
                <a:pos x="T0" y="T1"/>
              </a:cxn>
              <a:cxn ang="T9">
                <a:pos x="T2" y="T3"/>
              </a:cxn>
              <a:cxn ang="T10">
                <a:pos x="T4" y="T5"/>
              </a:cxn>
              <a:cxn ang="T11">
                <a:pos x="T6" y="T7"/>
              </a:cxn>
            </a:cxnLst>
            <a:rect l="T12" t="T13" r="T14" b="T15"/>
            <a:pathLst>
              <a:path w="328844" h="268748">
                <a:moveTo>
                  <a:pt x="0" y="268748"/>
                </a:moveTo>
                <a:lnTo>
                  <a:pt x="184664" y="0"/>
                </a:lnTo>
                <a:lnTo>
                  <a:pt x="328844" y="268748"/>
                </a:lnTo>
                <a:lnTo>
                  <a:pt x="0" y="268748"/>
                </a:lnTo>
                <a:close/>
              </a:path>
            </a:pathLst>
          </a:cu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pic>
        <p:nvPicPr>
          <p:cNvPr id="12293" name="图片 10"/>
          <p:cNvPicPr>
            <a:picLocks noChangeAspect="1" noChangeArrowheads="1"/>
          </p:cNvPicPr>
          <p:nvPr/>
        </p:nvPicPr>
        <p:blipFill>
          <a:blip r:embed="rId3">
            <a:biLevel thresh="50000"/>
            <a:grayscl/>
            <a:extLst>
              <a:ext uri="{28A0092B-C50C-407E-A947-70E740481C1C}">
                <a14:useLocalDpi xmlns:a14="http://schemas.microsoft.com/office/drawing/2010/main" val="0"/>
              </a:ext>
            </a:extLst>
          </a:blip>
          <a:srcRect l="88019" t="22713" r="2956" b="25211"/>
          <a:stretch>
            <a:fillRect/>
          </a:stretch>
        </p:blipFill>
        <p:spPr bwMode="auto">
          <a:xfrm>
            <a:off x="1892300" y="1816100"/>
            <a:ext cx="104775"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pic>
      <p:sp>
        <p:nvSpPr>
          <p:cNvPr id="12294" name="直角三角形 6"/>
          <p:cNvSpPr>
            <a:spLocks noChangeArrowheads="1"/>
          </p:cNvSpPr>
          <p:nvPr/>
        </p:nvSpPr>
        <p:spPr bwMode="auto">
          <a:xfrm flipH="1">
            <a:off x="1655763" y="2736850"/>
            <a:ext cx="503237" cy="323850"/>
          </a:xfrm>
          <a:prstGeom prst="rtTriangle">
            <a:avLst/>
          </a:prstGeom>
          <a:solidFill>
            <a:srgbClr val="8CB9D8"/>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2295" name="平行四边形 15"/>
          <p:cNvSpPr>
            <a:spLocks noChangeArrowheads="1"/>
          </p:cNvSpPr>
          <p:nvPr/>
        </p:nvSpPr>
        <p:spPr bwMode="auto">
          <a:xfrm>
            <a:off x="1655763" y="3060700"/>
            <a:ext cx="1727200" cy="1165225"/>
          </a:xfrm>
          <a:custGeom>
            <a:avLst/>
            <a:gdLst>
              <a:gd name="T0" fmla="*/ 0 w 1872208"/>
              <a:gd name="T1" fmla="*/ 0 h 2088232"/>
              <a:gd name="T2" fmla="*/ 1872208 w 1872208"/>
              <a:gd name="T3" fmla="*/ 0 h 2088232"/>
              <a:gd name="T4" fmla="*/ 1350150 w 1872208"/>
              <a:gd name="T5" fmla="*/ 2088232 h 2088232"/>
              <a:gd name="T6" fmla="*/ 0 w 1872208"/>
              <a:gd name="T7" fmla="*/ 2088232 h 2088232"/>
              <a:gd name="T8" fmla="*/ 0 w 1872208"/>
              <a:gd name="T9" fmla="*/ 0 h 2088232"/>
              <a:gd name="T10" fmla="*/ 0 w 1872208"/>
              <a:gd name="T11" fmla="*/ 0 h 2088232"/>
              <a:gd name="T12" fmla="*/ 1872208 w 1872208"/>
              <a:gd name="T13" fmla="*/ 2088232 h 2088232"/>
            </a:gdLst>
            <a:ahLst/>
            <a:cxnLst>
              <a:cxn ang="0">
                <a:pos x="T0" y="T1"/>
              </a:cxn>
              <a:cxn ang="0">
                <a:pos x="T2" y="T3"/>
              </a:cxn>
              <a:cxn ang="0">
                <a:pos x="T4" y="T5"/>
              </a:cxn>
              <a:cxn ang="0">
                <a:pos x="T6" y="T7"/>
              </a:cxn>
              <a:cxn ang="0">
                <a:pos x="T8" y="T9"/>
              </a:cxn>
            </a:cxnLst>
            <a:rect l="T10" t="T11" r="T12" b="T13"/>
            <a:pathLst>
              <a:path w="1872208" h="2088232">
                <a:moveTo>
                  <a:pt x="0" y="0"/>
                </a:moveTo>
                <a:lnTo>
                  <a:pt x="1872208" y="0"/>
                </a:lnTo>
                <a:lnTo>
                  <a:pt x="1350150" y="2088232"/>
                </a:lnTo>
                <a:lnTo>
                  <a:pt x="0" y="2088232"/>
                </a:lnTo>
                <a:lnTo>
                  <a:pt x="0" y="0"/>
                </a:lnTo>
                <a:close/>
              </a:path>
            </a:pathLst>
          </a:cu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lIns="0" tIns="0" rIns="324000" bIns="0" anchor="ctr"/>
          <a:lstStyle/>
          <a:p>
            <a:endParaRPr lang="zh-CN" altLang="en-US"/>
          </a:p>
        </p:txBody>
      </p:sp>
      <p:sp>
        <p:nvSpPr>
          <p:cNvPr id="12296" name="等腰三角形 7"/>
          <p:cNvSpPr>
            <a:spLocks noChangeArrowheads="1"/>
          </p:cNvSpPr>
          <p:nvPr/>
        </p:nvSpPr>
        <p:spPr bwMode="auto">
          <a:xfrm rot="5400000" flipH="1">
            <a:off x="5172869" y="2623344"/>
            <a:ext cx="327025" cy="268287"/>
          </a:xfrm>
          <a:custGeom>
            <a:avLst/>
            <a:gdLst>
              <a:gd name="T0" fmla="*/ 0 w 328844"/>
              <a:gd name="T1" fmla="*/ 268287 h 268748"/>
              <a:gd name="T2" fmla="*/ 183643 w 328844"/>
              <a:gd name="T3" fmla="*/ 0 h 268748"/>
              <a:gd name="T4" fmla="*/ 327025 w 328844"/>
              <a:gd name="T5" fmla="*/ 268287 h 268748"/>
              <a:gd name="T6" fmla="*/ 0 w 328844"/>
              <a:gd name="T7" fmla="*/ 268287 h 268748"/>
              <a:gd name="T8" fmla="*/ 0 60000 65536"/>
              <a:gd name="T9" fmla="*/ 0 60000 65536"/>
              <a:gd name="T10" fmla="*/ 0 60000 65536"/>
              <a:gd name="T11" fmla="*/ 0 60000 65536"/>
              <a:gd name="T12" fmla="*/ 0 w 328844"/>
              <a:gd name="T13" fmla="*/ 0 h 268748"/>
              <a:gd name="T14" fmla="*/ 328844 w 328844"/>
              <a:gd name="T15" fmla="*/ 268748 h 268748"/>
            </a:gdLst>
            <a:ahLst/>
            <a:cxnLst>
              <a:cxn ang="T8">
                <a:pos x="T0" y="T1"/>
              </a:cxn>
              <a:cxn ang="T9">
                <a:pos x="T2" y="T3"/>
              </a:cxn>
              <a:cxn ang="T10">
                <a:pos x="T4" y="T5"/>
              </a:cxn>
              <a:cxn ang="T11">
                <a:pos x="T6" y="T7"/>
              </a:cxn>
            </a:cxnLst>
            <a:rect l="T12" t="T13" r="T14" b="T15"/>
            <a:pathLst>
              <a:path w="328844" h="268748">
                <a:moveTo>
                  <a:pt x="0" y="268748"/>
                </a:moveTo>
                <a:lnTo>
                  <a:pt x="184664" y="0"/>
                </a:lnTo>
                <a:lnTo>
                  <a:pt x="328844" y="268748"/>
                </a:lnTo>
                <a:lnTo>
                  <a:pt x="0" y="268748"/>
                </a:lnTo>
                <a:close/>
              </a:path>
            </a:pathLst>
          </a:cu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pic>
        <p:nvPicPr>
          <p:cNvPr id="12297" name="图片 34"/>
          <p:cNvPicPr>
            <a:picLocks noChangeAspect="1" noChangeArrowheads="1"/>
          </p:cNvPicPr>
          <p:nvPr/>
        </p:nvPicPr>
        <p:blipFill>
          <a:blip r:embed="rId3">
            <a:biLevel thresh="50000"/>
            <a:grayscl/>
            <a:extLst>
              <a:ext uri="{28A0092B-C50C-407E-A947-70E740481C1C}">
                <a14:useLocalDpi xmlns:a14="http://schemas.microsoft.com/office/drawing/2010/main" val="0"/>
              </a:ext>
            </a:extLst>
          </a:blip>
          <a:srcRect l="88019" t="22713" r="2956" b="25211"/>
          <a:stretch>
            <a:fillRect/>
          </a:stretch>
        </p:blipFill>
        <p:spPr bwMode="auto">
          <a:xfrm>
            <a:off x="5205413" y="1816100"/>
            <a:ext cx="103187"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pic>
      <p:sp>
        <p:nvSpPr>
          <p:cNvPr id="12298" name="直角三角形 35"/>
          <p:cNvSpPr>
            <a:spLocks noChangeArrowheads="1"/>
          </p:cNvSpPr>
          <p:nvPr/>
        </p:nvSpPr>
        <p:spPr bwMode="auto">
          <a:xfrm flipH="1">
            <a:off x="4968875" y="2736850"/>
            <a:ext cx="504825" cy="323850"/>
          </a:xfrm>
          <a:prstGeom prst="rtTriangle">
            <a:avLst/>
          </a:prstGeom>
          <a:solidFill>
            <a:srgbClr val="FF8594"/>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2299" name="平行四边形 15"/>
          <p:cNvSpPr>
            <a:spLocks noChangeArrowheads="1"/>
          </p:cNvSpPr>
          <p:nvPr/>
        </p:nvSpPr>
        <p:spPr bwMode="auto">
          <a:xfrm>
            <a:off x="4968875" y="3060700"/>
            <a:ext cx="1727200" cy="1165225"/>
          </a:xfrm>
          <a:custGeom>
            <a:avLst/>
            <a:gdLst>
              <a:gd name="T0" fmla="*/ 0 w 1872208"/>
              <a:gd name="T1" fmla="*/ 0 h 2088232"/>
              <a:gd name="T2" fmla="*/ 1872208 w 1872208"/>
              <a:gd name="T3" fmla="*/ 0 h 2088232"/>
              <a:gd name="T4" fmla="*/ 1350150 w 1872208"/>
              <a:gd name="T5" fmla="*/ 2088232 h 2088232"/>
              <a:gd name="T6" fmla="*/ 0 w 1872208"/>
              <a:gd name="T7" fmla="*/ 2088232 h 2088232"/>
              <a:gd name="T8" fmla="*/ 0 w 1872208"/>
              <a:gd name="T9" fmla="*/ 0 h 2088232"/>
              <a:gd name="T10" fmla="*/ 0 w 1872208"/>
              <a:gd name="T11" fmla="*/ 0 h 2088232"/>
              <a:gd name="T12" fmla="*/ 1872208 w 1872208"/>
              <a:gd name="T13" fmla="*/ 2088232 h 2088232"/>
            </a:gdLst>
            <a:ahLst/>
            <a:cxnLst>
              <a:cxn ang="0">
                <a:pos x="T0" y="T1"/>
              </a:cxn>
              <a:cxn ang="0">
                <a:pos x="T2" y="T3"/>
              </a:cxn>
              <a:cxn ang="0">
                <a:pos x="T4" y="T5"/>
              </a:cxn>
              <a:cxn ang="0">
                <a:pos x="T6" y="T7"/>
              </a:cxn>
              <a:cxn ang="0">
                <a:pos x="T8" y="T9"/>
              </a:cxn>
            </a:cxnLst>
            <a:rect l="T10" t="T11" r="T12" b="T13"/>
            <a:pathLst>
              <a:path w="1872208" h="2088232">
                <a:moveTo>
                  <a:pt x="0" y="0"/>
                </a:moveTo>
                <a:lnTo>
                  <a:pt x="1872208" y="0"/>
                </a:lnTo>
                <a:lnTo>
                  <a:pt x="1350150" y="2088232"/>
                </a:lnTo>
                <a:lnTo>
                  <a:pt x="0" y="2088232"/>
                </a:lnTo>
                <a:lnTo>
                  <a:pt x="0" y="0"/>
                </a:lnTo>
                <a:close/>
              </a:path>
            </a:pathLst>
          </a:cu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lIns="0" tIns="0" rIns="324000" bIns="0" anchor="ctr"/>
          <a:lstStyle/>
          <a:p>
            <a:endParaRPr lang="zh-CN" altLang="en-US"/>
          </a:p>
        </p:txBody>
      </p:sp>
      <p:sp>
        <p:nvSpPr>
          <p:cNvPr id="12300" name="矩形 12"/>
          <p:cNvSpPr>
            <a:spLocks noChangeArrowheads="1"/>
          </p:cNvSpPr>
          <p:nvPr/>
        </p:nvSpPr>
        <p:spPr bwMode="auto">
          <a:xfrm>
            <a:off x="2033588" y="4484688"/>
            <a:ext cx="1928812"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301" name="矩形 13"/>
          <p:cNvSpPr>
            <a:spLocks noChangeArrowheads="1"/>
          </p:cNvSpPr>
          <p:nvPr/>
        </p:nvSpPr>
        <p:spPr bwMode="auto">
          <a:xfrm>
            <a:off x="5283200" y="4446588"/>
            <a:ext cx="1928813"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302" name="等腰三角形 7"/>
          <p:cNvSpPr>
            <a:spLocks noChangeArrowheads="1"/>
          </p:cNvSpPr>
          <p:nvPr/>
        </p:nvSpPr>
        <p:spPr bwMode="auto">
          <a:xfrm rot="5400000" flipH="1">
            <a:off x="8601869" y="2623344"/>
            <a:ext cx="327025" cy="268287"/>
          </a:xfrm>
          <a:custGeom>
            <a:avLst/>
            <a:gdLst>
              <a:gd name="T0" fmla="*/ 0 w 328844"/>
              <a:gd name="T1" fmla="*/ 268287 h 268748"/>
              <a:gd name="T2" fmla="*/ 183643 w 328844"/>
              <a:gd name="T3" fmla="*/ 0 h 268748"/>
              <a:gd name="T4" fmla="*/ 327025 w 328844"/>
              <a:gd name="T5" fmla="*/ 268287 h 268748"/>
              <a:gd name="T6" fmla="*/ 0 w 328844"/>
              <a:gd name="T7" fmla="*/ 268287 h 268748"/>
              <a:gd name="T8" fmla="*/ 0 60000 65536"/>
              <a:gd name="T9" fmla="*/ 0 60000 65536"/>
              <a:gd name="T10" fmla="*/ 0 60000 65536"/>
              <a:gd name="T11" fmla="*/ 0 60000 65536"/>
              <a:gd name="T12" fmla="*/ 0 w 328844"/>
              <a:gd name="T13" fmla="*/ 0 h 268748"/>
              <a:gd name="T14" fmla="*/ 328844 w 328844"/>
              <a:gd name="T15" fmla="*/ 268748 h 268748"/>
            </a:gdLst>
            <a:ahLst/>
            <a:cxnLst>
              <a:cxn ang="T8">
                <a:pos x="T0" y="T1"/>
              </a:cxn>
              <a:cxn ang="T9">
                <a:pos x="T2" y="T3"/>
              </a:cxn>
              <a:cxn ang="T10">
                <a:pos x="T4" y="T5"/>
              </a:cxn>
              <a:cxn ang="T11">
                <a:pos x="T6" y="T7"/>
              </a:cxn>
            </a:cxnLst>
            <a:rect l="T12" t="T13" r="T14" b="T15"/>
            <a:pathLst>
              <a:path w="328844" h="268748">
                <a:moveTo>
                  <a:pt x="0" y="268748"/>
                </a:moveTo>
                <a:lnTo>
                  <a:pt x="184664" y="0"/>
                </a:lnTo>
                <a:lnTo>
                  <a:pt x="328844" y="268748"/>
                </a:lnTo>
                <a:lnTo>
                  <a:pt x="0" y="268748"/>
                </a:lnTo>
                <a:close/>
              </a:path>
            </a:pathLst>
          </a:cu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pic>
        <p:nvPicPr>
          <p:cNvPr id="12303" name="图片 34"/>
          <p:cNvPicPr>
            <a:picLocks noChangeAspect="1" noChangeArrowheads="1"/>
          </p:cNvPicPr>
          <p:nvPr/>
        </p:nvPicPr>
        <p:blipFill>
          <a:blip r:embed="rId3">
            <a:biLevel thresh="50000"/>
            <a:grayscl/>
            <a:extLst>
              <a:ext uri="{28A0092B-C50C-407E-A947-70E740481C1C}">
                <a14:useLocalDpi xmlns:a14="http://schemas.microsoft.com/office/drawing/2010/main" val="0"/>
              </a:ext>
            </a:extLst>
          </a:blip>
          <a:srcRect l="88019" t="22713" r="2956" b="25211"/>
          <a:stretch>
            <a:fillRect/>
          </a:stretch>
        </p:blipFill>
        <p:spPr bwMode="auto">
          <a:xfrm>
            <a:off x="8634413" y="1816100"/>
            <a:ext cx="103187"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pic>
      <p:sp>
        <p:nvSpPr>
          <p:cNvPr id="12304" name="直角三角形 16"/>
          <p:cNvSpPr>
            <a:spLocks noChangeArrowheads="1"/>
          </p:cNvSpPr>
          <p:nvPr/>
        </p:nvSpPr>
        <p:spPr bwMode="auto">
          <a:xfrm flipH="1">
            <a:off x="8397875" y="2736850"/>
            <a:ext cx="503238" cy="323850"/>
          </a:xfrm>
          <a:prstGeom prst="rtTriangle">
            <a:avLst/>
          </a:prstGeom>
          <a:solidFill>
            <a:srgbClr val="8CB9D8"/>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2305" name="平行四边形 15"/>
          <p:cNvSpPr>
            <a:spLocks noChangeArrowheads="1"/>
          </p:cNvSpPr>
          <p:nvPr/>
        </p:nvSpPr>
        <p:spPr bwMode="auto">
          <a:xfrm>
            <a:off x="8397875" y="3060700"/>
            <a:ext cx="1727200" cy="1165225"/>
          </a:xfrm>
          <a:custGeom>
            <a:avLst/>
            <a:gdLst>
              <a:gd name="T0" fmla="*/ 0 w 1872208"/>
              <a:gd name="T1" fmla="*/ 0 h 2088232"/>
              <a:gd name="T2" fmla="*/ 1872208 w 1872208"/>
              <a:gd name="T3" fmla="*/ 0 h 2088232"/>
              <a:gd name="T4" fmla="*/ 1350150 w 1872208"/>
              <a:gd name="T5" fmla="*/ 2088232 h 2088232"/>
              <a:gd name="T6" fmla="*/ 0 w 1872208"/>
              <a:gd name="T7" fmla="*/ 2088232 h 2088232"/>
              <a:gd name="T8" fmla="*/ 0 w 1872208"/>
              <a:gd name="T9" fmla="*/ 0 h 2088232"/>
              <a:gd name="T10" fmla="*/ 0 w 1872208"/>
              <a:gd name="T11" fmla="*/ 0 h 2088232"/>
              <a:gd name="T12" fmla="*/ 1872208 w 1872208"/>
              <a:gd name="T13" fmla="*/ 2088232 h 2088232"/>
            </a:gdLst>
            <a:ahLst/>
            <a:cxnLst>
              <a:cxn ang="0">
                <a:pos x="T0" y="T1"/>
              </a:cxn>
              <a:cxn ang="0">
                <a:pos x="T2" y="T3"/>
              </a:cxn>
              <a:cxn ang="0">
                <a:pos x="T4" y="T5"/>
              </a:cxn>
              <a:cxn ang="0">
                <a:pos x="T6" y="T7"/>
              </a:cxn>
              <a:cxn ang="0">
                <a:pos x="T8" y="T9"/>
              </a:cxn>
            </a:cxnLst>
            <a:rect l="T10" t="T11" r="T12" b="T13"/>
            <a:pathLst>
              <a:path w="1872208" h="2088232">
                <a:moveTo>
                  <a:pt x="0" y="0"/>
                </a:moveTo>
                <a:lnTo>
                  <a:pt x="1872208" y="0"/>
                </a:lnTo>
                <a:lnTo>
                  <a:pt x="1350150" y="2088232"/>
                </a:lnTo>
                <a:lnTo>
                  <a:pt x="0" y="2088232"/>
                </a:lnTo>
                <a:lnTo>
                  <a:pt x="0" y="0"/>
                </a:lnTo>
                <a:close/>
              </a:path>
            </a:pathLst>
          </a:cu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lIns="0" tIns="0" rIns="324000" bIns="0" anchor="ctr"/>
          <a:lstStyle/>
          <a:p>
            <a:endParaRPr lang="zh-CN" altLang="en-US"/>
          </a:p>
        </p:txBody>
      </p:sp>
      <p:sp>
        <p:nvSpPr>
          <p:cNvPr id="12306" name="矩形 18"/>
          <p:cNvSpPr>
            <a:spLocks noChangeArrowheads="1"/>
          </p:cNvSpPr>
          <p:nvPr/>
        </p:nvSpPr>
        <p:spPr bwMode="auto">
          <a:xfrm>
            <a:off x="8712200" y="4446588"/>
            <a:ext cx="1928813"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307" name="TextBox 4"/>
          <p:cNvSpPr>
            <a:spLocks noChangeArrowheads="1"/>
          </p:cNvSpPr>
          <p:nvPr/>
        </p:nvSpPr>
        <p:spPr bwMode="auto">
          <a:xfrm>
            <a:off x="1644650" y="3241675"/>
            <a:ext cx="14795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1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请点击此处</a:t>
            </a:r>
            <a:endParaRPr lang="en-US" altLang="zh-CN" sz="1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a:p>
            <a:pPr algn="ctr" eaLnBrk="1" hangingPunct="1">
              <a:lnSpc>
                <a:spcPct val="150000"/>
              </a:lnSpc>
            </a:pPr>
            <a:r>
              <a:rPr lang="zh-CN" altLang="en-US" sz="1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点击添加标题</a:t>
            </a:r>
            <a:endParaRPr lang="en-US" altLang="zh-CN" sz="1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308" name="TextBox 4"/>
          <p:cNvSpPr>
            <a:spLocks noChangeArrowheads="1"/>
          </p:cNvSpPr>
          <p:nvPr/>
        </p:nvSpPr>
        <p:spPr bwMode="auto">
          <a:xfrm>
            <a:off x="4968875" y="3241675"/>
            <a:ext cx="1481138"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1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请点击此处</a:t>
            </a:r>
            <a:endParaRPr lang="en-US" altLang="zh-CN" sz="1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a:p>
            <a:pPr algn="ctr" eaLnBrk="1" hangingPunct="1">
              <a:lnSpc>
                <a:spcPct val="150000"/>
              </a:lnSpc>
            </a:pPr>
            <a:r>
              <a:rPr lang="zh-CN" altLang="en-US" sz="1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点击添加标题</a:t>
            </a:r>
            <a:endParaRPr lang="en-US" altLang="zh-CN" sz="1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309" name="TextBox 4"/>
          <p:cNvSpPr>
            <a:spLocks noChangeArrowheads="1"/>
          </p:cNvSpPr>
          <p:nvPr/>
        </p:nvSpPr>
        <p:spPr bwMode="auto">
          <a:xfrm>
            <a:off x="8397875" y="3241675"/>
            <a:ext cx="14795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1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请点击此处</a:t>
            </a:r>
            <a:endParaRPr lang="en-US" altLang="zh-CN" sz="1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a:p>
            <a:pPr algn="ctr" eaLnBrk="1" hangingPunct="1">
              <a:lnSpc>
                <a:spcPct val="150000"/>
              </a:lnSpc>
            </a:pPr>
            <a:r>
              <a:rPr lang="zh-CN" altLang="en-US" sz="1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点击添加标题</a:t>
            </a:r>
            <a:endParaRPr lang="en-US" altLang="zh-CN" sz="1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2310" name="组合 22"/>
          <p:cNvGrpSpPr/>
          <p:nvPr/>
        </p:nvGrpSpPr>
        <p:grpSpPr bwMode="auto">
          <a:xfrm>
            <a:off x="1550988" y="1157288"/>
            <a:ext cx="658812" cy="658812"/>
            <a:chOff x="0" y="0"/>
            <a:chExt cx="658761" cy="658761"/>
          </a:xfrm>
        </p:grpSpPr>
        <p:sp>
          <p:nvSpPr>
            <p:cNvPr id="12317" name="椭圆 23"/>
            <p:cNvSpPr>
              <a:spLocks noChangeArrowheads="1"/>
            </p:cNvSpPr>
            <p:nvPr/>
          </p:nvSpPr>
          <p:spPr bwMode="auto">
            <a:xfrm>
              <a:off x="0" y="0"/>
              <a:ext cx="658761" cy="658761"/>
            </a:xfrm>
            <a:prstGeom prst="ellipse">
              <a:avLst/>
            </a:prstGeom>
            <a:solidFill>
              <a:srgbClr val="A3C7E0"/>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latin typeface="宋体" panose="02010600030101010101" pitchFamily="2" charset="-122"/>
                <a:sym typeface="宋体" panose="02010600030101010101" pitchFamily="2" charset="-122"/>
              </a:endParaRPr>
            </a:p>
          </p:txBody>
        </p:sp>
        <p:sp>
          <p:nvSpPr>
            <p:cNvPr id="12318" name="矩形 24"/>
            <p:cNvSpPr>
              <a:spLocks noChangeArrowheads="1"/>
            </p:cNvSpPr>
            <p:nvPr/>
          </p:nvSpPr>
          <p:spPr bwMode="auto">
            <a:xfrm>
              <a:off x="48768" y="61794"/>
              <a:ext cx="56137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chemeClr val="bg1"/>
                  </a:solidFill>
                  <a:latin typeface="Impact" panose="020B0806030902050204" pitchFamily="34" charset="0"/>
                  <a:sym typeface="Impact" panose="020B0806030902050204" pitchFamily="34" charset="0"/>
                </a:rPr>
                <a:t>01</a:t>
              </a:r>
              <a:endParaRPr lang="zh-CN" altLang="en-US" sz="3200">
                <a:solidFill>
                  <a:schemeClr val="bg1"/>
                </a:solidFill>
                <a:latin typeface="Calibri" panose="020F0502020204030204" pitchFamily="34" charset="0"/>
                <a:sym typeface="宋体" panose="02010600030101010101" pitchFamily="2" charset="-122"/>
              </a:endParaRPr>
            </a:p>
          </p:txBody>
        </p:sp>
      </p:grpSp>
      <p:grpSp>
        <p:nvGrpSpPr>
          <p:cNvPr id="12311" name="组合 25"/>
          <p:cNvGrpSpPr/>
          <p:nvPr/>
        </p:nvGrpSpPr>
        <p:grpSpPr bwMode="auto">
          <a:xfrm>
            <a:off x="4891088" y="1157288"/>
            <a:ext cx="658812" cy="658812"/>
            <a:chOff x="0" y="0"/>
            <a:chExt cx="658761" cy="658761"/>
          </a:xfrm>
        </p:grpSpPr>
        <p:sp>
          <p:nvSpPr>
            <p:cNvPr id="12315" name="椭圆 26"/>
            <p:cNvSpPr>
              <a:spLocks noChangeArrowheads="1"/>
            </p:cNvSpPr>
            <p:nvPr/>
          </p:nvSpPr>
          <p:spPr bwMode="auto">
            <a:xfrm>
              <a:off x="0" y="0"/>
              <a:ext cx="658761" cy="658761"/>
            </a:xfrm>
            <a:prstGeom prst="ellipse">
              <a:avLst/>
            </a:prstGeom>
            <a:solidFill>
              <a:srgbClr val="FFB0B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chemeClr val="bg1"/>
                </a:solidFill>
                <a:latin typeface="宋体" panose="02010600030101010101" pitchFamily="2" charset="-122"/>
                <a:sym typeface="宋体" panose="02010600030101010101" pitchFamily="2" charset="-122"/>
              </a:endParaRPr>
            </a:p>
          </p:txBody>
        </p:sp>
        <p:sp>
          <p:nvSpPr>
            <p:cNvPr id="12316" name="矩形 27"/>
            <p:cNvSpPr>
              <a:spLocks noChangeArrowheads="1"/>
            </p:cNvSpPr>
            <p:nvPr/>
          </p:nvSpPr>
          <p:spPr bwMode="auto">
            <a:xfrm>
              <a:off x="24384" y="61794"/>
              <a:ext cx="61106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chemeClr val="bg1"/>
                  </a:solidFill>
                  <a:latin typeface="Impact" panose="020B0806030902050204" pitchFamily="34" charset="0"/>
                  <a:sym typeface="Impact" panose="020B0806030902050204" pitchFamily="34" charset="0"/>
                </a:rPr>
                <a:t>02</a:t>
              </a:r>
              <a:endParaRPr lang="zh-CN" altLang="en-US" sz="3200">
                <a:solidFill>
                  <a:schemeClr val="bg1"/>
                </a:solidFill>
                <a:latin typeface="Calibri" panose="020F0502020204030204" pitchFamily="34" charset="0"/>
                <a:sym typeface="宋体" panose="02010600030101010101" pitchFamily="2" charset="-122"/>
              </a:endParaRPr>
            </a:p>
          </p:txBody>
        </p:sp>
      </p:grpSp>
      <p:grpSp>
        <p:nvGrpSpPr>
          <p:cNvPr id="12312" name="组合 28"/>
          <p:cNvGrpSpPr/>
          <p:nvPr/>
        </p:nvGrpSpPr>
        <p:grpSpPr bwMode="auto">
          <a:xfrm>
            <a:off x="8342313" y="1141413"/>
            <a:ext cx="658812" cy="658812"/>
            <a:chOff x="0" y="0"/>
            <a:chExt cx="658761" cy="658761"/>
          </a:xfrm>
        </p:grpSpPr>
        <p:sp>
          <p:nvSpPr>
            <p:cNvPr id="12313" name="椭圆 29"/>
            <p:cNvSpPr>
              <a:spLocks noChangeArrowheads="1"/>
            </p:cNvSpPr>
            <p:nvPr/>
          </p:nvSpPr>
          <p:spPr bwMode="auto">
            <a:xfrm>
              <a:off x="0" y="0"/>
              <a:ext cx="658761" cy="658761"/>
            </a:xfrm>
            <a:prstGeom prst="ellipse">
              <a:avLst/>
            </a:prstGeom>
            <a:solidFill>
              <a:srgbClr val="A3C7E0"/>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5D5D"/>
                </a:solidFill>
                <a:latin typeface="宋体" panose="02010600030101010101" pitchFamily="2" charset="-122"/>
                <a:sym typeface="宋体" panose="02010600030101010101" pitchFamily="2" charset="-122"/>
              </a:endParaRPr>
            </a:p>
          </p:txBody>
        </p:sp>
        <p:sp>
          <p:nvSpPr>
            <p:cNvPr id="12314" name="矩形 30"/>
            <p:cNvSpPr>
              <a:spLocks noChangeArrowheads="1"/>
            </p:cNvSpPr>
            <p:nvPr/>
          </p:nvSpPr>
          <p:spPr bwMode="auto">
            <a:xfrm>
              <a:off x="12192" y="40479"/>
              <a:ext cx="62228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chemeClr val="bg1"/>
                  </a:solidFill>
                  <a:latin typeface="Impact" panose="020B0806030902050204" pitchFamily="34" charset="0"/>
                  <a:sym typeface="Impact" panose="020B0806030902050204" pitchFamily="34" charset="0"/>
                </a:rPr>
                <a:t>03</a:t>
              </a:r>
              <a:endParaRPr lang="zh-CN" altLang="en-US" sz="3200">
                <a:solidFill>
                  <a:schemeClr val="bg1"/>
                </a:solidFill>
                <a:latin typeface="Calibri" panose="020F0502020204030204" pitchFamily="34" charset="0"/>
                <a:sym typeface="宋体" panose="02010600030101010101" pitchFamily="2" charset="-122"/>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3316" name="椭圆 2"/>
          <p:cNvSpPr>
            <a:spLocks noChangeArrowheads="1"/>
          </p:cNvSpPr>
          <p:nvPr/>
        </p:nvSpPr>
        <p:spPr bwMode="auto">
          <a:xfrm>
            <a:off x="1012825" y="3013075"/>
            <a:ext cx="760413" cy="760413"/>
          </a:xfrm>
          <a:prstGeom prst="ellipse">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3317" name="椭圆 3"/>
          <p:cNvSpPr>
            <a:spLocks noChangeArrowheads="1"/>
          </p:cNvSpPr>
          <p:nvPr/>
        </p:nvSpPr>
        <p:spPr bwMode="auto">
          <a:xfrm>
            <a:off x="1012825" y="4392613"/>
            <a:ext cx="760413" cy="758825"/>
          </a:xfrm>
          <a:prstGeom prst="ellipse">
            <a:avLst/>
          </a:pr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3318" name="椭圆 4"/>
          <p:cNvSpPr>
            <a:spLocks noChangeArrowheads="1"/>
          </p:cNvSpPr>
          <p:nvPr/>
        </p:nvSpPr>
        <p:spPr bwMode="auto">
          <a:xfrm>
            <a:off x="1012825" y="1581150"/>
            <a:ext cx="760413" cy="758825"/>
          </a:xfrm>
          <a:prstGeom prst="ellipse">
            <a:avLst/>
          </a:pr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3319" name="KSO_Shape"/>
          <p:cNvSpPr>
            <a:spLocks noChangeArrowheads="1"/>
          </p:cNvSpPr>
          <p:nvPr/>
        </p:nvSpPr>
        <p:spPr bwMode="auto">
          <a:xfrm>
            <a:off x="1081088" y="1673225"/>
            <a:ext cx="581025" cy="581025"/>
          </a:xfrm>
          <a:custGeom>
            <a:avLst/>
            <a:gdLst>
              <a:gd name="T0" fmla="*/ 359791 w 1589088"/>
              <a:gd name="T1" fmla="*/ 215544 h 1589088"/>
              <a:gd name="T2" fmla="*/ 349243 w 1589088"/>
              <a:gd name="T3" fmla="*/ 236127 h 1589088"/>
              <a:gd name="T4" fmla="*/ 328447 w 1589088"/>
              <a:gd name="T5" fmla="*/ 246171 h 1589088"/>
              <a:gd name="T6" fmla="*/ 322278 w 1589088"/>
              <a:gd name="T7" fmla="*/ 352773 h 1589088"/>
              <a:gd name="T8" fmla="*/ 319392 w 1589088"/>
              <a:gd name="T9" fmla="*/ 380318 h 1589088"/>
              <a:gd name="T10" fmla="*/ 301581 w 1589088"/>
              <a:gd name="T11" fmla="*/ 396527 h 1589088"/>
              <a:gd name="T12" fmla="*/ 276507 w 1589088"/>
              <a:gd name="T13" fmla="*/ 397820 h 1589088"/>
              <a:gd name="T14" fmla="*/ 257203 w 1589088"/>
              <a:gd name="T15" fmla="*/ 383400 h 1589088"/>
              <a:gd name="T16" fmla="*/ 251034 w 1589088"/>
              <a:gd name="T17" fmla="*/ 360330 h 1589088"/>
              <a:gd name="T18" fmla="*/ 177701 w 1589088"/>
              <a:gd name="T19" fmla="*/ 326520 h 1589088"/>
              <a:gd name="T20" fmla="*/ 145561 w 1589088"/>
              <a:gd name="T21" fmla="*/ 300069 h 1589088"/>
              <a:gd name="T22" fmla="*/ 147054 w 1589088"/>
              <a:gd name="T23" fmla="*/ 276103 h 1589088"/>
              <a:gd name="T24" fmla="*/ 163273 w 1589088"/>
              <a:gd name="T25" fmla="*/ 258303 h 1589088"/>
              <a:gd name="T26" fmla="*/ 187950 w 1589088"/>
              <a:gd name="T27" fmla="*/ 254624 h 1589088"/>
              <a:gd name="T28" fmla="*/ 208646 w 1589088"/>
              <a:gd name="T29" fmla="*/ 267054 h 1589088"/>
              <a:gd name="T30" fmla="*/ 217004 w 1589088"/>
              <a:gd name="T31" fmla="*/ 290323 h 1589088"/>
              <a:gd name="T32" fmla="*/ 299293 w 1589088"/>
              <a:gd name="T33" fmla="*/ 237122 h 1589088"/>
              <a:gd name="T34" fmla="*/ 287352 w 1589088"/>
              <a:gd name="T35" fmla="*/ 210273 h 1589088"/>
              <a:gd name="T36" fmla="*/ 295711 w 1589088"/>
              <a:gd name="T37" fmla="*/ 187103 h 1589088"/>
              <a:gd name="T38" fmla="*/ 316407 w 1589088"/>
              <a:gd name="T39" fmla="*/ 174673 h 1589088"/>
              <a:gd name="T40" fmla="*/ 266392 w 1589088"/>
              <a:gd name="T41" fmla="*/ 52655 h 1589088"/>
              <a:gd name="T42" fmla="*/ 194254 w 1589088"/>
              <a:gd name="T43" fmla="*/ 66762 h 1589088"/>
              <a:gd name="T44" fmla="*/ 129172 w 1589088"/>
              <a:gd name="T45" fmla="*/ 105409 h 1589088"/>
              <a:gd name="T46" fmla="*/ 80285 w 1589088"/>
              <a:gd name="T47" fmla="*/ 165118 h 1589088"/>
              <a:gd name="T48" fmla="*/ 55742 w 1589088"/>
              <a:gd name="T49" fmla="*/ 235059 h 1589088"/>
              <a:gd name="T50" fmla="*/ 55742 w 1589088"/>
              <a:gd name="T51" fmla="*/ 308279 h 1589088"/>
              <a:gd name="T52" fmla="*/ 80285 w 1589088"/>
              <a:gd name="T53" fmla="*/ 378220 h 1589088"/>
              <a:gd name="T54" fmla="*/ 129172 w 1589088"/>
              <a:gd name="T55" fmla="*/ 437929 h 1589088"/>
              <a:gd name="T56" fmla="*/ 194254 w 1589088"/>
              <a:gd name="T57" fmla="*/ 476575 h 1589088"/>
              <a:gd name="T58" fmla="*/ 266392 w 1589088"/>
              <a:gd name="T59" fmla="*/ 490584 h 1589088"/>
              <a:gd name="T60" fmla="*/ 339026 w 1589088"/>
              <a:gd name="T61" fmla="*/ 480053 h 1589088"/>
              <a:gd name="T62" fmla="*/ 405599 w 1589088"/>
              <a:gd name="T63" fmla="*/ 444982 h 1589088"/>
              <a:gd name="T64" fmla="*/ 457566 w 1589088"/>
              <a:gd name="T65" fmla="*/ 387559 h 1589088"/>
              <a:gd name="T66" fmla="*/ 485586 w 1589088"/>
              <a:gd name="T67" fmla="*/ 318611 h 1589088"/>
              <a:gd name="T68" fmla="*/ 489064 w 1589088"/>
              <a:gd name="T69" fmla="*/ 245490 h 1589088"/>
              <a:gd name="T70" fmla="*/ 468098 w 1589088"/>
              <a:gd name="T71" fmla="*/ 174655 h 1589088"/>
              <a:gd name="T72" fmla="*/ 422490 w 1589088"/>
              <a:gd name="T73" fmla="*/ 112860 h 1589088"/>
              <a:gd name="T74" fmla="*/ 358998 w 1589088"/>
              <a:gd name="T75" fmla="*/ 70736 h 1589088"/>
              <a:gd name="T76" fmla="*/ 287357 w 1589088"/>
              <a:gd name="T77" fmla="*/ 53251 h 1589088"/>
              <a:gd name="T78" fmla="*/ 329885 w 1589088"/>
              <a:gd name="T79" fmla="*/ 6358 h 1589088"/>
              <a:gd name="T80" fmla="*/ 415436 w 1589088"/>
              <a:gd name="T81" fmla="*/ 41131 h 1589088"/>
              <a:gd name="T82" fmla="*/ 483002 w 1589088"/>
              <a:gd name="T83" fmla="*/ 100938 h 1589088"/>
              <a:gd name="T84" fmla="*/ 522748 w 1589088"/>
              <a:gd name="T85" fmla="*/ 167900 h 1589088"/>
              <a:gd name="T86" fmla="*/ 541626 w 1589088"/>
              <a:gd name="T87" fmla="*/ 241417 h 1589088"/>
              <a:gd name="T88" fmla="*/ 539441 w 1589088"/>
              <a:gd name="T89" fmla="*/ 316823 h 1589088"/>
              <a:gd name="T90" fmla="*/ 516488 w 1589088"/>
              <a:gd name="T91" fmla="*/ 389347 h 1589088"/>
              <a:gd name="T92" fmla="*/ 692062 w 1589088"/>
              <a:gd name="T93" fmla="*/ 598178 h 1589088"/>
              <a:gd name="T94" fmla="*/ 693354 w 1589088"/>
              <a:gd name="T95" fmla="*/ 643382 h 1589088"/>
              <a:gd name="T96" fmla="*/ 652218 w 1589088"/>
              <a:gd name="T97" fmla="*/ 689579 h 1589088"/>
              <a:gd name="T98" fmla="*/ 608001 w 1589088"/>
              <a:gd name="T99" fmla="*/ 694844 h 1589088"/>
              <a:gd name="T100" fmla="*/ 404009 w 1589088"/>
              <a:gd name="T101" fmla="*/ 508765 h 1589088"/>
              <a:gd name="T102" fmla="*/ 332667 w 1589088"/>
              <a:gd name="T103" fmla="*/ 536185 h 1589088"/>
              <a:gd name="T104" fmla="*/ 257548 w 1589088"/>
              <a:gd name="T105" fmla="*/ 542841 h 1589088"/>
              <a:gd name="T106" fmla="*/ 183225 w 1589088"/>
              <a:gd name="T107" fmla="*/ 528535 h 1589088"/>
              <a:gd name="T108" fmla="*/ 114466 w 1589088"/>
              <a:gd name="T109" fmla="*/ 493266 h 1589088"/>
              <a:gd name="T110" fmla="*/ 52563 w 1589088"/>
              <a:gd name="T111" fmla="*/ 432167 h 1589088"/>
              <a:gd name="T112" fmla="*/ 11228 w 1589088"/>
              <a:gd name="T113" fmla="*/ 349012 h 1589088"/>
              <a:gd name="T114" fmla="*/ 298 w 1589088"/>
              <a:gd name="T115" fmla="*/ 258605 h 1589088"/>
              <a:gd name="T116" fmla="*/ 19873 w 1589088"/>
              <a:gd name="T117" fmla="*/ 169389 h 1589088"/>
              <a:gd name="T118" fmla="*/ 69951 w 1589088"/>
              <a:gd name="T119" fmla="*/ 89712 h 1589088"/>
              <a:gd name="T120" fmla="*/ 145368 w 1589088"/>
              <a:gd name="T121" fmla="*/ 31196 h 1589088"/>
              <a:gd name="T122" fmla="*/ 232608 w 1589088"/>
              <a:gd name="T123" fmla="*/ 2881 h 15890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589088"/>
              <a:gd name="T187" fmla="*/ 0 h 1589088"/>
              <a:gd name="T188" fmla="*/ 1589088 w 1589088"/>
              <a:gd name="T189" fmla="*/ 1589088 h 158908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589088" h="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5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6"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6"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6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5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nchor="ctr"/>
          <a:lstStyle/>
          <a:p>
            <a:endParaRPr lang="zh-CN" altLang="en-US"/>
          </a:p>
        </p:txBody>
      </p:sp>
      <p:sp>
        <p:nvSpPr>
          <p:cNvPr id="13320" name="KSO_Shape"/>
          <p:cNvSpPr>
            <a:spLocks noChangeArrowheads="1"/>
          </p:cNvSpPr>
          <p:nvPr/>
        </p:nvSpPr>
        <p:spPr bwMode="auto">
          <a:xfrm>
            <a:off x="1098550" y="3117850"/>
            <a:ext cx="546100" cy="557213"/>
          </a:xfrm>
          <a:custGeom>
            <a:avLst/>
            <a:gdLst>
              <a:gd name="T0" fmla="*/ 234931 w 3543300"/>
              <a:gd name="T1" fmla="*/ 174426 h 3617913"/>
              <a:gd name="T2" fmla="*/ 202439 w 3543300"/>
              <a:gd name="T3" fmla="*/ 193007 h 3617913"/>
              <a:gd name="T4" fmla="*/ 178070 w 3543300"/>
              <a:gd name="T5" fmla="*/ 221076 h 3617913"/>
              <a:gd name="T6" fmla="*/ 164313 w 3543300"/>
              <a:gd name="T7" fmla="*/ 256177 h 3617913"/>
              <a:gd name="T8" fmla="*/ 163334 w 3543300"/>
              <a:gd name="T9" fmla="*/ 295508 h 3617913"/>
              <a:gd name="T10" fmla="*/ 175465 w 3543300"/>
              <a:gd name="T11" fmla="*/ 331512 h 3617913"/>
              <a:gd name="T12" fmla="*/ 198455 w 3543300"/>
              <a:gd name="T13" fmla="*/ 360717 h 3617913"/>
              <a:gd name="T14" fmla="*/ 229907 w 3543300"/>
              <a:gd name="T15" fmla="*/ 380823 h 3617913"/>
              <a:gd name="T16" fmla="*/ 267327 w 3543300"/>
              <a:gd name="T17" fmla="*/ 389432 h 3617913"/>
              <a:gd name="T18" fmla="*/ 306067 w 3543300"/>
              <a:gd name="T19" fmla="*/ 384540 h 3617913"/>
              <a:gd name="T20" fmla="*/ 339476 w 3543300"/>
              <a:gd name="T21" fmla="*/ 367517 h 3617913"/>
              <a:gd name="T22" fmla="*/ 365058 w 3543300"/>
              <a:gd name="T23" fmla="*/ 340660 h 3617913"/>
              <a:gd name="T24" fmla="*/ 380564 w 3543300"/>
              <a:gd name="T25" fmla="*/ 306319 h 3617913"/>
              <a:gd name="T26" fmla="*/ 383450 w 3543300"/>
              <a:gd name="T27" fmla="*/ 267233 h 3617913"/>
              <a:gd name="T28" fmla="*/ 373080 w 3543300"/>
              <a:gd name="T29" fmla="*/ 230446 h 3617913"/>
              <a:gd name="T30" fmla="*/ 351540 w 3543300"/>
              <a:gd name="T31" fmla="*/ 200147 h 3617913"/>
              <a:gd name="T32" fmla="*/ 321152 w 3543300"/>
              <a:gd name="T33" fmla="*/ 178582 h 3617913"/>
              <a:gd name="T34" fmla="*/ 284403 w 3543300"/>
              <a:gd name="T35" fmla="*/ 168264 h 3617913"/>
              <a:gd name="T36" fmla="*/ 301725 w 3543300"/>
              <a:gd name="T37" fmla="*/ 1076 h 3617913"/>
              <a:gd name="T38" fmla="*/ 310093 w 3543300"/>
              <a:gd name="T39" fmla="*/ 13741 h 3617913"/>
              <a:gd name="T40" fmla="*/ 360886 w 3543300"/>
              <a:gd name="T41" fmla="*/ 74768 h 3617913"/>
              <a:gd name="T42" fmla="*/ 407862 w 3543300"/>
              <a:gd name="T43" fmla="*/ 37066 h 3617913"/>
              <a:gd name="T44" fmla="*/ 457873 w 3543300"/>
              <a:gd name="T45" fmla="*/ 68704 h 3617913"/>
              <a:gd name="T46" fmla="*/ 459243 w 3543300"/>
              <a:gd name="T47" fmla="*/ 85477 h 3617913"/>
              <a:gd name="T48" fmla="*/ 461787 w 3543300"/>
              <a:gd name="T49" fmla="*/ 161663 h 3617913"/>
              <a:gd name="T50" fmla="*/ 523003 w 3543300"/>
              <a:gd name="T51" fmla="*/ 161907 h 3617913"/>
              <a:gd name="T52" fmla="*/ 545904 w 3543300"/>
              <a:gd name="T53" fmla="*/ 216675 h 3617913"/>
              <a:gd name="T54" fmla="*/ 537928 w 3543300"/>
              <a:gd name="T55" fmla="*/ 231443 h 3617913"/>
              <a:gd name="T56" fmla="*/ 494768 w 3543300"/>
              <a:gd name="T57" fmla="*/ 290954 h 3617913"/>
              <a:gd name="T58" fmla="*/ 543947 w 3543300"/>
              <a:gd name="T59" fmla="*/ 331003 h 3617913"/>
              <a:gd name="T60" fmla="*/ 530539 w 3543300"/>
              <a:gd name="T61" fmla="*/ 388166 h 3617913"/>
              <a:gd name="T62" fmla="*/ 515761 w 3543300"/>
              <a:gd name="T63" fmla="*/ 396137 h 3617913"/>
              <a:gd name="T64" fmla="*/ 447743 w 3543300"/>
              <a:gd name="T65" fmla="*/ 415550 h 3617913"/>
              <a:gd name="T66" fmla="*/ 461445 w 3543300"/>
              <a:gd name="T67" fmla="*/ 478778 h 3617913"/>
              <a:gd name="T68" fmla="*/ 417551 w 3543300"/>
              <a:gd name="T69" fmla="*/ 518093 h 3617913"/>
              <a:gd name="T70" fmla="*/ 400767 w 3543300"/>
              <a:gd name="T71" fmla="*/ 516724 h 3617913"/>
              <a:gd name="T72" fmla="*/ 338083 w 3543300"/>
              <a:gd name="T73" fmla="*/ 490856 h 3617913"/>
              <a:gd name="T74" fmla="*/ 309016 w 3543300"/>
              <a:gd name="T75" fmla="*/ 548851 h 3617913"/>
              <a:gd name="T76" fmla="*/ 249758 w 3543300"/>
              <a:gd name="T77" fmla="*/ 557213 h 3617913"/>
              <a:gd name="T78" fmla="*/ 236643 w 3543300"/>
              <a:gd name="T79" fmla="*/ 547580 h 3617913"/>
              <a:gd name="T80" fmla="*/ 204200 w 3543300"/>
              <a:gd name="T81" fmla="*/ 489634 h 3617913"/>
              <a:gd name="T82" fmla="*/ 144257 w 3543300"/>
              <a:gd name="T83" fmla="*/ 517653 h 3617913"/>
              <a:gd name="T84" fmla="*/ 127962 w 3543300"/>
              <a:gd name="T85" fmla="*/ 517653 h 3617913"/>
              <a:gd name="T86" fmla="*/ 84851 w 3543300"/>
              <a:gd name="T87" fmla="*/ 477458 h 3617913"/>
              <a:gd name="T88" fmla="*/ 98406 w 3543300"/>
              <a:gd name="T89" fmla="*/ 415550 h 3617913"/>
              <a:gd name="T90" fmla="*/ 30339 w 3543300"/>
              <a:gd name="T91" fmla="*/ 396137 h 3617913"/>
              <a:gd name="T92" fmla="*/ 15610 w 3543300"/>
              <a:gd name="T93" fmla="*/ 388166 h 3617913"/>
              <a:gd name="T94" fmla="*/ 2153 w 3543300"/>
              <a:gd name="T95" fmla="*/ 331003 h 3617913"/>
              <a:gd name="T96" fmla="*/ 51625 w 3543300"/>
              <a:gd name="T97" fmla="*/ 295012 h 3617913"/>
              <a:gd name="T98" fmla="*/ 8857 w 3543300"/>
              <a:gd name="T99" fmla="*/ 231736 h 3617913"/>
              <a:gd name="T100" fmla="*/ 98 w 3543300"/>
              <a:gd name="T101" fmla="*/ 217360 h 3617913"/>
              <a:gd name="T102" fmla="*/ 20748 w 3543300"/>
              <a:gd name="T103" fmla="*/ 163081 h 3617913"/>
              <a:gd name="T104" fmla="*/ 80202 w 3543300"/>
              <a:gd name="T105" fmla="*/ 168704 h 3617913"/>
              <a:gd name="T106" fmla="*/ 114456 w 3543300"/>
              <a:gd name="T107" fmla="*/ 123374 h 3617913"/>
              <a:gd name="T108" fmla="*/ 86074 w 3543300"/>
              <a:gd name="T109" fmla="*/ 72029 h 3617913"/>
              <a:gd name="T110" fmla="*/ 132953 w 3543300"/>
              <a:gd name="T111" fmla="*/ 37310 h 3617913"/>
              <a:gd name="T112" fmla="*/ 147193 w 3543300"/>
              <a:gd name="T113" fmla="*/ 42592 h 3617913"/>
              <a:gd name="T114" fmla="*/ 223823 w 3543300"/>
              <a:gd name="T115" fmla="*/ 62249 h 3617913"/>
              <a:gd name="T116" fmla="*/ 240069 w 3543300"/>
              <a:gd name="T117" fmla="*/ 4059 h 361791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543300"/>
              <a:gd name="T178" fmla="*/ 0 h 3617913"/>
              <a:gd name="T179" fmla="*/ 3543300 w 3543300"/>
              <a:gd name="T180" fmla="*/ 3617913 h 361791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nchor="ctr"/>
          <a:lstStyle/>
          <a:p>
            <a:endParaRPr lang="zh-CN" altLang="en-US"/>
          </a:p>
        </p:txBody>
      </p:sp>
      <p:sp>
        <p:nvSpPr>
          <p:cNvPr id="13321" name="KSO_Shape"/>
          <p:cNvSpPr>
            <a:spLocks noChangeArrowheads="1"/>
          </p:cNvSpPr>
          <p:nvPr/>
        </p:nvSpPr>
        <p:spPr bwMode="auto">
          <a:xfrm>
            <a:off x="1189038" y="4473575"/>
            <a:ext cx="363537" cy="604838"/>
          </a:xfrm>
          <a:custGeom>
            <a:avLst/>
            <a:gdLst>
              <a:gd name="T0" fmla="*/ 139237 w 1536700"/>
              <a:gd name="T1" fmla="*/ 514261 h 2555648"/>
              <a:gd name="T2" fmla="*/ 139237 w 1536700"/>
              <a:gd name="T3" fmla="*/ 528350 h 2555648"/>
              <a:gd name="T4" fmla="*/ 224300 w 1536700"/>
              <a:gd name="T5" fmla="*/ 528350 h 2555648"/>
              <a:gd name="T6" fmla="*/ 224300 w 1536700"/>
              <a:gd name="T7" fmla="*/ 514261 h 2555648"/>
              <a:gd name="T8" fmla="*/ 139237 w 1536700"/>
              <a:gd name="T9" fmla="*/ 476723 h 2555648"/>
              <a:gd name="T10" fmla="*/ 139237 w 1536700"/>
              <a:gd name="T11" fmla="*/ 490812 h 2555648"/>
              <a:gd name="T12" fmla="*/ 224300 w 1536700"/>
              <a:gd name="T13" fmla="*/ 490812 h 2555648"/>
              <a:gd name="T14" fmla="*/ 224300 w 1536700"/>
              <a:gd name="T15" fmla="*/ 476723 h 2555648"/>
              <a:gd name="T16" fmla="*/ 104009 w 1536700"/>
              <a:gd name="T17" fmla="*/ 441539 h 2555648"/>
              <a:gd name="T18" fmla="*/ 259528 w 1536700"/>
              <a:gd name="T19" fmla="*/ 441539 h 2555648"/>
              <a:gd name="T20" fmla="*/ 281337 w 1536700"/>
              <a:gd name="T21" fmla="*/ 462264 h 2555648"/>
              <a:gd name="T22" fmla="*/ 259528 w 1536700"/>
              <a:gd name="T23" fmla="*/ 482989 h 2555648"/>
              <a:gd name="T24" fmla="*/ 281337 w 1536700"/>
              <a:gd name="T25" fmla="*/ 503714 h 2555648"/>
              <a:gd name="T26" fmla="*/ 259528 w 1536700"/>
              <a:gd name="T27" fmla="*/ 524439 h 2555648"/>
              <a:gd name="T28" fmla="*/ 281337 w 1536700"/>
              <a:gd name="T29" fmla="*/ 545164 h 2555648"/>
              <a:gd name="T30" fmla="*/ 259528 w 1536700"/>
              <a:gd name="T31" fmla="*/ 565889 h 2555648"/>
              <a:gd name="T32" fmla="*/ 224285 w 1536700"/>
              <a:gd name="T33" fmla="*/ 565889 h 2555648"/>
              <a:gd name="T34" fmla="*/ 221736 w 1536700"/>
              <a:gd name="T35" fmla="*/ 578459 h 2555648"/>
              <a:gd name="T36" fmla="*/ 181769 w 1536700"/>
              <a:gd name="T37" fmla="*/ 604838 h 2555648"/>
              <a:gd name="T38" fmla="*/ 141801 w 1536700"/>
              <a:gd name="T39" fmla="*/ 578459 h 2555648"/>
              <a:gd name="T40" fmla="*/ 139252 w 1536700"/>
              <a:gd name="T41" fmla="*/ 565889 h 2555648"/>
              <a:gd name="T42" fmla="*/ 104009 w 1536700"/>
              <a:gd name="T43" fmla="*/ 565889 h 2555648"/>
              <a:gd name="T44" fmla="*/ 82200 w 1536700"/>
              <a:gd name="T45" fmla="*/ 545164 h 2555648"/>
              <a:gd name="T46" fmla="*/ 104009 w 1536700"/>
              <a:gd name="T47" fmla="*/ 524439 h 2555648"/>
              <a:gd name="T48" fmla="*/ 82200 w 1536700"/>
              <a:gd name="T49" fmla="*/ 503714 h 2555648"/>
              <a:gd name="T50" fmla="*/ 104009 w 1536700"/>
              <a:gd name="T51" fmla="*/ 482989 h 2555648"/>
              <a:gd name="T52" fmla="*/ 82200 w 1536700"/>
              <a:gd name="T53" fmla="*/ 462264 h 2555648"/>
              <a:gd name="T54" fmla="*/ 104009 w 1536700"/>
              <a:gd name="T55" fmla="*/ 441539 h 2555648"/>
              <a:gd name="T56" fmla="*/ 181769 w 1536700"/>
              <a:gd name="T57" fmla="*/ 0 h 2555648"/>
              <a:gd name="T58" fmla="*/ 363537 w 1536700"/>
              <a:gd name="T59" fmla="*/ 182315 h 2555648"/>
              <a:gd name="T60" fmla="*/ 359844 w 1536700"/>
              <a:gd name="T61" fmla="*/ 219058 h 2555648"/>
              <a:gd name="T62" fmla="*/ 352889 w 1536700"/>
              <a:gd name="T63" fmla="*/ 241532 h 2555648"/>
              <a:gd name="T64" fmla="*/ 352950 w 1536700"/>
              <a:gd name="T65" fmla="*/ 241532 h 2555648"/>
              <a:gd name="T66" fmla="*/ 269803 w 1536700"/>
              <a:gd name="T67" fmla="*/ 431662 h 2555648"/>
              <a:gd name="T68" fmla="*/ 93734 w 1536700"/>
              <a:gd name="T69" fmla="*/ 431662 h 2555648"/>
              <a:gd name="T70" fmla="*/ 10587 w 1536700"/>
              <a:gd name="T71" fmla="*/ 241532 h 2555648"/>
              <a:gd name="T72" fmla="*/ 10648 w 1536700"/>
              <a:gd name="T73" fmla="*/ 241532 h 2555648"/>
              <a:gd name="T74" fmla="*/ 3693 w 1536700"/>
              <a:gd name="T75" fmla="*/ 219058 h 2555648"/>
              <a:gd name="T76" fmla="*/ 0 w 1536700"/>
              <a:gd name="T77" fmla="*/ 182315 h 2555648"/>
              <a:gd name="T78" fmla="*/ 181769 w 1536700"/>
              <a:gd name="T79" fmla="*/ 0 h 25556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536700"/>
              <a:gd name="T121" fmla="*/ 0 h 2555648"/>
              <a:gd name="T122" fmla="*/ 1536700 w 1536700"/>
              <a:gd name="T123" fmla="*/ 2555648 h 255564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536700" h="2555648">
                <a:moveTo>
                  <a:pt x="588566" y="2172931"/>
                </a:moveTo>
                <a:lnTo>
                  <a:pt x="588566" y="2232462"/>
                </a:lnTo>
                <a:lnTo>
                  <a:pt x="948135" y="2232462"/>
                </a:lnTo>
                <a:lnTo>
                  <a:pt x="948135" y="2172931"/>
                </a:lnTo>
                <a:lnTo>
                  <a:pt x="588566" y="2172931"/>
                </a:lnTo>
                <a:close/>
                <a:moveTo>
                  <a:pt x="588566" y="2014319"/>
                </a:moveTo>
                <a:lnTo>
                  <a:pt x="588566" y="2073850"/>
                </a:lnTo>
                <a:lnTo>
                  <a:pt x="948135" y="2073850"/>
                </a:lnTo>
                <a:lnTo>
                  <a:pt x="948135" y="2014319"/>
                </a:lnTo>
                <a:lnTo>
                  <a:pt x="588566"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bIns="792000" anchor="ctr"/>
          <a:lstStyle/>
          <a:p>
            <a:endParaRPr lang="zh-CN" altLang="en-US"/>
          </a:p>
        </p:txBody>
      </p:sp>
      <p:sp>
        <p:nvSpPr>
          <p:cNvPr id="13322" name="矩形 9"/>
          <p:cNvSpPr>
            <a:spLocks noChangeArrowheads="1"/>
          </p:cNvSpPr>
          <p:nvPr/>
        </p:nvSpPr>
        <p:spPr bwMode="auto">
          <a:xfrm>
            <a:off x="2235200" y="1943100"/>
            <a:ext cx="4535488" cy="523875"/>
          </a:xfrm>
          <a:prstGeom prst="rect">
            <a:avLst/>
          </a:prstGeom>
          <a:solidFill>
            <a:srgbClr val="FFB0B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这里输入简单字概述这里输入简单简单的文字概述这里</a:t>
            </a:r>
            <a:endPar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输入简单的文字概述简单的文字</a:t>
            </a:r>
            <a:endParaRPr lang="zh-CN" altLang="en-US" sz="1400">
              <a:solidFill>
                <a:schemeClr val="bg1"/>
              </a:solidFill>
              <a:latin typeface="Calibri" panose="020F0502020204030204" pitchFamily="34" charset="0"/>
              <a:sym typeface="宋体" panose="02010600030101010101" pitchFamily="2" charset="-122"/>
            </a:endParaRPr>
          </a:p>
        </p:txBody>
      </p:sp>
      <p:sp>
        <p:nvSpPr>
          <p:cNvPr id="13323" name="TextBox 4"/>
          <p:cNvSpPr>
            <a:spLocks noChangeArrowheads="1"/>
          </p:cNvSpPr>
          <p:nvPr/>
        </p:nvSpPr>
        <p:spPr bwMode="auto">
          <a:xfrm>
            <a:off x="2173288" y="1435100"/>
            <a:ext cx="1716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b="1">
                <a:latin typeface="Franklin Gothic Book" pitchFamily="34" charset="0"/>
                <a:ea typeface="微软雅黑" panose="020B0503020204020204" pitchFamily="34" charset="-122"/>
                <a:sym typeface="Franklin Gothic Book" pitchFamily="34" charset="0"/>
              </a:rPr>
              <a:t>点击添加标题</a:t>
            </a:r>
            <a:endParaRPr lang="en-US" altLang="zh-CN" b="1">
              <a:latin typeface="Franklin Gothic Book" pitchFamily="34" charset="0"/>
              <a:ea typeface="微软雅黑" panose="020B0503020204020204" pitchFamily="34" charset="-122"/>
              <a:sym typeface="Franklin Gothic Book" pitchFamily="34" charset="0"/>
            </a:endParaRPr>
          </a:p>
        </p:txBody>
      </p:sp>
      <p:sp>
        <p:nvSpPr>
          <p:cNvPr id="13324" name="矩形 11"/>
          <p:cNvSpPr>
            <a:spLocks noChangeArrowheads="1"/>
          </p:cNvSpPr>
          <p:nvPr/>
        </p:nvSpPr>
        <p:spPr bwMode="auto">
          <a:xfrm>
            <a:off x="2235200" y="3397250"/>
            <a:ext cx="4535488" cy="522288"/>
          </a:xfrm>
          <a:prstGeom prst="rect">
            <a:avLst/>
          </a:prstGeom>
          <a:solidFill>
            <a:srgbClr val="A3C7E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这里输入简单字概述这里输入简单简单的文字概述这里</a:t>
            </a:r>
            <a:endPar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输入简单的文字概述简单的文字</a:t>
            </a:r>
            <a:endParaRPr lang="zh-CN" altLang="en-US" sz="1400">
              <a:solidFill>
                <a:schemeClr val="bg1"/>
              </a:solidFill>
              <a:latin typeface="Calibri" panose="020F0502020204030204" pitchFamily="34" charset="0"/>
              <a:sym typeface="宋体" panose="02010600030101010101" pitchFamily="2" charset="-122"/>
            </a:endParaRPr>
          </a:p>
        </p:txBody>
      </p:sp>
      <p:sp>
        <p:nvSpPr>
          <p:cNvPr id="13325" name="TextBox 4"/>
          <p:cNvSpPr>
            <a:spLocks noChangeArrowheads="1"/>
          </p:cNvSpPr>
          <p:nvPr/>
        </p:nvSpPr>
        <p:spPr bwMode="auto">
          <a:xfrm>
            <a:off x="2173288" y="2886075"/>
            <a:ext cx="1716087"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b="1">
                <a:latin typeface="Franklin Gothic Book" pitchFamily="34" charset="0"/>
                <a:ea typeface="微软雅黑" panose="020B0503020204020204" pitchFamily="34" charset="-122"/>
                <a:sym typeface="Franklin Gothic Book" pitchFamily="34" charset="0"/>
              </a:rPr>
              <a:t>点击添加标题</a:t>
            </a:r>
            <a:endParaRPr lang="en-US" altLang="zh-CN" b="1">
              <a:latin typeface="Franklin Gothic Book" pitchFamily="34" charset="0"/>
              <a:ea typeface="微软雅黑" panose="020B0503020204020204" pitchFamily="34" charset="-122"/>
              <a:sym typeface="Franklin Gothic Book" pitchFamily="34" charset="0"/>
            </a:endParaRPr>
          </a:p>
        </p:txBody>
      </p:sp>
      <p:sp>
        <p:nvSpPr>
          <p:cNvPr id="13326" name="矩形 13"/>
          <p:cNvSpPr>
            <a:spLocks noChangeArrowheads="1"/>
          </p:cNvSpPr>
          <p:nvPr/>
        </p:nvSpPr>
        <p:spPr bwMode="auto">
          <a:xfrm>
            <a:off x="2235200" y="4826000"/>
            <a:ext cx="4535488" cy="523875"/>
          </a:xfrm>
          <a:prstGeom prst="rect">
            <a:avLst/>
          </a:prstGeom>
          <a:solidFill>
            <a:srgbClr val="FFB0B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这里输入简单字概述这里输入简单简单的文字概述这里</a:t>
            </a:r>
            <a:endPar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输入简单的文字概述简单的文字</a:t>
            </a:r>
            <a:endParaRPr lang="zh-CN" altLang="en-US" sz="1400">
              <a:solidFill>
                <a:schemeClr val="bg1"/>
              </a:solidFill>
              <a:latin typeface="Calibri" panose="020F0502020204030204" pitchFamily="34" charset="0"/>
              <a:sym typeface="宋体" panose="02010600030101010101" pitchFamily="2" charset="-122"/>
            </a:endParaRPr>
          </a:p>
        </p:txBody>
      </p:sp>
      <p:sp>
        <p:nvSpPr>
          <p:cNvPr id="13327" name="TextBox 4"/>
          <p:cNvSpPr>
            <a:spLocks noChangeArrowheads="1"/>
          </p:cNvSpPr>
          <p:nvPr/>
        </p:nvSpPr>
        <p:spPr bwMode="auto">
          <a:xfrm>
            <a:off x="2173288" y="4318000"/>
            <a:ext cx="1716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b="1">
                <a:latin typeface="Franklin Gothic Book" pitchFamily="34" charset="0"/>
                <a:ea typeface="微软雅黑" panose="020B0503020204020204" pitchFamily="34" charset="-122"/>
                <a:sym typeface="Franklin Gothic Book" pitchFamily="34" charset="0"/>
              </a:rPr>
              <a:t>点击添加标题</a:t>
            </a:r>
            <a:endParaRPr lang="en-US" altLang="zh-CN" b="1">
              <a:latin typeface="Franklin Gothic Book" pitchFamily="34" charset="0"/>
              <a:ea typeface="微软雅黑" panose="020B0503020204020204" pitchFamily="34" charset="-122"/>
              <a:sym typeface="Franklin Gothic Book" pitchFamily="34" charset="0"/>
            </a:endParaRPr>
          </a:p>
        </p:txBody>
      </p:sp>
      <p:pic>
        <p:nvPicPr>
          <p:cNvPr id="13328" name="图片 15"/>
          <p:cNvPicPr>
            <a:picLocks noChangeAspect="1" noChangeArrowheads="1"/>
          </p:cNvPicPr>
          <p:nvPr/>
        </p:nvPicPr>
        <p:blipFill>
          <a:blip r:embed="rId3">
            <a:extLst>
              <a:ext uri="{28A0092B-C50C-407E-A947-70E740481C1C}">
                <a14:useLocalDpi xmlns:a14="http://schemas.microsoft.com/office/drawing/2010/main" val="0"/>
              </a:ext>
            </a:extLst>
          </a:blip>
          <a:srcRect r="795" b="4871"/>
          <a:stretch>
            <a:fillRect/>
          </a:stretch>
        </p:blipFill>
        <p:spPr bwMode="auto">
          <a:xfrm>
            <a:off x="7383463" y="2212975"/>
            <a:ext cx="3930650" cy="247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4340" name="任意多边形 31"/>
          <p:cNvSpPr>
            <a:spLocks noChangeArrowheads="1"/>
          </p:cNvSpPr>
          <p:nvPr/>
        </p:nvSpPr>
        <p:spPr bwMode="auto">
          <a:xfrm flipH="1">
            <a:off x="850900" y="2422525"/>
            <a:ext cx="10356850" cy="44450"/>
          </a:xfrm>
          <a:custGeom>
            <a:avLst/>
            <a:gdLst>
              <a:gd name="T0" fmla="*/ 10356850 w 7977051"/>
              <a:gd name="T1" fmla="*/ 0 h 31619"/>
              <a:gd name="T2" fmla="*/ 0 w 7977051"/>
              <a:gd name="T3" fmla="*/ 0 h 31619"/>
              <a:gd name="T4" fmla="*/ 0 w 7977051"/>
              <a:gd name="T5" fmla="*/ 44450 h 31619"/>
              <a:gd name="T6" fmla="*/ 10356850 w 7977051"/>
              <a:gd name="T7" fmla="*/ 44450 h 31619"/>
              <a:gd name="T8" fmla="*/ 10356850 w 7977051"/>
              <a:gd name="T9" fmla="*/ 22226 h 31619"/>
              <a:gd name="T10" fmla="*/ 0 60000 65536"/>
              <a:gd name="T11" fmla="*/ 0 60000 65536"/>
              <a:gd name="T12" fmla="*/ 0 60000 65536"/>
              <a:gd name="T13" fmla="*/ 0 60000 65536"/>
              <a:gd name="T14" fmla="*/ 0 60000 65536"/>
              <a:gd name="T15" fmla="*/ 0 w 7977051"/>
              <a:gd name="T16" fmla="*/ 0 h 31619"/>
              <a:gd name="T17" fmla="*/ 7977051 w 7977051"/>
              <a:gd name="T18" fmla="*/ 31619 h 31619"/>
            </a:gdLst>
            <a:ahLst/>
            <a:cxnLst>
              <a:cxn ang="T10">
                <a:pos x="T0" y="T1"/>
              </a:cxn>
              <a:cxn ang="T11">
                <a:pos x="T2" y="T3"/>
              </a:cxn>
              <a:cxn ang="T12">
                <a:pos x="T4" y="T5"/>
              </a:cxn>
              <a:cxn ang="T13">
                <a:pos x="T6" y="T7"/>
              </a:cxn>
              <a:cxn ang="T14">
                <a:pos x="T8" y="T9"/>
              </a:cxn>
            </a:cxnLst>
            <a:rect l="T15" t="T16" r="T17" b="T18"/>
            <a:pathLst>
              <a:path w="7977051" h="31619">
                <a:moveTo>
                  <a:pt x="7977051" y="0"/>
                </a:moveTo>
                <a:lnTo>
                  <a:pt x="0" y="0"/>
                </a:lnTo>
                <a:lnTo>
                  <a:pt x="0" y="31619"/>
                </a:lnTo>
                <a:lnTo>
                  <a:pt x="7977051" y="31619"/>
                </a:lnTo>
                <a:lnTo>
                  <a:pt x="7977051" y="15810"/>
                </a:lnTo>
                <a:lnTo>
                  <a:pt x="7977051" y="0"/>
                </a:lnTo>
                <a:close/>
              </a:path>
            </a:pathLst>
          </a:custGeom>
          <a:solidFill>
            <a:srgbClr val="A5A5A5"/>
          </a:solidFill>
          <a:ln w="12700" cap="flat" cmpd="sng">
            <a:solidFill>
              <a:srgbClr val="D8D8D8"/>
            </a:solidFill>
            <a:bevel/>
          </a:ln>
        </p:spPr>
        <p:txBody>
          <a:bodyPr anchor="ctr"/>
          <a:lstStyle/>
          <a:p>
            <a:endParaRPr lang="zh-CN" altLang="en-US"/>
          </a:p>
        </p:txBody>
      </p:sp>
      <p:sp>
        <p:nvSpPr>
          <p:cNvPr id="14341" name="Straight Connector 32"/>
          <p:cNvSpPr>
            <a:spLocks noChangeShapeType="1"/>
          </p:cNvSpPr>
          <p:nvPr/>
        </p:nvSpPr>
        <p:spPr bwMode="auto">
          <a:xfrm flipV="1">
            <a:off x="2647950" y="2436813"/>
            <a:ext cx="1588" cy="601662"/>
          </a:xfrm>
          <a:prstGeom prst="line">
            <a:avLst/>
          </a:prstGeom>
          <a:noFill/>
          <a:ln w="19050">
            <a:solidFill>
              <a:srgbClr val="FFB0BA"/>
            </a:solidFill>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4342" name="Straight Connector 32"/>
          <p:cNvSpPr>
            <a:spLocks noChangeShapeType="1"/>
          </p:cNvSpPr>
          <p:nvPr/>
        </p:nvSpPr>
        <p:spPr bwMode="auto">
          <a:xfrm flipV="1">
            <a:off x="4937125" y="2436813"/>
            <a:ext cx="1588" cy="601662"/>
          </a:xfrm>
          <a:prstGeom prst="line">
            <a:avLst/>
          </a:prstGeom>
          <a:noFill/>
          <a:ln w="19050">
            <a:solidFill>
              <a:srgbClr val="A3C7E0"/>
            </a:solidFill>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4343" name="Straight Connector 32"/>
          <p:cNvSpPr>
            <a:spLocks noChangeShapeType="1"/>
          </p:cNvSpPr>
          <p:nvPr/>
        </p:nvSpPr>
        <p:spPr bwMode="auto">
          <a:xfrm flipV="1">
            <a:off x="7258050" y="2436813"/>
            <a:ext cx="0" cy="601662"/>
          </a:xfrm>
          <a:prstGeom prst="line">
            <a:avLst/>
          </a:prstGeom>
          <a:noFill/>
          <a:ln w="19050">
            <a:solidFill>
              <a:srgbClr val="FFB0BA"/>
            </a:solidFill>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4344" name="圆角矩形 10"/>
          <p:cNvSpPr>
            <a:spLocks noChangeArrowheads="1"/>
          </p:cNvSpPr>
          <p:nvPr/>
        </p:nvSpPr>
        <p:spPr bwMode="auto">
          <a:xfrm>
            <a:off x="1838325" y="3144838"/>
            <a:ext cx="1612900" cy="344487"/>
          </a:xfrm>
          <a:prstGeom prst="roundRect">
            <a:avLst>
              <a:gd name="adj" fmla="val 16667"/>
            </a:avLst>
          </a:pr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a:p>
        </p:txBody>
      </p:sp>
      <p:sp>
        <p:nvSpPr>
          <p:cNvPr id="14345" name="圆角矩形 11"/>
          <p:cNvSpPr>
            <a:spLocks noChangeArrowheads="1"/>
          </p:cNvSpPr>
          <p:nvPr/>
        </p:nvSpPr>
        <p:spPr bwMode="auto">
          <a:xfrm>
            <a:off x="4130675" y="3144838"/>
            <a:ext cx="1612900" cy="344487"/>
          </a:xfrm>
          <a:prstGeom prst="roundRect">
            <a:avLst>
              <a:gd name="adj" fmla="val 16667"/>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a:p>
        </p:txBody>
      </p:sp>
      <p:sp>
        <p:nvSpPr>
          <p:cNvPr id="14346" name="圆角矩形 12"/>
          <p:cNvSpPr>
            <a:spLocks noChangeArrowheads="1"/>
          </p:cNvSpPr>
          <p:nvPr/>
        </p:nvSpPr>
        <p:spPr bwMode="auto">
          <a:xfrm>
            <a:off x="6426200" y="3144838"/>
            <a:ext cx="1612900" cy="344487"/>
          </a:xfrm>
          <a:prstGeom prst="roundRect">
            <a:avLst>
              <a:gd name="adj" fmla="val 16667"/>
            </a:avLst>
          </a:pr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a:p>
        </p:txBody>
      </p:sp>
      <p:sp>
        <p:nvSpPr>
          <p:cNvPr id="14347" name="Sev01"/>
          <p:cNvSpPr>
            <a:spLocks noChangeAspect="1" noChangeArrowheads="1"/>
          </p:cNvSpPr>
          <p:nvPr/>
        </p:nvSpPr>
        <p:spPr bwMode="auto">
          <a:xfrm>
            <a:off x="6972300" y="1701800"/>
            <a:ext cx="520700" cy="520700"/>
          </a:xfrm>
          <a:prstGeom prst="ellipse">
            <a:avLst/>
          </a:prstGeom>
          <a:solidFill>
            <a:srgbClr val="FF7182"/>
          </a:solidFill>
          <a:ln>
            <a:noFill/>
          </a:ln>
          <a:extLst>
            <a:ext uri="{91240B29-F687-4F45-9708-019B960494DF}">
              <a14:hiddenLine xmlns:a14="http://schemas.microsoft.com/office/drawing/2010/main" w="381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4000">
              <a:solidFill>
                <a:schemeClr val="bg1"/>
              </a:solidFill>
              <a:latin typeface="FontAwesome" pitchFamily="2" charset="0"/>
              <a:sym typeface="FontAwesome" pitchFamily="2" charset="0"/>
            </a:endParaRPr>
          </a:p>
        </p:txBody>
      </p:sp>
      <p:sp>
        <p:nvSpPr>
          <p:cNvPr id="14348" name="Freeform 105"/>
          <p:cNvSpPr>
            <a:spLocks noEditPoints="1" noChangeArrowheads="1"/>
          </p:cNvSpPr>
          <p:nvPr/>
        </p:nvSpPr>
        <p:spPr bwMode="auto">
          <a:xfrm>
            <a:off x="7086600" y="1819275"/>
            <a:ext cx="292100" cy="285750"/>
          </a:xfrm>
          <a:custGeom>
            <a:avLst/>
            <a:gdLst>
              <a:gd name="T0" fmla="*/ 269280 w 64"/>
              <a:gd name="T1" fmla="*/ 285750 h 63"/>
              <a:gd name="T2" fmla="*/ 251023 w 64"/>
              <a:gd name="T3" fmla="*/ 276679 h 63"/>
              <a:gd name="T4" fmla="*/ 191691 w 64"/>
              <a:gd name="T5" fmla="*/ 217714 h 63"/>
              <a:gd name="T6" fmla="*/ 123230 w 64"/>
              <a:gd name="T7" fmla="*/ 240393 h 63"/>
              <a:gd name="T8" fmla="*/ 0 w 64"/>
              <a:gd name="T9" fmla="*/ 117929 h 63"/>
              <a:gd name="T10" fmla="*/ 123230 w 64"/>
              <a:gd name="T11" fmla="*/ 0 h 63"/>
              <a:gd name="T12" fmla="*/ 246459 w 64"/>
              <a:gd name="T13" fmla="*/ 117929 h 63"/>
              <a:gd name="T14" fmla="*/ 223639 w 64"/>
              <a:gd name="T15" fmla="*/ 185964 h 63"/>
              <a:gd name="T16" fmla="*/ 282972 w 64"/>
              <a:gd name="T17" fmla="*/ 244929 h 63"/>
              <a:gd name="T18" fmla="*/ 292100 w 64"/>
              <a:gd name="T19" fmla="*/ 263071 h 63"/>
              <a:gd name="T20" fmla="*/ 269280 w 64"/>
              <a:gd name="T21" fmla="*/ 285750 h 63"/>
              <a:gd name="T22" fmla="*/ 123230 w 64"/>
              <a:gd name="T23" fmla="*/ 40821 h 63"/>
              <a:gd name="T24" fmla="*/ 45641 w 64"/>
              <a:gd name="T25" fmla="*/ 117929 h 63"/>
              <a:gd name="T26" fmla="*/ 123230 w 64"/>
              <a:gd name="T27" fmla="*/ 195036 h 63"/>
              <a:gd name="T28" fmla="*/ 200819 w 64"/>
              <a:gd name="T29" fmla="*/ 117929 h 63"/>
              <a:gd name="T30" fmla="*/ 123230 w 64"/>
              <a:gd name="T31" fmla="*/ 40821 h 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4"/>
              <a:gd name="T49" fmla="*/ 0 h 63"/>
              <a:gd name="T50" fmla="*/ 64 w 64"/>
              <a:gd name="T51" fmla="*/ 63 h 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4349" name="Sev01"/>
          <p:cNvSpPr>
            <a:spLocks noChangeAspect="1" noChangeArrowheads="1"/>
          </p:cNvSpPr>
          <p:nvPr/>
        </p:nvSpPr>
        <p:spPr bwMode="auto">
          <a:xfrm>
            <a:off x="2387600" y="1701800"/>
            <a:ext cx="520700" cy="520700"/>
          </a:xfrm>
          <a:prstGeom prst="ellipse">
            <a:avLst/>
          </a:prstGeom>
          <a:solidFill>
            <a:srgbClr val="FF7182"/>
          </a:solidFill>
          <a:ln>
            <a:noFill/>
          </a:ln>
          <a:extLst>
            <a:ext uri="{91240B29-F687-4F45-9708-019B960494DF}">
              <a14:hiddenLine xmlns:a14="http://schemas.microsoft.com/office/drawing/2010/main" w="381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4000">
              <a:solidFill>
                <a:schemeClr val="bg1"/>
              </a:solidFill>
              <a:latin typeface="FontAwesome" pitchFamily="2" charset="0"/>
              <a:sym typeface="FontAwesome" pitchFamily="2" charset="0"/>
            </a:endParaRPr>
          </a:p>
        </p:txBody>
      </p:sp>
      <p:sp>
        <p:nvSpPr>
          <p:cNvPr id="14350" name="Freeform 62"/>
          <p:cNvSpPr>
            <a:spLocks noEditPoints="1" noChangeArrowheads="1"/>
          </p:cNvSpPr>
          <p:nvPr/>
        </p:nvSpPr>
        <p:spPr bwMode="auto">
          <a:xfrm>
            <a:off x="2501900" y="1814513"/>
            <a:ext cx="292100" cy="295275"/>
          </a:xfrm>
          <a:custGeom>
            <a:avLst/>
            <a:gdLst>
              <a:gd name="T0" fmla="*/ 292100 w 58"/>
              <a:gd name="T1" fmla="*/ 168001 h 58"/>
              <a:gd name="T2" fmla="*/ 287064 w 58"/>
              <a:gd name="T3" fmla="*/ 173092 h 58"/>
              <a:gd name="T4" fmla="*/ 251810 w 58"/>
              <a:gd name="T5" fmla="*/ 178183 h 58"/>
              <a:gd name="T6" fmla="*/ 246774 w 58"/>
              <a:gd name="T7" fmla="*/ 198547 h 58"/>
              <a:gd name="T8" fmla="*/ 266919 w 58"/>
              <a:gd name="T9" fmla="*/ 224002 h 58"/>
              <a:gd name="T10" fmla="*/ 266919 w 58"/>
              <a:gd name="T11" fmla="*/ 229093 h 58"/>
              <a:gd name="T12" fmla="*/ 266919 w 58"/>
              <a:gd name="T13" fmla="*/ 234184 h 58"/>
              <a:gd name="T14" fmla="*/ 226629 w 58"/>
              <a:gd name="T15" fmla="*/ 269820 h 58"/>
              <a:gd name="T16" fmla="*/ 221593 w 58"/>
              <a:gd name="T17" fmla="*/ 264729 h 58"/>
              <a:gd name="T18" fmla="*/ 196412 w 58"/>
              <a:gd name="T19" fmla="*/ 244366 h 58"/>
              <a:gd name="T20" fmla="*/ 181303 w 58"/>
              <a:gd name="T21" fmla="*/ 254547 h 58"/>
              <a:gd name="T22" fmla="*/ 171231 w 58"/>
              <a:gd name="T23" fmla="*/ 290184 h 58"/>
              <a:gd name="T24" fmla="*/ 166195 w 58"/>
              <a:gd name="T25" fmla="*/ 295275 h 58"/>
              <a:gd name="T26" fmla="*/ 125905 w 58"/>
              <a:gd name="T27" fmla="*/ 295275 h 58"/>
              <a:gd name="T28" fmla="*/ 115833 w 58"/>
              <a:gd name="T29" fmla="*/ 290184 h 58"/>
              <a:gd name="T30" fmla="*/ 110797 w 58"/>
              <a:gd name="T31" fmla="*/ 254547 h 58"/>
              <a:gd name="T32" fmla="*/ 95688 w 58"/>
              <a:gd name="T33" fmla="*/ 244366 h 58"/>
              <a:gd name="T34" fmla="*/ 70507 w 58"/>
              <a:gd name="T35" fmla="*/ 264729 h 58"/>
              <a:gd name="T36" fmla="*/ 65471 w 58"/>
              <a:gd name="T37" fmla="*/ 269820 h 58"/>
              <a:gd name="T38" fmla="*/ 60434 w 58"/>
              <a:gd name="T39" fmla="*/ 264729 h 58"/>
              <a:gd name="T40" fmla="*/ 25181 w 58"/>
              <a:gd name="T41" fmla="*/ 234184 h 58"/>
              <a:gd name="T42" fmla="*/ 25181 w 58"/>
              <a:gd name="T43" fmla="*/ 229093 h 58"/>
              <a:gd name="T44" fmla="*/ 25181 w 58"/>
              <a:gd name="T45" fmla="*/ 224002 h 58"/>
              <a:gd name="T46" fmla="*/ 45326 w 58"/>
              <a:gd name="T47" fmla="*/ 198547 h 58"/>
              <a:gd name="T48" fmla="*/ 40290 w 58"/>
              <a:gd name="T49" fmla="*/ 178183 h 58"/>
              <a:gd name="T50" fmla="*/ 5036 w 58"/>
              <a:gd name="T51" fmla="*/ 173092 h 58"/>
              <a:gd name="T52" fmla="*/ 0 w 58"/>
              <a:gd name="T53" fmla="*/ 168001 h 58"/>
              <a:gd name="T54" fmla="*/ 0 w 58"/>
              <a:gd name="T55" fmla="*/ 122183 h 58"/>
              <a:gd name="T56" fmla="*/ 5036 w 58"/>
              <a:gd name="T57" fmla="*/ 117092 h 58"/>
              <a:gd name="T58" fmla="*/ 40290 w 58"/>
              <a:gd name="T59" fmla="*/ 112001 h 58"/>
              <a:gd name="T60" fmla="*/ 45326 w 58"/>
              <a:gd name="T61" fmla="*/ 91637 h 58"/>
              <a:gd name="T62" fmla="*/ 25181 w 58"/>
              <a:gd name="T63" fmla="*/ 66182 h 58"/>
              <a:gd name="T64" fmla="*/ 25181 w 58"/>
              <a:gd name="T65" fmla="*/ 61091 h 58"/>
              <a:gd name="T66" fmla="*/ 25181 w 58"/>
              <a:gd name="T67" fmla="*/ 56000 h 58"/>
              <a:gd name="T68" fmla="*/ 65471 w 58"/>
              <a:gd name="T69" fmla="*/ 25455 h 58"/>
              <a:gd name="T70" fmla="*/ 70507 w 58"/>
              <a:gd name="T71" fmla="*/ 25455 h 58"/>
              <a:gd name="T72" fmla="*/ 95688 w 58"/>
              <a:gd name="T73" fmla="*/ 45819 h 58"/>
              <a:gd name="T74" fmla="*/ 110797 w 58"/>
              <a:gd name="T75" fmla="*/ 40728 h 58"/>
              <a:gd name="T76" fmla="*/ 115833 w 58"/>
              <a:gd name="T77" fmla="*/ 5091 h 58"/>
              <a:gd name="T78" fmla="*/ 125905 w 58"/>
              <a:gd name="T79" fmla="*/ 0 h 58"/>
              <a:gd name="T80" fmla="*/ 166195 w 58"/>
              <a:gd name="T81" fmla="*/ 0 h 58"/>
              <a:gd name="T82" fmla="*/ 171231 w 58"/>
              <a:gd name="T83" fmla="*/ 5091 h 58"/>
              <a:gd name="T84" fmla="*/ 181303 w 58"/>
              <a:gd name="T85" fmla="*/ 40728 h 58"/>
              <a:gd name="T86" fmla="*/ 196412 w 58"/>
              <a:gd name="T87" fmla="*/ 45819 h 58"/>
              <a:gd name="T88" fmla="*/ 221593 w 58"/>
              <a:gd name="T89" fmla="*/ 25455 h 58"/>
              <a:gd name="T90" fmla="*/ 226629 w 58"/>
              <a:gd name="T91" fmla="*/ 25455 h 58"/>
              <a:gd name="T92" fmla="*/ 231666 w 58"/>
              <a:gd name="T93" fmla="*/ 25455 h 58"/>
              <a:gd name="T94" fmla="*/ 261883 w 58"/>
              <a:gd name="T95" fmla="*/ 61091 h 58"/>
              <a:gd name="T96" fmla="*/ 266919 w 58"/>
              <a:gd name="T97" fmla="*/ 61091 h 58"/>
              <a:gd name="T98" fmla="*/ 261883 w 58"/>
              <a:gd name="T99" fmla="*/ 66182 h 58"/>
              <a:gd name="T100" fmla="*/ 241738 w 58"/>
              <a:gd name="T101" fmla="*/ 91637 h 58"/>
              <a:gd name="T102" fmla="*/ 251810 w 58"/>
              <a:gd name="T103" fmla="*/ 112001 h 58"/>
              <a:gd name="T104" fmla="*/ 287064 w 58"/>
              <a:gd name="T105" fmla="*/ 117092 h 58"/>
              <a:gd name="T106" fmla="*/ 292100 w 58"/>
              <a:gd name="T107" fmla="*/ 127274 h 58"/>
              <a:gd name="T108" fmla="*/ 292100 w 58"/>
              <a:gd name="T109" fmla="*/ 168001 h 58"/>
              <a:gd name="T110" fmla="*/ 146050 w 58"/>
              <a:gd name="T111" fmla="*/ 96728 h 58"/>
              <a:gd name="T112" fmla="*/ 95688 w 58"/>
              <a:gd name="T113" fmla="*/ 147638 h 58"/>
              <a:gd name="T114" fmla="*/ 146050 w 58"/>
              <a:gd name="T115" fmla="*/ 193456 h 58"/>
              <a:gd name="T116" fmla="*/ 196412 w 58"/>
              <a:gd name="T117" fmla="*/ 147638 h 58"/>
              <a:gd name="T118" fmla="*/ 146050 w 58"/>
              <a:gd name="T119" fmla="*/ 96728 h 5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58"/>
              <a:gd name="T182" fmla="*/ 58 w 58"/>
              <a:gd name="T183" fmla="*/ 58 h 5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4351" name="Sev01"/>
          <p:cNvSpPr>
            <a:spLocks noChangeAspect="1" noChangeArrowheads="1"/>
          </p:cNvSpPr>
          <p:nvPr/>
        </p:nvSpPr>
        <p:spPr bwMode="auto">
          <a:xfrm>
            <a:off x="4679950" y="1701800"/>
            <a:ext cx="520700" cy="520700"/>
          </a:xfrm>
          <a:prstGeom prst="ellipse">
            <a:avLst/>
          </a:prstGeom>
          <a:solidFill>
            <a:srgbClr val="62A0CA"/>
          </a:solidFill>
          <a:ln>
            <a:noFill/>
          </a:ln>
          <a:extLst>
            <a:ext uri="{91240B29-F687-4F45-9708-019B960494DF}">
              <a14:hiddenLine xmlns:a14="http://schemas.microsoft.com/office/drawing/2010/main" w="381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4000">
              <a:solidFill>
                <a:schemeClr val="bg1"/>
              </a:solidFill>
              <a:latin typeface="FontAwesome" pitchFamily="2" charset="0"/>
              <a:sym typeface="FontAwesome" pitchFamily="2" charset="0"/>
            </a:endParaRPr>
          </a:p>
        </p:txBody>
      </p:sp>
      <p:sp>
        <p:nvSpPr>
          <p:cNvPr id="14352" name="Freeform 135"/>
          <p:cNvSpPr>
            <a:spLocks noEditPoints="1" noChangeArrowheads="1"/>
          </p:cNvSpPr>
          <p:nvPr/>
        </p:nvSpPr>
        <p:spPr bwMode="auto">
          <a:xfrm>
            <a:off x="4784725" y="1816100"/>
            <a:ext cx="311150" cy="292100"/>
          </a:xfrm>
          <a:custGeom>
            <a:avLst/>
            <a:gdLst>
              <a:gd name="T0" fmla="*/ 55410 w 73"/>
              <a:gd name="T1" fmla="*/ 167528 h 68"/>
              <a:gd name="T2" fmla="*/ 34099 w 73"/>
              <a:gd name="T3" fmla="*/ 167528 h 68"/>
              <a:gd name="T4" fmla="*/ 0 w 73"/>
              <a:gd name="T5" fmla="*/ 141754 h 68"/>
              <a:gd name="T6" fmla="*/ 21312 w 73"/>
              <a:gd name="T7" fmla="*/ 81616 h 68"/>
              <a:gd name="T8" fmla="*/ 63935 w 73"/>
              <a:gd name="T9" fmla="*/ 94503 h 68"/>
              <a:gd name="T10" fmla="*/ 85247 w 73"/>
              <a:gd name="T11" fmla="*/ 90207 h 68"/>
              <a:gd name="T12" fmla="*/ 85247 w 73"/>
              <a:gd name="T13" fmla="*/ 103094 h 68"/>
              <a:gd name="T14" fmla="*/ 98034 w 73"/>
              <a:gd name="T15" fmla="*/ 146050 h 68"/>
              <a:gd name="T16" fmla="*/ 55410 w 73"/>
              <a:gd name="T17" fmla="*/ 167528 h 68"/>
              <a:gd name="T18" fmla="*/ 63935 w 73"/>
              <a:gd name="T19" fmla="*/ 81616 h 68"/>
              <a:gd name="T20" fmla="*/ 21312 w 73"/>
              <a:gd name="T21" fmla="*/ 38660 h 68"/>
              <a:gd name="T22" fmla="*/ 63935 w 73"/>
              <a:gd name="T23" fmla="*/ 0 h 68"/>
              <a:gd name="T24" fmla="*/ 106558 w 73"/>
              <a:gd name="T25" fmla="*/ 38660 h 68"/>
              <a:gd name="T26" fmla="*/ 63935 w 73"/>
              <a:gd name="T27" fmla="*/ 81616 h 68"/>
              <a:gd name="T28" fmla="*/ 225903 w 73"/>
              <a:gd name="T29" fmla="*/ 292100 h 68"/>
              <a:gd name="T30" fmla="*/ 85247 w 73"/>
              <a:gd name="T31" fmla="*/ 292100 h 68"/>
              <a:gd name="T32" fmla="*/ 42623 w 73"/>
              <a:gd name="T33" fmla="*/ 249144 h 68"/>
              <a:gd name="T34" fmla="*/ 98034 w 73"/>
              <a:gd name="T35" fmla="*/ 154641 h 68"/>
              <a:gd name="T36" fmla="*/ 157706 w 73"/>
              <a:gd name="T37" fmla="*/ 176119 h 68"/>
              <a:gd name="T38" fmla="*/ 213116 w 73"/>
              <a:gd name="T39" fmla="*/ 154641 h 68"/>
              <a:gd name="T40" fmla="*/ 272789 w 73"/>
              <a:gd name="T41" fmla="*/ 249144 h 68"/>
              <a:gd name="T42" fmla="*/ 225903 w 73"/>
              <a:gd name="T43" fmla="*/ 292100 h 68"/>
              <a:gd name="T44" fmla="*/ 157706 w 73"/>
              <a:gd name="T45" fmla="*/ 167528 h 68"/>
              <a:gd name="T46" fmla="*/ 93771 w 73"/>
              <a:gd name="T47" fmla="*/ 103094 h 68"/>
              <a:gd name="T48" fmla="*/ 157706 w 73"/>
              <a:gd name="T49" fmla="*/ 38660 h 68"/>
              <a:gd name="T50" fmla="*/ 217379 w 73"/>
              <a:gd name="T51" fmla="*/ 103094 h 68"/>
              <a:gd name="T52" fmla="*/ 157706 w 73"/>
              <a:gd name="T53" fmla="*/ 167528 h 68"/>
              <a:gd name="T54" fmla="*/ 251477 w 73"/>
              <a:gd name="T55" fmla="*/ 81616 h 68"/>
              <a:gd name="T56" fmla="*/ 208854 w 73"/>
              <a:gd name="T57" fmla="*/ 38660 h 68"/>
              <a:gd name="T58" fmla="*/ 251477 w 73"/>
              <a:gd name="T59" fmla="*/ 0 h 68"/>
              <a:gd name="T60" fmla="*/ 289838 w 73"/>
              <a:gd name="T61" fmla="*/ 38660 h 68"/>
              <a:gd name="T62" fmla="*/ 251477 w 73"/>
              <a:gd name="T63" fmla="*/ 81616 h 68"/>
              <a:gd name="T64" fmla="*/ 281314 w 73"/>
              <a:gd name="T65" fmla="*/ 167528 h 68"/>
              <a:gd name="T66" fmla="*/ 260002 w 73"/>
              <a:gd name="T67" fmla="*/ 167528 h 68"/>
              <a:gd name="T68" fmla="*/ 217379 w 73"/>
              <a:gd name="T69" fmla="*/ 146050 h 68"/>
              <a:gd name="T70" fmla="*/ 230166 w 73"/>
              <a:gd name="T71" fmla="*/ 103094 h 68"/>
              <a:gd name="T72" fmla="*/ 230166 w 73"/>
              <a:gd name="T73" fmla="*/ 90207 h 68"/>
              <a:gd name="T74" fmla="*/ 251477 w 73"/>
              <a:gd name="T75" fmla="*/ 94503 h 68"/>
              <a:gd name="T76" fmla="*/ 294101 w 73"/>
              <a:gd name="T77" fmla="*/ 81616 h 68"/>
              <a:gd name="T78" fmla="*/ 311150 w 73"/>
              <a:gd name="T79" fmla="*/ 141754 h 68"/>
              <a:gd name="T80" fmla="*/ 281314 w 73"/>
              <a:gd name="T81" fmla="*/ 167528 h 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3"/>
              <a:gd name="T124" fmla="*/ 0 h 68"/>
              <a:gd name="T125" fmla="*/ 73 w 73"/>
              <a:gd name="T126" fmla="*/ 68 h 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4353" name="Straight Connector 32"/>
          <p:cNvSpPr>
            <a:spLocks noChangeShapeType="1"/>
          </p:cNvSpPr>
          <p:nvPr/>
        </p:nvSpPr>
        <p:spPr bwMode="auto">
          <a:xfrm flipV="1">
            <a:off x="9601200" y="2436813"/>
            <a:ext cx="1588" cy="601662"/>
          </a:xfrm>
          <a:prstGeom prst="line">
            <a:avLst/>
          </a:prstGeom>
          <a:noFill/>
          <a:ln w="19050">
            <a:solidFill>
              <a:srgbClr val="A3C7E0"/>
            </a:solidFill>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4354" name="圆角矩形 25"/>
          <p:cNvSpPr>
            <a:spLocks noChangeArrowheads="1"/>
          </p:cNvSpPr>
          <p:nvPr/>
        </p:nvSpPr>
        <p:spPr bwMode="auto">
          <a:xfrm>
            <a:off x="8769350" y="3144838"/>
            <a:ext cx="1612900" cy="344487"/>
          </a:xfrm>
          <a:prstGeom prst="roundRect">
            <a:avLst>
              <a:gd name="adj" fmla="val 16667"/>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a:p>
        </p:txBody>
      </p:sp>
      <p:sp>
        <p:nvSpPr>
          <p:cNvPr id="14355" name="Sev01"/>
          <p:cNvSpPr>
            <a:spLocks noChangeAspect="1" noChangeArrowheads="1"/>
          </p:cNvSpPr>
          <p:nvPr/>
        </p:nvSpPr>
        <p:spPr bwMode="auto">
          <a:xfrm>
            <a:off x="9315450" y="1701800"/>
            <a:ext cx="520700" cy="520700"/>
          </a:xfrm>
          <a:prstGeom prst="ellipse">
            <a:avLst/>
          </a:prstGeom>
          <a:solidFill>
            <a:srgbClr val="62A0CA"/>
          </a:solidFill>
          <a:ln>
            <a:noFill/>
          </a:ln>
          <a:extLst>
            <a:ext uri="{91240B29-F687-4F45-9708-019B960494DF}">
              <a14:hiddenLine xmlns:a14="http://schemas.microsoft.com/office/drawing/2010/main" w="381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4000">
              <a:solidFill>
                <a:schemeClr val="bg1"/>
              </a:solidFill>
              <a:latin typeface="FontAwesome" pitchFamily="2" charset="0"/>
              <a:sym typeface="FontAwesome" pitchFamily="2" charset="0"/>
            </a:endParaRPr>
          </a:p>
        </p:txBody>
      </p:sp>
      <p:sp>
        <p:nvSpPr>
          <p:cNvPr id="14356" name="TextBox 15"/>
          <p:cNvSpPr>
            <a:spLocks noChangeArrowheads="1"/>
          </p:cNvSpPr>
          <p:nvPr/>
        </p:nvSpPr>
        <p:spPr bwMode="auto">
          <a:xfrm>
            <a:off x="1481138" y="3714750"/>
            <a:ext cx="224313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57" name="TextBox 15"/>
          <p:cNvSpPr>
            <a:spLocks noChangeArrowheads="1"/>
          </p:cNvSpPr>
          <p:nvPr/>
        </p:nvSpPr>
        <p:spPr bwMode="auto">
          <a:xfrm>
            <a:off x="6029325" y="3714750"/>
            <a:ext cx="224313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58" name="TextBox 15"/>
          <p:cNvSpPr>
            <a:spLocks noChangeArrowheads="1"/>
          </p:cNvSpPr>
          <p:nvPr/>
        </p:nvSpPr>
        <p:spPr bwMode="auto">
          <a:xfrm>
            <a:off x="3756025" y="3714750"/>
            <a:ext cx="224313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59" name="TextBox 15"/>
          <p:cNvSpPr>
            <a:spLocks noChangeArrowheads="1"/>
          </p:cNvSpPr>
          <p:nvPr/>
        </p:nvSpPr>
        <p:spPr bwMode="auto">
          <a:xfrm>
            <a:off x="8374063" y="3714750"/>
            <a:ext cx="224313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60" name="流程图: 联系 13"/>
          <p:cNvSpPr>
            <a:spLocks noChangeArrowheads="1"/>
          </p:cNvSpPr>
          <p:nvPr/>
        </p:nvSpPr>
        <p:spPr bwMode="auto">
          <a:xfrm>
            <a:off x="9494838" y="2320925"/>
            <a:ext cx="234950" cy="234950"/>
          </a:xfrm>
          <a:prstGeom prst="flowChartConnector">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4361" name="流程图: 联系 35"/>
          <p:cNvSpPr>
            <a:spLocks noChangeArrowheads="1"/>
          </p:cNvSpPr>
          <p:nvPr/>
        </p:nvSpPr>
        <p:spPr bwMode="auto">
          <a:xfrm>
            <a:off x="7137400" y="2320925"/>
            <a:ext cx="234950" cy="234950"/>
          </a:xfrm>
          <a:prstGeom prst="flowChartConnector">
            <a:avLst/>
          </a:pr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4362" name="流程图: 联系 36"/>
          <p:cNvSpPr>
            <a:spLocks noChangeArrowheads="1"/>
          </p:cNvSpPr>
          <p:nvPr/>
        </p:nvSpPr>
        <p:spPr bwMode="auto">
          <a:xfrm>
            <a:off x="4832350" y="2320925"/>
            <a:ext cx="234950" cy="234950"/>
          </a:xfrm>
          <a:prstGeom prst="flowChartConnector">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4363" name="流程图: 联系 37"/>
          <p:cNvSpPr>
            <a:spLocks noChangeArrowheads="1"/>
          </p:cNvSpPr>
          <p:nvPr/>
        </p:nvSpPr>
        <p:spPr bwMode="auto">
          <a:xfrm>
            <a:off x="2547938" y="2336800"/>
            <a:ext cx="234950" cy="234950"/>
          </a:xfrm>
          <a:prstGeom prst="flowChartConnector">
            <a:avLst/>
          </a:pr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4364" name="KSO_Shape"/>
          <p:cNvSpPr>
            <a:spLocks noChangeArrowheads="1"/>
          </p:cNvSpPr>
          <p:nvPr/>
        </p:nvSpPr>
        <p:spPr bwMode="auto">
          <a:xfrm>
            <a:off x="9447213" y="1790700"/>
            <a:ext cx="258762" cy="352425"/>
          </a:xfrm>
          <a:custGeom>
            <a:avLst/>
            <a:gdLst>
              <a:gd name="T0" fmla="*/ 54064350 w 4423"/>
              <a:gd name="T1" fmla="*/ 2151808 h 6016"/>
              <a:gd name="T2" fmla="*/ 66988000 w 4423"/>
              <a:gd name="T3" fmla="*/ 9367792 h 6016"/>
              <a:gd name="T4" fmla="*/ 75949309 w 4423"/>
              <a:gd name="T5" fmla="*/ 19755835 h 6016"/>
              <a:gd name="T6" fmla="*/ 81244657 w 4423"/>
              <a:gd name="T7" fmla="*/ 33761155 h 6016"/>
              <a:gd name="T8" fmla="*/ 81244657 w 4423"/>
              <a:gd name="T9" fmla="*/ 48304427 h 6016"/>
              <a:gd name="T10" fmla="*/ 75949309 w 4423"/>
              <a:gd name="T11" fmla="*/ 62309748 h 6016"/>
              <a:gd name="T12" fmla="*/ 66988000 w 4423"/>
              <a:gd name="T13" fmla="*/ 72697791 h 6016"/>
              <a:gd name="T14" fmla="*/ 54064350 w 4423"/>
              <a:gd name="T15" fmla="*/ 79913775 h 6016"/>
              <a:gd name="T16" fmla="*/ 39881701 w 4423"/>
              <a:gd name="T17" fmla="*/ 82047071 h 6016"/>
              <a:gd name="T18" fmla="*/ 24995485 w 4423"/>
              <a:gd name="T19" fmla="*/ 78837871 h 6016"/>
              <a:gd name="T20" fmla="*/ 12682907 w 4423"/>
              <a:gd name="T21" fmla="*/ 70731510 h 6016"/>
              <a:gd name="T22" fmla="*/ 4462138 w 4423"/>
              <a:gd name="T23" fmla="*/ 59712722 h 6016"/>
              <a:gd name="T24" fmla="*/ 185164 w 4423"/>
              <a:gd name="T25" fmla="*/ 45225102 h 6016"/>
              <a:gd name="T26" fmla="*/ 1277546 w 4423"/>
              <a:gd name="T27" fmla="*/ 30793134 h 6016"/>
              <a:gd name="T28" fmla="*/ 7535690 w 4423"/>
              <a:gd name="T29" fmla="*/ 17288684 h 6016"/>
              <a:gd name="T30" fmla="*/ 17237656 w 4423"/>
              <a:gd name="T31" fmla="*/ 7568409 h 6016"/>
              <a:gd name="T32" fmla="*/ 30698194 w 4423"/>
              <a:gd name="T33" fmla="*/ 1298513 h 6016"/>
              <a:gd name="T34" fmla="*/ 32882958 w 4423"/>
              <a:gd name="T35" fmla="*/ 44316155 h 6016"/>
              <a:gd name="T36" fmla="*/ 37863556 w 4423"/>
              <a:gd name="T37" fmla="*/ 36117001 h 6016"/>
              <a:gd name="T38" fmla="*/ 43566266 w 4423"/>
              <a:gd name="T39" fmla="*/ 30885927 h 6016"/>
              <a:gd name="T40" fmla="*/ 38307950 w 4423"/>
              <a:gd name="T41" fmla="*/ 31386739 h 6016"/>
              <a:gd name="T42" fmla="*/ 32938536 w 4423"/>
              <a:gd name="T43" fmla="*/ 35690354 h 6016"/>
              <a:gd name="T44" fmla="*/ 31068523 w 4423"/>
              <a:gd name="T45" fmla="*/ 41125525 h 6016"/>
              <a:gd name="T46" fmla="*/ 48306121 w 4423"/>
              <a:gd name="T47" fmla="*/ 86740252 h 6016"/>
              <a:gd name="T48" fmla="*/ 39992799 w 4423"/>
              <a:gd name="T49" fmla="*/ 87556406 h 6016"/>
              <a:gd name="T50" fmla="*/ 39974312 w 4423"/>
              <a:gd name="T51" fmla="*/ 22297208 h 6016"/>
              <a:gd name="T52" fmla="*/ 29013287 w 4423"/>
              <a:gd name="T53" fmla="*/ 26563741 h 6016"/>
              <a:gd name="T54" fmla="*/ 22588524 w 4423"/>
              <a:gd name="T55" fmla="*/ 37267128 h 6016"/>
              <a:gd name="T56" fmla="*/ 22588524 w 4423"/>
              <a:gd name="T57" fmla="*/ 44798455 h 6016"/>
              <a:gd name="T58" fmla="*/ 29013287 w 4423"/>
              <a:gd name="T59" fmla="*/ 55501900 h 6016"/>
              <a:gd name="T60" fmla="*/ 39974312 w 4423"/>
              <a:gd name="T61" fmla="*/ 59768374 h 6016"/>
              <a:gd name="T62" fmla="*/ 49065265 w 4423"/>
              <a:gd name="T63" fmla="*/ 57931910 h 6016"/>
              <a:gd name="T64" fmla="*/ 57804435 w 4423"/>
              <a:gd name="T65" fmla="*/ 49176293 h 6016"/>
              <a:gd name="T66" fmla="*/ 59637416 w 4423"/>
              <a:gd name="T67" fmla="*/ 40068192 h 6016"/>
              <a:gd name="T68" fmla="*/ 55378929 w 4423"/>
              <a:gd name="T69" fmla="*/ 29105115 h 6016"/>
              <a:gd name="T70" fmla="*/ 44714167 w 4423"/>
              <a:gd name="T71" fmla="*/ 22649633 h 6016"/>
              <a:gd name="T72" fmla="*/ 47658133 w 4423"/>
              <a:gd name="T73" fmla="*/ 29939839 h 6016"/>
              <a:gd name="T74" fmla="*/ 38974483 w 4423"/>
              <a:gd name="T75" fmla="*/ 28196109 h 6016"/>
              <a:gd name="T76" fmla="*/ 31346240 w 4423"/>
              <a:gd name="T77" fmla="*/ 32314256 h 6016"/>
              <a:gd name="T78" fmla="*/ 27976484 w 4423"/>
              <a:gd name="T79" fmla="*/ 41032791 h 6016"/>
              <a:gd name="T80" fmla="*/ 30938879 w 4423"/>
              <a:gd name="T81" fmla="*/ 49287597 h 6016"/>
              <a:gd name="T82" fmla="*/ 38326437 w 4423"/>
              <a:gd name="T83" fmla="*/ 53739599 h 6016"/>
              <a:gd name="T84" fmla="*/ 47102641 w 4423"/>
              <a:gd name="T85" fmla="*/ 52441086 h 6016"/>
              <a:gd name="T86" fmla="*/ 52879416 w 4423"/>
              <a:gd name="T87" fmla="*/ 46096967 h 6016"/>
              <a:gd name="T88" fmla="*/ 53323752 w 4423"/>
              <a:gd name="T89" fmla="*/ 37155823 h 6016"/>
              <a:gd name="T90" fmla="*/ 58119185 w 4423"/>
              <a:gd name="T91" fmla="*/ 22056029 h 6016"/>
              <a:gd name="T92" fmla="*/ 50324324 w 4423"/>
              <a:gd name="T93" fmla="*/ 17177380 h 6016"/>
              <a:gd name="T94" fmla="*/ 40937108 w 4423"/>
              <a:gd name="T95" fmla="*/ 15415137 h 6016"/>
              <a:gd name="T96" fmla="*/ 32160905 w 4423"/>
              <a:gd name="T97" fmla="*/ 16973341 h 6016"/>
              <a:gd name="T98" fmla="*/ 24199366 w 4423"/>
              <a:gd name="T99" fmla="*/ 21666522 h 6016"/>
              <a:gd name="T100" fmla="*/ 18755886 w 4423"/>
              <a:gd name="T101" fmla="*/ 28270331 h 6016"/>
              <a:gd name="T102" fmla="*/ 15663847 w 4423"/>
              <a:gd name="T103" fmla="*/ 37118741 h 6016"/>
              <a:gd name="T104" fmla="*/ 15904532 w 4423"/>
              <a:gd name="T105" fmla="*/ 46208272 h 6016"/>
              <a:gd name="T106" fmla="*/ 19403932 w 4423"/>
              <a:gd name="T107" fmla="*/ 54834073 h 6016"/>
              <a:gd name="T108" fmla="*/ 25162162 w 4423"/>
              <a:gd name="T109" fmla="*/ 61196762 h 6016"/>
              <a:gd name="T110" fmla="*/ 33327352 w 4423"/>
              <a:gd name="T111" fmla="*/ 65500377 h 6016"/>
              <a:gd name="T112" fmla="*/ 42270174 w 4423"/>
              <a:gd name="T113" fmla="*/ 66613363 h 6016"/>
              <a:gd name="T114" fmla="*/ 51472226 w 4423"/>
              <a:gd name="T115" fmla="*/ 64387391 h 6016"/>
              <a:gd name="T116" fmla="*/ 59007916 w 4423"/>
              <a:gd name="T117" fmla="*/ 59156259 h 6016"/>
              <a:gd name="T118" fmla="*/ 63969968 w 4423"/>
              <a:gd name="T119" fmla="*/ 52144313 h 6016"/>
              <a:gd name="T120" fmla="*/ 66432507 w 4423"/>
              <a:gd name="T121" fmla="*/ 42999131 h 6016"/>
              <a:gd name="T122" fmla="*/ 65525290 w 4423"/>
              <a:gd name="T123" fmla="*/ 34020846 h 6016"/>
              <a:gd name="T124" fmla="*/ 61433422 w 4423"/>
              <a:gd name="T125" fmla="*/ 25710446 h 60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423"/>
              <a:gd name="T190" fmla="*/ 0 h 6016"/>
              <a:gd name="T191" fmla="*/ 4423 w 4423"/>
              <a:gd name="T192" fmla="*/ 6016 h 601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423" h="6016">
                <a:moveTo>
                  <a:pt x="2211" y="0"/>
                </a:moveTo>
                <a:lnTo>
                  <a:pt x="2211" y="0"/>
                </a:lnTo>
                <a:lnTo>
                  <a:pt x="2268" y="1"/>
                </a:lnTo>
                <a:lnTo>
                  <a:pt x="2325" y="4"/>
                </a:lnTo>
                <a:lnTo>
                  <a:pt x="2382" y="7"/>
                </a:lnTo>
                <a:lnTo>
                  <a:pt x="2437" y="12"/>
                </a:lnTo>
                <a:lnTo>
                  <a:pt x="2492" y="18"/>
                </a:lnTo>
                <a:lnTo>
                  <a:pt x="2548" y="26"/>
                </a:lnTo>
                <a:lnTo>
                  <a:pt x="2603" y="34"/>
                </a:lnTo>
                <a:lnTo>
                  <a:pt x="2657" y="45"/>
                </a:lnTo>
                <a:lnTo>
                  <a:pt x="2710" y="57"/>
                </a:lnTo>
                <a:lnTo>
                  <a:pt x="2764" y="70"/>
                </a:lnTo>
                <a:lnTo>
                  <a:pt x="2817" y="84"/>
                </a:lnTo>
                <a:lnTo>
                  <a:pt x="2869" y="99"/>
                </a:lnTo>
                <a:lnTo>
                  <a:pt x="2920" y="116"/>
                </a:lnTo>
                <a:lnTo>
                  <a:pt x="2971" y="134"/>
                </a:lnTo>
                <a:lnTo>
                  <a:pt x="3022" y="154"/>
                </a:lnTo>
                <a:lnTo>
                  <a:pt x="3072" y="174"/>
                </a:lnTo>
                <a:lnTo>
                  <a:pt x="3121" y="195"/>
                </a:lnTo>
                <a:lnTo>
                  <a:pt x="3170" y="219"/>
                </a:lnTo>
                <a:lnTo>
                  <a:pt x="3218" y="242"/>
                </a:lnTo>
                <a:lnTo>
                  <a:pt x="3265" y="267"/>
                </a:lnTo>
                <a:lnTo>
                  <a:pt x="3312" y="293"/>
                </a:lnTo>
                <a:lnTo>
                  <a:pt x="3357" y="321"/>
                </a:lnTo>
                <a:lnTo>
                  <a:pt x="3403" y="348"/>
                </a:lnTo>
                <a:lnTo>
                  <a:pt x="3448" y="378"/>
                </a:lnTo>
                <a:lnTo>
                  <a:pt x="3492" y="408"/>
                </a:lnTo>
                <a:lnTo>
                  <a:pt x="3534" y="440"/>
                </a:lnTo>
                <a:lnTo>
                  <a:pt x="3577" y="472"/>
                </a:lnTo>
                <a:lnTo>
                  <a:pt x="3618" y="505"/>
                </a:lnTo>
                <a:lnTo>
                  <a:pt x="3659" y="540"/>
                </a:lnTo>
                <a:lnTo>
                  <a:pt x="3698" y="575"/>
                </a:lnTo>
                <a:lnTo>
                  <a:pt x="3736" y="611"/>
                </a:lnTo>
                <a:lnTo>
                  <a:pt x="3775" y="649"/>
                </a:lnTo>
                <a:lnTo>
                  <a:pt x="3812" y="686"/>
                </a:lnTo>
                <a:lnTo>
                  <a:pt x="3848" y="725"/>
                </a:lnTo>
                <a:lnTo>
                  <a:pt x="3883" y="765"/>
                </a:lnTo>
                <a:lnTo>
                  <a:pt x="3917" y="805"/>
                </a:lnTo>
                <a:lnTo>
                  <a:pt x="3951" y="846"/>
                </a:lnTo>
                <a:lnTo>
                  <a:pt x="3983" y="889"/>
                </a:lnTo>
                <a:lnTo>
                  <a:pt x="4014" y="932"/>
                </a:lnTo>
                <a:lnTo>
                  <a:pt x="4045" y="975"/>
                </a:lnTo>
                <a:lnTo>
                  <a:pt x="4074" y="1020"/>
                </a:lnTo>
                <a:lnTo>
                  <a:pt x="4102" y="1065"/>
                </a:lnTo>
                <a:lnTo>
                  <a:pt x="4130" y="1111"/>
                </a:lnTo>
                <a:lnTo>
                  <a:pt x="4156" y="1157"/>
                </a:lnTo>
                <a:lnTo>
                  <a:pt x="4181" y="1205"/>
                </a:lnTo>
                <a:lnTo>
                  <a:pt x="4205" y="1253"/>
                </a:lnTo>
                <a:lnTo>
                  <a:pt x="4227" y="1302"/>
                </a:lnTo>
                <a:lnTo>
                  <a:pt x="4249" y="1351"/>
                </a:lnTo>
                <a:lnTo>
                  <a:pt x="4270" y="1401"/>
                </a:lnTo>
                <a:lnTo>
                  <a:pt x="4289" y="1451"/>
                </a:lnTo>
                <a:lnTo>
                  <a:pt x="4307" y="1502"/>
                </a:lnTo>
                <a:lnTo>
                  <a:pt x="4323" y="1554"/>
                </a:lnTo>
                <a:lnTo>
                  <a:pt x="4339" y="1606"/>
                </a:lnTo>
                <a:lnTo>
                  <a:pt x="4353" y="1660"/>
                </a:lnTo>
                <a:lnTo>
                  <a:pt x="4366" y="1713"/>
                </a:lnTo>
                <a:lnTo>
                  <a:pt x="4378" y="1766"/>
                </a:lnTo>
                <a:lnTo>
                  <a:pt x="4388" y="1820"/>
                </a:lnTo>
                <a:lnTo>
                  <a:pt x="4397" y="1875"/>
                </a:lnTo>
                <a:lnTo>
                  <a:pt x="4405" y="1930"/>
                </a:lnTo>
                <a:lnTo>
                  <a:pt x="4411" y="1985"/>
                </a:lnTo>
                <a:lnTo>
                  <a:pt x="4416" y="2042"/>
                </a:lnTo>
                <a:lnTo>
                  <a:pt x="4420" y="2098"/>
                </a:lnTo>
                <a:lnTo>
                  <a:pt x="4422" y="2155"/>
                </a:lnTo>
                <a:lnTo>
                  <a:pt x="4423" y="2212"/>
                </a:lnTo>
                <a:lnTo>
                  <a:pt x="4422" y="2270"/>
                </a:lnTo>
                <a:lnTo>
                  <a:pt x="4420" y="2326"/>
                </a:lnTo>
                <a:lnTo>
                  <a:pt x="4416" y="2382"/>
                </a:lnTo>
                <a:lnTo>
                  <a:pt x="4411" y="2438"/>
                </a:lnTo>
                <a:lnTo>
                  <a:pt x="4405" y="2494"/>
                </a:lnTo>
                <a:lnTo>
                  <a:pt x="4397" y="2548"/>
                </a:lnTo>
                <a:lnTo>
                  <a:pt x="4388" y="2604"/>
                </a:lnTo>
                <a:lnTo>
                  <a:pt x="4378" y="2658"/>
                </a:lnTo>
                <a:lnTo>
                  <a:pt x="4366" y="2711"/>
                </a:lnTo>
                <a:lnTo>
                  <a:pt x="4353" y="2764"/>
                </a:lnTo>
                <a:lnTo>
                  <a:pt x="4339" y="2818"/>
                </a:lnTo>
                <a:lnTo>
                  <a:pt x="4323" y="2870"/>
                </a:lnTo>
                <a:lnTo>
                  <a:pt x="4307" y="2921"/>
                </a:lnTo>
                <a:lnTo>
                  <a:pt x="4289" y="2972"/>
                </a:lnTo>
                <a:lnTo>
                  <a:pt x="4270" y="3023"/>
                </a:lnTo>
                <a:lnTo>
                  <a:pt x="4249" y="3073"/>
                </a:lnTo>
                <a:lnTo>
                  <a:pt x="4227" y="3122"/>
                </a:lnTo>
                <a:lnTo>
                  <a:pt x="4205" y="3171"/>
                </a:lnTo>
                <a:lnTo>
                  <a:pt x="4181" y="3219"/>
                </a:lnTo>
                <a:lnTo>
                  <a:pt x="4156" y="3267"/>
                </a:lnTo>
                <a:lnTo>
                  <a:pt x="4130" y="3313"/>
                </a:lnTo>
                <a:lnTo>
                  <a:pt x="4102" y="3359"/>
                </a:lnTo>
                <a:lnTo>
                  <a:pt x="4074" y="3404"/>
                </a:lnTo>
                <a:lnTo>
                  <a:pt x="4045" y="3449"/>
                </a:lnTo>
                <a:lnTo>
                  <a:pt x="4014" y="3492"/>
                </a:lnTo>
                <a:lnTo>
                  <a:pt x="3983" y="3535"/>
                </a:lnTo>
                <a:lnTo>
                  <a:pt x="3951" y="3578"/>
                </a:lnTo>
                <a:lnTo>
                  <a:pt x="3917" y="3619"/>
                </a:lnTo>
                <a:lnTo>
                  <a:pt x="3883" y="3660"/>
                </a:lnTo>
                <a:lnTo>
                  <a:pt x="3848" y="3699"/>
                </a:lnTo>
                <a:lnTo>
                  <a:pt x="3812" y="3738"/>
                </a:lnTo>
                <a:lnTo>
                  <a:pt x="3775" y="3776"/>
                </a:lnTo>
                <a:lnTo>
                  <a:pt x="3736" y="3813"/>
                </a:lnTo>
                <a:lnTo>
                  <a:pt x="3698" y="3849"/>
                </a:lnTo>
                <a:lnTo>
                  <a:pt x="3659" y="3884"/>
                </a:lnTo>
                <a:lnTo>
                  <a:pt x="3618" y="3919"/>
                </a:lnTo>
                <a:lnTo>
                  <a:pt x="3577" y="3952"/>
                </a:lnTo>
                <a:lnTo>
                  <a:pt x="3534" y="3984"/>
                </a:lnTo>
                <a:lnTo>
                  <a:pt x="3492" y="4016"/>
                </a:lnTo>
                <a:lnTo>
                  <a:pt x="3448" y="4046"/>
                </a:lnTo>
                <a:lnTo>
                  <a:pt x="3403" y="4076"/>
                </a:lnTo>
                <a:lnTo>
                  <a:pt x="3357" y="4103"/>
                </a:lnTo>
                <a:lnTo>
                  <a:pt x="3312" y="4131"/>
                </a:lnTo>
                <a:lnTo>
                  <a:pt x="3265" y="4157"/>
                </a:lnTo>
                <a:lnTo>
                  <a:pt x="3218" y="4182"/>
                </a:lnTo>
                <a:lnTo>
                  <a:pt x="3170" y="4206"/>
                </a:lnTo>
                <a:lnTo>
                  <a:pt x="3121" y="4229"/>
                </a:lnTo>
                <a:lnTo>
                  <a:pt x="3072" y="4250"/>
                </a:lnTo>
                <a:lnTo>
                  <a:pt x="3022" y="4270"/>
                </a:lnTo>
                <a:lnTo>
                  <a:pt x="2971" y="4290"/>
                </a:lnTo>
                <a:lnTo>
                  <a:pt x="2920" y="4308"/>
                </a:lnTo>
                <a:lnTo>
                  <a:pt x="2869" y="4325"/>
                </a:lnTo>
                <a:lnTo>
                  <a:pt x="2817" y="4340"/>
                </a:lnTo>
                <a:lnTo>
                  <a:pt x="2764" y="4355"/>
                </a:lnTo>
                <a:lnTo>
                  <a:pt x="2710" y="4367"/>
                </a:lnTo>
                <a:lnTo>
                  <a:pt x="2657" y="4379"/>
                </a:lnTo>
                <a:lnTo>
                  <a:pt x="2603" y="4390"/>
                </a:lnTo>
                <a:lnTo>
                  <a:pt x="2548" y="4398"/>
                </a:lnTo>
                <a:lnTo>
                  <a:pt x="2492" y="4406"/>
                </a:lnTo>
                <a:lnTo>
                  <a:pt x="2437" y="4412"/>
                </a:lnTo>
                <a:lnTo>
                  <a:pt x="2382" y="4417"/>
                </a:lnTo>
                <a:lnTo>
                  <a:pt x="2325" y="4421"/>
                </a:lnTo>
                <a:lnTo>
                  <a:pt x="2268" y="4423"/>
                </a:lnTo>
                <a:lnTo>
                  <a:pt x="2211" y="4424"/>
                </a:lnTo>
                <a:lnTo>
                  <a:pt x="2154" y="4423"/>
                </a:lnTo>
                <a:lnTo>
                  <a:pt x="2097" y="4421"/>
                </a:lnTo>
                <a:lnTo>
                  <a:pt x="2041" y="4417"/>
                </a:lnTo>
                <a:lnTo>
                  <a:pt x="1985" y="4412"/>
                </a:lnTo>
                <a:lnTo>
                  <a:pt x="1929" y="4406"/>
                </a:lnTo>
                <a:lnTo>
                  <a:pt x="1874" y="4398"/>
                </a:lnTo>
                <a:lnTo>
                  <a:pt x="1820" y="4390"/>
                </a:lnTo>
                <a:lnTo>
                  <a:pt x="1765" y="4379"/>
                </a:lnTo>
                <a:lnTo>
                  <a:pt x="1711" y="4367"/>
                </a:lnTo>
                <a:lnTo>
                  <a:pt x="1658" y="4355"/>
                </a:lnTo>
                <a:lnTo>
                  <a:pt x="1606" y="4340"/>
                </a:lnTo>
                <a:lnTo>
                  <a:pt x="1554" y="4325"/>
                </a:lnTo>
                <a:lnTo>
                  <a:pt x="1501" y="4308"/>
                </a:lnTo>
                <a:lnTo>
                  <a:pt x="1450" y="4290"/>
                </a:lnTo>
                <a:lnTo>
                  <a:pt x="1400" y="4270"/>
                </a:lnTo>
                <a:lnTo>
                  <a:pt x="1350" y="4250"/>
                </a:lnTo>
                <a:lnTo>
                  <a:pt x="1301" y="4229"/>
                </a:lnTo>
                <a:lnTo>
                  <a:pt x="1252" y="4206"/>
                </a:lnTo>
                <a:lnTo>
                  <a:pt x="1204" y="4182"/>
                </a:lnTo>
                <a:lnTo>
                  <a:pt x="1157" y="4157"/>
                </a:lnTo>
                <a:lnTo>
                  <a:pt x="1110" y="4131"/>
                </a:lnTo>
                <a:lnTo>
                  <a:pt x="1064" y="4103"/>
                </a:lnTo>
                <a:lnTo>
                  <a:pt x="1019" y="4076"/>
                </a:lnTo>
                <a:lnTo>
                  <a:pt x="975" y="4046"/>
                </a:lnTo>
                <a:lnTo>
                  <a:pt x="931" y="4016"/>
                </a:lnTo>
                <a:lnTo>
                  <a:pt x="887" y="3984"/>
                </a:lnTo>
                <a:lnTo>
                  <a:pt x="846" y="3952"/>
                </a:lnTo>
                <a:lnTo>
                  <a:pt x="804" y="3919"/>
                </a:lnTo>
                <a:lnTo>
                  <a:pt x="764" y="3884"/>
                </a:lnTo>
                <a:lnTo>
                  <a:pt x="725" y="3849"/>
                </a:lnTo>
                <a:lnTo>
                  <a:pt x="685" y="3813"/>
                </a:lnTo>
                <a:lnTo>
                  <a:pt x="647" y="3776"/>
                </a:lnTo>
                <a:lnTo>
                  <a:pt x="611" y="3738"/>
                </a:lnTo>
                <a:lnTo>
                  <a:pt x="574" y="3699"/>
                </a:lnTo>
                <a:lnTo>
                  <a:pt x="538" y="3660"/>
                </a:lnTo>
                <a:lnTo>
                  <a:pt x="504" y="3619"/>
                </a:lnTo>
                <a:lnTo>
                  <a:pt x="471" y="3578"/>
                </a:lnTo>
                <a:lnTo>
                  <a:pt x="439" y="3535"/>
                </a:lnTo>
                <a:lnTo>
                  <a:pt x="407" y="3492"/>
                </a:lnTo>
                <a:lnTo>
                  <a:pt x="378" y="3449"/>
                </a:lnTo>
                <a:lnTo>
                  <a:pt x="348" y="3404"/>
                </a:lnTo>
                <a:lnTo>
                  <a:pt x="320" y="3359"/>
                </a:lnTo>
                <a:lnTo>
                  <a:pt x="292" y="3313"/>
                </a:lnTo>
                <a:lnTo>
                  <a:pt x="267" y="3267"/>
                </a:lnTo>
                <a:lnTo>
                  <a:pt x="241" y="3219"/>
                </a:lnTo>
                <a:lnTo>
                  <a:pt x="218" y="3171"/>
                </a:lnTo>
                <a:lnTo>
                  <a:pt x="195" y="3122"/>
                </a:lnTo>
                <a:lnTo>
                  <a:pt x="173" y="3073"/>
                </a:lnTo>
                <a:lnTo>
                  <a:pt x="153" y="3023"/>
                </a:lnTo>
                <a:lnTo>
                  <a:pt x="134" y="2972"/>
                </a:lnTo>
                <a:lnTo>
                  <a:pt x="116" y="2921"/>
                </a:lnTo>
                <a:lnTo>
                  <a:pt x="99" y="2870"/>
                </a:lnTo>
                <a:lnTo>
                  <a:pt x="84" y="2818"/>
                </a:lnTo>
                <a:lnTo>
                  <a:pt x="69" y="2764"/>
                </a:lnTo>
                <a:lnTo>
                  <a:pt x="56" y="2711"/>
                </a:lnTo>
                <a:lnTo>
                  <a:pt x="44" y="2658"/>
                </a:lnTo>
                <a:lnTo>
                  <a:pt x="34" y="2604"/>
                </a:lnTo>
                <a:lnTo>
                  <a:pt x="25" y="2548"/>
                </a:lnTo>
                <a:lnTo>
                  <a:pt x="17" y="2494"/>
                </a:lnTo>
                <a:lnTo>
                  <a:pt x="10" y="2438"/>
                </a:lnTo>
                <a:lnTo>
                  <a:pt x="6" y="2382"/>
                </a:lnTo>
                <a:lnTo>
                  <a:pt x="2" y="2326"/>
                </a:lnTo>
                <a:lnTo>
                  <a:pt x="0" y="2270"/>
                </a:lnTo>
                <a:lnTo>
                  <a:pt x="0" y="2212"/>
                </a:lnTo>
                <a:lnTo>
                  <a:pt x="0" y="2155"/>
                </a:lnTo>
                <a:lnTo>
                  <a:pt x="2" y="2098"/>
                </a:lnTo>
                <a:lnTo>
                  <a:pt x="6" y="2042"/>
                </a:lnTo>
                <a:lnTo>
                  <a:pt x="10" y="1985"/>
                </a:lnTo>
                <a:lnTo>
                  <a:pt x="17" y="1930"/>
                </a:lnTo>
                <a:lnTo>
                  <a:pt x="25" y="1875"/>
                </a:lnTo>
                <a:lnTo>
                  <a:pt x="34" y="1820"/>
                </a:lnTo>
                <a:lnTo>
                  <a:pt x="44" y="1766"/>
                </a:lnTo>
                <a:lnTo>
                  <a:pt x="56" y="1713"/>
                </a:lnTo>
                <a:lnTo>
                  <a:pt x="69" y="1660"/>
                </a:lnTo>
                <a:lnTo>
                  <a:pt x="84" y="1606"/>
                </a:lnTo>
                <a:lnTo>
                  <a:pt x="99" y="1554"/>
                </a:lnTo>
                <a:lnTo>
                  <a:pt x="116" y="1502"/>
                </a:lnTo>
                <a:lnTo>
                  <a:pt x="134" y="1451"/>
                </a:lnTo>
                <a:lnTo>
                  <a:pt x="153" y="1401"/>
                </a:lnTo>
                <a:lnTo>
                  <a:pt x="173" y="1351"/>
                </a:lnTo>
                <a:lnTo>
                  <a:pt x="195" y="1302"/>
                </a:lnTo>
                <a:lnTo>
                  <a:pt x="218" y="1253"/>
                </a:lnTo>
                <a:lnTo>
                  <a:pt x="241" y="1205"/>
                </a:lnTo>
                <a:lnTo>
                  <a:pt x="267" y="1157"/>
                </a:lnTo>
                <a:lnTo>
                  <a:pt x="292" y="1111"/>
                </a:lnTo>
                <a:lnTo>
                  <a:pt x="320" y="1065"/>
                </a:lnTo>
                <a:lnTo>
                  <a:pt x="348" y="1020"/>
                </a:lnTo>
                <a:lnTo>
                  <a:pt x="378" y="975"/>
                </a:lnTo>
                <a:lnTo>
                  <a:pt x="407" y="932"/>
                </a:lnTo>
                <a:lnTo>
                  <a:pt x="439" y="889"/>
                </a:lnTo>
                <a:lnTo>
                  <a:pt x="471" y="846"/>
                </a:lnTo>
                <a:lnTo>
                  <a:pt x="504" y="805"/>
                </a:lnTo>
                <a:lnTo>
                  <a:pt x="538" y="765"/>
                </a:lnTo>
                <a:lnTo>
                  <a:pt x="574" y="725"/>
                </a:lnTo>
                <a:lnTo>
                  <a:pt x="611" y="686"/>
                </a:lnTo>
                <a:lnTo>
                  <a:pt x="647" y="649"/>
                </a:lnTo>
                <a:lnTo>
                  <a:pt x="685" y="611"/>
                </a:lnTo>
                <a:lnTo>
                  <a:pt x="725" y="575"/>
                </a:lnTo>
                <a:lnTo>
                  <a:pt x="764" y="540"/>
                </a:lnTo>
                <a:lnTo>
                  <a:pt x="804" y="505"/>
                </a:lnTo>
                <a:lnTo>
                  <a:pt x="846" y="472"/>
                </a:lnTo>
                <a:lnTo>
                  <a:pt x="887" y="440"/>
                </a:lnTo>
                <a:lnTo>
                  <a:pt x="931" y="408"/>
                </a:lnTo>
                <a:lnTo>
                  <a:pt x="975" y="378"/>
                </a:lnTo>
                <a:lnTo>
                  <a:pt x="1019" y="348"/>
                </a:lnTo>
                <a:lnTo>
                  <a:pt x="1064" y="321"/>
                </a:lnTo>
                <a:lnTo>
                  <a:pt x="1110" y="293"/>
                </a:lnTo>
                <a:lnTo>
                  <a:pt x="1157" y="267"/>
                </a:lnTo>
                <a:lnTo>
                  <a:pt x="1204" y="242"/>
                </a:lnTo>
                <a:lnTo>
                  <a:pt x="1252" y="219"/>
                </a:lnTo>
                <a:lnTo>
                  <a:pt x="1301" y="195"/>
                </a:lnTo>
                <a:lnTo>
                  <a:pt x="1350" y="174"/>
                </a:lnTo>
                <a:lnTo>
                  <a:pt x="1400" y="154"/>
                </a:lnTo>
                <a:lnTo>
                  <a:pt x="1450" y="134"/>
                </a:lnTo>
                <a:lnTo>
                  <a:pt x="1501" y="116"/>
                </a:lnTo>
                <a:lnTo>
                  <a:pt x="1554" y="99"/>
                </a:lnTo>
                <a:lnTo>
                  <a:pt x="1606" y="84"/>
                </a:lnTo>
                <a:lnTo>
                  <a:pt x="1658" y="70"/>
                </a:lnTo>
                <a:lnTo>
                  <a:pt x="1711" y="57"/>
                </a:lnTo>
                <a:lnTo>
                  <a:pt x="1765" y="45"/>
                </a:lnTo>
                <a:lnTo>
                  <a:pt x="1820" y="34"/>
                </a:lnTo>
                <a:lnTo>
                  <a:pt x="1874" y="26"/>
                </a:lnTo>
                <a:lnTo>
                  <a:pt x="1929" y="18"/>
                </a:lnTo>
                <a:lnTo>
                  <a:pt x="1985" y="12"/>
                </a:lnTo>
                <a:lnTo>
                  <a:pt x="2041" y="7"/>
                </a:lnTo>
                <a:lnTo>
                  <a:pt x="2097" y="4"/>
                </a:lnTo>
                <a:lnTo>
                  <a:pt x="2154" y="1"/>
                </a:lnTo>
                <a:lnTo>
                  <a:pt x="2211" y="0"/>
                </a:lnTo>
                <a:close/>
                <a:moveTo>
                  <a:pt x="1730" y="2519"/>
                </a:moveTo>
                <a:lnTo>
                  <a:pt x="1730" y="2519"/>
                </a:lnTo>
                <a:lnTo>
                  <a:pt x="1753" y="2453"/>
                </a:lnTo>
                <a:lnTo>
                  <a:pt x="1776" y="2389"/>
                </a:lnTo>
                <a:lnTo>
                  <a:pt x="1802" y="2327"/>
                </a:lnTo>
                <a:lnTo>
                  <a:pt x="1814" y="2297"/>
                </a:lnTo>
                <a:lnTo>
                  <a:pt x="1828" y="2267"/>
                </a:lnTo>
                <a:lnTo>
                  <a:pt x="1843" y="2238"/>
                </a:lnTo>
                <a:lnTo>
                  <a:pt x="1858" y="2210"/>
                </a:lnTo>
                <a:lnTo>
                  <a:pt x="1874" y="2181"/>
                </a:lnTo>
                <a:lnTo>
                  <a:pt x="1890" y="2153"/>
                </a:lnTo>
                <a:lnTo>
                  <a:pt x="1907" y="2126"/>
                </a:lnTo>
                <a:lnTo>
                  <a:pt x="1924" y="2099"/>
                </a:lnTo>
                <a:lnTo>
                  <a:pt x="1942" y="2073"/>
                </a:lnTo>
                <a:lnTo>
                  <a:pt x="1961" y="2047"/>
                </a:lnTo>
                <a:lnTo>
                  <a:pt x="1981" y="2022"/>
                </a:lnTo>
                <a:lnTo>
                  <a:pt x="2002" y="1996"/>
                </a:lnTo>
                <a:lnTo>
                  <a:pt x="2023" y="1971"/>
                </a:lnTo>
                <a:lnTo>
                  <a:pt x="2045" y="1947"/>
                </a:lnTo>
                <a:lnTo>
                  <a:pt x="2069" y="1923"/>
                </a:lnTo>
                <a:lnTo>
                  <a:pt x="2093" y="1899"/>
                </a:lnTo>
                <a:lnTo>
                  <a:pt x="2118" y="1875"/>
                </a:lnTo>
                <a:lnTo>
                  <a:pt x="2144" y="1852"/>
                </a:lnTo>
                <a:lnTo>
                  <a:pt x="2171" y="1829"/>
                </a:lnTo>
                <a:lnTo>
                  <a:pt x="2198" y="1807"/>
                </a:lnTo>
                <a:lnTo>
                  <a:pt x="2228" y="1784"/>
                </a:lnTo>
                <a:lnTo>
                  <a:pt x="2258" y="1762"/>
                </a:lnTo>
                <a:lnTo>
                  <a:pt x="2290" y="1739"/>
                </a:lnTo>
                <a:lnTo>
                  <a:pt x="2322" y="1718"/>
                </a:lnTo>
                <a:lnTo>
                  <a:pt x="2356" y="1696"/>
                </a:lnTo>
                <a:lnTo>
                  <a:pt x="2391" y="1675"/>
                </a:lnTo>
                <a:lnTo>
                  <a:pt x="2372" y="1669"/>
                </a:lnTo>
                <a:lnTo>
                  <a:pt x="2353" y="1665"/>
                </a:lnTo>
                <a:lnTo>
                  <a:pt x="2334" y="1662"/>
                </a:lnTo>
                <a:lnTo>
                  <a:pt x="2314" y="1660"/>
                </a:lnTo>
                <a:lnTo>
                  <a:pt x="2295" y="1658"/>
                </a:lnTo>
                <a:lnTo>
                  <a:pt x="2276" y="1656"/>
                </a:lnTo>
                <a:lnTo>
                  <a:pt x="2256" y="1655"/>
                </a:lnTo>
                <a:lnTo>
                  <a:pt x="2237" y="1656"/>
                </a:lnTo>
                <a:lnTo>
                  <a:pt x="2218" y="1658"/>
                </a:lnTo>
                <a:lnTo>
                  <a:pt x="2198" y="1659"/>
                </a:lnTo>
                <a:lnTo>
                  <a:pt x="2180" y="1662"/>
                </a:lnTo>
                <a:lnTo>
                  <a:pt x="2161" y="1665"/>
                </a:lnTo>
                <a:lnTo>
                  <a:pt x="2142" y="1669"/>
                </a:lnTo>
                <a:lnTo>
                  <a:pt x="2124" y="1673"/>
                </a:lnTo>
                <a:lnTo>
                  <a:pt x="2105" y="1679"/>
                </a:lnTo>
                <a:lnTo>
                  <a:pt x="2087" y="1684"/>
                </a:lnTo>
                <a:lnTo>
                  <a:pt x="2069" y="1692"/>
                </a:lnTo>
                <a:lnTo>
                  <a:pt x="2051" y="1698"/>
                </a:lnTo>
                <a:lnTo>
                  <a:pt x="2032" y="1706"/>
                </a:lnTo>
                <a:lnTo>
                  <a:pt x="2015" y="1715"/>
                </a:lnTo>
                <a:lnTo>
                  <a:pt x="1997" y="1723"/>
                </a:lnTo>
                <a:lnTo>
                  <a:pt x="1980" y="1733"/>
                </a:lnTo>
                <a:lnTo>
                  <a:pt x="1947" y="1754"/>
                </a:lnTo>
                <a:lnTo>
                  <a:pt x="1915" y="1778"/>
                </a:lnTo>
                <a:lnTo>
                  <a:pt x="1885" y="1802"/>
                </a:lnTo>
                <a:lnTo>
                  <a:pt x="1856" y="1830"/>
                </a:lnTo>
                <a:lnTo>
                  <a:pt x="1842" y="1845"/>
                </a:lnTo>
                <a:lnTo>
                  <a:pt x="1828" y="1860"/>
                </a:lnTo>
                <a:lnTo>
                  <a:pt x="1815" y="1875"/>
                </a:lnTo>
                <a:lnTo>
                  <a:pt x="1803" y="1891"/>
                </a:lnTo>
                <a:lnTo>
                  <a:pt x="1791" y="1907"/>
                </a:lnTo>
                <a:lnTo>
                  <a:pt x="1779" y="1924"/>
                </a:lnTo>
                <a:lnTo>
                  <a:pt x="1769" y="1941"/>
                </a:lnTo>
                <a:lnTo>
                  <a:pt x="1758" y="1958"/>
                </a:lnTo>
                <a:lnTo>
                  <a:pt x="1748" y="1976"/>
                </a:lnTo>
                <a:lnTo>
                  <a:pt x="1739" y="1994"/>
                </a:lnTo>
                <a:lnTo>
                  <a:pt x="1730" y="2013"/>
                </a:lnTo>
                <a:lnTo>
                  <a:pt x="1722" y="2032"/>
                </a:lnTo>
                <a:lnTo>
                  <a:pt x="1714" y="2051"/>
                </a:lnTo>
                <a:lnTo>
                  <a:pt x="1708" y="2070"/>
                </a:lnTo>
                <a:lnTo>
                  <a:pt x="1701" y="2091"/>
                </a:lnTo>
                <a:lnTo>
                  <a:pt x="1695" y="2111"/>
                </a:lnTo>
                <a:lnTo>
                  <a:pt x="1691" y="2132"/>
                </a:lnTo>
                <a:lnTo>
                  <a:pt x="1687" y="2152"/>
                </a:lnTo>
                <a:lnTo>
                  <a:pt x="1683" y="2174"/>
                </a:lnTo>
                <a:lnTo>
                  <a:pt x="1680" y="2195"/>
                </a:lnTo>
                <a:lnTo>
                  <a:pt x="1678" y="2217"/>
                </a:lnTo>
                <a:lnTo>
                  <a:pt x="1677" y="2240"/>
                </a:lnTo>
                <a:lnTo>
                  <a:pt x="1677" y="2261"/>
                </a:lnTo>
                <a:lnTo>
                  <a:pt x="1677" y="2284"/>
                </a:lnTo>
                <a:lnTo>
                  <a:pt x="1679" y="2307"/>
                </a:lnTo>
                <a:lnTo>
                  <a:pt x="1680" y="2329"/>
                </a:lnTo>
                <a:lnTo>
                  <a:pt x="1683" y="2353"/>
                </a:lnTo>
                <a:lnTo>
                  <a:pt x="1688" y="2376"/>
                </a:lnTo>
                <a:lnTo>
                  <a:pt x="1692" y="2399"/>
                </a:lnTo>
                <a:lnTo>
                  <a:pt x="1698" y="2423"/>
                </a:lnTo>
                <a:lnTo>
                  <a:pt x="1705" y="2446"/>
                </a:lnTo>
                <a:lnTo>
                  <a:pt x="1712" y="2471"/>
                </a:lnTo>
                <a:lnTo>
                  <a:pt x="1721" y="2494"/>
                </a:lnTo>
                <a:lnTo>
                  <a:pt x="1730" y="2519"/>
                </a:lnTo>
                <a:close/>
                <a:moveTo>
                  <a:pt x="2609" y="4676"/>
                </a:moveTo>
                <a:lnTo>
                  <a:pt x="2609" y="5036"/>
                </a:lnTo>
                <a:lnTo>
                  <a:pt x="3991" y="5281"/>
                </a:lnTo>
                <a:lnTo>
                  <a:pt x="3991" y="6016"/>
                </a:lnTo>
                <a:lnTo>
                  <a:pt x="501" y="6016"/>
                </a:lnTo>
                <a:lnTo>
                  <a:pt x="501" y="5281"/>
                </a:lnTo>
                <a:lnTo>
                  <a:pt x="1813" y="5036"/>
                </a:lnTo>
                <a:lnTo>
                  <a:pt x="1813" y="4676"/>
                </a:lnTo>
                <a:lnTo>
                  <a:pt x="1861" y="4686"/>
                </a:lnTo>
                <a:lnTo>
                  <a:pt x="1910" y="4695"/>
                </a:lnTo>
                <a:lnTo>
                  <a:pt x="1959" y="4703"/>
                </a:lnTo>
                <a:lnTo>
                  <a:pt x="2009" y="4709"/>
                </a:lnTo>
                <a:lnTo>
                  <a:pt x="2059" y="4713"/>
                </a:lnTo>
                <a:lnTo>
                  <a:pt x="2109" y="4717"/>
                </a:lnTo>
                <a:lnTo>
                  <a:pt x="2160" y="4720"/>
                </a:lnTo>
                <a:lnTo>
                  <a:pt x="2211" y="4720"/>
                </a:lnTo>
                <a:lnTo>
                  <a:pt x="2262" y="4720"/>
                </a:lnTo>
                <a:lnTo>
                  <a:pt x="2312" y="4717"/>
                </a:lnTo>
                <a:lnTo>
                  <a:pt x="2363" y="4713"/>
                </a:lnTo>
                <a:lnTo>
                  <a:pt x="2413" y="4709"/>
                </a:lnTo>
                <a:lnTo>
                  <a:pt x="2462" y="4703"/>
                </a:lnTo>
                <a:lnTo>
                  <a:pt x="2511" y="4695"/>
                </a:lnTo>
                <a:lnTo>
                  <a:pt x="2560" y="4686"/>
                </a:lnTo>
                <a:lnTo>
                  <a:pt x="2609" y="4676"/>
                </a:lnTo>
                <a:close/>
                <a:moveTo>
                  <a:pt x="2211" y="1201"/>
                </a:moveTo>
                <a:lnTo>
                  <a:pt x="2211" y="1201"/>
                </a:lnTo>
                <a:lnTo>
                  <a:pt x="2185" y="1201"/>
                </a:lnTo>
                <a:lnTo>
                  <a:pt x="2159" y="1202"/>
                </a:lnTo>
                <a:lnTo>
                  <a:pt x="2134" y="1204"/>
                </a:lnTo>
                <a:lnTo>
                  <a:pt x="2108" y="1206"/>
                </a:lnTo>
                <a:lnTo>
                  <a:pt x="2082" y="1209"/>
                </a:lnTo>
                <a:lnTo>
                  <a:pt x="2057" y="1213"/>
                </a:lnTo>
                <a:lnTo>
                  <a:pt x="2007" y="1221"/>
                </a:lnTo>
                <a:lnTo>
                  <a:pt x="1958" y="1233"/>
                </a:lnTo>
                <a:lnTo>
                  <a:pt x="1910" y="1247"/>
                </a:lnTo>
                <a:lnTo>
                  <a:pt x="1863" y="1263"/>
                </a:lnTo>
                <a:lnTo>
                  <a:pt x="1817" y="1281"/>
                </a:lnTo>
                <a:lnTo>
                  <a:pt x="1773" y="1301"/>
                </a:lnTo>
                <a:lnTo>
                  <a:pt x="1729" y="1323"/>
                </a:lnTo>
                <a:lnTo>
                  <a:pt x="1687" y="1347"/>
                </a:lnTo>
                <a:lnTo>
                  <a:pt x="1646" y="1373"/>
                </a:lnTo>
                <a:lnTo>
                  <a:pt x="1606" y="1402"/>
                </a:lnTo>
                <a:lnTo>
                  <a:pt x="1567" y="1432"/>
                </a:lnTo>
                <a:lnTo>
                  <a:pt x="1531" y="1464"/>
                </a:lnTo>
                <a:lnTo>
                  <a:pt x="1496" y="1497"/>
                </a:lnTo>
                <a:lnTo>
                  <a:pt x="1463" y="1532"/>
                </a:lnTo>
                <a:lnTo>
                  <a:pt x="1431" y="1569"/>
                </a:lnTo>
                <a:lnTo>
                  <a:pt x="1400" y="1607"/>
                </a:lnTo>
                <a:lnTo>
                  <a:pt x="1373" y="1647"/>
                </a:lnTo>
                <a:lnTo>
                  <a:pt x="1346" y="1687"/>
                </a:lnTo>
                <a:lnTo>
                  <a:pt x="1322" y="1730"/>
                </a:lnTo>
                <a:lnTo>
                  <a:pt x="1299" y="1774"/>
                </a:lnTo>
                <a:lnTo>
                  <a:pt x="1279" y="1818"/>
                </a:lnTo>
                <a:lnTo>
                  <a:pt x="1261" y="1864"/>
                </a:lnTo>
                <a:lnTo>
                  <a:pt x="1245" y="1911"/>
                </a:lnTo>
                <a:lnTo>
                  <a:pt x="1232" y="1960"/>
                </a:lnTo>
                <a:lnTo>
                  <a:pt x="1220" y="2009"/>
                </a:lnTo>
                <a:lnTo>
                  <a:pt x="1212" y="2058"/>
                </a:lnTo>
                <a:lnTo>
                  <a:pt x="1208" y="2083"/>
                </a:lnTo>
                <a:lnTo>
                  <a:pt x="1206" y="2109"/>
                </a:lnTo>
                <a:lnTo>
                  <a:pt x="1202" y="2134"/>
                </a:lnTo>
                <a:lnTo>
                  <a:pt x="1201" y="2160"/>
                </a:lnTo>
                <a:lnTo>
                  <a:pt x="1200" y="2185"/>
                </a:lnTo>
                <a:lnTo>
                  <a:pt x="1200" y="2212"/>
                </a:lnTo>
                <a:lnTo>
                  <a:pt x="1200" y="2238"/>
                </a:lnTo>
                <a:lnTo>
                  <a:pt x="1201" y="2264"/>
                </a:lnTo>
                <a:lnTo>
                  <a:pt x="1202" y="2290"/>
                </a:lnTo>
                <a:lnTo>
                  <a:pt x="1206" y="2315"/>
                </a:lnTo>
                <a:lnTo>
                  <a:pt x="1208" y="2341"/>
                </a:lnTo>
                <a:lnTo>
                  <a:pt x="1212" y="2366"/>
                </a:lnTo>
                <a:lnTo>
                  <a:pt x="1220" y="2415"/>
                </a:lnTo>
                <a:lnTo>
                  <a:pt x="1232" y="2464"/>
                </a:lnTo>
                <a:lnTo>
                  <a:pt x="1245" y="2512"/>
                </a:lnTo>
                <a:lnTo>
                  <a:pt x="1261" y="2560"/>
                </a:lnTo>
                <a:lnTo>
                  <a:pt x="1279" y="2606"/>
                </a:lnTo>
                <a:lnTo>
                  <a:pt x="1299" y="2651"/>
                </a:lnTo>
                <a:lnTo>
                  <a:pt x="1322" y="2694"/>
                </a:lnTo>
                <a:lnTo>
                  <a:pt x="1346" y="2737"/>
                </a:lnTo>
                <a:lnTo>
                  <a:pt x="1373" y="2777"/>
                </a:lnTo>
                <a:lnTo>
                  <a:pt x="1400" y="2817"/>
                </a:lnTo>
                <a:lnTo>
                  <a:pt x="1431" y="2855"/>
                </a:lnTo>
                <a:lnTo>
                  <a:pt x="1463" y="2892"/>
                </a:lnTo>
                <a:lnTo>
                  <a:pt x="1496" y="2927"/>
                </a:lnTo>
                <a:lnTo>
                  <a:pt x="1531" y="2960"/>
                </a:lnTo>
                <a:lnTo>
                  <a:pt x="1567" y="2992"/>
                </a:lnTo>
                <a:lnTo>
                  <a:pt x="1606" y="3022"/>
                </a:lnTo>
                <a:lnTo>
                  <a:pt x="1646" y="3051"/>
                </a:lnTo>
                <a:lnTo>
                  <a:pt x="1687" y="3077"/>
                </a:lnTo>
                <a:lnTo>
                  <a:pt x="1729" y="3101"/>
                </a:lnTo>
                <a:lnTo>
                  <a:pt x="1773" y="3123"/>
                </a:lnTo>
                <a:lnTo>
                  <a:pt x="1817" y="3143"/>
                </a:lnTo>
                <a:lnTo>
                  <a:pt x="1863" y="3161"/>
                </a:lnTo>
                <a:lnTo>
                  <a:pt x="1910" y="3177"/>
                </a:lnTo>
                <a:lnTo>
                  <a:pt x="1958" y="3191"/>
                </a:lnTo>
                <a:lnTo>
                  <a:pt x="2007" y="3203"/>
                </a:lnTo>
                <a:lnTo>
                  <a:pt x="2057" y="3211"/>
                </a:lnTo>
                <a:lnTo>
                  <a:pt x="2082" y="3215"/>
                </a:lnTo>
                <a:lnTo>
                  <a:pt x="2108" y="3218"/>
                </a:lnTo>
                <a:lnTo>
                  <a:pt x="2134" y="3220"/>
                </a:lnTo>
                <a:lnTo>
                  <a:pt x="2159" y="3222"/>
                </a:lnTo>
                <a:lnTo>
                  <a:pt x="2185" y="3223"/>
                </a:lnTo>
                <a:lnTo>
                  <a:pt x="2211" y="3223"/>
                </a:lnTo>
                <a:lnTo>
                  <a:pt x="2237" y="3223"/>
                </a:lnTo>
                <a:lnTo>
                  <a:pt x="2263" y="3222"/>
                </a:lnTo>
                <a:lnTo>
                  <a:pt x="2289" y="3220"/>
                </a:lnTo>
                <a:lnTo>
                  <a:pt x="2314" y="3218"/>
                </a:lnTo>
                <a:lnTo>
                  <a:pt x="2340" y="3215"/>
                </a:lnTo>
                <a:lnTo>
                  <a:pt x="2365" y="3211"/>
                </a:lnTo>
                <a:lnTo>
                  <a:pt x="2415" y="3203"/>
                </a:lnTo>
                <a:lnTo>
                  <a:pt x="2463" y="3191"/>
                </a:lnTo>
                <a:lnTo>
                  <a:pt x="2511" y="3177"/>
                </a:lnTo>
                <a:lnTo>
                  <a:pt x="2558" y="3161"/>
                </a:lnTo>
                <a:lnTo>
                  <a:pt x="2605" y="3143"/>
                </a:lnTo>
                <a:lnTo>
                  <a:pt x="2650" y="3123"/>
                </a:lnTo>
                <a:lnTo>
                  <a:pt x="2693" y="3101"/>
                </a:lnTo>
                <a:lnTo>
                  <a:pt x="2735" y="3077"/>
                </a:lnTo>
                <a:lnTo>
                  <a:pt x="2776" y="3051"/>
                </a:lnTo>
                <a:lnTo>
                  <a:pt x="2816" y="3022"/>
                </a:lnTo>
                <a:lnTo>
                  <a:pt x="2854" y="2992"/>
                </a:lnTo>
                <a:lnTo>
                  <a:pt x="2891" y="2960"/>
                </a:lnTo>
                <a:lnTo>
                  <a:pt x="2926" y="2927"/>
                </a:lnTo>
                <a:lnTo>
                  <a:pt x="2959" y="2892"/>
                </a:lnTo>
                <a:lnTo>
                  <a:pt x="2991" y="2855"/>
                </a:lnTo>
                <a:lnTo>
                  <a:pt x="3021" y="2817"/>
                </a:lnTo>
                <a:lnTo>
                  <a:pt x="3050" y="2777"/>
                </a:lnTo>
                <a:lnTo>
                  <a:pt x="3075" y="2737"/>
                </a:lnTo>
                <a:lnTo>
                  <a:pt x="3100" y="2694"/>
                </a:lnTo>
                <a:lnTo>
                  <a:pt x="3122" y="2651"/>
                </a:lnTo>
                <a:lnTo>
                  <a:pt x="3142" y="2606"/>
                </a:lnTo>
                <a:lnTo>
                  <a:pt x="3161" y="2560"/>
                </a:lnTo>
                <a:lnTo>
                  <a:pt x="3177" y="2512"/>
                </a:lnTo>
                <a:lnTo>
                  <a:pt x="3190" y="2464"/>
                </a:lnTo>
                <a:lnTo>
                  <a:pt x="3202" y="2415"/>
                </a:lnTo>
                <a:lnTo>
                  <a:pt x="3211" y="2366"/>
                </a:lnTo>
                <a:lnTo>
                  <a:pt x="3214" y="2341"/>
                </a:lnTo>
                <a:lnTo>
                  <a:pt x="3217" y="2315"/>
                </a:lnTo>
                <a:lnTo>
                  <a:pt x="3219" y="2290"/>
                </a:lnTo>
                <a:lnTo>
                  <a:pt x="3221" y="2264"/>
                </a:lnTo>
                <a:lnTo>
                  <a:pt x="3221" y="2238"/>
                </a:lnTo>
                <a:lnTo>
                  <a:pt x="3222" y="2212"/>
                </a:lnTo>
                <a:lnTo>
                  <a:pt x="3221" y="2185"/>
                </a:lnTo>
                <a:lnTo>
                  <a:pt x="3221" y="2160"/>
                </a:lnTo>
                <a:lnTo>
                  <a:pt x="3219" y="2134"/>
                </a:lnTo>
                <a:lnTo>
                  <a:pt x="3217" y="2109"/>
                </a:lnTo>
                <a:lnTo>
                  <a:pt x="3214" y="2083"/>
                </a:lnTo>
                <a:lnTo>
                  <a:pt x="3211" y="2058"/>
                </a:lnTo>
                <a:lnTo>
                  <a:pt x="3202" y="2009"/>
                </a:lnTo>
                <a:lnTo>
                  <a:pt x="3190" y="1960"/>
                </a:lnTo>
                <a:lnTo>
                  <a:pt x="3177" y="1911"/>
                </a:lnTo>
                <a:lnTo>
                  <a:pt x="3161" y="1864"/>
                </a:lnTo>
                <a:lnTo>
                  <a:pt x="3142" y="1818"/>
                </a:lnTo>
                <a:lnTo>
                  <a:pt x="3122" y="1774"/>
                </a:lnTo>
                <a:lnTo>
                  <a:pt x="3100" y="1730"/>
                </a:lnTo>
                <a:lnTo>
                  <a:pt x="3075" y="1687"/>
                </a:lnTo>
                <a:lnTo>
                  <a:pt x="3050" y="1647"/>
                </a:lnTo>
                <a:lnTo>
                  <a:pt x="3021" y="1607"/>
                </a:lnTo>
                <a:lnTo>
                  <a:pt x="2991" y="1569"/>
                </a:lnTo>
                <a:lnTo>
                  <a:pt x="2959" y="1532"/>
                </a:lnTo>
                <a:lnTo>
                  <a:pt x="2926" y="1497"/>
                </a:lnTo>
                <a:lnTo>
                  <a:pt x="2891" y="1464"/>
                </a:lnTo>
                <a:lnTo>
                  <a:pt x="2854" y="1432"/>
                </a:lnTo>
                <a:lnTo>
                  <a:pt x="2816" y="1402"/>
                </a:lnTo>
                <a:lnTo>
                  <a:pt x="2776" y="1373"/>
                </a:lnTo>
                <a:lnTo>
                  <a:pt x="2735" y="1347"/>
                </a:lnTo>
                <a:lnTo>
                  <a:pt x="2693" y="1323"/>
                </a:lnTo>
                <a:lnTo>
                  <a:pt x="2650" y="1301"/>
                </a:lnTo>
                <a:lnTo>
                  <a:pt x="2605" y="1281"/>
                </a:lnTo>
                <a:lnTo>
                  <a:pt x="2558" y="1263"/>
                </a:lnTo>
                <a:lnTo>
                  <a:pt x="2511" y="1247"/>
                </a:lnTo>
                <a:lnTo>
                  <a:pt x="2463" y="1233"/>
                </a:lnTo>
                <a:lnTo>
                  <a:pt x="2415" y="1221"/>
                </a:lnTo>
                <a:lnTo>
                  <a:pt x="2365" y="1213"/>
                </a:lnTo>
                <a:lnTo>
                  <a:pt x="2340" y="1209"/>
                </a:lnTo>
                <a:lnTo>
                  <a:pt x="2314" y="1206"/>
                </a:lnTo>
                <a:lnTo>
                  <a:pt x="2289" y="1204"/>
                </a:lnTo>
                <a:lnTo>
                  <a:pt x="2263" y="1202"/>
                </a:lnTo>
                <a:lnTo>
                  <a:pt x="2237" y="1201"/>
                </a:lnTo>
                <a:lnTo>
                  <a:pt x="2211" y="1201"/>
                </a:lnTo>
                <a:close/>
                <a:moveTo>
                  <a:pt x="2706" y="1717"/>
                </a:moveTo>
                <a:lnTo>
                  <a:pt x="2706" y="1717"/>
                </a:lnTo>
                <a:lnTo>
                  <a:pt x="2682" y="1694"/>
                </a:lnTo>
                <a:lnTo>
                  <a:pt x="2656" y="1672"/>
                </a:lnTo>
                <a:lnTo>
                  <a:pt x="2630" y="1651"/>
                </a:lnTo>
                <a:lnTo>
                  <a:pt x="2602" y="1632"/>
                </a:lnTo>
                <a:lnTo>
                  <a:pt x="2574" y="1614"/>
                </a:lnTo>
                <a:lnTo>
                  <a:pt x="2544" y="1597"/>
                </a:lnTo>
                <a:lnTo>
                  <a:pt x="2515" y="1581"/>
                </a:lnTo>
                <a:lnTo>
                  <a:pt x="2484" y="1567"/>
                </a:lnTo>
                <a:lnTo>
                  <a:pt x="2452" y="1554"/>
                </a:lnTo>
                <a:lnTo>
                  <a:pt x="2419" y="1544"/>
                </a:lnTo>
                <a:lnTo>
                  <a:pt x="2386" y="1534"/>
                </a:lnTo>
                <a:lnTo>
                  <a:pt x="2352" y="1527"/>
                </a:lnTo>
                <a:lnTo>
                  <a:pt x="2318" y="1520"/>
                </a:lnTo>
                <a:lnTo>
                  <a:pt x="2283" y="1516"/>
                </a:lnTo>
                <a:lnTo>
                  <a:pt x="2247" y="1513"/>
                </a:lnTo>
                <a:lnTo>
                  <a:pt x="2211" y="1513"/>
                </a:lnTo>
                <a:lnTo>
                  <a:pt x="2175" y="1513"/>
                </a:lnTo>
                <a:lnTo>
                  <a:pt x="2140" y="1516"/>
                </a:lnTo>
                <a:lnTo>
                  <a:pt x="2105" y="1520"/>
                </a:lnTo>
                <a:lnTo>
                  <a:pt x="2070" y="1527"/>
                </a:lnTo>
                <a:lnTo>
                  <a:pt x="2036" y="1534"/>
                </a:lnTo>
                <a:lnTo>
                  <a:pt x="2003" y="1544"/>
                </a:lnTo>
                <a:lnTo>
                  <a:pt x="1971" y="1554"/>
                </a:lnTo>
                <a:lnTo>
                  <a:pt x="1939" y="1567"/>
                </a:lnTo>
                <a:lnTo>
                  <a:pt x="1908" y="1581"/>
                </a:lnTo>
                <a:lnTo>
                  <a:pt x="1877" y="1597"/>
                </a:lnTo>
                <a:lnTo>
                  <a:pt x="1848" y="1614"/>
                </a:lnTo>
                <a:lnTo>
                  <a:pt x="1820" y="1632"/>
                </a:lnTo>
                <a:lnTo>
                  <a:pt x="1792" y="1651"/>
                </a:lnTo>
                <a:lnTo>
                  <a:pt x="1766" y="1672"/>
                </a:lnTo>
                <a:lnTo>
                  <a:pt x="1741" y="1694"/>
                </a:lnTo>
                <a:lnTo>
                  <a:pt x="1716" y="1717"/>
                </a:lnTo>
                <a:lnTo>
                  <a:pt x="1693" y="1742"/>
                </a:lnTo>
                <a:lnTo>
                  <a:pt x="1671" y="1767"/>
                </a:lnTo>
                <a:lnTo>
                  <a:pt x="1650" y="1794"/>
                </a:lnTo>
                <a:lnTo>
                  <a:pt x="1631" y="1820"/>
                </a:lnTo>
                <a:lnTo>
                  <a:pt x="1613" y="1849"/>
                </a:lnTo>
                <a:lnTo>
                  <a:pt x="1596" y="1879"/>
                </a:lnTo>
                <a:lnTo>
                  <a:pt x="1580" y="1909"/>
                </a:lnTo>
                <a:lnTo>
                  <a:pt x="1566" y="1940"/>
                </a:lnTo>
                <a:lnTo>
                  <a:pt x="1554" y="1971"/>
                </a:lnTo>
                <a:lnTo>
                  <a:pt x="1543" y="2003"/>
                </a:lnTo>
                <a:lnTo>
                  <a:pt x="1533" y="2037"/>
                </a:lnTo>
                <a:lnTo>
                  <a:pt x="1526" y="2070"/>
                </a:lnTo>
                <a:lnTo>
                  <a:pt x="1520" y="2106"/>
                </a:lnTo>
                <a:lnTo>
                  <a:pt x="1515" y="2141"/>
                </a:lnTo>
                <a:lnTo>
                  <a:pt x="1512" y="2176"/>
                </a:lnTo>
                <a:lnTo>
                  <a:pt x="1511" y="2212"/>
                </a:lnTo>
                <a:lnTo>
                  <a:pt x="1512" y="2248"/>
                </a:lnTo>
                <a:lnTo>
                  <a:pt x="1515" y="2283"/>
                </a:lnTo>
                <a:lnTo>
                  <a:pt x="1520" y="2318"/>
                </a:lnTo>
                <a:lnTo>
                  <a:pt x="1526" y="2353"/>
                </a:lnTo>
                <a:lnTo>
                  <a:pt x="1533" y="2387"/>
                </a:lnTo>
                <a:lnTo>
                  <a:pt x="1543" y="2420"/>
                </a:lnTo>
                <a:lnTo>
                  <a:pt x="1554" y="2453"/>
                </a:lnTo>
                <a:lnTo>
                  <a:pt x="1566" y="2485"/>
                </a:lnTo>
                <a:lnTo>
                  <a:pt x="1580" y="2515"/>
                </a:lnTo>
                <a:lnTo>
                  <a:pt x="1596" y="2545"/>
                </a:lnTo>
                <a:lnTo>
                  <a:pt x="1613" y="2575"/>
                </a:lnTo>
                <a:lnTo>
                  <a:pt x="1631" y="2604"/>
                </a:lnTo>
                <a:lnTo>
                  <a:pt x="1650" y="2630"/>
                </a:lnTo>
                <a:lnTo>
                  <a:pt x="1671" y="2657"/>
                </a:lnTo>
                <a:lnTo>
                  <a:pt x="1693" y="2682"/>
                </a:lnTo>
                <a:lnTo>
                  <a:pt x="1716" y="2707"/>
                </a:lnTo>
                <a:lnTo>
                  <a:pt x="1741" y="2730"/>
                </a:lnTo>
                <a:lnTo>
                  <a:pt x="1766" y="2752"/>
                </a:lnTo>
                <a:lnTo>
                  <a:pt x="1792" y="2773"/>
                </a:lnTo>
                <a:lnTo>
                  <a:pt x="1820" y="2792"/>
                </a:lnTo>
                <a:lnTo>
                  <a:pt x="1848" y="2810"/>
                </a:lnTo>
                <a:lnTo>
                  <a:pt x="1877" y="2827"/>
                </a:lnTo>
                <a:lnTo>
                  <a:pt x="1908" y="2843"/>
                </a:lnTo>
                <a:lnTo>
                  <a:pt x="1939" y="2857"/>
                </a:lnTo>
                <a:lnTo>
                  <a:pt x="1971" y="2870"/>
                </a:lnTo>
                <a:lnTo>
                  <a:pt x="2003" y="2880"/>
                </a:lnTo>
                <a:lnTo>
                  <a:pt x="2036" y="2890"/>
                </a:lnTo>
                <a:lnTo>
                  <a:pt x="2070" y="2897"/>
                </a:lnTo>
                <a:lnTo>
                  <a:pt x="2105" y="2904"/>
                </a:lnTo>
                <a:lnTo>
                  <a:pt x="2140" y="2908"/>
                </a:lnTo>
                <a:lnTo>
                  <a:pt x="2175" y="2911"/>
                </a:lnTo>
                <a:lnTo>
                  <a:pt x="2211" y="2911"/>
                </a:lnTo>
                <a:lnTo>
                  <a:pt x="2247" y="2911"/>
                </a:lnTo>
                <a:lnTo>
                  <a:pt x="2283" y="2908"/>
                </a:lnTo>
                <a:lnTo>
                  <a:pt x="2318" y="2904"/>
                </a:lnTo>
                <a:lnTo>
                  <a:pt x="2352" y="2897"/>
                </a:lnTo>
                <a:lnTo>
                  <a:pt x="2386" y="2890"/>
                </a:lnTo>
                <a:lnTo>
                  <a:pt x="2419" y="2880"/>
                </a:lnTo>
                <a:lnTo>
                  <a:pt x="2452" y="2870"/>
                </a:lnTo>
                <a:lnTo>
                  <a:pt x="2484" y="2857"/>
                </a:lnTo>
                <a:lnTo>
                  <a:pt x="2515" y="2843"/>
                </a:lnTo>
                <a:lnTo>
                  <a:pt x="2544" y="2827"/>
                </a:lnTo>
                <a:lnTo>
                  <a:pt x="2574" y="2810"/>
                </a:lnTo>
                <a:lnTo>
                  <a:pt x="2602" y="2792"/>
                </a:lnTo>
                <a:lnTo>
                  <a:pt x="2630" y="2773"/>
                </a:lnTo>
                <a:lnTo>
                  <a:pt x="2656" y="2752"/>
                </a:lnTo>
                <a:lnTo>
                  <a:pt x="2682" y="2730"/>
                </a:lnTo>
                <a:lnTo>
                  <a:pt x="2706" y="2707"/>
                </a:lnTo>
                <a:lnTo>
                  <a:pt x="2728" y="2682"/>
                </a:lnTo>
                <a:lnTo>
                  <a:pt x="2751" y="2657"/>
                </a:lnTo>
                <a:lnTo>
                  <a:pt x="2772" y="2630"/>
                </a:lnTo>
                <a:lnTo>
                  <a:pt x="2791" y="2604"/>
                </a:lnTo>
                <a:lnTo>
                  <a:pt x="2809" y="2575"/>
                </a:lnTo>
                <a:lnTo>
                  <a:pt x="2826" y="2545"/>
                </a:lnTo>
                <a:lnTo>
                  <a:pt x="2841" y="2515"/>
                </a:lnTo>
                <a:lnTo>
                  <a:pt x="2856" y="2485"/>
                </a:lnTo>
                <a:lnTo>
                  <a:pt x="2868" y="2453"/>
                </a:lnTo>
                <a:lnTo>
                  <a:pt x="2880" y="2420"/>
                </a:lnTo>
                <a:lnTo>
                  <a:pt x="2888" y="2387"/>
                </a:lnTo>
                <a:lnTo>
                  <a:pt x="2897" y="2353"/>
                </a:lnTo>
                <a:lnTo>
                  <a:pt x="2903" y="2318"/>
                </a:lnTo>
                <a:lnTo>
                  <a:pt x="2907" y="2283"/>
                </a:lnTo>
                <a:lnTo>
                  <a:pt x="2909" y="2248"/>
                </a:lnTo>
                <a:lnTo>
                  <a:pt x="2910" y="2212"/>
                </a:lnTo>
                <a:lnTo>
                  <a:pt x="2909" y="2176"/>
                </a:lnTo>
                <a:lnTo>
                  <a:pt x="2907" y="2141"/>
                </a:lnTo>
                <a:lnTo>
                  <a:pt x="2903" y="2106"/>
                </a:lnTo>
                <a:lnTo>
                  <a:pt x="2897" y="2070"/>
                </a:lnTo>
                <a:lnTo>
                  <a:pt x="2888" y="2037"/>
                </a:lnTo>
                <a:lnTo>
                  <a:pt x="2880" y="2003"/>
                </a:lnTo>
                <a:lnTo>
                  <a:pt x="2868" y="1971"/>
                </a:lnTo>
                <a:lnTo>
                  <a:pt x="2856" y="1940"/>
                </a:lnTo>
                <a:lnTo>
                  <a:pt x="2841" y="1909"/>
                </a:lnTo>
                <a:lnTo>
                  <a:pt x="2826" y="1879"/>
                </a:lnTo>
                <a:lnTo>
                  <a:pt x="2809" y="1849"/>
                </a:lnTo>
                <a:lnTo>
                  <a:pt x="2791" y="1820"/>
                </a:lnTo>
                <a:lnTo>
                  <a:pt x="2772" y="1794"/>
                </a:lnTo>
                <a:lnTo>
                  <a:pt x="2751" y="1767"/>
                </a:lnTo>
                <a:lnTo>
                  <a:pt x="2728" y="1742"/>
                </a:lnTo>
                <a:lnTo>
                  <a:pt x="2706" y="1717"/>
                </a:lnTo>
                <a:close/>
                <a:moveTo>
                  <a:pt x="3187" y="1235"/>
                </a:moveTo>
                <a:lnTo>
                  <a:pt x="3187" y="1235"/>
                </a:lnTo>
                <a:lnTo>
                  <a:pt x="3164" y="1213"/>
                </a:lnTo>
                <a:lnTo>
                  <a:pt x="3139" y="1189"/>
                </a:lnTo>
                <a:lnTo>
                  <a:pt x="3115" y="1168"/>
                </a:lnTo>
                <a:lnTo>
                  <a:pt x="3089" y="1147"/>
                </a:lnTo>
                <a:lnTo>
                  <a:pt x="3064" y="1125"/>
                </a:lnTo>
                <a:lnTo>
                  <a:pt x="3037" y="1105"/>
                </a:lnTo>
                <a:lnTo>
                  <a:pt x="3011" y="1086"/>
                </a:lnTo>
                <a:lnTo>
                  <a:pt x="2983" y="1067"/>
                </a:lnTo>
                <a:lnTo>
                  <a:pt x="2955" y="1049"/>
                </a:lnTo>
                <a:lnTo>
                  <a:pt x="2927" y="1031"/>
                </a:lnTo>
                <a:lnTo>
                  <a:pt x="2899" y="1014"/>
                </a:lnTo>
                <a:lnTo>
                  <a:pt x="2869" y="998"/>
                </a:lnTo>
                <a:lnTo>
                  <a:pt x="2840" y="982"/>
                </a:lnTo>
                <a:lnTo>
                  <a:pt x="2809" y="967"/>
                </a:lnTo>
                <a:lnTo>
                  <a:pt x="2780" y="953"/>
                </a:lnTo>
                <a:lnTo>
                  <a:pt x="2749" y="939"/>
                </a:lnTo>
                <a:lnTo>
                  <a:pt x="2718" y="926"/>
                </a:lnTo>
                <a:lnTo>
                  <a:pt x="2686" y="915"/>
                </a:lnTo>
                <a:lnTo>
                  <a:pt x="2654" y="904"/>
                </a:lnTo>
                <a:lnTo>
                  <a:pt x="2622" y="893"/>
                </a:lnTo>
                <a:lnTo>
                  <a:pt x="2589" y="884"/>
                </a:lnTo>
                <a:lnTo>
                  <a:pt x="2556" y="874"/>
                </a:lnTo>
                <a:lnTo>
                  <a:pt x="2523" y="867"/>
                </a:lnTo>
                <a:lnTo>
                  <a:pt x="2489" y="859"/>
                </a:lnTo>
                <a:lnTo>
                  <a:pt x="2455" y="853"/>
                </a:lnTo>
                <a:lnTo>
                  <a:pt x="2421" y="846"/>
                </a:lnTo>
                <a:lnTo>
                  <a:pt x="2387" y="842"/>
                </a:lnTo>
                <a:lnTo>
                  <a:pt x="2352" y="838"/>
                </a:lnTo>
                <a:lnTo>
                  <a:pt x="2318" y="835"/>
                </a:lnTo>
                <a:lnTo>
                  <a:pt x="2283" y="833"/>
                </a:lnTo>
                <a:lnTo>
                  <a:pt x="2246" y="832"/>
                </a:lnTo>
                <a:lnTo>
                  <a:pt x="2211" y="831"/>
                </a:lnTo>
                <a:lnTo>
                  <a:pt x="2175" y="832"/>
                </a:lnTo>
                <a:lnTo>
                  <a:pt x="2140" y="833"/>
                </a:lnTo>
                <a:lnTo>
                  <a:pt x="2105" y="835"/>
                </a:lnTo>
                <a:lnTo>
                  <a:pt x="2070" y="838"/>
                </a:lnTo>
                <a:lnTo>
                  <a:pt x="2035" y="842"/>
                </a:lnTo>
                <a:lnTo>
                  <a:pt x="2001" y="846"/>
                </a:lnTo>
                <a:lnTo>
                  <a:pt x="1966" y="853"/>
                </a:lnTo>
                <a:lnTo>
                  <a:pt x="1932" y="859"/>
                </a:lnTo>
                <a:lnTo>
                  <a:pt x="1899" y="867"/>
                </a:lnTo>
                <a:lnTo>
                  <a:pt x="1865" y="874"/>
                </a:lnTo>
                <a:lnTo>
                  <a:pt x="1832" y="884"/>
                </a:lnTo>
                <a:lnTo>
                  <a:pt x="1800" y="893"/>
                </a:lnTo>
                <a:lnTo>
                  <a:pt x="1769" y="904"/>
                </a:lnTo>
                <a:lnTo>
                  <a:pt x="1737" y="915"/>
                </a:lnTo>
                <a:lnTo>
                  <a:pt x="1705" y="926"/>
                </a:lnTo>
                <a:lnTo>
                  <a:pt x="1674" y="939"/>
                </a:lnTo>
                <a:lnTo>
                  <a:pt x="1643" y="953"/>
                </a:lnTo>
                <a:lnTo>
                  <a:pt x="1612" y="967"/>
                </a:lnTo>
                <a:lnTo>
                  <a:pt x="1582" y="982"/>
                </a:lnTo>
                <a:lnTo>
                  <a:pt x="1552" y="998"/>
                </a:lnTo>
                <a:lnTo>
                  <a:pt x="1524" y="1014"/>
                </a:lnTo>
                <a:lnTo>
                  <a:pt x="1495" y="1031"/>
                </a:lnTo>
                <a:lnTo>
                  <a:pt x="1466" y="1049"/>
                </a:lnTo>
                <a:lnTo>
                  <a:pt x="1439" y="1067"/>
                </a:lnTo>
                <a:lnTo>
                  <a:pt x="1411" y="1086"/>
                </a:lnTo>
                <a:lnTo>
                  <a:pt x="1384" y="1105"/>
                </a:lnTo>
                <a:lnTo>
                  <a:pt x="1359" y="1125"/>
                </a:lnTo>
                <a:lnTo>
                  <a:pt x="1332" y="1147"/>
                </a:lnTo>
                <a:lnTo>
                  <a:pt x="1307" y="1168"/>
                </a:lnTo>
                <a:lnTo>
                  <a:pt x="1282" y="1189"/>
                </a:lnTo>
                <a:lnTo>
                  <a:pt x="1258" y="1213"/>
                </a:lnTo>
                <a:lnTo>
                  <a:pt x="1234" y="1235"/>
                </a:lnTo>
                <a:lnTo>
                  <a:pt x="1211" y="1259"/>
                </a:lnTo>
                <a:lnTo>
                  <a:pt x="1189" y="1283"/>
                </a:lnTo>
                <a:lnTo>
                  <a:pt x="1167" y="1308"/>
                </a:lnTo>
                <a:lnTo>
                  <a:pt x="1145" y="1334"/>
                </a:lnTo>
                <a:lnTo>
                  <a:pt x="1125" y="1359"/>
                </a:lnTo>
                <a:lnTo>
                  <a:pt x="1104" y="1386"/>
                </a:lnTo>
                <a:lnTo>
                  <a:pt x="1084" y="1413"/>
                </a:lnTo>
                <a:lnTo>
                  <a:pt x="1066" y="1439"/>
                </a:lnTo>
                <a:lnTo>
                  <a:pt x="1048" y="1468"/>
                </a:lnTo>
                <a:lnTo>
                  <a:pt x="1030" y="1496"/>
                </a:lnTo>
                <a:lnTo>
                  <a:pt x="1013" y="1524"/>
                </a:lnTo>
                <a:lnTo>
                  <a:pt x="997" y="1553"/>
                </a:lnTo>
                <a:lnTo>
                  <a:pt x="981" y="1583"/>
                </a:lnTo>
                <a:lnTo>
                  <a:pt x="966" y="1613"/>
                </a:lnTo>
                <a:lnTo>
                  <a:pt x="952" y="1644"/>
                </a:lnTo>
                <a:lnTo>
                  <a:pt x="938" y="1675"/>
                </a:lnTo>
                <a:lnTo>
                  <a:pt x="926" y="1705"/>
                </a:lnTo>
                <a:lnTo>
                  <a:pt x="914" y="1737"/>
                </a:lnTo>
                <a:lnTo>
                  <a:pt x="902" y="1769"/>
                </a:lnTo>
                <a:lnTo>
                  <a:pt x="892" y="1801"/>
                </a:lnTo>
                <a:lnTo>
                  <a:pt x="882" y="1834"/>
                </a:lnTo>
                <a:lnTo>
                  <a:pt x="874" y="1867"/>
                </a:lnTo>
                <a:lnTo>
                  <a:pt x="865" y="1900"/>
                </a:lnTo>
                <a:lnTo>
                  <a:pt x="859" y="1933"/>
                </a:lnTo>
                <a:lnTo>
                  <a:pt x="851" y="1967"/>
                </a:lnTo>
                <a:lnTo>
                  <a:pt x="846" y="2001"/>
                </a:lnTo>
                <a:lnTo>
                  <a:pt x="842" y="2036"/>
                </a:lnTo>
                <a:lnTo>
                  <a:pt x="837" y="2070"/>
                </a:lnTo>
                <a:lnTo>
                  <a:pt x="834" y="2106"/>
                </a:lnTo>
                <a:lnTo>
                  <a:pt x="832" y="2141"/>
                </a:lnTo>
                <a:lnTo>
                  <a:pt x="831" y="2176"/>
                </a:lnTo>
                <a:lnTo>
                  <a:pt x="830" y="2212"/>
                </a:lnTo>
                <a:lnTo>
                  <a:pt x="831" y="2247"/>
                </a:lnTo>
                <a:lnTo>
                  <a:pt x="832" y="2283"/>
                </a:lnTo>
                <a:lnTo>
                  <a:pt x="834" y="2318"/>
                </a:lnTo>
                <a:lnTo>
                  <a:pt x="837" y="2354"/>
                </a:lnTo>
                <a:lnTo>
                  <a:pt x="842" y="2388"/>
                </a:lnTo>
                <a:lnTo>
                  <a:pt x="846" y="2423"/>
                </a:lnTo>
                <a:lnTo>
                  <a:pt x="851" y="2457"/>
                </a:lnTo>
                <a:lnTo>
                  <a:pt x="859" y="2491"/>
                </a:lnTo>
                <a:lnTo>
                  <a:pt x="865" y="2524"/>
                </a:lnTo>
                <a:lnTo>
                  <a:pt x="874" y="2557"/>
                </a:lnTo>
                <a:lnTo>
                  <a:pt x="882" y="2590"/>
                </a:lnTo>
                <a:lnTo>
                  <a:pt x="892" y="2623"/>
                </a:lnTo>
                <a:lnTo>
                  <a:pt x="902" y="2655"/>
                </a:lnTo>
                <a:lnTo>
                  <a:pt x="914" y="2687"/>
                </a:lnTo>
                <a:lnTo>
                  <a:pt x="926" y="2719"/>
                </a:lnTo>
                <a:lnTo>
                  <a:pt x="938" y="2750"/>
                </a:lnTo>
                <a:lnTo>
                  <a:pt x="952" y="2780"/>
                </a:lnTo>
                <a:lnTo>
                  <a:pt x="966" y="2811"/>
                </a:lnTo>
                <a:lnTo>
                  <a:pt x="981" y="2841"/>
                </a:lnTo>
                <a:lnTo>
                  <a:pt x="997" y="2871"/>
                </a:lnTo>
                <a:lnTo>
                  <a:pt x="1013" y="2900"/>
                </a:lnTo>
                <a:lnTo>
                  <a:pt x="1030" y="2928"/>
                </a:lnTo>
                <a:lnTo>
                  <a:pt x="1048" y="2956"/>
                </a:lnTo>
                <a:lnTo>
                  <a:pt x="1066" y="2985"/>
                </a:lnTo>
                <a:lnTo>
                  <a:pt x="1084" y="3011"/>
                </a:lnTo>
                <a:lnTo>
                  <a:pt x="1104" y="3038"/>
                </a:lnTo>
                <a:lnTo>
                  <a:pt x="1125" y="3065"/>
                </a:lnTo>
                <a:lnTo>
                  <a:pt x="1145" y="3090"/>
                </a:lnTo>
                <a:lnTo>
                  <a:pt x="1167" y="3116"/>
                </a:lnTo>
                <a:lnTo>
                  <a:pt x="1189" y="3141"/>
                </a:lnTo>
                <a:lnTo>
                  <a:pt x="1211" y="3165"/>
                </a:lnTo>
                <a:lnTo>
                  <a:pt x="1234" y="3189"/>
                </a:lnTo>
                <a:lnTo>
                  <a:pt x="1258" y="3211"/>
                </a:lnTo>
                <a:lnTo>
                  <a:pt x="1282" y="3235"/>
                </a:lnTo>
                <a:lnTo>
                  <a:pt x="1307" y="3256"/>
                </a:lnTo>
                <a:lnTo>
                  <a:pt x="1332" y="3277"/>
                </a:lnTo>
                <a:lnTo>
                  <a:pt x="1359" y="3299"/>
                </a:lnTo>
                <a:lnTo>
                  <a:pt x="1384" y="3319"/>
                </a:lnTo>
                <a:lnTo>
                  <a:pt x="1411" y="3338"/>
                </a:lnTo>
                <a:lnTo>
                  <a:pt x="1439" y="3357"/>
                </a:lnTo>
                <a:lnTo>
                  <a:pt x="1466" y="3375"/>
                </a:lnTo>
                <a:lnTo>
                  <a:pt x="1495" y="3393"/>
                </a:lnTo>
                <a:lnTo>
                  <a:pt x="1524" y="3410"/>
                </a:lnTo>
                <a:lnTo>
                  <a:pt x="1552" y="3426"/>
                </a:lnTo>
                <a:lnTo>
                  <a:pt x="1582" y="3442"/>
                </a:lnTo>
                <a:lnTo>
                  <a:pt x="1612" y="3457"/>
                </a:lnTo>
                <a:lnTo>
                  <a:pt x="1643" y="3471"/>
                </a:lnTo>
                <a:lnTo>
                  <a:pt x="1674" y="3485"/>
                </a:lnTo>
                <a:lnTo>
                  <a:pt x="1705" y="3498"/>
                </a:lnTo>
                <a:lnTo>
                  <a:pt x="1737" y="3509"/>
                </a:lnTo>
                <a:lnTo>
                  <a:pt x="1769" y="3520"/>
                </a:lnTo>
                <a:lnTo>
                  <a:pt x="1800" y="3531"/>
                </a:lnTo>
                <a:lnTo>
                  <a:pt x="1832" y="3540"/>
                </a:lnTo>
                <a:lnTo>
                  <a:pt x="1865" y="3550"/>
                </a:lnTo>
                <a:lnTo>
                  <a:pt x="1899" y="3557"/>
                </a:lnTo>
                <a:lnTo>
                  <a:pt x="1932" y="3565"/>
                </a:lnTo>
                <a:lnTo>
                  <a:pt x="1966" y="3571"/>
                </a:lnTo>
                <a:lnTo>
                  <a:pt x="2001" y="3578"/>
                </a:lnTo>
                <a:lnTo>
                  <a:pt x="2035" y="3582"/>
                </a:lnTo>
                <a:lnTo>
                  <a:pt x="2070" y="3586"/>
                </a:lnTo>
                <a:lnTo>
                  <a:pt x="2105" y="3589"/>
                </a:lnTo>
                <a:lnTo>
                  <a:pt x="2140" y="3591"/>
                </a:lnTo>
                <a:lnTo>
                  <a:pt x="2175" y="3592"/>
                </a:lnTo>
                <a:lnTo>
                  <a:pt x="2211" y="3594"/>
                </a:lnTo>
                <a:lnTo>
                  <a:pt x="2246" y="3592"/>
                </a:lnTo>
                <a:lnTo>
                  <a:pt x="2283" y="3591"/>
                </a:lnTo>
                <a:lnTo>
                  <a:pt x="2318" y="3589"/>
                </a:lnTo>
                <a:lnTo>
                  <a:pt x="2352" y="3586"/>
                </a:lnTo>
                <a:lnTo>
                  <a:pt x="2387" y="3582"/>
                </a:lnTo>
                <a:lnTo>
                  <a:pt x="2421" y="3578"/>
                </a:lnTo>
                <a:lnTo>
                  <a:pt x="2455" y="3571"/>
                </a:lnTo>
                <a:lnTo>
                  <a:pt x="2489" y="3565"/>
                </a:lnTo>
                <a:lnTo>
                  <a:pt x="2523" y="3557"/>
                </a:lnTo>
                <a:lnTo>
                  <a:pt x="2556" y="3550"/>
                </a:lnTo>
                <a:lnTo>
                  <a:pt x="2589" y="3540"/>
                </a:lnTo>
                <a:lnTo>
                  <a:pt x="2622" y="3531"/>
                </a:lnTo>
                <a:lnTo>
                  <a:pt x="2654" y="3520"/>
                </a:lnTo>
                <a:lnTo>
                  <a:pt x="2686" y="3509"/>
                </a:lnTo>
                <a:lnTo>
                  <a:pt x="2718" y="3498"/>
                </a:lnTo>
                <a:lnTo>
                  <a:pt x="2749" y="3485"/>
                </a:lnTo>
                <a:lnTo>
                  <a:pt x="2780" y="3471"/>
                </a:lnTo>
                <a:lnTo>
                  <a:pt x="2809" y="3457"/>
                </a:lnTo>
                <a:lnTo>
                  <a:pt x="2840" y="3442"/>
                </a:lnTo>
                <a:lnTo>
                  <a:pt x="2869" y="3426"/>
                </a:lnTo>
                <a:lnTo>
                  <a:pt x="2899" y="3410"/>
                </a:lnTo>
                <a:lnTo>
                  <a:pt x="2927" y="3393"/>
                </a:lnTo>
                <a:lnTo>
                  <a:pt x="2955" y="3375"/>
                </a:lnTo>
                <a:lnTo>
                  <a:pt x="2983" y="3357"/>
                </a:lnTo>
                <a:lnTo>
                  <a:pt x="3011" y="3338"/>
                </a:lnTo>
                <a:lnTo>
                  <a:pt x="3037" y="3319"/>
                </a:lnTo>
                <a:lnTo>
                  <a:pt x="3064" y="3299"/>
                </a:lnTo>
                <a:lnTo>
                  <a:pt x="3089" y="3277"/>
                </a:lnTo>
                <a:lnTo>
                  <a:pt x="3115" y="3256"/>
                </a:lnTo>
                <a:lnTo>
                  <a:pt x="3139" y="3235"/>
                </a:lnTo>
                <a:lnTo>
                  <a:pt x="3164" y="3211"/>
                </a:lnTo>
                <a:lnTo>
                  <a:pt x="3187" y="3189"/>
                </a:lnTo>
                <a:lnTo>
                  <a:pt x="3211" y="3165"/>
                </a:lnTo>
                <a:lnTo>
                  <a:pt x="3233" y="3141"/>
                </a:lnTo>
                <a:lnTo>
                  <a:pt x="3255" y="3116"/>
                </a:lnTo>
                <a:lnTo>
                  <a:pt x="3277" y="3090"/>
                </a:lnTo>
                <a:lnTo>
                  <a:pt x="3298" y="3065"/>
                </a:lnTo>
                <a:lnTo>
                  <a:pt x="3318" y="3038"/>
                </a:lnTo>
                <a:lnTo>
                  <a:pt x="3337" y="3011"/>
                </a:lnTo>
                <a:lnTo>
                  <a:pt x="3356" y="2985"/>
                </a:lnTo>
                <a:lnTo>
                  <a:pt x="3374" y="2956"/>
                </a:lnTo>
                <a:lnTo>
                  <a:pt x="3393" y="2928"/>
                </a:lnTo>
                <a:lnTo>
                  <a:pt x="3409" y="2900"/>
                </a:lnTo>
                <a:lnTo>
                  <a:pt x="3426" y="2871"/>
                </a:lnTo>
                <a:lnTo>
                  <a:pt x="3440" y="2841"/>
                </a:lnTo>
                <a:lnTo>
                  <a:pt x="3455" y="2811"/>
                </a:lnTo>
                <a:lnTo>
                  <a:pt x="3470" y="2780"/>
                </a:lnTo>
                <a:lnTo>
                  <a:pt x="3483" y="2750"/>
                </a:lnTo>
                <a:lnTo>
                  <a:pt x="3496" y="2719"/>
                </a:lnTo>
                <a:lnTo>
                  <a:pt x="3509" y="2687"/>
                </a:lnTo>
                <a:lnTo>
                  <a:pt x="3519" y="2655"/>
                </a:lnTo>
                <a:lnTo>
                  <a:pt x="3530" y="2623"/>
                </a:lnTo>
                <a:lnTo>
                  <a:pt x="3539" y="2590"/>
                </a:lnTo>
                <a:lnTo>
                  <a:pt x="3549" y="2557"/>
                </a:lnTo>
                <a:lnTo>
                  <a:pt x="3556" y="2524"/>
                </a:lnTo>
                <a:lnTo>
                  <a:pt x="3564" y="2491"/>
                </a:lnTo>
                <a:lnTo>
                  <a:pt x="3570" y="2457"/>
                </a:lnTo>
                <a:lnTo>
                  <a:pt x="3576" y="2423"/>
                </a:lnTo>
                <a:lnTo>
                  <a:pt x="3581" y="2388"/>
                </a:lnTo>
                <a:lnTo>
                  <a:pt x="3585" y="2354"/>
                </a:lnTo>
                <a:lnTo>
                  <a:pt x="3588" y="2318"/>
                </a:lnTo>
                <a:lnTo>
                  <a:pt x="3591" y="2283"/>
                </a:lnTo>
                <a:lnTo>
                  <a:pt x="3592" y="2247"/>
                </a:lnTo>
                <a:lnTo>
                  <a:pt x="3592" y="2212"/>
                </a:lnTo>
                <a:lnTo>
                  <a:pt x="3592" y="2176"/>
                </a:lnTo>
                <a:lnTo>
                  <a:pt x="3591" y="2141"/>
                </a:lnTo>
                <a:lnTo>
                  <a:pt x="3588" y="2106"/>
                </a:lnTo>
                <a:lnTo>
                  <a:pt x="3585" y="2070"/>
                </a:lnTo>
                <a:lnTo>
                  <a:pt x="3581" y="2036"/>
                </a:lnTo>
                <a:lnTo>
                  <a:pt x="3576" y="2001"/>
                </a:lnTo>
                <a:lnTo>
                  <a:pt x="3570" y="1967"/>
                </a:lnTo>
                <a:lnTo>
                  <a:pt x="3564" y="1933"/>
                </a:lnTo>
                <a:lnTo>
                  <a:pt x="3556" y="1900"/>
                </a:lnTo>
                <a:lnTo>
                  <a:pt x="3549" y="1867"/>
                </a:lnTo>
                <a:lnTo>
                  <a:pt x="3539" y="1834"/>
                </a:lnTo>
                <a:lnTo>
                  <a:pt x="3530" y="1801"/>
                </a:lnTo>
                <a:lnTo>
                  <a:pt x="3519" y="1769"/>
                </a:lnTo>
                <a:lnTo>
                  <a:pt x="3509" y="1737"/>
                </a:lnTo>
                <a:lnTo>
                  <a:pt x="3496" y="1705"/>
                </a:lnTo>
                <a:lnTo>
                  <a:pt x="3483" y="1675"/>
                </a:lnTo>
                <a:lnTo>
                  <a:pt x="3470" y="1644"/>
                </a:lnTo>
                <a:lnTo>
                  <a:pt x="3455" y="1613"/>
                </a:lnTo>
                <a:lnTo>
                  <a:pt x="3440" y="1583"/>
                </a:lnTo>
                <a:lnTo>
                  <a:pt x="3426" y="1553"/>
                </a:lnTo>
                <a:lnTo>
                  <a:pt x="3409" y="1524"/>
                </a:lnTo>
                <a:lnTo>
                  <a:pt x="3393" y="1496"/>
                </a:lnTo>
                <a:lnTo>
                  <a:pt x="3374" y="1468"/>
                </a:lnTo>
                <a:lnTo>
                  <a:pt x="3356" y="1439"/>
                </a:lnTo>
                <a:lnTo>
                  <a:pt x="3337" y="1413"/>
                </a:lnTo>
                <a:lnTo>
                  <a:pt x="3318" y="1386"/>
                </a:lnTo>
                <a:lnTo>
                  <a:pt x="3298" y="1359"/>
                </a:lnTo>
                <a:lnTo>
                  <a:pt x="3277" y="1334"/>
                </a:lnTo>
                <a:lnTo>
                  <a:pt x="3255" y="1308"/>
                </a:lnTo>
                <a:lnTo>
                  <a:pt x="3233" y="1283"/>
                </a:lnTo>
                <a:lnTo>
                  <a:pt x="3211" y="1259"/>
                </a:lnTo>
                <a:lnTo>
                  <a:pt x="3187" y="123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nchor="ctr"/>
          <a:lstStyle/>
          <a:p>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pic>
        <p:nvPicPr>
          <p:cNvPr id="15364" name="图表 1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1563" y="981075"/>
            <a:ext cx="2881312" cy="303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图表 1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9800" y="925513"/>
            <a:ext cx="2881313" cy="303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图表 1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9625" y="869950"/>
            <a:ext cx="2881313" cy="303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TextBox 15"/>
          <p:cNvSpPr>
            <a:spLocks noChangeArrowheads="1"/>
          </p:cNvSpPr>
          <p:nvPr/>
        </p:nvSpPr>
        <p:spPr bwMode="auto">
          <a:xfrm>
            <a:off x="2117725" y="4946650"/>
            <a:ext cx="8042275"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4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15368" name="矩形 20"/>
          <p:cNvSpPr>
            <a:spLocks noChangeArrowheads="1"/>
          </p:cNvSpPr>
          <p:nvPr/>
        </p:nvSpPr>
        <p:spPr bwMode="auto">
          <a:xfrm>
            <a:off x="3754438" y="4283075"/>
            <a:ext cx="46990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zh-CN" altLang="en-US" sz="3200" b="1">
              <a:solidFill>
                <a:srgbClr val="FF7182"/>
              </a:solidFill>
              <a:latin typeface="Calibri" panose="020F0502020204030204" pitchFamily="34" charset="0"/>
              <a:sym typeface="宋体" panose="0201060003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2"/>
          <p:cNvSpPr>
            <a:spLocks noChangeArrowheads="1"/>
          </p:cNvSpPr>
          <p:nvPr/>
        </p:nvSpPr>
        <p:spPr bwMode="auto">
          <a:xfrm>
            <a:off x="0" y="0"/>
            <a:ext cx="12192000" cy="6858000"/>
          </a:xfrm>
          <a:prstGeom prst="rect">
            <a:avLst/>
          </a:prstGeom>
          <a:gradFill rotWithShape="1">
            <a:gsLst>
              <a:gs pos="0">
                <a:srgbClr val="A3C7E0"/>
              </a:gs>
              <a:gs pos="21999">
                <a:srgbClr val="A3C7E0"/>
              </a:gs>
              <a:gs pos="78999">
                <a:srgbClr val="FFB2BC"/>
              </a:gs>
              <a:gs pos="100000">
                <a:srgbClr val="FFB2BC"/>
              </a:gs>
            </a:gsLst>
            <a:lin ang="7800000" scaled="1"/>
          </a:gra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grpSp>
        <p:nvGrpSpPr>
          <p:cNvPr id="16387" name="组合 53"/>
          <p:cNvGrpSpPr/>
          <p:nvPr/>
        </p:nvGrpSpPr>
        <p:grpSpPr bwMode="auto">
          <a:xfrm>
            <a:off x="6205538" y="2332038"/>
            <a:ext cx="777875" cy="776287"/>
            <a:chOff x="0" y="0"/>
            <a:chExt cx="900000" cy="900000"/>
          </a:xfrm>
        </p:grpSpPr>
        <p:sp>
          <p:nvSpPr>
            <p:cNvPr id="16409" name="矩形 15"/>
            <p:cNvSpPr>
              <a:spLocks noChangeArrowheads="1"/>
            </p:cNvSpPr>
            <p:nvPr/>
          </p:nvSpPr>
          <p:spPr bwMode="auto">
            <a:xfrm>
              <a:off x="0" y="0"/>
              <a:ext cx="900000" cy="900000"/>
            </a:xfrm>
            <a:prstGeom prst="rect">
              <a:avLst/>
            </a:prstGeom>
            <a:noFill/>
            <a:ln w="19050">
              <a:solidFill>
                <a:srgbClr val="BBD6EE"/>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sym typeface="宋体" panose="02010600030101010101" pitchFamily="2" charset="-122"/>
              </a:endParaRPr>
            </a:p>
          </p:txBody>
        </p:sp>
        <p:sp>
          <p:nvSpPr>
            <p:cNvPr id="16410" name="直接连接符 16"/>
            <p:cNvSpPr>
              <a:spLocks noChangeShapeType="1"/>
            </p:cNvSpPr>
            <p:nvPr/>
          </p:nvSpPr>
          <p:spPr bwMode="auto">
            <a:xfrm>
              <a:off x="0" y="45092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6411" name="直接连接符 17"/>
            <p:cNvSpPr>
              <a:spLocks noChangeShapeType="1"/>
            </p:cNvSpPr>
            <p:nvPr/>
          </p:nvSpPr>
          <p:spPr bwMode="auto">
            <a:xfrm rot="5400000">
              <a:off x="-1" y="45000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16388" name="组合 57"/>
          <p:cNvGrpSpPr/>
          <p:nvPr/>
        </p:nvGrpSpPr>
        <p:grpSpPr bwMode="auto">
          <a:xfrm>
            <a:off x="7129463" y="2332038"/>
            <a:ext cx="776287" cy="776287"/>
            <a:chOff x="0" y="0"/>
            <a:chExt cx="900000" cy="900000"/>
          </a:xfrm>
        </p:grpSpPr>
        <p:sp>
          <p:nvSpPr>
            <p:cNvPr id="16406" name="矩形 19"/>
            <p:cNvSpPr>
              <a:spLocks noChangeArrowheads="1"/>
            </p:cNvSpPr>
            <p:nvPr/>
          </p:nvSpPr>
          <p:spPr bwMode="auto">
            <a:xfrm>
              <a:off x="0" y="0"/>
              <a:ext cx="900000" cy="900000"/>
            </a:xfrm>
            <a:prstGeom prst="rect">
              <a:avLst/>
            </a:prstGeom>
            <a:noFill/>
            <a:ln w="19050">
              <a:solidFill>
                <a:srgbClr val="BBD6EE"/>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sym typeface="宋体" panose="02010600030101010101" pitchFamily="2" charset="-122"/>
              </a:endParaRPr>
            </a:p>
          </p:txBody>
        </p:sp>
        <p:sp>
          <p:nvSpPr>
            <p:cNvPr id="16407" name="直接连接符 20"/>
            <p:cNvSpPr>
              <a:spLocks noChangeShapeType="1"/>
            </p:cNvSpPr>
            <p:nvPr/>
          </p:nvSpPr>
          <p:spPr bwMode="auto">
            <a:xfrm>
              <a:off x="0" y="45092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6408" name="直接连接符 21"/>
            <p:cNvSpPr>
              <a:spLocks noChangeShapeType="1"/>
            </p:cNvSpPr>
            <p:nvPr/>
          </p:nvSpPr>
          <p:spPr bwMode="auto">
            <a:xfrm rot="5400000">
              <a:off x="919" y="45000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16389" name="组合 61"/>
          <p:cNvGrpSpPr/>
          <p:nvPr/>
        </p:nvGrpSpPr>
        <p:grpSpPr bwMode="auto">
          <a:xfrm>
            <a:off x="8053388" y="2332038"/>
            <a:ext cx="776287" cy="776287"/>
            <a:chOff x="0" y="0"/>
            <a:chExt cx="900000" cy="900000"/>
          </a:xfrm>
        </p:grpSpPr>
        <p:sp>
          <p:nvSpPr>
            <p:cNvPr id="16403" name="矩形 23"/>
            <p:cNvSpPr>
              <a:spLocks noChangeArrowheads="1"/>
            </p:cNvSpPr>
            <p:nvPr/>
          </p:nvSpPr>
          <p:spPr bwMode="auto">
            <a:xfrm>
              <a:off x="0" y="0"/>
              <a:ext cx="900000" cy="900000"/>
            </a:xfrm>
            <a:prstGeom prst="rect">
              <a:avLst/>
            </a:prstGeom>
            <a:noFill/>
            <a:ln w="19050">
              <a:solidFill>
                <a:srgbClr val="BBD6EE"/>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sym typeface="宋体" panose="02010600030101010101" pitchFamily="2" charset="-122"/>
              </a:endParaRPr>
            </a:p>
          </p:txBody>
        </p:sp>
        <p:sp>
          <p:nvSpPr>
            <p:cNvPr id="16404" name="直接连接符 24"/>
            <p:cNvSpPr>
              <a:spLocks noChangeShapeType="1"/>
            </p:cNvSpPr>
            <p:nvPr/>
          </p:nvSpPr>
          <p:spPr bwMode="auto">
            <a:xfrm>
              <a:off x="0" y="45092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6405" name="直接连接符 25"/>
            <p:cNvSpPr>
              <a:spLocks noChangeShapeType="1"/>
            </p:cNvSpPr>
            <p:nvPr/>
          </p:nvSpPr>
          <p:spPr bwMode="auto">
            <a:xfrm rot="5400000">
              <a:off x="919" y="45000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16390" name="组合 65"/>
          <p:cNvGrpSpPr/>
          <p:nvPr/>
        </p:nvGrpSpPr>
        <p:grpSpPr bwMode="auto">
          <a:xfrm>
            <a:off x="8975725" y="2332038"/>
            <a:ext cx="777875" cy="776287"/>
            <a:chOff x="0" y="0"/>
            <a:chExt cx="900000" cy="900000"/>
          </a:xfrm>
        </p:grpSpPr>
        <p:sp>
          <p:nvSpPr>
            <p:cNvPr id="16400" name="矩形 27"/>
            <p:cNvSpPr>
              <a:spLocks noChangeArrowheads="1"/>
            </p:cNvSpPr>
            <p:nvPr/>
          </p:nvSpPr>
          <p:spPr bwMode="auto">
            <a:xfrm>
              <a:off x="0" y="0"/>
              <a:ext cx="900000" cy="900000"/>
            </a:xfrm>
            <a:prstGeom prst="rect">
              <a:avLst/>
            </a:prstGeom>
            <a:noFill/>
            <a:ln w="19050">
              <a:solidFill>
                <a:srgbClr val="BBD6EE"/>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sym typeface="宋体" panose="02010600030101010101" pitchFamily="2" charset="-122"/>
              </a:endParaRPr>
            </a:p>
          </p:txBody>
        </p:sp>
        <p:sp>
          <p:nvSpPr>
            <p:cNvPr id="16401" name="直接连接符 28"/>
            <p:cNvSpPr>
              <a:spLocks noChangeShapeType="1"/>
            </p:cNvSpPr>
            <p:nvPr/>
          </p:nvSpPr>
          <p:spPr bwMode="auto">
            <a:xfrm>
              <a:off x="0" y="45092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6402" name="直接连接符 29"/>
            <p:cNvSpPr>
              <a:spLocks noChangeShapeType="1"/>
            </p:cNvSpPr>
            <p:nvPr/>
          </p:nvSpPr>
          <p:spPr bwMode="auto">
            <a:xfrm rot="5400000">
              <a:off x="0" y="45000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sp>
        <p:nvSpPr>
          <p:cNvPr id="16391" name="文本框 30"/>
          <p:cNvSpPr>
            <a:spLocks noChangeArrowheads="1"/>
          </p:cNvSpPr>
          <p:nvPr/>
        </p:nvSpPr>
        <p:spPr bwMode="auto">
          <a:xfrm>
            <a:off x="6196013" y="2305050"/>
            <a:ext cx="8509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8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第</a:t>
            </a:r>
            <a:endParaRPr lang="zh-CN" altLang="en-US"/>
          </a:p>
        </p:txBody>
      </p:sp>
      <p:sp>
        <p:nvSpPr>
          <p:cNvPr id="16392" name="文本框 31"/>
          <p:cNvSpPr>
            <a:spLocks noChangeArrowheads="1"/>
          </p:cNvSpPr>
          <p:nvPr/>
        </p:nvSpPr>
        <p:spPr bwMode="auto">
          <a:xfrm>
            <a:off x="7118350" y="2305050"/>
            <a:ext cx="8524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8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三</a:t>
            </a:r>
          </a:p>
        </p:txBody>
      </p:sp>
      <p:sp>
        <p:nvSpPr>
          <p:cNvPr id="16393" name="文本框 32"/>
          <p:cNvSpPr>
            <a:spLocks noChangeArrowheads="1"/>
          </p:cNvSpPr>
          <p:nvPr/>
        </p:nvSpPr>
        <p:spPr bwMode="auto">
          <a:xfrm>
            <a:off x="8042275" y="2305050"/>
            <a:ext cx="8524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8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章</a:t>
            </a:r>
            <a:endParaRPr lang="zh-CN" altLang="en-US"/>
          </a:p>
        </p:txBody>
      </p:sp>
      <p:sp>
        <p:nvSpPr>
          <p:cNvPr id="16394" name="文本框 33"/>
          <p:cNvSpPr>
            <a:spLocks noChangeArrowheads="1"/>
          </p:cNvSpPr>
          <p:nvPr/>
        </p:nvSpPr>
        <p:spPr bwMode="auto">
          <a:xfrm>
            <a:off x="8966200" y="2305050"/>
            <a:ext cx="8509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8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节</a:t>
            </a:r>
            <a:endParaRPr lang="zh-CN" altLang="en-US"/>
          </a:p>
        </p:txBody>
      </p:sp>
      <p:sp>
        <p:nvSpPr>
          <p:cNvPr id="16395" name="文本框 34"/>
          <p:cNvSpPr>
            <a:spLocks noChangeArrowheads="1"/>
          </p:cNvSpPr>
          <p:nvPr/>
        </p:nvSpPr>
        <p:spPr bwMode="auto">
          <a:xfrm>
            <a:off x="6343650" y="1941513"/>
            <a:ext cx="501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di</a:t>
            </a:r>
            <a:endParaRPr lang="zh-CN" altLang="en-US"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endParaRPr>
          </a:p>
        </p:txBody>
      </p:sp>
      <p:sp>
        <p:nvSpPr>
          <p:cNvPr id="16396" name="文本框 35"/>
          <p:cNvSpPr>
            <a:spLocks noChangeArrowheads="1"/>
          </p:cNvSpPr>
          <p:nvPr/>
        </p:nvSpPr>
        <p:spPr bwMode="auto">
          <a:xfrm>
            <a:off x="7226300" y="1941513"/>
            <a:ext cx="501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san</a:t>
            </a:r>
            <a:endParaRPr lang="zh-CN" altLang="en-US"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endParaRPr>
          </a:p>
        </p:txBody>
      </p:sp>
      <p:sp>
        <p:nvSpPr>
          <p:cNvPr id="16397" name="文本框 36"/>
          <p:cNvSpPr>
            <a:spLocks noChangeArrowheads="1"/>
          </p:cNvSpPr>
          <p:nvPr/>
        </p:nvSpPr>
        <p:spPr bwMode="auto">
          <a:xfrm>
            <a:off x="7905750" y="1941513"/>
            <a:ext cx="1098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zhang</a:t>
            </a:r>
            <a:endParaRPr lang="zh-CN" altLang="en-US"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endParaRPr>
          </a:p>
        </p:txBody>
      </p:sp>
      <p:sp>
        <p:nvSpPr>
          <p:cNvPr id="16398" name="文本框 37"/>
          <p:cNvSpPr>
            <a:spLocks noChangeArrowheads="1"/>
          </p:cNvSpPr>
          <p:nvPr/>
        </p:nvSpPr>
        <p:spPr bwMode="auto">
          <a:xfrm>
            <a:off x="9115425" y="1941513"/>
            <a:ext cx="5953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jie</a:t>
            </a:r>
            <a:endParaRPr lang="zh-CN" altLang="en-US"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endParaRPr>
          </a:p>
        </p:txBody>
      </p:sp>
      <p:sp>
        <p:nvSpPr>
          <p:cNvPr id="16399" name="文本框 38"/>
          <p:cNvSpPr>
            <a:spLocks noChangeArrowheads="1"/>
          </p:cNvSpPr>
          <p:nvPr/>
        </p:nvSpPr>
        <p:spPr bwMode="auto">
          <a:xfrm>
            <a:off x="5318125" y="3432175"/>
            <a:ext cx="44989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您的内容请写在这里您的内容请写在里您的内容请写在这里您的内容您的内容请写在这里</a:t>
            </a:r>
            <a:endPar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7412" name="矩形 42"/>
          <p:cNvSpPr>
            <a:spLocks noChangeArrowheads="1"/>
          </p:cNvSpPr>
          <p:nvPr/>
        </p:nvSpPr>
        <p:spPr bwMode="auto">
          <a:xfrm>
            <a:off x="593725" y="4657725"/>
            <a:ext cx="45339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4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这里输入简单字概述这里输入简单简单的文字概述这里</a:t>
            </a:r>
            <a:endParaRPr lang="en-US" altLang="zh-CN" sz="14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r>
              <a:rPr lang="zh-CN" altLang="en-US" sz="14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输入简单的文字概述简单的文字</a:t>
            </a:r>
            <a:endParaRPr lang="zh-CN" altLang="en-US" sz="1400">
              <a:solidFill>
                <a:srgbClr val="62A0CA"/>
              </a:solidFill>
              <a:latin typeface="Calibri" panose="020F0502020204030204" pitchFamily="34" charset="0"/>
              <a:sym typeface="宋体" panose="02010600030101010101" pitchFamily="2" charset="-122"/>
            </a:endParaRPr>
          </a:p>
        </p:txBody>
      </p:sp>
      <p:sp>
        <p:nvSpPr>
          <p:cNvPr id="17413" name="TextBox 4"/>
          <p:cNvSpPr>
            <a:spLocks noChangeArrowheads="1"/>
          </p:cNvSpPr>
          <p:nvPr/>
        </p:nvSpPr>
        <p:spPr bwMode="auto">
          <a:xfrm>
            <a:off x="593725" y="1443038"/>
            <a:ext cx="1716088"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b="1">
                <a:solidFill>
                  <a:srgbClr val="FF7182"/>
                </a:solidFill>
                <a:latin typeface="Franklin Gothic Book" pitchFamily="34" charset="0"/>
                <a:ea typeface="微软雅黑" panose="020B0503020204020204" pitchFamily="34" charset="-122"/>
                <a:sym typeface="Franklin Gothic Book" pitchFamily="34" charset="0"/>
              </a:rPr>
              <a:t>点击添加标题</a:t>
            </a:r>
            <a:endParaRPr lang="en-US" altLang="zh-CN" b="1">
              <a:solidFill>
                <a:srgbClr val="FF7182"/>
              </a:solidFill>
              <a:latin typeface="Franklin Gothic Book" pitchFamily="34" charset="0"/>
              <a:ea typeface="微软雅黑" panose="020B0503020204020204" pitchFamily="34" charset="-122"/>
              <a:sym typeface="Franklin Gothic Book" pitchFamily="34" charset="0"/>
            </a:endParaRPr>
          </a:p>
        </p:txBody>
      </p:sp>
      <p:grpSp>
        <p:nvGrpSpPr>
          <p:cNvPr id="17414" name="组合 7"/>
          <p:cNvGrpSpPr/>
          <p:nvPr/>
        </p:nvGrpSpPr>
        <p:grpSpPr bwMode="auto">
          <a:xfrm>
            <a:off x="5781675" y="2095500"/>
            <a:ext cx="5594350" cy="542925"/>
            <a:chOff x="0" y="0"/>
            <a:chExt cx="5594888" cy="542441"/>
          </a:xfrm>
        </p:grpSpPr>
        <p:sp>
          <p:nvSpPr>
            <p:cNvPr id="17428" name="矩形 3"/>
            <p:cNvSpPr>
              <a:spLocks noChangeArrowheads="1"/>
            </p:cNvSpPr>
            <p:nvPr/>
          </p:nvSpPr>
          <p:spPr bwMode="auto">
            <a:xfrm>
              <a:off x="0" y="0"/>
              <a:ext cx="5594888" cy="542441"/>
            </a:xfrm>
            <a:prstGeom prst="rect">
              <a:avLst/>
            </a:prstGeom>
            <a:solidFill>
              <a:srgbClr val="A3C7E0">
                <a:alpha val="50195"/>
              </a:srgbClr>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7429" name="矩形 4"/>
            <p:cNvSpPr>
              <a:spLocks noChangeArrowheads="1"/>
            </p:cNvSpPr>
            <p:nvPr/>
          </p:nvSpPr>
          <p:spPr bwMode="auto">
            <a:xfrm>
              <a:off x="0" y="0"/>
              <a:ext cx="3006671" cy="542441"/>
            </a:xfrm>
            <a:prstGeom prst="rect">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grpSp>
      <p:grpSp>
        <p:nvGrpSpPr>
          <p:cNvPr id="17415" name="组合 6"/>
          <p:cNvGrpSpPr/>
          <p:nvPr/>
        </p:nvGrpSpPr>
        <p:grpSpPr bwMode="auto">
          <a:xfrm>
            <a:off x="5781675" y="3367088"/>
            <a:ext cx="5594350" cy="542925"/>
            <a:chOff x="0" y="0"/>
            <a:chExt cx="5594888" cy="542442"/>
          </a:xfrm>
        </p:grpSpPr>
        <p:sp>
          <p:nvSpPr>
            <p:cNvPr id="17426" name="矩形 40"/>
            <p:cNvSpPr>
              <a:spLocks noChangeArrowheads="1"/>
            </p:cNvSpPr>
            <p:nvPr/>
          </p:nvSpPr>
          <p:spPr bwMode="auto">
            <a:xfrm>
              <a:off x="0" y="1"/>
              <a:ext cx="5594888" cy="542441"/>
            </a:xfrm>
            <a:prstGeom prst="rect">
              <a:avLst/>
            </a:prstGeom>
            <a:solidFill>
              <a:srgbClr val="FFB0BA">
                <a:alpha val="3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7427" name="矩形 44"/>
            <p:cNvSpPr>
              <a:spLocks noChangeArrowheads="1"/>
            </p:cNvSpPr>
            <p:nvPr/>
          </p:nvSpPr>
          <p:spPr bwMode="auto">
            <a:xfrm>
              <a:off x="0" y="0"/>
              <a:ext cx="3967567" cy="542441"/>
            </a:xfrm>
            <a:prstGeom prst="rect">
              <a:avLst/>
            </a:pr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grpSp>
      <p:grpSp>
        <p:nvGrpSpPr>
          <p:cNvPr id="17416" name="组合 5"/>
          <p:cNvGrpSpPr/>
          <p:nvPr/>
        </p:nvGrpSpPr>
        <p:grpSpPr bwMode="auto">
          <a:xfrm>
            <a:off x="5840413" y="4708525"/>
            <a:ext cx="5594350" cy="541338"/>
            <a:chOff x="0" y="0"/>
            <a:chExt cx="5594888" cy="542442"/>
          </a:xfrm>
        </p:grpSpPr>
        <p:sp>
          <p:nvSpPr>
            <p:cNvPr id="17424" name="矩形 34"/>
            <p:cNvSpPr>
              <a:spLocks noChangeArrowheads="1"/>
            </p:cNvSpPr>
            <p:nvPr/>
          </p:nvSpPr>
          <p:spPr bwMode="auto">
            <a:xfrm>
              <a:off x="0" y="1"/>
              <a:ext cx="5594888" cy="542441"/>
            </a:xfrm>
            <a:prstGeom prst="rect">
              <a:avLst/>
            </a:prstGeom>
            <a:solidFill>
              <a:srgbClr val="A3C7E0">
                <a:alpha val="50195"/>
              </a:srgbClr>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latin typeface="宋体" panose="02010600030101010101" pitchFamily="2" charset="-122"/>
                <a:sym typeface="宋体" panose="02010600030101010101" pitchFamily="2" charset="-122"/>
              </a:endParaRPr>
            </a:p>
          </p:txBody>
        </p:sp>
        <p:sp>
          <p:nvSpPr>
            <p:cNvPr id="17425" name="矩形 45"/>
            <p:cNvSpPr>
              <a:spLocks noChangeArrowheads="1"/>
            </p:cNvSpPr>
            <p:nvPr/>
          </p:nvSpPr>
          <p:spPr bwMode="auto">
            <a:xfrm>
              <a:off x="0" y="0"/>
              <a:ext cx="1952787" cy="542441"/>
            </a:xfrm>
            <a:prstGeom prst="rect">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latin typeface="宋体" panose="02010600030101010101" pitchFamily="2" charset="-122"/>
                <a:sym typeface="宋体" panose="02010600030101010101" pitchFamily="2" charset="-122"/>
              </a:endParaRPr>
            </a:p>
          </p:txBody>
        </p:sp>
      </p:grpSp>
      <p:sp>
        <p:nvSpPr>
          <p:cNvPr id="17417" name="TextBox 4"/>
          <p:cNvSpPr>
            <a:spLocks noChangeArrowheads="1"/>
          </p:cNvSpPr>
          <p:nvPr/>
        </p:nvSpPr>
        <p:spPr bwMode="auto">
          <a:xfrm>
            <a:off x="5613400" y="1587500"/>
            <a:ext cx="171767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b="1">
                <a:solidFill>
                  <a:srgbClr val="62A0CA"/>
                </a:solidFill>
                <a:latin typeface="Franklin Gothic Book" pitchFamily="34" charset="0"/>
                <a:ea typeface="微软雅黑" panose="020B0503020204020204" pitchFamily="34" charset="-122"/>
                <a:sym typeface="Franklin Gothic Book" pitchFamily="34" charset="0"/>
              </a:rPr>
              <a:t>点击添加标题</a:t>
            </a:r>
            <a:endParaRPr lang="en-US" altLang="zh-CN" b="1">
              <a:solidFill>
                <a:srgbClr val="62A0CA"/>
              </a:solidFill>
              <a:latin typeface="Franklin Gothic Book" pitchFamily="34" charset="0"/>
              <a:ea typeface="微软雅黑" panose="020B0503020204020204" pitchFamily="34" charset="-122"/>
              <a:sym typeface="Franklin Gothic Book" pitchFamily="34" charset="0"/>
            </a:endParaRPr>
          </a:p>
        </p:txBody>
      </p:sp>
      <p:sp>
        <p:nvSpPr>
          <p:cNvPr id="17418" name="TextBox 4"/>
          <p:cNvSpPr>
            <a:spLocks noChangeArrowheads="1"/>
          </p:cNvSpPr>
          <p:nvPr/>
        </p:nvSpPr>
        <p:spPr bwMode="auto">
          <a:xfrm>
            <a:off x="5638800" y="2841625"/>
            <a:ext cx="171767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b="1">
                <a:solidFill>
                  <a:srgbClr val="FF7182"/>
                </a:solidFill>
                <a:latin typeface="Franklin Gothic Book" pitchFamily="34" charset="0"/>
                <a:ea typeface="微软雅黑" panose="020B0503020204020204" pitchFamily="34" charset="-122"/>
                <a:sym typeface="Franklin Gothic Book" pitchFamily="34" charset="0"/>
              </a:rPr>
              <a:t>点击添加标题</a:t>
            </a:r>
            <a:endParaRPr lang="en-US" altLang="zh-CN" b="1">
              <a:solidFill>
                <a:srgbClr val="FF7182"/>
              </a:solidFill>
              <a:latin typeface="Franklin Gothic Book" pitchFamily="34" charset="0"/>
              <a:ea typeface="微软雅黑" panose="020B0503020204020204" pitchFamily="34" charset="-122"/>
              <a:sym typeface="Franklin Gothic Book" pitchFamily="34" charset="0"/>
            </a:endParaRPr>
          </a:p>
        </p:txBody>
      </p:sp>
      <p:sp>
        <p:nvSpPr>
          <p:cNvPr id="17419" name="TextBox 4"/>
          <p:cNvSpPr>
            <a:spLocks noChangeArrowheads="1"/>
          </p:cNvSpPr>
          <p:nvPr/>
        </p:nvSpPr>
        <p:spPr bwMode="auto">
          <a:xfrm>
            <a:off x="5654675" y="4130675"/>
            <a:ext cx="1716088"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b="1">
                <a:solidFill>
                  <a:srgbClr val="62A0CA"/>
                </a:solidFill>
                <a:latin typeface="Franklin Gothic Book" pitchFamily="34" charset="0"/>
                <a:ea typeface="微软雅黑" panose="020B0503020204020204" pitchFamily="34" charset="-122"/>
                <a:sym typeface="Franklin Gothic Book" pitchFamily="34" charset="0"/>
              </a:rPr>
              <a:t>点击添加标题</a:t>
            </a:r>
            <a:endParaRPr lang="en-US" altLang="zh-CN" b="1">
              <a:solidFill>
                <a:srgbClr val="62A0CA"/>
              </a:solidFill>
              <a:latin typeface="Franklin Gothic Book" pitchFamily="34" charset="0"/>
              <a:ea typeface="微软雅黑" panose="020B0503020204020204" pitchFamily="34" charset="-122"/>
              <a:sym typeface="Franklin Gothic Book" pitchFamily="34" charset="0"/>
            </a:endParaRPr>
          </a:p>
        </p:txBody>
      </p:sp>
      <p:sp>
        <p:nvSpPr>
          <p:cNvPr id="17420" name="TextBox 4"/>
          <p:cNvSpPr>
            <a:spLocks noChangeArrowheads="1"/>
          </p:cNvSpPr>
          <p:nvPr/>
        </p:nvSpPr>
        <p:spPr bwMode="auto">
          <a:xfrm>
            <a:off x="10529888" y="1384300"/>
            <a:ext cx="84613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en-US" altLang="zh-CN" sz="2800" b="1">
                <a:solidFill>
                  <a:srgbClr val="62A0CA"/>
                </a:solidFill>
                <a:latin typeface="Franklin Gothic Book" pitchFamily="34" charset="0"/>
                <a:ea typeface="微软雅黑" panose="020B0503020204020204" pitchFamily="34" charset="-122"/>
                <a:sym typeface="Franklin Gothic Book" pitchFamily="34" charset="0"/>
              </a:rPr>
              <a:t>47%</a:t>
            </a:r>
            <a:endParaRPr lang="zh-CN" altLang="en-US"/>
          </a:p>
        </p:txBody>
      </p:sp>
      <p:sp>
        <p:nvSpPr>
          <p:cNvPr id="17421" name="TextBox 4"/>
          <p:cNvSpPr>
            <a:spLocks noChangeArrowheads="1"/>
          </p:cNvSpPr>
          <p:nvPr/>
        </p:nvSpPr>
        <p:spPr bwMode="auto">
          <a:xfrm>
            <a:off x="10588625" y="2684463"/>
            <a:ext cx="84613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en-US" altLang="zh-CN" sz="2800" b="1">
                <a:solidFill>
                  <a:srgbClr val="FF7182"/>
                </a:solidFill>
                <a:latin typeface="Franklin Gothic Book" pitchFamily="34" charset="0"/>
                <a:ea typeface="微软雅黑" panose="020B0503020204020204" pitchFamily="34" charset="-122"/>
                <a:sym typeface="Franklin Gothic Book" pitchFamily="34" charset="0"/>
              </a:rPr>
              <a:t>87%</a:t>
            </a:r>
            <a:endParaRPr lang="zh-CN" altLang="en-US"/>
          </a:p>
        </p:txBody>
      </p:sp>
      <p:sp>
        <p:nvSpPr>
          <p:cNvPr id="17422" name="TextBox 4"/>
          <p:cNvSpPr>
            <a:spLocks noChangeArrowheads="1"/>
          </p:cNvSpPr>
          <p:nvPr/>
        </p:nvSpPr>
        <p:spPr bwMode="auto">
          <a:xfrm>
            <a:off x="10529888" y="3919538"/>
            <a:ext cx="91281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en-US" altLang="zh-CN" sz="2800" b="1">
                <a:solidFill>
                  <a:srgbClr val="62A0CA"/>
                </a:solidFill>
                <a:latin typeface="Franklin Gothic Book" pitchFamily="34" charset="0"/>
                <a:ea typeface="微软雅黑" panose="020B0503020204020204" pitchFamily="34" charset="-122"/>
                <a:sym typeface="Franklin Gothic Book" pitchFamily="34" charset="0"/>
              </a:rPr>
              <a:t>23%</a:t>
            </a:r>
            <a:endParaRPr lang="zh-CN" altLang="en-US"/>
          </a:p>
        </p:txBody>
      </p:sp>
      <p:pic>
        <p:nvPicPr>
          <p:cNvPr id="17423" name="图片 53"/>
          <p:cNvPicPr>
            <a:picLocks noChangeAspect="1" noChangeArrowheads="1"/>
          </p:cNvPicPr>
          <p:nvPr/>
        </p:nvPicPr>
        <p:blipFill>
          <a:blip r:embed="rId3">
            <a:extLst>
              <a:ext uri="{28A0092B-C50C-407E-A947-70E740481C1C}">
                <a14:useLocalDpi xmlns:a14="http://schemas.microsoft.com/office/drawing/2010/main" val="0"/>
              </a:ext>
            </a:extLst>
          </a:blip>
          <a:srcRect r="795" b="4871"/>
          <a:stretch>
            <a:fillRect/>
          </a:stretch>
        </p:blipFill>
        <p:spPr bwMode="auto">
          <a:xfrm>
            <a:off x="636588" y="2089150"/>
            <a:ext cx="3854450" cy="243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8436" name="KSO_Shape"/>
          <p:cNvSpPr>
            <a:spLocks noChangeArrowheads="1"/>
          </p:cNvSpPr>
          <p:nvPr/>
        </p:nvSpPr>
        <p:spPr bwMode="auto">
          <a:xfrm>
            <a:off x="4910138" y="1285875"/>
            <a:ext cx="2371725" cy="4286250"/>
          </a:xfrm>
          <a:custGeom>
            <a:avLst/>
            <a:gdLst>
              <a:gd name="T0" fmla="*/ 1185863 w 2808312"/>
              <a:gd name="T1" fmla="*/ 4007661 h 5078692"/>
              <a:gd name="T2" fmla="*/ 1064236 w 2808312"/>
              <a:gd name="T3" fmla="*/ 4129205 h 5078692"/>
              <a:gd name="T4" fmla="*/ 1185863 w 2808312"/>
              <a:gd name="T5" fmla="*/ 4250750 h 5078692"/>
              <a:gd name="T6" fmla="*/ 1307489 w 2808312"/>
              <a:gd name="T7" fmla="*/ 4129205 h 5078692"/>
              <a:gd name="T8" fmla="*/ 1185863 w 2808312"/>
              <a:gd name="T9" fmla="*/ 4007661 h 5078692"/>
              <a:gd name="T10" fmla="*/ 45737 w 2808312"/>
              <a:gd name="T11" fmla="*/ 314090 h 5078692"/>
              <a:gd name="T12" fmla="*/ 45737 w 2808312"/>
              <a:gd name="T13" fmla="*/ 3972161 h 5078692"/>
              <a:gd name="T14" fmla="*/ 2325988 w 2808312"/>
              <a:gd name="T15" fmla="*/ 3972161 h 5078692"/>
              <a:gd name="T16" fmla="*/ 2325988 w 2808312"/>
              <a:gd name="T17" fmla="*/ 314090 h 5078692"/>
              <a:gd name="T18" fmla="*/ 978106 w 2808312"/>
              <a:gd name="T19" fmla="*/ 141853 h 5078692"/>
              <a:gd name="T20" fmla="*/ 973039 w 2808312"/>
              <a:gd name="T21" fmla="*/ 146917 h 5078692"/>
              <a:gd name="T22" fmla="*/ 973039 w 2808312"/>
              <a:gd name="T23" fmla="*/ 167172 h 5078692"/>
              <a:gd name="T24" fmla="*/ 978106 w 2808312"/>
              <a:gd name="T25" fmla="*/ 172236 h 5078692"/>
              <a:gd name="T26" fmla="*/ 1393619 w 2808312"/>
              <a:gd name="T27" fmla="*/ 172236 h 5078692"/>
              <a:gd name="T28" fmla="*/ 1398686 w 2808312"/>
              <a:gd name="T29" fmla="*/ 167172 h 5078692"/>
              <a:gd name="T30" fmla="*/ 1398686 w 2808312"/>
              <a:gd name="T31" fmla="*/ 146917 h 5078692"/>
              <a:gd name="T32" fmla="*/ 1393619 w 2808312"/>
              <a:gd name="T33" fmla="*/ 141853 h 5078692"/>
              <a:gd name="T34" fmla="*/ 270068 w 2808312"/>
              <a:gd name="T35" fmla="*/ 0 h 5078692"/>
              <a:gd name="T36" fmla="*/ 2101657 w 2808312"/>
              <a:gd name="T37" fmla="*/ 0 h 5078692"/>
              <a:gd name="T38" fmla="*/ 2371725 w 2808312"/>
              <a:gd name="T39" fmla="*/ 269886 h 5078692"/>
              <a:gd name="T40" fmla="*/ 2371725 w 2808312"/>
              <a:gd name="T41" fmla="*/ 4016364 h 5078692"/>
              <a:gd name="T42" fmla="*/ 2101657 w 2808312"/>
              <a:gd name="T43" fmla="*/ 4286250 h 5078692"/>
              <a:gd name="T44" fmla="*/ 270068 w 2808312"/>
              <a:gd name="T45" fmla="*/ 4286250 h 5078692"/>
              <a:gd name="T46" fmla="*/ 0 w 2808312"/>
              <a:gd name="T47" fmla="*/ 4016364 h 5078692"/>
              <a:gd name="T48" fmla="*/ 0 w 2808312"/>
              <a:gd name="T49" fmla="*/ 269886 h 5078692"/>
              <a:gd name="T50" fmla="*/ 270068 w 2808312"/>
              <a:gd name="T51" fmla="*/ 0 h 50786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08312"/>
              <a:gd name="T79" fmla="*/ 0 h 5078692"/>
              <a:gd name="T80" fmla="*/ 2808312 w 2808312"/>
              <a:gd name="T81" fmla="*/ 5078692 h 507869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08312" h="5078692">
                <a:moveTo>
                  <a:pt x="1404156" y="4748597"/>
                </a:moveTo>
                <a:cubicBezTo>
                  <a:pt x="1324618" y="4748597"/>
                  <a:pt x="1260140" y="4813075"/>
                  <a:pt x="1260140" y="4892613"/>
                </a:cubicBezTo>
                <a:cubicBezTo>
                  <a:pt x="1260140" y="4972151"/>
                  <a:pt x="1324618" y="5036629"/>
                  <a:pt x="1404156" y="5036629"/>
                </a:cubicBezTo>
                <a:cubicBezTo>
                  <a:pt x="1483694" y="5036629"/>
                  <a:pt x="1548172" y="4972151"/>
                  <a:pt x="1548172" y="4892613"/>
                </a:cubicBezTo>
                <a:cubicBezTo>
                  <a:pt x="1548172" y="4813075"/>
                  <a:pt x="1483694" y="4748597"/>
                  <a:pt x="1404156" y="4748597"/>
                </a:cubicBezTo>
                <a:close/>
                <a:moveTo>
                  <a:pt x="54156" y="372159"/>
                </a:moveTo>
                <a:lnTo>
                  <a:pt x="54156" y="4706534"/>
                </a:lnTo>
                <a:lnTo>
                  <a:pt x="2754156" y="4706534"/>
                </a:lnTo>
                <a:lnTo>
                  <a:pt x="2754156" y="372159"/>
                </a:lnTo>
                <a:lnTo>
                  <a:pt x="54156" y="372159"/>
                </a:lnTo>
                <a:close/>
                <a:moveTo>
                  <a:pt x="1158156" y="168079"/>
                </a:moveTo>
                <a:cubicBezTo>
                  <a:pt x="1154842" y="168079"/>
                  <a:pt x="1152156" y="170765"/>
                  <a:pt x="1152156" y="174079"/>
                </a:cubicBezTo>
                <a:lnTo>
                  <a:pt x="1152156" y="198079"/>
                </a:lnTo>
                <a:cubicBezTo>
                  <a:pt x="1152156" y="201393"/>
                  <a:pt x="1154842" y="204079"/>
                  <a:pt x="1158156" y="204079"/>
                </a:cubicBezTo>
                <a:lnTo>
                  <a:pt x="1650156" y="204079"/>
                </a:lnTo>
                <a:cubicBezTo>
                  <a:pt x="1653470" y="204079"/>
                  <a:pt x="1656156" y="201393"/>
                  <a:pt x="1656156" y="198079"/>
                </a:cubicBezTo>
                <a:lnTo>
                  <a:pt x="1656156" y="174079"/>
                </a:lnTo>
                <a:cubicBezTo>
                  <a:pt x="1656156" y="170765"/>
                  <a:pt x="1653470" y="168079"/>
                  <a:pt x="1650156" y="168079"/>
                </a:cubicBezTo>
                <a:lnTo>
                  <a:pt x="1158156" y="168079"/>
                </a:lnTo>
                <a:close/>
                <a:moveTo>
                  <a:pt x="319782" y="0"/>
                </a:moveTo>
                <a:lnTo>
                  <a:pt x="2488530" y="0"/>
                </a:lnTo>
                <a:cubicBezTo>
                  <a:pt x="2665141" y="0"/>
                  <a:pt x="2808312" y="143171"/>
                  <a:pt x="2808312" y="319782"/>
                </a:cubicBezTo>
                <a:lnTo>
                  <a:pt x="2808312" y="4758910"/>
                </a:lnTo>
                <a:cubicBezTo>
                  <a:pt x="2808312" y="4935521"/>
                  <a:pt x="2665141" y="5078692"/>
                  <a:pt x="2488530" y="5078692"/>
                </a:cubicBezTo>
                <a:lnTo>
                  <a:pt x="319782" y="5078692"/>
                </a:lnTo>
                <a:cubicBezTo>
                  <a:pt x="143171" y="5078692"/>
                  <a:pt x="0" y="4935521"/>
                  <a:pt x="0" y="4758910"/>
                </a:cubicBezTo>
                <a:lnTo>
                  <a:pt x="0" y="319782"/>
                </a:lnTo>
                <a:cubicBezTo>
                  <a:pt x="0" y="143171"/>
                  <a:pt x="143171" y="0"/>
                  <a:pt x="319782" y="0"/>
                </a:cubicBezTo>
                <a:close/>
              </a:path>
            </a:pathLst>
          </a:custGeom>
          <a:solidFill>
            <a:srgbClr val="FFB0BA"/>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18437" name="TextBox 15"/>
          <p:cNvSpPr>
            <a:spLocks noChangeArrowheads="1"/>
          </p:cNvSpPr>
          <p:nvPr/>
        </p:nvSpPr>
        <p:spPr bwMode="auto">
          <a:xfrm>
            <a:off x="5153025" y="1858963"/>
            <a:ext cx="1884363"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18438" name="燕尾形 1"/>
          <p:cNvSpPr>
            <a:spLocks noChangeArrowheads="1"/>
          </p:cNvSpPr>
          <p:nvPr/>
        </p:nvSpPr>
        <p:spPr bwMode="auto">
          <a:xfrm>
            <a:off x="7815263" y="1616075"/>
            <a:ext cx="2949575" cy="485775"/>
          </a:xfrm>
          <a:prstGeom prst="chevron">
            <a:avLst>
              <a:gd name="adj" fmla="val 49840"/>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BDA16D"/>
              </a:solidFill>
              <a:latin typeface="宋体" panose="02010600030101010101" pitchFamily="2" charset="-122"/>
              <a:sym typeface="宋体" panose="02010600030101010101" pitchFamily="2" charset="-122"/>
            </a:endParaRPr>
          </a:p>
        </p:txBody>
      </p:sp>
      <p:sp>
        <p:nvSpPr>
          <p:cNvPr id="18439" name="燕尾形 50"/>
          <p:cNvSpPr>
            <a:spLocks noChangeArrowheads="1"/>
          </p:cNvSpPr>
          <p:nvPr/>
        </p:nvSpPr>
        <p:spPr bwMode="auto">
          <a:xfrm flipH="1">
            <a:off x="1425575" y="1616075"/>
            <a:ext cx="2951163" cy="485775"/>
          </a:xfrm>
          <a:prstGeom prst="chevron">
            <a:avLst>
              <a:gd name="adj" fmla="val 49867"/>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BDA16D"/>
              </a:solidFill>
              <a:latin typeface="宋体" panose="02010600030101010101" pitchFamily="2" charset="-122"/>
              <a:sym typeface="宋体" panose="02010600030101010101" pitchFamily="2" charset="-122"/>
            </a:endParaRPr>
          </a:p>
        </p:txBody>
      </p:sp>
      <p:sp>
        <p:nvSpPr>
          <p:cNvPr id="18440" name="矩形 51"/>
          <p:cNvSpPr>
            <a:spLocks noChangeArrowheads="1"/>
          </p:cNvSpPr>
          <p:nvPr/>
        </p:nvSpPr>
        <p:spPr bwMode="auto">
          <a:xfrm>
            <a:off x="1885950" y="1690688"/>
            <a:ext cx="2032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输入简单的文字概述</a:t>
            </a:r>
            <a:endParaRPr lang="zh-CN" altLang="en-US" sz="1600" b="1">
              <a:solidFill>
                <a:schemeClr val="bg1"/>
              </a:solidFill>
              <a:latin typeface="Calibri" panose="020F0502020204030204" pitchFamily="34" charset="0"/>
              <a:sym typeface="宋体" panose="02010600030101010101" pitchFamily="2" charset="-122"/>
            </a:endParaRPr>
          </a:p>
        </p:txBody>
      </p:sp>
      <p:sp>
        <p:nvSpPr>
          <p:cNvPr id="18441" name="矩形 52"/>
          <p:cNvSpPr>
            <a:spLocks noChangeArrowheads="1"/>
          </p:cNvSpPr>
          <p:nvPr/>
        </p:nvSpPr>
        <p:spPr bwMode="auto">
          <a:xfrm>
            <a:off x="8274050" y="1690688"/>
            <a:ext cx="2032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输入简单的文字概述</a:t>
            </a:r>
            <a:endParaRPr lang="zh-CN" altLang="en-US" sz="1600" b="1">
              <a:solidFill>
                <a:schemeClr val="bg1"/>
              </a:solidFill>
              <a:latin typeface="Calibri" panose="020F0502020204030204" pitchFamily="34" charset="0"/>
              <a:sym typeface="宋体" panose="02010600030101010101" pitchFamily="2" charset="-122"/>
            </a:endParaRPr>
          </a:p>
        </p:txBody>
      </p:sp>
      <p:sp>
        <p:nvSpPr>
          <p:cNvPr id="18442" name="TextBox 15"/>
          <p:cNvSpPr>
            <a:spLocks noChangeArrowheads="1"/>
          </p:cNvSpPr>
          <p:nvPr/>
        </p:nvSpPr>
        <p:spPr bwMode="auto">
          <a:xfrm>
            <a:off x="1849438" y="3176588"/>
            <a:ext cx="189706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p>
        </p:txBody>
      </p:sp>
      <p:sp>
        <p:nvSpPr>
          <p:cNvPr id="18443" name="TextBox 15"/>
          <p:cNvSpPr>
            <a:spLocks noChangeArrowheads="1"/>
          </p:cNvSpPr>
          <p:nvPr/>
        </p:nvSpPr>
        <p:spPr bwMode="auto">
          <a:xfrm>
            <a:off x="8237538" y="3176588"/>
            <a:ext cx="189706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p>
        </p:txBody>
      </p:sp>
      <p:sp>
        <p:nvSpPr>
          <p:cNvPr id="18444" name="TextBox 4"/>
          <p:cNvSpPr>
            <a:spLocks noChangeArrowheads="1"/>
          </p:cNvSpPr>
          <p:nvPr/>
        </p:nvSpPr>
        <p:spPr bwMode="auto">
          <a:xfrm>
            <a:off x="1936750" y="2382838"/>
            <a:ext cx="1717675"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2000" b="1">
                <a:solidFill>
                  <a:srgbClr val="62A0CA"/>
                </a:solidFill>
                <a:latin typeface="Franklin Gothic Book" pitchFamily="34" charset="0"/>
                <a:ea typeface="微软雅黑" panose="020B0503020204020204" pitchFamily="34" charset="-122"/>
                <a:sym typeface="Franklin Gothic Book" pitchFamily="34" charset="0"/>
              </a:rPr>
              <a:t>点击添加标题</a:t>
            </a:r>
            <a:endParaRPr lang="en-US" altLang="zh-CN" sz="2000" b="1">
              <a:solidFill>
                <a:srgbClr val="62A0CA"/>
              </a:solidFill>
              <a:latin typeface="Franklin Gothic Book" pitchFamily="34" charset="0"/>
              <a:ea typeface="微软雅黑" panose="020B0503020204020204" pitchFamily="34" charset="-122"/>
              <a:sym typeface="Franklin Gothic Book" pitchFamily="34" charset="0"/>
            </a:endParaRPr>
          </a:p>
        </p:txBody>
      </p:sp>
      <p:sp>
        <p:nvSpPr>
          <p:cNvPr id="18445" name="TextBox 4"/>
          <p:cNvSpPr>
            <a:spLocks noChangeArrowheads="1"/>
          </p:cNvSpPr>
          <p:nvPr/>
        </p:nvSpPr>
        <p:spPr bwMode="auto">
          <a:xfrm>
            <a:off x="8326438" y="2382838"/>
            <a:ext cx="1716087"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2000" b="1">
                <a:solidFill>
                  <a:srgbClr val="62A0CA"/>
                </a:solidFill>
                <a:latin typeface="Franklin Gothic Book" pitchFamily="34" charset="0"/>
                <a:ea typeface="微软雅黑" panose="020B0503020204020204" pitchFamily="34" charset="-122"/>
                <a:sym typeface="Franklin Gothic Book" pitchFamily="34" charset="0"/>
              </a:rPr>
              <a:t>点击添加标题</a:t>
            </a:r>
            <a:endParaRPr lang="en-US" altLang="zh-CN" sz="2000" b="1">
              <a:solidFill>
                <a:srgbClr val="62A0CA"/>
              </a:solidFill>
              <a:latin typeface="Franklin Gothic Book" pitchFamily="34" charset="0"/>
              <a:ea typeface="微软雅黑" panose="020B0503020204020204" pitchFamily="34" charset="-122"/>
              <a:sym typeface="Franklin Gothic Book"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19460" name="Freeform 5"/>
          <p:cNvSpPr>
            <a:spLocks noChangeArrowheads="1"/>
          </p:cNvSpPr>
          <p:nvPr/>
        </p:nvSpPr>
        <p:spPr bwMode="auto">
          <a:xfrm>
            <a:off x="2030413" y="3251200"/>
            <a:ext cx="8131175" cy="987425"/>
          </a:xfrm>
          <a:custGeom>
            <a:avLst/>
            <a:gdLst>
              <a:gd name="T0" fmla="*/ 0 w 5760"/>
              <a:gd name="T1" fmla="*/ 0 h 700"/>
              <a:gd name="T2" fmla="*/ 101640 w 5760"/>
              <a:gd name="T3" fmla="*/ 53603 h 700"/>
              <a:gd name="T4" fmla="*/ 278097 w 5760"/>
              <a:gd name="T5" fmla="*/ 135418 h 700"/>
              <a:gd name="T6" fmla="*/ 533608 w 5760"/>
              <a:gd name="T7" fmla="*/ 246856 h 700"/>
              <a:gd name="T8" fmla="*/ 865349 w 5760"/>
              <a:gd name="T9" fmla="*/ 375222 h 700"/>
              <a:gd name="T10" fmla="*/ 1055923 w 5760"/>
              <a:gd name="T11" fmla="*/ 442931 h 700"/>
              <a:gd name="T12" fmla="*/ 1263438 w 5760"/>
              <a:gd name="T13" fmla="*/ 512050 h 700"/>
              <a:gd name="T14" fmla="*/ 1486480 w 5760"/>
              <a:gd name="T15" fmla="*/ 581170 h 700"/>
              <a:gd name="T16" fmla="*/ 1723640 w 5760"/>
              <a:gd name="T17" fmla="*/ 646058 h 700"/>
              <a:gd name="T18" fmla="*/ 1976327 w 5760"/>
              <a:gd name="T19" fmla="*/ 710946 h 700"/>
              <a:gd name="T20" fmla="*/ 2241720 w 5760"/>
              <a:gd name="T21" fmla="*/ 771602 h 700"/>
              <a:gd name="T22" fmla="*/ 2521229 w 5760"/>
              <a:gd name="T23" fmla="*/ 826616 h 700"/>
              <a:gd name="T24" fmla="*/ 2810620 w 5760"/>
              <a:gd name="T25" fmla="*/ 875987 h 700"/>
              <a:gd name="T26" fmla="*/ 3114127 w 5760"/>
              <a:gd name="T27" fmla="*/ 918305 h 700"/>
              <a:gd name="T28" fmla="*/ 3426104 w 5760"/>
              <a:gd name="T29" fmla="*/ 950749 h 700"/>
              <a:gd name="T30" fmla="*/ 3749375 w 5760"/>
              <a:gd name="T31" fmla="*/ 974730 h 700"/>
              <a:gd name="T32" fmla="*/ 4079704 w 5760"/>
              <a:gd name="T33" fmla="*/ 986014 h 700"/>
              <a:gd name="T34" fmla="*/ 4421326 w 5760"/>
              <a:gd name="T35" fmla="*/ 986014 h 700"/>
              <a:gd name="T36" fmla="*/ 4768595 w 5760"/>
              <a:gd name="T37" fmla="*/ 973319 h 700"/>
              <a:gd name="T38" fmla="*/ 5124334 w 5760"/>
              <a:gd name="T39" fmla="*/ 945107 h 700"/>
              <a:gd name="T40" fmla="*/ 5393962 w 5760"/>
              <a:gd name="T41" fmla="*/ 914073 h 700"/>
              <a:gd name="T42" fmla="*/ 5576066 w 5760"/>
              <a:gd name="T43" fmla="*/ 887272 h 700"/>
              <a:gd name="T44" fmla="*/ 5759582 w 5760"/>
              <a:gd name="T45" fmla="*/ 857649 h 700"/>
              <a:gd name="T46" fmla="*/ 5944510 w 5760"/>
              <a:gd name="T47" fmla="*/ 822384 h 700"/>
              <a:gd name="T48" fmla="*/ 6130849 w 5760"/>
              <a:gd name="T49" fmla="*/ 782887 h 700"/>
              <a:gd name="T50" fmla="*/ 6317189 w 5760"/>
              <a:gd name="T51" fmla="*/ 737748 h 700"/>
              <a:gd name="T52" fmla="*/ 6504940 w 5760"/>
              <a:gd name="T53" fmla="*/ 689787 h 700"/>
              <a:gd name="T54" fmla="*/ 6694103 w 5760"/>
              <a:gd name="T55" fmla="*/ 634773 h 700"/>
              <a:gd name="T56" fmla="*/ 6883266 w 5760"/>
              <a:gd name="T57" fmla="*/ 575528 h 700"/>
              <a:gd name="T58" fmla="*/ 7075252 w 5760"/>
              <a:gd name="T59" fmla="*/ 512050 h 700"/>
              <a:gd name="T60" fmla="*/ 7264414 w 5760"/>
              <a:gd name="T61" fmla="*/ 441520 h 700"/>
              <a:gd name="T62" fmla="*/ 7457812 w 5760"/>
              <a:gd name="T63" fmla="*/ 365347 h 700"/>
              <a:gd name="T64" fmla="*/ 7648386 w 5760"/>
              <a:gd name="T65" fmla="*/ 283532 h 700"/>
              <a:gd name="T66" fmla="*/ 7841784 w 5760"/>
              <a:gd name="T67" fmla="*/ 194664 h 700"/>
              <a:gd name="T68" fmla="*/ 8035182 w 5760"/>
              <a:gd name="T69" fmla="*/ 101564 h 700"/>
              <a:gd name="T70" fmla="*/ 8131175 w 5760"/>
              <a:gd name="T71" fmla="*/ 52192 h 700"/>
              <a:gd name="T72" fmla="*/ 7937777 w 5760"/>
              <a:gd name="T73" fmla="*/ 88868 h 700"/>
              <a:gd name="T74" fmla="*/ 7707676 w 5760"/>
              <a:gd name="T75" fmla="*/ 129776 h 700"/>
              <a:gd name="T76" fmla="*/ 7399934 w 5760"/>
              <a:gd name="T77" fmla="*/ 179147 h 700"/>
              <a:gd name="T78" fmla="*/ 7017373 w 5760"/>
              <a:gd name="T79" fmla="*/ 231340 h 700"/>
              <a:gd name="T80" fmla="*/ 6568465 w 5760"/>
              <a:gd name="T81" fmla="*/ 286353 h 700"/>
              <a:gd name="T82" fmla="*/ 6061678 w 5760"/>
              <a:gd name="T83" fmla="*/ 339956 h 700"/>
              <a:gd name="T84" fmla="*/ 5502660 w 5760"/>
              <a:gd name="T85" fmla="*/ 383685 h 700"/>
              <a:gd name="T86" fmla="*/ 5052339 w 5760"/>
              <a:gd name="T87" fmla="*/ 410487 h 700"/>
              <a:gd name="T88" fmla="*/ 4740362 w 5760"/>
              <a:gd name="T89" fmla="*/ 423182 h 700"/>
              <a:gd name="T90" fmla="*/ 4421326 w 5760"/>
              <a:gd name="T91" fmla="*/ 433056 h 700"/>
              <a:gd name="T92" fmla="*/ 4090997 w 5760"/>
              <a:gd name="T93" fmla="*/ 437288 h 700"/>
              <a:gd name="T94" fmla="*/ 3755022 w 5760"/>
              <a:gd name="T95" fmla="*/ 435878 h 700"/>
              <a:gd name="T96" fmla="*/ 3411988 w 5760"/>
              <a:gd name="T97" fmla="*/ 431646 h 700"/>
              <a:gd name="T98" fmla="*/ 3063307 w 5760"/>
              <a:gd name="T99" fmla="*/ 418950 h 700"/>
              <a:gd name="T100" fmla="*/ 2710392 w 5760"/>
              <a:gd name="T101" fmla="*/ 400612 h 700"/>
              <a:gd name="T102" fmla="*/ 2353241 w 5760"/>
              <a:gd name="T103" fmla="*/ 375222 h 700"/>
              <a:gd name="T104" fmla="*/ 1993267 w 5760"/>
              <a:gd name="T105" fmla="*/ 341367 h 700"/>
              <a:gd name="T106" fmla="*/ 1630470 w 5760"/>
              <a:gd name="T107" fmla="*/ 299049 h 700"/>
              <a:gd name="T108" fmla="*/ 1267673 w 5760"/>
              <a:gd name="T109" fmla="*/ 249677 h 700"/>
              <a:gd name="T110" fmla="*/ 903464 w 5760"/>
              <a:gd name="T111" fmla="*/ 191843 h 700"/>
              <a:gd name="T112" fmla="*/ 540667 w 5760"/>
              <a:gd name="T113" fmla="*/ 122723 h 700"/>
              <a:gd name="T114" fmla="*/ 180693 w 5760"/>
              <a:gd name="T115" fmla="*/ 43729 h 700"/>
              <a:gd name="T116" fmla="*/ 0 w 5760"/>
              <a:gd name="T117" fmla="*/ 0 h 7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760"/>
              <a:gd name="T178" fmla="*/ 0 h 700"/>
              <a:gd name="T179" fmla="*/ 5760 w 5760"/>
              <a:gd name="T180" fmla="*/ 700 h 70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760" h="700">
                <a:moveTo>
                  <a:pt x="0" y="0"/>
                </a:moveTo>
                <a:lnTo>
                  <a:pt x="0" y="0"/>
                </a:lnTo>
                <a:lnTo>
                  <a:pt x="32" y="17"/>
                </a:lnTo>
                <a:lnTo>
                  <a:pt x="72" y="38"/>
                </a:lnTo>
                <a:lnTo>
                  <a:pt x="128" y="64"/>
                </a:lnTo>
                <a:lnTo>
                  <a:pt x="197" y="96"/>
                </a:lnTo>
                <a:lnTo>
                  <a:pt x="281" y="134"/>
                </a:lnTo>
                <a:lnTo>
                  <a:pt x="378" y="175"/>
                </a:lnTo>
                <a:lnTo>
                  <a:pt x="490" y="219"/>
                </a:lnTo>
                <a:lnTo>
                  <a:pt x="613" y="266"/>
                </a:lnTo>
                <a:lnTo>
                  <a:pt x="679" y="290"/>
                </a:lnTo>
                <a:lnTo>
                  <a:pt x="748" y="314"/>
                </a:lnTo>
                <a:lnTo>
                  <a:pt x="820" y="339"/>
                </a:lnTo>
                <a:lnTo>
                  <a:pt x="895" y="363"/>
                </a:lnTo>
                <a:lnTo>
                  <a:pt x="973" y="387"/>
                </a:lnTo>
                <a:lnTo>
                  <a:pt x="1053" y="412"/>
                </a:lnTo>
                <a:lnTo>
                  <a:pt x="1136" y="436"/>
                </a:lnTo>
                <a:lnTo>
                  <a:pt x="1221" y="458"/>
                </a:lnTo>
                <a:lnTo>
                  <a:pt x="1310" y="482"/>
                </a:lnTo>
                <a:lnTo>
                  <a:pt x="1400" y="504"/>
                </a:lnTo>
                <a:lnTo>
                  <a:pt x="1494" y="526"/>
                </a:lnTo>
                <a:lnTo>
                  <a:pt x="1588" y="547"/>
                </a:lnTo>
                <a:lnTo>
                  <a:pt x="1686" y="568"/>
                </a:lnTo>
                <a:lnTo>
                  <a:pt x="1786" y="586"/>
                </a:lnTo>
                <a:lnTo>
                  <a:pt x="1888" y="604"/>
                </a:lnTo>
                <a:lnTo>
                  <a:pt x="1991" y="621"/>
                </a:lnTo>
                <a:lnTo>
                  <a:pt x="2097" y="636"/>
                </a:lnTo>
                <a:lnTo>
                  <a:pt x="2206" y="651"/>
                </a:lnTo>
                <a:lnTo>
                  <a:pt x="2315" y="664"/>
                </a:lnTo>
                <a:lnTo>
                  <a:pt x="2427" y="674"/>
                </a:lnTo>
                <a:lnTo>
                  <a:pt x="2541" y="683"/>
                </a:lnTo>
                <a:lnTo>
                  <a:pt x="2656" y="691"/>
                </a:lnTo>
                <a:lnTo>
                  <a:pt x="2772" y="695"/>
                </a:lnTo>
                <a:lnTo>
                  <a:pt x="2890" y="699"/>
                </a:lnTo>
                <a:lnTo>
                  <a:pt x="3010" y="700"/>
                </a:lnTo>
                <a:lnTo>
                  <a:pt x="3132" y="699"/>
                </a:lnTo>
                <a:lnTo>
                  <a:pt x="3254" y="695"/>
                </a:lnTo>
                <a:lnTo>
                  <a:pt x="3378" y="690"/>
                </a:lnTo>
                <a:lnTo>
                  <a:pt x="3503" y="681"/>
                </a:lnTo>
                <a:lnTo>
                  <a:pt x="3630" y="670"/>
                </a:lnTo>
                <a:lnTo>
                  <a:pt x="3756" y="656"/>
                </a:lnTo>
                <a:lnTo>
                  <a:pt x="3821" y="648"/>
                </a:lnTo>
                <a:lnTo>
                  <a:pt x="3885" y="638"/>
                </a:lnTo>
                <a:lnTo>
                  <a:pt x="3950" y="629"/>
                </a:lnTo>
                <a:lnTo>
                  <a:pt x="4015" y="619"/>
                </a:lnTo>
                <a:lnTo>
                  <a:pt x="4080" y="608"/>
                </a:lnTo>
                <a:lnTo>
                  <a:pt x="4145" y="596"/>
                </a:lnTo>
                <a:lnTo>
                  <a:pt x="4211" y="583"/>
                </a:lnTo>
                <a:lnTo>
                  <a:pt x="4277" y="569"/>
                </a:lnTo>
                <a:lnTo>
                  <a:pt x="4343" y="555"/>
                </a:lnTo>
                <a:lnTo>
                  <a:pt x="4409" y="539"/>
                </a:lnTo>
                <a:lnTo>
                  <a:pt x="4475" y="523"/>
                </a:lnTo>
                <a:lnTo>
                  <a:pt x="4541" y="506"/>
                </a:lnTo>
                <a:lnTo>
                  <a:pt x="4608" y="489"/>
                </a:lnTo>
                <a:lnTo>
                  <a:pt x="4674" y="470"/>
                </a:lnTo>
                <a:lnTo>
                  <a:pt x="4742" y="450"/>
                </a:lnTo>
                <a:lnTo>
                  <a:pt x="4809" y="430"/>
                </a:lnTo>
                <a:lnTo>
                  <a:pt x="4876" y="408"/>
                </a:lnTo>
                <a:lnTo>
                  <a:pt x="4943" y="386"/>
                </a:lnTo>
                <a:lnTo>
                  <a:pt x="5012" y="363"/>
                </a:lnTo>
                <a:lnTo>
                  <a:pt x="5079" y="338"/>
                </a:lnTo>
                <a:lnTo>
                  <a:pt x="5146" y="313"/>
                </a:lnTo>
                <a:lnTo>
                  <a:pt x="5214" y="286"/>
                </a:lnTo>
                <a:lnTo>
                  <a:pt x="5283" y="259"/>
                </a:lnTo>
                <a:lnTo>
                  <a:pt x="5350" y="231"/>
                </a:lnTo>
                <a:lnTo>
                  <a:pt x="5418" y="201"/>
                </a:lnTo>
                <a:lnTo>
                  <a:pt x="5487" y="170"/>
                </a:lnTo>
                <a:lnTo>
                  <a:pt x="5555" y="138"/>
                </a:lnTo>
                <a:lnTo>
                  <a:pt x="5623" y="106"/>
                </a:lnTo>
                <a:lnTo>
                  <a:pt x="5692" y="72"/>
                </a:lnTo>
                <a:lnTo>
                  <a:pt x="5760" y="37"/>
                </a:lnTo>
                <a:lnTo>
                  <a:pt x="5725" y="44"/>
                </a:lnTo>
                <a:lnTo>
                  <a:pt x="5623" y="63"/>
                </a:lnTo>
                <a:lnTo>
                  <a:pt x="5549" y="77"/>
                </a:lnTo>
                <a:lnTo>
                  <a:pt x="5460" y="92"/>
                </a:lnTo>
                <a:lnTo>
                  <a:pt x="5358" y="109"/>
                </a:lnTo>
                <a:lnTo>
                  <a:pt x="5242" y="127"/>
                </a:lnTo>
                <a:lnTo>
                  <a:pt x="5112" y="145"/>
                </a:lnTo>
                <a:lnTo>
                  <a:pt x="4971" y="164"/>
                </a:lnTo>
                <a:lnTo>
                  <a:pt x="4818" y="184"/>
                </a:lnTo>
                <a:lnTo>
                  <a:pt x="4653" y="203"/>
                </a:lnTo>
                <a:lnTo>
                  <a:pt x="4478" y="223"/>
                </a:lnTo>
                <a:lnTo>
                  <a:pt x="4294" y="241"/>
                </a:lnTo>
                <a:lnTo>
                  <a:pt x="4100" y="257"/>
                </a:lnTo>
                <a:lnTo>
                  <a:pt x="3898" y="272"/>
                </a:lnTo>
                <a:lnTo>
                  <a:pt x="3688" y="285"/>
                </a:lnTo>
                <a:lnTo>
                  <a:pt x="3579" y="291"/>
                </a:lnTo>
                <a:lnTo>
                  <a:pt x="3470" y="296"/>
                </a:lnTo>
                <a:lnTo>
                  <a:pt x="3358" y="300"/>
                </a:lnTo>
                <a:lnTo>
                  <a:pt x="3246" y="303"/>
                </a:lnTo>
                <a:lnTo>
                  <a:pt x="3132" y="307"/>
                </a:lnTo>
                <a:lnTo>
                  <a:pt x="3016" y="309"/>
                </a:lnTo>
                <a:lnTo>
                  <a:pt x="2898" y="310"/>
                </a:lnTo>
                <a:lnTo>
                  <a:pt x="2780" y="310"/>
                </a:lnTo>
                <a:lnTo>
                  <a:pt x="2660" y="309"/>
                </a:lnTo>
                <a:lnTo>
                  <a:pt x="2539" y="308"/>
                </a:lnTo>
                <a:lnTo>
                  <a:pt x="2417" y="306"/>
                </a:lnTo>
                <a:lnTo>
                  <a:pt x="2294" y="302"/>
                </a:lnTo>
                <a:lnTo>
                  <a:pt x="2170" y="297"/>
                </a:lnTo>
                <a:lnTo>
                  <a:pt x="2045" y="291"/>
                </a:lnTo>
                <a:lnTo>
                  <a:pt x="1920" y="284"/>
                </a:lnTo>
                <a:lnTo>
                  <a:pt x="1793" y="275"/>
                </a:lnTo>
                <a:lnTo>
                  <a:pt x="1667" y="266"/>
                </a:lnTo>
                <a:lnTo>
                  <a:pt x="1539" y="254"/>
                </a:lnTo>
                <a:lnTo>
                  <a:pt x="1412" y="242"/>
                </a:lnTo>
                <a:lnTo>
                  <a:pt x="1284" y="228"/>
                </a:lnTo>
                <a:lnTo>
                  <a:pt x="1155" y="212"/>
                </a:lnTo>
                <a:lnTo>
                  <a:pt x="1026" y="196"/>
                </a:lnTo>
                <a:lnTo>
                  <a:pt x="898" y="177"/>
                </a:lnTo>
                <a:lnTo>
                  <a:pt x="769" y="158"/>
                </a:lnTo>
                <a:lnTo>
                  <a:pt x="640" y="136"/>
                </a:lnTo>
                <a:lnTo>
                  <a:pt x="512" y="112"/>
                </a:lnTo>
                <a:lnTo>
                  <a:pt x="383" y="87"/>
                </a:lnTo>
                <a:lnTo>
                  <a:pt x="255" y="60"/>
                </a:lnTo>
                <a:lnTo>
                  <a:pt x="128" y="31"/>
                </a:lnTo>
                <a:lnTo>
                  <a:pt x="0" y="0"/>
                </a:lnTo>
                <a:close/>
              </a:path>
            </a:pathLst>
          </a:custGeom>
          <a:solidFill>
            <a:srgbClr val="BFBFB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9461" name="Freeform 11"/>
          <p:cNvSpPr>
            <a:spLocks noChangeArrowheads="1"/>
          </p:cNvSpPr>
          <p:nvPr/>
        </p:nvSpPr>
        <p:spPr bwMode="auto">
          <a:xfrm>
            <a:off x="3232150" y="2682875"/>
            <a:ext cx="1019175" cy="1020763"/>
          </a:xfrm>
          <a:custGeom>
            <a:avLst/>
            <a:gdLst>
              <a:gd name="T0" fmla="*/ 1019175 w 642"/>
              <a:gd name="T1" fmla="*/ 536575 h 643"/>
              <a:gd name="T2" fmla="*/ 1008063 w 642"/>
              <a:gd name="T3" fmla="*/ 612775 h 643"/>
              <a:gd name="T4" fmla="*/ 989013 w 642"/>
              <a:gd name="T5" fmla="*/ 685800 h 643"/>
              <a:gd name="T6" fmla="*/ 957263 w 642"/>
              <a:gd name="T7" fmla="*/ 752475 h 643"/>
              <a:gd name="T8" fmla="*/ 917575 w 642"/>
              <a:gd name="T9" fmla="*/ 815975 h 643"/>
              <a:gd name="T10" fmla="*/ 869950 w 642"/>
              <a:gd name="T11" fmla="*/ 869950 h 643"/>
              <a:gd name="T12" fmla="*/ 814388 w 642"/>
              <a:gd name="T13" fmla="*/ 919163 h 643"/>
              <a:gd name="T14" fmla="*/ 752475 w 642"/>
              <a:gd name="T15" fmla="*/ 958850 h 643"/>
              <a:gd name="T16" fmla="*/ 684213 w 642"/>
              <a:gd name="T17" fmla="*/ 989013 h 643"/>
              <a:gd name="T18" fmla="*/ 612775 w 642"/>
              <a:gd name="T19" fmla="*/ 1009650 h 643"/>
              <a:gd name="T20" fmla="*/ 534988 w 642"/>
              <a:gd name="T21" fmla="*/ 1020763 h 643"/>
              <a:gd name="T22" fmla="*/ 482600 w 642"/>
              <a:gd name="T23" fmla="*/ 1020763 h 643"/>
              <a:gd name="T24" fmla="*/ 406400 w 642"/>
              <a:gd name="T25" fmla="*/ 1009650 h 643"/>
              <a:gd name="T26" fmla="*/ 333375 w 642"/>
              <a:gd name="T27" fmla="*/ 989013 h 643"/>
              <a:gd name="T28" fmla="*/ 265113 w 642"/>
              <a:gd name="T29" fmla="*/ 958850 h 643"/>
              <a:gd name="T30" fmla="*/ 203200 w 642"/>
              <a:gd name="T31" fmla="*/ 919163 h 643"/>
              <a:gd name="T32" fmla="*/ 147638 w 642"/>
              <a:gd name="T33" fmla="*/ 869950 h 643"/>
              <a:gd name="T34" fmla="*/ 100013 w 642"/>
              <a:gd name="T35" fmla="*/ 815975 h 643"/>
              <a:gd name="T36" fmla="*/ 60325 w 642"/>
              <a:gd name="T37" fmla="*/ 752475 h 643"/>
              <a:gd name="T38" fmla="*/ 30163 w 642"/>
              <a:gd name="T39" fmla="*/ 685800 h 643"/>
              <a:gd name="T40" fmla="*/ 11113 w 642"/>
              <a:gd name="T41" fmla="*/ 612775 h 643"/>
              <a:gd name="T42" fmla="*/ 0 w 642"/>
              <a:gd name="T43" fmla="*/ 536575 h 643"/>
              <a:gd name="T44" fmla="*/ 0 w 642"/>
              <a:gd name="T45" fmla="*/ 482600 h 643"/>
              <a:gd name="T46" fmla="*/ 11113 w 642"/>
              <a:gd name="T47" fmla="*/ 406400 h 643"/>
              <a:gd name="T48" fmla="*/ 30163 w 642"/>
              <a:gd name="T49" fmla="*/ 334963 h 643"/>
              <a:gd name="T50" fmla="*/ 60325 w 642"/>
              <a:gd name="T51" fmla="*/ 268288 h 643"/>
              <a:gd name="T52" fmla="*/ 100013 w 642"/>
              <a:gd name="T53" fmla="*/ 204788 h 643"/>
              <a:gd name="T54" fmla="*/ 147638 w 642"/>
              <a:gd name="T55" fmla="*/ 150813 h 643"/>
              <a:gd name="T56" fmla="*/ 203200 w 642"/>
              <a:gd name="T57" fmla="*/ 101600 h 643"/>
              <a:gd name="T58" fmla="*/ 265113 w 642"/>
              <a:gd name="T59" fmla="*/ 61913 h 643"/>
              <a:gd name="T60" fmla="*/ 333375 w 642"/>
              <a:gd name="T61" fmla="*/ 30163 h 643"/>
              <a:gd name="T62" fmla="*/ 406400 w 642"/>
              <a:gd name="T63" fmla="*/ 11113 h 643"/>
              <a:gd name="T64" fmla="*/ 482600 w 642"/>
              <a:gd name="T65" fmla="*/ 0 h 643"/>
              <a:gd name="T66" fmla="*/ 534988 w 642"/>
              <a:gd name="T67" fmla="*/ 0 h 643"/>
              <a:gd name="T68" fmla="*/ 612775 w 642"/>
              <a:gd name="T69" fmla="*/ 11113 h 643"/>
              <a:gd name="T70" fmla="*/ 684213 w 642"/>
              <a:gd name="T71" fmla="*/ 30163 h 643"/>
              <a:gd name="T72" fmla="*/ 752475 w 642"/>
              <a:gd name="T73" fmla="*/ 61913 h 643"/>
              <a:gd name="T74" fmla="*/ 814388 w 642"/>
              <a:gd name="T75" fmla="*/ 101600 h 643"/>
              <a:gd name="T76" fmla="*/ 869950 w 642"/>
              <a:gd name="T77" fmla="*/ 150813 h 643"/>
              <a:gd name="T78" fmla="*/ 917575 w 642"/>
              <a:gd name="T79" fmla="*/ 204788 h 643"/>
              <a:gd name="T80" fmla="*/ 957263 w 642"/>
              <a:gd name="T81" fmla="*/ 268288 h 643"/>
              <a:gd name="T82" fmla="*/ 989013 w 642"/>
              <a:gd name="T83" fmla="*/ 334963 h 643"/>
              <a:gd name="T84" fmla="*/ 1008063 w 642"/>
              <a:gd name="T85" fmla="*/ 406400 h 643"/>
              <a:gd name="T86" fmla="*/ 1019175 w 642"/>
              <a:gd name="T87" fmla="*/ 482600 h 64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42"/>
              <a:gd name="T133" fmla="*/ 0 h 643"/>
              <a:gd name="T134" fmla="*/ 642 w 642"/>
              <a:gd name="T135" fmla="*/ 643 h 64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42" h="643">
                <a:moveTo>
                  <a:pt x="642" y="321"/>
                </a:moveTo>
                <a:lnTo>
                  <a:pt x="642" y="321"/>
                </a:lnTo>
                <a:lnTo>
                  <a:pt x="642" y="338"/>
                </a:lnTo>
                <a:lnTo>
                  <a:pt x="640" y="354"/>
                </a:lnTo>
                <a:lnTo>
                  <a:pt x="639" y="370"/>
                </a:lnTo>
                <a:lnTo>
                  <a:pt x="635" y="386"/>
                </a:lnTo>
                <a:lnTo>
                  <a:pt x="632" y="401"/>
                </a:lnTo>
                <a:lnTo>
                  <a:pt x="627" y="417"/>
                </a:lnTo>
                <a:lnTo>
                  <a:pt x="623" y="432"/>
                </a:lnTo>
                <a:lnTo>
                  <a:pt x="617" y="447"/>
                </a:lnTo>
                <a:lnTo>
                  <a:pt x="610" y="460"/>
                </a:lnTo>
                <a:lnTo>
                  <a:pt x="603" y="474"/>
                </a:lnTo>
                <a:lnTo>
                  <a:pt x="596" y="488"/>
                </a:lnTo>
                <a:lnTo>
                  <a:pt x="588" y="501"/>
                </a:lnTo>
                <a:lnTo>
                  <a:pt x="578" y="514"/>
                </a:lnTo>
                <a:lnTo>
                  <a:pt x="569" y="525"/>
                </a:lnTo>
                <a:lnTo>
                  <a:pt x="559" y="538"/>
                </a:lnTo>
                <a:lnTo>
                  <a:pt x="548" y="548"/>
                </a:lnTo>
                <a:lnTo>
                  <a:pt x="537" y="560"/>
                </a:lnTo>
                <a:lnTo>
                  <a:pt x="525" y="570"/>
                </a:lnTo>
                <a:lnTo>
                  <a:pt x="513" y="579"/>
                </a:lnTo>
                <a:lnTo>
                  <a:pt x="501" y="588"/>
                </a:lnTo>
                <a:lnTo>
                  <a:pt x="487" y="596"/>
                </a:lnTo>
                <a:lnTo>
                  <a:pt x="474" y="604"/>
                </a:lnTo>
                <a:lnTo>
                  <a:pt x="460" y="611"/>
                </a:lnTo>
                <a:lnTo>
                  <a:pt x="446" y="618"/>
                </a:lnTo>
                <a:lnTo>
                  <a:pt x="431" y="623"/>
                </a:lnTo>
                <a:lnTo>
                  <a:pt x="417" y="628"/>
                </a:lnTo>
                <a:lnTo>
                  <a:pt x="401" y="632"/>
                </a:lnTo>
                <a:lnTo>
                  <a:pt x="386" y="636"/>
                </a:lnTo>
                <a:lnTo>
                  <a:pt x="370" y="639"/>
                </a:lnTo>
                <a:lnTo>
                  <a:pt x="354" y="642"/>
                </a:lnTo>
                <a:lnTo>
                  <a:pt x="337" y="643"/>
                </a:lnTo>
                <a:lnTo>
                  <a:pt x="321" y="643"/>
                </a:lnTo>
                <a:lnTo>
                  <a:pt x="304" y="643"/>
                </a:lnTo>
                <a:lnTo>
                  <a:pt x="288" y="642"/>
                </a:lnTo>
                <a:lnTo>
                  <a:pt x="272" y="639"/>
                </a:lnTo>
                <a:lnTo>
                  <a:pt x="256" y="636"/>
                </a:lnTo>
                <a:lnTo>
                  <a:pt x="240" y="632"/>
                </a:lnTo>
                <a:lnTo>
                  <a:pt x="225" y="628"/>
                </a:lnTo>
                <a:lnTo>
                  <a:pt x="210" y="623"/>
                </a:lnTo>
                <a:lnTo>
                  <a:pt x="196" y="618"/>
                </a:lnTo>
                <a:lnTo>
                  <a:pt x="182" y="611"/>
                </a:lnTo>
                <a:lnTo>
                  <a:pt x="167" y="604"/>
                </a:lnTo>
                <a:lnTo>
                  <a:pt x="155" y="596"/>
                </a:lnTo>
                <a:lnTo>
                  <a:pt x="141" y="588"/>
                </a:lnTo>
                <a:lnTo>
                  <a:pt x="128" y="579"/>
                </a:lnTo>
                <a:lnTo>
                  <a:pt x="117" y="570"/>
                </a:lnTo>
                <a:lnTo>
                  <a:pt x="105" y="560"/>
                </a:lnTo>
                <a:lnTo>
                  <a:pt x="93" y="548"/>
                </a:lnTo>
                <a:lnTo>
                  <a:pt x="83" y="538"/>
                </a:lnTo>
                <a:lnTo>
                  <a:pt x="73" y="525"/>
                </a:lnTo>
                <a:lnTo>
                  <a:pt x="63" y="514"/>
                </a:lnTo>
                <a:lnTo>
                  <a:pt x="54" y="501"/>
                </a:lnTo>
                <a:lnTo>
                  <a:pt x="46" y="488"/>
                </a:lnTo>
                <a:lnTo>
                  <a:pt x="38" y="474"/>
                </a:lnTo>
                <a:lnTo>
                  <a:pt x="32" y="460"/>
                </a:lnTo>
                <a:lnTo>
                  <a:pt x="25" y="447"/>
                </a:lnTo>
                <a:lnTo>
                  <a:pt x="19" y="432"/>
                </a:lnTo>
                <a:lnTo>
                  <a:pt x="15" y="417"/>
                </a:lnTo>
                <a:lnTo>
                  <a:pt x="10" y="401"/>
                </a:lnTo>
                <a:lnTo>
                  <a:pt x="7" y="386"/>
                </a:lnTo>
                <a:lnTo>
                  <a:pt x="3" y="370"/>
                </a:lnTo>
                <a:lnTo>
                  <a:pt x="1" y="354"/>
                </a:lnTo>
                <a:lnTo>
                  <a:pt x="0" y="338"/>
                </a:lnTo>
                <a:lnTo>
                  <a:pt x="0" y="321"/>
                </a:lnTo>
                <a:lnTo>
                  <a:pt x="0" y="304"/>
                </a:lnTo>
                <a:lnTo>
                  <a:pt x="1" y="288"/>
                </a:lnTo>
                <a:lnTo>
                  <a:pt x="3" y="272"/>
                </a:lnTo>
                <a:lnTo>
                  <a:pt x="7" y="256"/>
                </a:lnTo>
                <a:lnTo>
                  <a:pt x="10" y="242"/>
                </a:lnTo>
                <a:lnTo>
                  <a:pt x="15" y="226"/>
                </a:lnTo>
                <a:lnTo>
                  <a:pt x="19" y="211"/>
                </a:lnTo>
                <a:lnTo>
                  <a:pt x="25" y="196"/>
                </a:lnTo>
                <a:lnTo>
                  <a:pt x="32" y="182"/>
                </a:lnTo>
                <a:lnTo>
                  <a:pt x="38" y="169"/>
                </a:lnTo>
                <a:lnTo>
                  <a:pt x="46" y="155"/>
                </a:lnTo>
                <a:lnTo>
                  <a:pt x="54" y="141"/>
                </a:lnTo>
                <a:lnTo>
                  <a:pt x="63" y="129"/>
                </a:lnTo>
                <a:lnTo>
                  <a:pt x="73" y="117"/>
                </a:lnTo>
                <a:lnTo>
                  <a:pt x="83" y="105"/>
                </a:lnTo>
                <a:lnTo>
                  <a:pt x="93" y="95"/>
                </a:lnTo>
                <a:lnTo>
                  <a:pt x="105" y="83"/>
                </a:lnTo>
                <a:lnTo>
                  <a:pt x="117" y="73"/>
                </a:lnTo>
                <a:lnTo>
                  <a:pt x="128" y="64"/>
                </a:lnTo>
                <a:lnTo>
                  <a:pt x="141" y="55"/>
                </a:lnTo>
                <a:lnTo>
                  <a:pt x="155" y="47"/>
                </a:lnTo>
                <a:lnTo>
                  <a:pt x="167" y="39"/>
                </a:lnTo>
                <a:lnTo>
                  <a:pt x="182" y="32"/>
                </a:lnTo>
                <a:lnTo>
                  <a:pt x="196" y="25"/>
                </a:lnTo>
                <a:lnTo>
                  <a:pt x="210" y="19"/>
                </a:lnTo>
                <a:lnTo>
                  <a:pt x="225" y="15"/>
                </a:lnTo>
                <a:lnTo>
                  <a:pt x="240" y="10"/>
                </a:lnTo>
                <a:lnTo>
                  <a:pt x="256" y="7"/>
                </a:lnTo>
                <a:lnTo>
                  <a:pt x="272" y="3"/>
                </a:lnTo>
                <a:lnTo>
                  <a:pt x="288" y="1"/>
                </a:lnTo>
                <a:lnTo>
                  <a:pt x="304" y="0"/>
                </a:lnTo>
                <a:lnTo>
                  <a:pt x="321" y="0"/>
                </a:lnTo>
                <a:lnTo>
                  <a:pt x="337" y="0"/>
                </a:lnTo>
                <a:lnTo>
                  <a:pt x="354" y="1"/>
                </a:lnTo>
                <a:lnTo>
                  <a:pt x="370" y="3"/>
                </a:lnTo>
                <a:lnTo>
                  <a:pt x="386" y="7"/>
                </a:lnTo>
                <a:lnTo>
                  <a:pt x="401" y="10"/>
                </a:lnTo>
                <a:lnTo>
                  <a:pt x="417" y="15"/>
                </a:lnTo>
                <a:lnTo>
                  <a:pt x="431" y="19"/>
                </a:lnTo>
                <a:lnTo>
                  <a:pt x="446" y="25"/>
                </a:lnTo>
                <a:lnTo>
                  <a:pt x="460" y="32"/>
                </a:lnTo>
                <a:lnTo>
                  <a:pt x="474" y="39"/>
                </a:lnTo>
                <a:lnTo>
                  <a:pt x="487" y="47"/>
                </a:lnTo>
                <a:lnTo>
                  <a:pt x="501" y="55"/>
                </a:lnTo>
                <a:lnTo>
                  <a:pt x="513" y="64"/>
                </a:lnTo>
                <a:lnTo>
                  <a:pt x="525" y="73"/>
                </a:lnTo>
                <a:lnTo>
                  <a:pt x="537" y="83"/>
                </a:lnTo>
                <a:lnTo>
                  <a:pt x="548" y="95"/>
                </a:lnTo>
                <a:lnTo>
                  <a:pt x="559" y="105"/>
                </a:lnTo>
                <a:lnTo>
                  <a:pt x="569" y="117"/>
                </a:lnTo>
                <a:lnTo>
                  <a:pt x="578" y="129"/>
                </a:lnTo>
                <a:lnTo>
                  <a:pt x="588" y="141"/>
                </a:lnTo>
                <a:lnTo>
                  <a:pt x="596" y="155"/>
                </a:lnTo>
                <a:lnTo>
                  <a:pt x="603" y="169"/>
                </a:lnTo>
                <a:lnTo>
                  <a:pt x="610" y="182"/>
                </a:lnTo>
                <a:lnTo>
                  <a:pt x="617" y="196"/>
                </a:lnTo>
                <a:lnTo>
                  <a:pt x="623" y="211"/>
                </a:lnTo>
                <a:lnTo>
                  <a:pt x="627" y="226"/>
                </a:lnTo>
                <a:lnTo>
                  <a:pt x="632" y="242"/>
                </a:lnTo>
                <a:lnTo>
                  <a:pt x="635" y="256"/>
                </a:lnTo>
                <a:lnTo>
                  <a:pt x="639" y="272"/>
                </a:lnTo>
                <a:lnTo>
                  <a:pt x="640" y="288"/>
                </a:lnTo>
                <a:lnTo>
                  <a:pt x="642" y="304"/>
                </a:lnTo>
                <a:lnTo>
                  <a:pt x="642" y="321"/>
                </a:lnTo>
                <a:close/>
              </a:path>
            </a:pathLst>
          </a:custGeom>
          <a:solidFill>
            <a:srgbClr val="FF7182"/>
          </a:solidFill>
          <a:ln>
            <a:noFill/>
          </a:ln>
          <a:extLst>
            <a:ext uri="{91240B29-F687-4F45-9708-019B960494DF}">
              <a14:hiddenLine xmlns:a14="http://schemas.microsoft.com/office/drawing/2010/main" w="9525">
                <a:solidFill>
                  <a:srgbClr val="000000"/>
                </a:solidFill>
                <a:bevel/>
              </a14:hiddenLine>
            </a:ext>
          </a:extLst>
        </p:spPr>
        <p:txBody>
          <a:bodyPr anchor="ctr" anchorCtr="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
        <p:nvSpPr>
          <p:cNvPr id="19462" name="Freeform 10"/>
          <p:cNvSpPr>
            <a:spLocks noChangeArrowheads="1"/>
          </p:cNvSpPr>
          <p:nvPr/>
        </p:nvSpPr>
        <p:spPr bwMode="auto">
          <a:xfrm>
            <a:off x="4802188" y="2854325"/>
            <a:ext cx="1019175" cy="1020763"/>
          </a:xfrm>
          <a:custGeom>
            <a:avLst/>
            <a:gdLst>
              <a:gd name="T0" fmla="*/ 1019175 w 642"/>
              <a:gd name="T1" fmla="*/ 538163 h 643"/>
              <a:gd name="T2" fmla="*/ 1008063 w 642"/>
              <a:gd name="T3" fmla="*/ 612775 h 643"/>
              <a:gd name="T4" fmla="*/ 989013 w 642"/>
              <a:gd name="T5" fmla="*/ 685800 h 643"/>
              <a:gd name="T6" fmla="*/ 957263 w 642"/>
              <a:gd name="T7" fmla="*/ 752475 h 643"/>
              <a:gd name="T8" fmla="*/ 917575 w 642"/>
              <a:gd name="T9" fmla="*/ 815975 h 643"/>
              <a:gd name="T10" fmla="*/ 868363 w 642"/>
              <a:gd name="T11" fmla="*/ 869950 h 643"/>
              <a:gd name="T12" fmla="*/ 814388 w 642"/>
              <a:gd name="T13" fmla="*/ 919163 h 643"/>
              <a:gd name="T14" fmla="*/ 750888 w 642"/>
              <a:gd name="T15" fmla="*/ 958850 h 643"/>
              <a:gd name="T16" fmla="*/ 684213 w 642"/>
              <a:gd name="T17" fmla="*/ 989013 h 643"/>
              <a:gd name="T18" fmla="*/ 612775 w 642"/>
              <a:gd name="T19" fmla="*/ 1009650 h 643"/>
              <a:gd name="T20" fmla="*/ 534988 w 642"/>
              <a:gd name="T21" fmla="*/ 1020763 h 643"/>
              <a:gd name="T22" fmla="*/ 482600 w 642"/>
              <a:gd name="T23" fmla="*/ 1020763 h 643"/>
              <a:gd name="T24" fmla="*/ 406400 w 642"/>
              <a:gd name="T25" fmla="*/ 1009650 h 643"/>
              <a:gd name="T26" fmla="*/ 333375 w 642"/>
              <a:gd name="T27" fmla="*/ 989013 h 643"/>
              <a:gd name="T28" fmla="*/ 266700 w 642"/>
              <a:gd name="T29" fmla="*/ 958850 h 643"/>
              <a:gd name="T30" fmla="*/ 203200 w 642"/>
              <a:gd name="T31" fmla="*/ 919163 h 643"/>
              <a:gd name="T32" fmla="*/ 149225 w 642"/>
              <a:gd name="T33" fmla="*/ 869950 h 643"/>
              <a:gd name="T34" fmla="*/ 100013 w 642"/>
              <a:gd name="T35" fmla="*/ 815975 h 643"/>
              <a:gd name="T36" fmla="*/ 60325 w 642"/>
              <a:gd name="T37" fmla="*/ 752475 h 643"/>
              <a:gd name="T38" fmla="*/ 30163 w 642"/>
              <a:gd name="T39" fmla="*/ 685800 h 643"/>
              <a:gd name="T40" fmla="*/ 9525 w 642"/>
              <a:gd name="T41" fmla="*/ 612775 h 643"/>
              <a:gd name="T42" fmla="*/ 0 w 642"/>
              <a:gd name="T43" fmla="*/ 538163 h 643"/>
              <a:gd name="T44" fmla="*/ 0 w 642"/>
              <a:gd name="T45" fmla="*/ 484188 h 643"/>
              <a:gd name="T46" fmla="*/ 9525 w 642"/>
              <a:gd name="T47" fmla="*/ 406400 h 643"/>
              <a:gd name="T48" fmla="*/ 30163 w 642"/>
              <a:gd name="T49" fmla="*/ 334963 h 643"/>
              <a:gd name="T50" fmla="*/ 60325 w 642"/>
              <a:gd name="T51" fmla="*/ 268288 h 643"/>
              <a:gd name="T52" fmla="*/ 100013 w 642"/>
              <a:gd name="T53" fmla="*/ 204788 h 643"/>
              <a:gd name="T54" fmla="*/ 149225 w 642"/>
              <a:gd name="T55" fmla="*/ 150813 h 643"/>
              <a:gd name="T56" fmla="*/ 203200 w 642"/>
              <a:gd name="T57" fmla="*/ 101600 h 643"/>
              <a:gd name="T58" fmla="*/ 266700 w 642"/>
              <a:gd name="T59" fmla="*/ 61913 h 643"/>
              <a:gd name="T60" fmla="*/ 333375 w 642"/>
              <a:gd name="T61" fmla="*/ 30163 h 643"/>
              <a:gd name="T62" fmla="*/ 406400 w 642"/>
              <a:gd name="T63" fmla="*/ 11113 h 643"/>
              <a:gd name="T64" fmla="*/ 482600 w 642"/>
              <a:gd name="T65" fmla="*/ 0 h 643"/>
              <a:gd name="T66" fmla="*/ 534988 w 642"/>
              <a:gd name="T67" fmla="*/ 0 h 643"/>
              <a:gd name="T68" fmla="*/ 612775 w 642"/>
              <a:gd name="T69" fmla="*/ 11113 h 643"/>
              <a:gd name="T70" fmla="*/ 684213 w 642"/>
              <a:gd name="T71" fmla="*/ 30163 h 643"/>
              <a:gd name="T72" fmla="*/ 750888 w 642"/>
              <a:gd name="T73" fmla="*/ 61913 h 643"/>
              <a:gd name="T74" fmla="*/ 814388 w 642"/>
              <a:gd name="T75" fmla="*/ 101600 h 643"/>
              <a:gd name="T76" fmla="*/ 868363 w 642"/>
              <a:gd name="T77" fmla="*/ 150813 h 643"/>
              <a:gd name="T78" fmla="*/ 917575 w 642"/>
              <a:gd name="T79" fmla="*/ 204788 h 643"/>
              <a:gd name="T80" fmla="*/ 957263 w 642"/>
              <a:gd name="T81" fmla="*/ 268288 h 643"/>
              <a:gd name="T82" fmla="*/ 989013 w 642"/>
              <a:gd name="T83" fmla="*/ 334963 h 643"/>
              <a:gd name="T84" fmla="*/ 1008063 w 642"/>
              <a:gd name="T85" fmla="*/ 406400 h 643"/>
              <a:gd name="T86" fmla="*/ 1019175 w 642"/>
              <a:gd name="T87" fmla="*/ 484188 h 64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42"/>
              <a:gd name="T133" fmla="*/ 0 h 643"/>
              <a:gd name="T134" fmla="*/ 642 w 642"/>
              <a:gd name="T135" fmla="*/ 643 h 64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42" h="643">
                <a:moveTo>
                  <a:pt x="642" y="321"/>
                </a:moveTo>
                <a:lnTo>
                  <a:pt x="642" y="321"/>
                </a:lnTo>
                <a:lnTo>
                  <a:pt x="642" y="339"/>
                </a:lnTo>
                <a:lnTo>
                  <a:pt x="641" y="354"/>
                </a:lnTo>
                <a:lnTo>
                  <a:pt x="639" y="370"/>
                </a:lnTo>
                <a:lnTo>
                  <a:pt x="635" y="386"/>
                </a:lnTo>
                <a:lnTo>
                  <a:pt x="632" y="402"/>
                </a:lnTo>
                <a:lnTo>
                  <a:pt x="627" y="417"/>
                </a:lnTo>
                <a:lnTo>
                  <a:pt x="623" y="432"/>
                </a:lnTo>
                <a:lnTo>
                  <a:pt x="617" y="447"/>
                </a:lnTo>
                <a:lnTo>
                  <a:pt x="610" y="460"/>
                </a:lnTo>
                <a:lnTo>
                  <a:pt x="603" y="474"/>
                </a:lnTo>
                <a:lnTo>
                  <a:pt x="595" y="488"/>
                </a:lnTo>
                <a:lnTo>
                  <a:pt x="587" y="501"/>
                </a:lnTo>
                <a:lnTo>
                  <a:pt x="578" y="514"/>
                </a:lnTo>
                <a:lnTo>
                  <a:pt x="569" y="525"/>
                </a:lnTo>
                <a:lnTo>
                  <a:pt x="559" y="538"/>
                </a:lnTo>
                <a:lnTo>
                  <a:pt x="547" y="548"/>
                </a:lnTo>
                <a:lnTo>
                  <a:pt x="537" y="560"/>
                </a:lnTo>
                <a:lnTo>
                  <a:pt x="525" y="570"/>
                </a:lnTo>
                <a:lnTo>
                  <a:pt x="513" y="579"/>
                </a:lnTo>
                <a:lnTo>
                  <a:pt x="501" y="588"/>
                </a:lnTo>
                <a:lnTo>
                  <a:pt x="487" y="596"/>
                </a:lnTo>
                <a:lnTo>
                  <a:pt x="473" y="604"/>
                </a:lnTo>
                <a:lnTo>
                  <a:pt x="460" y="611"/>
                </a:lnTo>
                <a:lnTo>
                  <a:pt x="446" y="618"/>
                </a:lnTo>
                <a:lnTo>
                  <a:pt x="431" y="623"/>
                </a:lnTo>
                <a:lnTo>
                  <a:pt x="416" y="628"/>
                </a:lnTo>
                <a:lnTo>
                  <a:pt x="401" y="632"/>
                </a:lnTo>
                <a:lnTo>
                  <a:pt x="386" y="636"/>
                </a:lnTo>
                <a:lnTo>
                  <a:pt x="370" y="639"/>
                </a:lnTo>
                <a:lnTo>
                  <a:pt x="354" y="642"/>
                </a:lnTo>
                <a:lnTo>
                  <a:pt x="337" y="643"/>
                </a:lnTo>
                <a:lnTo>
                  <a:pt x="321" y="643"/>
                </a:lnTo>
                <a:lnTo>
                  <a:pt x="304" y="643"/>
                </a:lnTo>
                <a:lnTo>
                  <a:pt x="288" y="642"/>
                </a:lnTo>
                <a:lnTo>
                  <a:pt x="272" y="639"/>
                </a:lnTo>
                <a:lnTo>
                  <a:pt x="256" y="636"/>
                </a:lnTo>
                <a:lnTo>
                  <a:pt x="240" y="632"/>
                </a:lnTo>
                <a:lnTo>
                  <a:pt x="225" y="628"/>
                </a:lnTo>
                <a:lnTo>
                  <a:pt x="210" y="623"/>
                </a:lnTo>
                <a:lnTo>
                  <a:pt x="195" y="618"/>
                </a:lnTo>
                <a:lnTo>
                  <a:pt x="182" y="611"/>
                </a:lnTo>
                <a:lnTo>
                  <a:pt x="168" y="604"/>
                </a:lnTo>
                <a:lnTo>
                  <a:pt x="154" y="596"/>
                </a:lnTo>
                <a:lnTo>
                  <a:pt x="141" y="588"/>
                </a:lnTo>
                <a:lnTo>
                  <a:pt x="128" y="579"/>
                </a:lnTo>
                <a:lnTo>
                  <a:pt x="117" y="570"/>
                </a:lnTo>
                <a:lnTo>
                  <a:pt x="104" y="560"/>
                </a:lnTo>
                <a:lnTo>
                  <a:pt x="94" y="548"/>
                </a:lnTo>
                <a:lnTo>
                  <a:pt x="83" y="538"/>
                </a:lnTo>
                <a:lnTo>
                  <a:pt x="72" y="525"/>
                </a:lnTo>
                <a:lnTo>
                  <a:pt x="63" y="514"/>
                </a:lnTo>
                <a:lnTo>
                  <a:pt x="54" y="501"/>
                </a:lnTo>
                <a:lnTo>
                  <a:pt x="46" y="488"/>
                </a:lnTo>
                <a:lnTo>
                  <a:pt x="38" y="474"/>
                </a:lnTo>
                <a:lnTo>
                  <a:pt x="31" y="460"/>
                </a:lnTo>
                <a:lnTo>
                  <a:pt x="25" y="447"/>
                </a:lnTo>
                <a:lnTo>
                  <a:pt x="19" y="432"/>
                </a:lnTo>
                <a:lnTo>
                  <a:pt x="14" y="417"/>
                </a:lnTo>
                <a:lnTo>
                  <a:pt x="10" y="402"/>
                </a:lnTo>
                <a:lnTo>
                  <a:pt x="6" y="386"/>
                </a:lnTo>
                <a:lnTo>
                  <a:pt x="3" y="370"/>
                </a:lnTo>
                <a:lnTo>
                  <a:pt x="1" y="354"/>
                </a:lnTo>
                <a:lnTo>
                  <a:pt x="0" y="339"/>
                </a:lnTo>
                <a:lnTo>
                  <a:pt x="0" y="321"/>
                </a:lnTo>
                <a:lnTo>
                  <a:pt x="0" y="305"/>
                </a:lnTo>
                <a:lnTo>
                  <a:pt x="1" y="288"/>
                </a:lnTo>
                <a:lnTo>
                  <a:pt x="3" y="272"/>
                </a:lnTo>
                <a:lnTo>
                  <a:pt x="6" y="256"/>
                </a:lnTo>
                <a:lnTo>
                  <a:pt x="10" y="242"/>
                </a:lnTo>
                <a:lnTo>
                  <a:pt x="14" y="226"/>
                </a:lnTo>
                <a:lnTo>
                  <a:pt x="19" y="211"/>
                </a:lnTo>
                <a:lnTo>
                  <a:pt x="25" y="196"/>
                </a:lnTo>
                <a:lnTo>
                  <a:pt x="31" y="182"/>
                </a:lnTo>
                <a:lnTo>
                  <a:pt x="38" y="169"/>
                </a:lnTo>
                <a:lnTo>
                  <a:pt x="46" y="155"/>
                </a:lnTo>
                <a:lnTo>
                  <a:pt x="54" y="141"/>
                </a:lnTo>
                <a:lnTo>
                  <a:pt x="63" y="129"/>
                </a:lnTo>
                <a:lnTo>
                  <a:pt x="72" y="117"/>
                </a:lnTo>
                <a:lnTo>
                  <a:pt x="83" y="105"/>
                </a:lnTo>
                <a:lnTo>
                  <a:pt x="94" y="95"/>
                </a:lnTo>
                <a:lnTo>
                  <a:pt x="104" y="83"/>
                </a:lnTo>
                <a:lnTo>
                  <a:pt x="117" y="73"/>
                </a:lnTo>
                <a:lnTo>
                  <a:pt x="128" y="64"/>
                </a:lnTo>
                <a:lnTo>
                  <a:pt x="141" y="55"/>
                </a:lnTo>
                <a:lnTo>
                  <a:pt x="154" y="47"/>
                </a:lnTo>
                <a:lnTo>
                  <a:pt x="168" y="39"/>
                </a:lnTo>
                <a:lnTo>
                  <a:pt x="182" y="32"/>
                </a:lnTo>
                <a:lnTo>
                  <a:pt x="195" y="25"/>
                </a:lnTo>
                <a:lnTo>
                  <a:pt x="210" y="19"/>
                </a:lnTo>
                <a:lnTo>
                  <a:pt x="225" y="15"/>
                </a:lnTo>
                <a:lnTo>
                  <a:pt x="240" y="10"/>
                </a:lnTo>
                <a:lnTo>
                  <a:pt x="256" y="7"/>
                </a:lnTo>
                <a:lnTo>
                  <a:pt x="272" y="4"/>
                </a:lnTo>
                <a:lnTo>
                  <a:pt x="288" y="1"/>
                </a:lnTo>
                <a:lnTo>
                  <a:pt x="304" y="0"/>
                </a:lnTo>
                <a:lnTo>
                  <a:pt x="321" y="0"/>
                </a:lnTo>
                <a:lnTo>
                  <a:pt x="337" y="0"/>
                </a:lnTo>
                <a:lnTo>
                  <a:pt x="354" y="1"/>
                </a:lnTo>
                <a:lnTo>
                  <a:pt x="370" y="4"/>
                </a:lnTo>
                <a:lnTo>
                  <a:pt x="386" y="7"/>
                </a:lnTo>
                <a:lnTo>
                  <a:pt x="401" y="10"/>
                </a:lnTo>
                <a:lnTo>
                  <a:pt x="416" y="15"/>
                </a:lnTo>
                <a:lnTo>
                  <a:pt x="431" y="19"/>
                </a:lnTo>
                <a:lnTo>
                  <a:pt x="446" y="25"/>
                </a:lnTo>
                <a:lnTo>
                  <a:pt x="460" y="32"/>
                </a:lnTo>
                <a:lnTo>
                  <a:pt x="473" y="39"/>
                </a:lnTo>
                <a:lnTo>
                  <a:pt x="487" y="47"/>
                </a:lnTo>
                <a:lnTo>
                  <a:pt x="501" y="55"/>
                </a:lnTo>
                <a:lnTo>
                  <a:pt x="513" y="64"/>
                </a:lnTo>
                <a:lnTo>
                  <a:pt x="525" y="73"/>
                </a:lnTo>
                <a:lnTo>
                  <a:pt x="537" y="83"/>
                </a:lnTo>
                <a:lnTo>
                  <a:pt x="547" y="95"/>
                </a:lnTo>
                <a:lnTo>
                  <a:pt x="559" y="105"/>
                </a:lnTo>
                <a:lnTo>
                  <a:pt x="569" y="117"/>
                </a:lnTo>
                <a:lnTo>
                  <a:pt x="578" y="129"/>
                </a:lnTo>
                <a:lnTo>
                  <a:pt x="587" y="141"/>
                </a:lnTo>
                <a:lnTo>
                  <a:pt x="595" y="155"/>
                </a:lnTo>
                <a:lnTo>
                  <a:pt x="603" y="169"/>
                </a:lnTo>
                <a:lnTo>
                  <a:pt x="610" y="182"/>
                </a:lnTo>
                <a:lnTo>
                  <a:pt x="617" y="196"/>
                </a:lnTo>
                <a:lnTo>
                  <a:pt x="623" y="211"/>
                </a:lnTo>
                <a:lnTo>
                  <a:pt x="627" y="226"/>
                </a:lnTo>
                <a:lnTo>
                  <a:pt x="632" y="242"/>
                </a:lnTo>
                <a:lnTo>
                  <a:pt x="635" y="256"/>
                </a:lnTo>
                <a:lnTo>
                  <a:pt x="639" y="272"/>
                </a:lnTo>
                <a:lnTo>
                  <a:pt x="641" y="288"/>
                </a:lnTo>
                <a:lnTo>
                  <a:pt x="642" y="305"/>
                </a:lnTo>
                <a:lnTo>
                  <a:pt x="642" y="321"/>
                </a:lnTo>
                <a:close/>
              </a:path>
            </a:pathLst>
          </a:custGeom>
          <a:solidFill>
            <a:srgbClr val="62A0CA"/>
          </a:solidFill>
          <a:ln>
            <a:noFill/>
          </a:ln>
          <a:extLst>
            <a:ext uri="{91240B29-F687-4F45-9708-019B960494DF}">
              <a14:hiddenLine xmlns:a14="http://schemas.microsoft.com/office/drawing/2010/main" w="9525">
                <a:solidFill>
                  <a:srgbClr val="000000"/>
                </a:solidFill>
                <a:bevel/>
              </a14:hiddenLine>
            </a:ext>
          </a:extLst>
        </p:spPr>
        <p:txBody>
          <a:bodyPr anchor="ctr" anchorCtr="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a:p>
        </p:txBody>
      </p:sp>
      <p:sp>
        <p:nvSpPr>
          <p:cNvPr id="19463" name="Freeform 8"/>
          <p:cNvSpPr>
            <a:spLocks noChangeArrowheads="1"/>
          </p:cNvSpPr>
          <p:nvPr/>
        </p:nvSpPr>
        <p:spPr bwMode="auto">
          <a:xfrm>
            <a:off x="7939088" y="2682875"/>
            <a:ext cx="1020762" cy="1020763"/>
          </a:xfrm>
          <a:custGeom>
            <a:avLst/>
            <a:gdLst>
              <a:gd name="T0" fmla="*/ 1020762 w 643"/>
              <a:gd name="T1" fmla="*/ 538163 h 643"/>
              <a:gd name="T2" fmla="*/ 1009650 w 643"/>
              <a:gd name="T3" fmla="*/ 614363 h 643"/>
              <a:gd name="T4" fmla="*/ 989012 w 643"/>
              <a:gd name="T5" fmla="*/ 685800 h 643"/>
              <a:gd name="T6" fmla="*/ 958850 w 643"/>
              <a:gd name="T7" fmla="*/ 752475 h 643"/>
              <a:gd name="T8" fmla="*/ 919162 w 643"/>
              <a:gd name="T9" fmla="*/ 815975 h 643"/>
              <a:gd name="T10" fmla="*/ 871537 w 643"/>
              <a:gd name="T11" fmla="*/ 871538 h 643"/>
              <a:gd name="T12" fmla="*/ 815975 w 643"/>
              <a:gd name="T13" fmla="*/ 919163 h 643"/>
              <a:gd name="T14" fmla="*/ 754062 w 643"/>
              <a:gd name="T15" fmla="*/ 958850 h 643"/>
              <a:gd name="T16" fmla="*/ 685800 w 643"/>
              <a:gd name="T17" fmla="*/ 990600 h 643"/>
              <a:gd name="T18" fmla="*/ 612775 w 643"/>
              <a:gd name="T19" fmla="*/ 1009650 h 643"/>
              <a:gd name="T20" fmla="*/ 536575 w 643"/>
              <a:gd name="T21" fmla="*/ 1020763 h 643"/>
              <a:gd name="T22" fmla="*/ 484187 w 643"/>
              <a:gd name="T23" fmla="*/ 1020763 h 643"/>
              <a:gd name="T24" fmla="*/ 406400 w 643"/>
              <a:gd name="T25" fmla="*/ 1009650 h 643"/>
              <a:gd name="T26" fmla="*/ 334962 w 643"/>
              <a:gd name="T27" fmla="*/ 990600 h 643"/>
              <a:gd name="T28" fmla="*/ 268287 w 643"/>
              <a:gd name="T29" fmla="*/ 958850 h 643"/>
              <a:gd name="T30" fmla="*/ 204787 w 643"/>
              <a:gd name="T31" fmla="*/ 919163 h 643"/>
              <a:gd name="T32" fmla="*/ 150812 w 643"/>
              <a:gd name="T33" fmla="*/ 871538 h 643"/>
              <a:gd name="T34" fmla="*/ 101600 w 643"/>
              <a:gd name="T35" fmla="*/ 815975 h 643"/>
              <a:gd name="T36" fmla="*/ 61912 w 643"/>
              <a:gd name="T37" fmla="*/ 752475 h 643"/>
              <a:gd name="T38" fmla="*/ 30162 w 643"/>
              <a:gd name="T39" fmla="*/ 685800 h 643"/>
              <a:gd name="T40" fmla="*/ 11112 w 643"/>
              <a:gd name="T41" fmla="*/ 614363 h 643"/>
              <a:gd name="T42" fmla="*/ 0 w 643"/>
              <a:gd name="T43" fmla="*/ 538163 h 643"/>
              <a:gd name="T44" fmla="*/ 0 w 643"/>
              <a:gd name="T45" fmla="*/ 485775 h 643"/>
              <a:gd name="T46" fmla="*/ 11112 w 643"/>
              <a:gd name="T47" fmla="*/ 407988 h 643"/>
              <a:gd name="T48" fmla="*/ 30162 w 643"/>
              <a:gd name="T49" fmla="*/ 334963 h 643"/>
              <a:gd name="T50" fmla="*/ 61912 w 643"/>
              <a:gd name="T51" fmla="*/ 268288 h 643"/>
              <a:gd name="T52" fmla="*/ 101600 w 643"/>
              <a:gd name="T53" fmla="*/ 204788 h 643"/>
              <a:gd name="T54" fmla="*/ 150812 w 643"/>
              <a:gd name="T55" fmla="*/ 150813 h 643"/>
              <a:gd name="T56" fmla="*/ 204787 w 643"/>
              <a:gd name="T57" fmla="*/ 101600 h 643"/>
              <a:gd name="T58" fmla="*/ 268287 w 643"/>
              <a:gd name="T59" fmla="*/ 61913 h 643"/>
              <a:gd name="T60" fmla="*/ 334962 w 643"/>
              <a:gd name="T61" fmla="*/ 31750 h 643"/>
              <a:gd name="T62" fmla="*/ 406400 w 643"/>
              <a:gd name="T63" fmla="*/ 11113 h 643"/>
              <a:gd name="T64" fmla="*/ 484187 w 643"/>
              <a:gd name="T65" fmla="*/ 0 h 643"/>
              <a:gd name="T66" fmla="*/ 536575 w 643"/>
              <a:gd name="T67" fmla="*/ 0 h 643"/>
              <a:gd name="T68" fmla="*/ 612775 w 643"/>
              <a:gd name="T69" fmla="*/ 11113 h 643"/>
              <a:gd name="T70" fmla="*/ 685800 w 643"/>
              <a:gd name="T71" fmla="*/ 31750 h 643"/>
              <a:gd name="T72" fmla="*/ 754062 w 643"/>
              <a:gd name="T73" fmla="*/ 61913 h 643"/>
              <a:gd name="T74" fmla="*/ 815975 w 643"/>
              <a:gd name="T75" fmla="*/ 101600 h 643"/>
              <a:gd name="T76" fmla="*/ 871537 w 643"/>
              <a:gd name="T77" fmla="*/ 150813 h 643"/>
              <a:gd name="T78" fmla="*/ 919162 w 643"/>
              <a:gd name="T79" fmla="*/ 204788 h 643"/>
              <a:gd name="T80" fmla="*/ 958850 w 643"/>
              <a:gd name="T81" fmla="*/ 268288 h 643"/>
              <a:gd name="T82" fmla="*/ 989012 w 643"/>
              <a:gd name="T83" fmla="*/ 334963 h 643"/>
              <a:gd name="T84" fmla="*/ 1009650 w 643"/>
              <a:gd name="T85" fmla="*/ 407988 h 643"/>
              <a:gd name="T86" fmla="*/ 1020762 w 643"/>
              <a:gd name="T87" fmla="*/ 485775 h 64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43"/>
              <a:gd name="T133" fmla="*/ 0 h 643"/>
              <a:gd name="T134" fmla="*/ 643 w 643"/>
              <a:gd name="T135" fmla="*/ 643 h 64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43" h="643">
                <a:moveTo>
                  <a:pt x="643" y="322"/>
                </a:moveTo>
                <a:lnTo>
                  <a:pt x="643" y="322"/>
                </a:lnTo>
                <a:lnTo>
                  <a:pt x="643" y="339"/>
                </a:lnTo>
                <a:lnTo>
                  <a:pt x="642" y="355"/>
                </a:lnTo>
                <a:lnTo>
                  <a:pt x="639" y="371"/>
                </a:lnTo>
                <a:lnTo>
                  <a:pt x="636" y="387"/>
                </a:lnTo>
                <a:lnTo>
                  <a:pt x="632" y="403"/>
                </a:lnTo>
                <a:lnTo>
                  <a:pt x="628" y="417"/>
                </a:lnTo>
                <a:lnTo>
                  <a:pt x="623" y="432"/>
                </a:lnTo>
                <a:lnTo>
                  <a:pt x="618" y="447"/>
                </a:lnTo>
                <a:lnTo>
                  <a:pt x="611" y="461"/>
                </a:lnTo>
                <a:lnTo>
                  <a:pt x="604" y="474"/>
                </a:lnTo>
                <a:lnTo>
                  <a:pt x="596" y="488"/>
                </a:lnTo>
                <a:lnTo>
                  <a:pt x="588" y="502"/>
                </a:lnTo>
                <a:lnTo>
                  <a:pt x="579" y="514"/>
                </a:lnTo>
                <a:lnTo>
                  <a:pt x="570" y="526"/>
                </a:lnTo>
                <a:lnTo>
                  <a:pt x="559" y="538"/>
                </a:lnTo>
                <a:lnTo>
                  <a:pt x="549" y="549"/>
                </a:lnTo>
                <a:lnTo>
                  <a:pt x="538" y="560"/>
                </a:lnTo>
                <a:lnTo>
                  <a:pt x="526" y="570"/>
                </a:lnTo>
                <a:lnTo>
                  <a:pt x="514" y="579"/>
                </a:lnTo>
                <a:lnTo>
                  <a:pt x="501" y="588"/>
                </a:lnTo>
                <a:lnTo>
                  <a:pt x="488" y="596"/>
                </a:lnTo>
                <a:lnTo>
                  <a:pt x="475" y="604"/>
                </a:lnTo>
                <a:lnTo>
                  <a:pt x="460" y="611"/>
                </a:lnTo>
                <a:lnTo>
                  <a:pt x="447" y="618"/>
                </a:lnTo>
                <a:lnTo>
                  <a:pt x="432" y="624"/>
                </a:lnTo>
                <a:lnTo>
                  <a:pt x="417" y="628"/>
                </a:lnTo>
                <a:lnTo>
                  <a:pt x="402" y="633"/>
                </a:lnTo>
                <a:lnTo>
                  <a:pt x="386" y="636"/>
                </a:lnTo>
                <a:lnTo>
                  <a:pt x="370" y="640"/>
                </a:lnTo>
                <a:lnTo>
                  <a:pt x="354" y="642"/>
                </a:lnTo>
                <a:lnTo>
                  <a:pt x="338" y="643"/>
                </a:lnTo>
                <a:lnTo>
                  <a:pt x="321" y="643"/>
                </a:lnTo>
                <a:lnTo>
                  <a:pt x="305" y="643"/>
                </a:lnTo>
                <a:lnTo>
                  <a:pt x="288" y="642"/>
                </a:lnTo>
                <a:lnTo>
                  <a:pt x="272" y="640"/>
                </a:lnTo>
                <a:lnTo>
                  <a:pt x="256" y="636"/>
                </a:lnTo>
                <a:lnTo>
                  <a:pt x="242" y="633"/>
                </a:lnTo>
                <a:lnTo>
                  <a:pt x="226" y="628"/>
                </a:lnTo>
                <a:lnTo>
                  <a:pt x="211" y="624"/>
                </a:lnTo>
                <a:lnTo>
                  <a:pt x="196" y="618"/>
                </a:lnTo>
                <a:lnTo>
                  <a:pt x="182" y="611"/>
                </a:lnTo>
                <a:lnTo>
                  <a:pt x="169" y="604"/>
                </a:lnTo>
                <a:lnTo>
                  <a:pt x="155" y="596"/>
                </a:lnTo>
                <a:lnTo>
                  <a:pt x="141" y="588"/>
                </a:lnTo>
                <a:lnTo>
                  <a:pt x="129" y="579"/>
                </a:lnTo>
                <a:lnTo>
                  <a:pt x="117" y="570"/>
                </a:lnTo>
                <a:lnTo>
                  <a:pt x="105" y="560"/>
                </a:lnTo>
                <a:lnTo>
                  <a:pt x="95" y="549"/>
                </a:lnTo>
                <a:lnTo>
                  <a:pt x="83" y="538"/>
                </a:lnTo>
                <a:lnTo>
                  <a:pt x="73" y="526"/>
                </a:lnTo>
                <a:lnTo>
                  <a:pt x="64" y="514"/>
                </a:lnTo>
                <a:lnTo>
                  <a:pt x="55" y="502"/>
                </a:lnTo>
                <a:lnTo>
                  <a:pt x="47" y="488"/>
                </a:lnTo>
                <a:lnTo>
                  <a:pt x="39" y="474"/>
                </a:lnTo>
                <a:lnTo>
                  <a:pt x="32" y="461"/>
                </a:lnTo>
                <a:lnTo>
                  <a:pt x="25" y="447"/>
                </a:lnTo>
                <a:lnTo>
                  <a:pt x="19" y="432"/>
                </a:lnTo>
                <a:lnTo>
                  <a:pt x="15" y="417"/>
                </a:lnTo>
                <a:lnTo>
                  <a:pt x="10" y="403"/>
                </a:lnTo>
                <a:lnTo>
                  <a:pt x="7" y="387"/>
                </a:lnTo>
                <a:lnTo>
                  <a:pt x="4" y="371"/>
                </a:lnTo>
                <a:lnTo>
                  <a:pt x="2" y="355"/>
                </a:lnTo>
                <a:lnTo>
                  <a:pt x="0" y="339"/>
                </a:lnTo>
                <a:lnTo>
                  <a:pt x="0" y="322"/>
                </a:lnTo>
                <a:lnTo>
                  <a:pt x="0" y="306"/>
                </a:lnTo>
                <a:lnTo>
                  <a:pt x="2" y="289"/>
                </a:lnTo>
                <a:lnTo>
                  <a:pt x="4" y="273"/>
                </a:lnTo>
                <a:lnTo>
                  <a:pt x="7" y="257"/>
                </a:lnTo>
                <a:lnTo>
                  <a:pt x="10" y="242"/>
                </a:lnTo>
                <a:lnTo>
                  <a:pt x="15" y="226"/>
                </a:lnTo>
                <a:lnTo>
                  <a:pt x="19" y="211"/>
                </a:lnTo>
                <a:lnTo>
                  <a:pt x="25" y="196"/>
                </a:lnTo>
                <a:lnTo>
                  <a:pt x="32" y="183"/>
                </a:lnTo>
                <a:lnTo>
                  <a:pt x="39" y="169"/>
                </a:lnTo>
                <a:lnTo>
                  <a:pt x="47" y="155"/>
                </a:lnTo>
                <a:lnTo>
                  <a:pt x="55" y="142"/>
                </a:lnTo>
                <a:lnTo>
                  <a:pt x="64" y="129"/>
                </a:lnTo>
                <a:lnTo>
                  <a:pt x="73" y="118"/>
                </a:lnTo>
                <a:lnTo>
                  <a:pt x="83" y="105"/>
                </a:lnTo>
                <a:lnTo>
                  <a:pt x="95" y="95"/>
                </a:lnTo>
                <a:lnTo>
                  <a:pt x="105" y="84"/>
                </a:lnTo>
                <a:lnTo>
                  <a:pt x="117" y="73"/>
                </a:lnTo>
                <a:lnTo>
                  <a:pt x="129" y="64"/>
                </a:lnTo>
                <a:lnTo>
                  <a:pt x="141" y="55"/>
                </a:lnTo>
                <a:lnTo>
                  <a:pt x="155" y="47"/>
                </a:lnTo>
                <a:lnTo>
                  <a:pt x="169" y="39"/>
                </a:lnTo>
                <a:lnTo>
                  <a:pt x="182" y="32"/>
                </a:lnTo>
                <a:lnTo>
                  <a:pt x="196" y="26"/>
                </a:lnTo>
                <a:lnTo>
                  <a:pt x="211" y="20"/>
                </a:lnTo>
                <a:lnTo>
                  <a:pt x="226" y="15"/>
                </a:lnTo>
                <a:lnTo>
                  <a:pt x="242" y="11"/>
                </a:lnTo>
                <a:lnTo>
                  <a:pt x="256" y="7"/>
                </a:lnTo>
                <a:lnTo>
                  <a:pt x="272" y="4"/>
                </a:lnTo>
                <a:lnTo>
                  <a:pt x="288" y="2"/>
                </a:lnTo>
                <a:lnTo>
                  <a:pt x="305" y="0"/>
                </a:lnTo>
                <a:lnTo>
                  <a:pt x="321" y="0"/>
                </a:lnTo>
                <a:lnTo>
                  <a:pt x="338" y="0"/>
                </a:lnTo>
                <a:lnTo>
                  <a:pt x="354" y="2"/>
                </a:lnTo>
                <a:lnTo>
                  <a:pt x="370" y="4"/>
                </a:lnTo>
                <a:lnTo>
                  <a:pt x="386" y="7"/>
                </a:lnTo>
                <a:lnTo>
                  <a:pt x="402" y="11"/>
                </a:lnTo>
                <a:lnTo>
                  <a:pt x="417" y="15"/>
                </a:lnTo>
                <a:lnTo>
                  <a:pt x="432" y="20"/>
                </a:lnTo>
                <a:lnTo>
                  <a:pt x="447" y="26"/>
                </a:lnTo>
                <a:lnTo>
                  <a:pt x="460" y="32"/>
                </a:lnTo>
                <a:lnTo>
                  <a:pt x="475" y="39"/>
                </a:lnTo>
                <a:lnTo>
                  <a:pt x="488" y="47"/>
                </a:lnTo>
                <a:lnTo>
                  <a:pt x="501" y="55"/>
                </a:lnTo>
                <a:lnTo>
                  <a:pt x="514" y="64"/>
                </a:lnTo>
                <a:lnTo>
                  <a:pt x="526" y="73"/>
                </a:lnTo>
                <a:lnTo>
                  <a:pt x="538" y="84"/>
                </a:lnTo>
                <a:lnTo>
                  <a:pt x="549" y="95"/>
                </a:lnTo>
                <a:lnTo>
                  <a:pt x="559" y="105"/>
                </a:lnTo>
                <a:lnTo>
                  <a:pt x="570" y="118"/>
                </a:lnTo>
                <a:lnTo>
                  <a:pt x="579" y="129"/>
                </a:lnTo>
                <a:lnTo>
                  <a:pt x="588" y="142"/>
                </a:lnTo>
                <a:lnTo>
                  <a:pt x="596" y="155"/>
                </a:lnTo>
                <a:lnTo>
                  <a:pt x="604" y="169"/>
                </a:lnTo>
                <a:lnTo>
                  <a:pt x="611" y="183"/>
                </a:lnTo>
                <a:lnTo>
                  <a:pt x="618" y="196"/>
                </a:lnTo>
                <a:lnTo>
                  <a:pt x="623" y="211"/>
                </a:lnTo>
                <a:lnTo>
                  <a:pt x="628" y="226"/>
                </a:lnTo>
                <a:lnTo>
                  <a:pt x="632" y="242"/>
                </a:lnTo>
                <a:lnTo>
                  <a:pt x="636" y="257"/>
                </a:lnTo>
                <a:lnTo>
                  <a:pt x="639" y="273"/>
                </a:lnTo>
                <a:lnTo>
                  <a:pt x="642" y="289"/>
                </a:lnTo>
                <a:lnTo>
                  <a:pt x="643" y="306"/>
                </a:lnTo>
                <a:lnTo>
                  <a:pt x="643" y="322"/>
                </a:lnTo>
                <a:close/>
              </a:path>
            </a:pathLst>
          </a:custGeom>
          <a:solidFill>
            <a:srgbClr val="62A0CA"/>
          </a:solidFill>
          <a:ln>
            <a:noFill/>
          </a:ln>
          <a:extLst>
            <a:ext uri="{91240B29-F687-4F45-9708-019B960494DF}">
              <a14:hiddenLine xmlns:a14="http://schemas.microsoft.com/office/drawing/2010/main" w="9525">
                <a:solidFill>
                  <a:srgbClr val="000000"/>
                </a:solidFill>
                <a:bevel/>
              </a14:hiddenLine>
            </a:ext>
          </a:extLst>
        </p:spPr>
        <p:txBody>
          <a:bodyPr anchor="ctr" anchorCtr="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a:p>
        </p:txBody>
      </p:sp>
      <p:sp>
        <p:nvSpPr>
          <p:cNvPr id="19464" name="Freeform 9"/>
          <p:cNvSpPr>
            <a:spLocks noChangeArrowheads="1"/>
          </p:cNvSpPr>
          <p:nvPr/>
        </p:nvSpPr>
        <p:spPr bwMode="auto">
          <a:xfrm>
            <a:off x="6367463" y="2844800"/>
            <a:ext cx="1020762" cy="1020763"/>
          </a:xfrm>
          <a:custGeom>
            <a:avLst/>
            <a:gdLst>
              <a:gd name="T0" fmla="*/ 1020762 w 643"/>
              <a:gd name="T1" fmla="*/ 538163 h 643"/>
              <a:gd name="T2" fmla="*/ 1009650 w 643"/>
              <a:gd name="T3" fmla="*/ 614363 h 643"/>
              <a:gd name="T4" fmla="*/ 989012 w 643"/>
              <a:gd name="T5" fmla="*/ 685800 h 643"/>
              <a:gd name="T6" fmla="*/ 958850 w 643"/>
              <a:gd name="T7" fmla="*/ 752475 h 643"/>
              <a:gd name="T8" fmla="*/ 919162 w 643"/>
              <a:gd name="T9" fmla="*/ 815975 h 643"/>
              <a:gd name="T10" fmla="*/ 869950 w 643"/>
              <a:gd name="T11" fmla="*/ 871538 h 643"/>
              <a:gd name="T12" fmla="*/ 815975 w 643"/>
              <a:gd name="T13" fmla="*/ 919163 h 643"/>
              <a:gd name="T14" fmla="*/ 752475 w 643"/>
              <a:gd name="T15" fmla="*/ 958850 h 643"/>
              <a:gd name="T16" fmla="*/ 685800 w 643"/>
              <a:gd name="T17" fmla="*/ 990600 h 643"/>
              <a:gd name="T18" fmla="*/ 614362 w 643"/>
              <a:gd name="T19" fmla="*/ 1009650 h 643"/>
              <a:gd name="T20" fmla="*/ 538162 w 643"/>
              <a:gd name="T21" fmla="*/ 1020763 h 643"/>
              <a:gd name="T22" fmla="*/ 485775 w 643"/>
              <a:gd name="T23" fmla="*/ 1020763 h 643"/>
              <a:gd name="T24" fmla="*/ 407987 w 643"/>
              <a:gd name="T25" fmla="*/ 1009650 h 643"/>
              <a:gd name="T26" fmla="*/ 334962 w 643"/>
              <a:gd name="T27" fmla="*/ 990600 h 643"/>
              <a:gd name="T28" fmla="*/ 268287 w 643"/>
              <a:gd name="T29" fmla="*/ 958850 h 643"/>
              <a:gd name="T30" fmla="*/ 204787 w 643"/>
              <a:gd name="T31" fmla="*/ 919163 h 643"/>
              <a:gd name="T32" fmla="*/ 150812 w 643"/>
              <a:gd name="T33" fmla="*/ 871538 h 643"/>
              <a:gd name="T34" fmla="*/ 101600 w 643"/>
              <a:gd name="T35" fmla="*/ 815975 h 643"/>
              <a:gd name="T36" fmla="*/ 61912 w 643"/>
              <a:gd name="T37" fmla="*/ 752475 h 643"/>
              <a:gd name="T38" fmla="*/ 31750 w 643"/>
              <a:gd name="T39" fmla="*/ 685800 h 643"/>
              <a:gd name="T40" fmla="*/ 11112 w 643"/>
              <a:gd name="T41" fmla="*/ 614363 h 643"/>
              <a:gd name="T42" fmla="*/ 0 w 643"/>
              <a:gd name="T43" fmla="*/ 538163 h 643"/>
              <a:gd name="T44" fmla="*/ 0 w 643"/>
              <a:gd name="T45" fmla="*/ 485775 h 643"/>
              <a:gd name="T46" fmla="*/ 11112 w 643"/>
              <a:gd name="T47" fmla="*/ 407988 h 643"/>
              <a:gd name="T48" fmla="*/ 31750 w 643"/>
              <a:gd name="T49" fmla="*/ 334963 h 643"/>
              <a:gd name="T50" fmla="*/ 61912 w 643"/>
              <a:gd name="T51" fmla="*/ 268288 h 643"/>
              <a:gd name="T52" fmla="*/ 101600 w 643"/>
              <a:gd name="T53" fmla="*/ 204788 h 643"/>
              <a:gd name="T54" fmla="*/ 150812 w 643"/>
              <a:gd name="T55" fmla="*/ 150813 h 643"/>
              <a:gd name="T56" fmla="*/ 204787 w 643"/>
              <a:gd name="T57" fmla="*/ 101600 h 643"/>
              <a:gd name="T58" fmla="*/ 268287 w 643"/>
              <a:gd name="T59" fmla="*/ 61913 h 643"/>
              <a:gd name="T60" fmla="*/ 334962 w 643"/>
              <a:gd name="T61" fmla="*/ 31750 h 643"/>
              <a:gd name="T62" fmla="*/ 407987 w 643"/>
              <a:gd name="T63" fmla="*/ 11113 h 643"/>
              <a:gd name="T64" fmla="*/ 485775 w 643"/>
              <a:gd name="T65" fmla="*/ 0 h 643"/>
              <a:gd name="T66" fmla="*/ 538162 w 643"/>
              <a:gd name="T67" fmla="*/ 0 h 643"/>
              <a:gd name="T68" fmla="*/ 614362 w 643"/>
              <a:gd name="T69" fmla="*/ 11113 h 643"/>
              <a:gd name="T70" fmla="*/ 685800 w 643"/>
              <a:gd name="T71" fmla="*/ 31750 h 643"/>
              <a:gd name="T72" fmla="*/ 752475 w 643"/>
              <a:gd name="T73" fmla="*/ 61913 h 643"/>
              <a:gd name="T74" fmla="*/ 815975 w 643"/>
              <a:gd name="T75" fmla="*/ 101600 h 643"/>
              <a:gd name="T76" fmla="*/ 869950 w 643"/>
              <a:gd name="T77" fmla="*/ 150813 h 643"/>
              <a:gd name="T78" fmla="*/ 919162 w 643"/>
              <a:gd name="T79" fmla="*/ 204788 h 643"/>
              <a:gd name="T80" fmla="*/ 958850 w 643"/>
              <a:gd name="T81" fmla="*/ 268288 h 643"/>
              <a:gd name="T82" fmla="*/ 989012 w 643"/>
              <a:gd name="T83" fmla="*/ 334963 h 643"/>
              <a:gd name="T84" fmla="*/ 1009650 w 643"/>
              <a:gd name="T85" fmla="*/ 407988 h 643"/>
              <a:gd name="T86" fmla="*/ 1020762 w 643"/>
              <a:gd name="T87" fmla="*/ 485775 h 64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43"/>
              <a:gd name="T133" fmla="*/ 0 h 643"/>
              <a:gd name="T134" fmla="*/ 643 w 643"/>
              <a:gd name="T135" fmla="*/ 643 h 64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43" h="643">
                <a:moveTo>
                  <a:pt x="643" y="322"/>
                </a:moveTo>
                <a:lnTo>
                  <a:pt x="643" y="322"/>
                </a:lnTo>
                <a:lnTo>
                  <a:pt x="643" y="339"/>
                </a:lnTo>
                <a:lnTo>
                  <a:pt x="642" y="355"/>
                </a:lnTo>
                <a:lnTo>
                  <a:pt x="639" y="371"/>
                </a:lnTo>
                <a:lnTo>
                  <a:pt x="636" y="387"/>
                </a:lnTo>
                <a:lnTo>
                  <a:pt x="633" y="403"/>
                </a:lnTo>
                <a:lnTo>
                  <a:pt x="628" y="417"/>
                </a:lnTo>
                <a:lnTo>
                  <a:pt x="623" y="432"/>
                </a:lnTo>
                <a:lnTo>
                  <a:pt x="618" y="447"/>
                </a:lnTo>
                <a:lnTo>
                  <a:pt x="611" y="461"/>
                </a:lnTo>
                <a:lnTo>
                  <a:pt x="604" y="474"/>
                </a:lnTo>
                <a:lnTo>
                  <a:pt x="596" y="488"/>
                </a:lnTo>
                <a:lnTo>
                  <a:pt x="588" y="502"/>
                </a:lnTo>
                <a:lnTo>
                  <a:pt x="579" y="514"/>
                </a:lnTo>
                <a:lnTo>
                  <a:pt x="570" y="526"/>
                </a:lnTo>
                <a:lnTo>
                  <a:pt x="560" y="538"/>
                </a:lnTo>
                <a:lnTo>
                  <a:pt x="548" y="549"/>
                </a:lnTo>
                <a:lnTo>
                  <a:pt x="538" y="560"/>
                </a:lnTo>
                <a:lnTo>
                  <a:pt x="526" y="570"/>
                </a:lnTo>
                <a:lnTo>
                  <a:pt x="514" y="579"/>
                </a:lnTo>
                <a:lnTo>
                  <a:pt x="502" y="588"/>
                </a:lnTo>
                <a:lnTo>
                  <a:pt x="488" y="596"/>
                </a:lnTo>
                <a:lnTo>
                  <a:pt x="474" y="604"/>
                </a:lnTo>
                <a:lnTo>
                  <a:pt x="461" y="611"/>
                </a:lnTo>
                <a:lnTo>
                  <a:pt x="447" y="618"/>
                </a:lnTo>
                <a:lnTo>
                  <a:pt x="432" y="624"/>
                </a:lnTo>
                <a:lnTo>
                  <a:pt x="417" y="628"/>
                </a:lnTo>
                <a:lnTo>
                  <a:pt x="402" y="633"/>
                </a:lnTo>
                <a:lnTo>
                  <a:pt x="387" y="636"/>
                </a:lnTo>
                <a:lnTo>
                  <a:pt x="371" y="640"/>
                </a:lnTo>
                <a:lnTo>
                  <a:pt x="355" y="642"/>
                </a:lnTo>
                <a:lnTo>
                  <a:pt x="339" y="643"/>
                </a:lnTo>
                <a:lnTo>
                  <a:pt x="322" y="643"/>
                </a:lnTo>
                <a:lnTo>
                  <a:pt x="306" y="643"/>
                </a:lnTo>
                <a:lnTo>
                  <a:pt x="289" y="642"/>
                </a:lnTo>
                <a:lnTo>
                  <a:pt x="273" y="640"/>
                </a:lnTo>
                <a:lnTo>
                  <a:pt x="257" y="636"/>
                </a:lnTo>
                <a:lnTo>
                  <a:pt x="242" y="633"/>
                </a:lnTo>
                <a:lnTo>
                  <a:pt x="226" y="628"/>
                </a:lnTo>
                <a:lnTo>
                  <a:pt x="211" y="624"/>
                </a:lnTo>
                <a:lnTo>
                  <a:pt x="196" y="618"/>
                </a:lnTo>
                <a:lnTo>
                  <a:pt x="183" y="611"/>
                </a:lnTo>
                <a:lnTo>
                  <a:pt x="169" y="604"/>
                </a:lnTo>
                <a:lnTo>
                  <a:pt x="155" y="596"/>
                </a:lnTo>
                <a:lnTo>
                  <a:pt x="142" y="588"/>
                </a:lnTo>
                <a:lnTo>
                  <a:pt x="129" y="579"/>
                </a:lnTo>
                <a:lnTo>
                  <a:pt x="118" y="570"/>
                </a:lnTo>
                <a:lnTo>
                  <a:pt x="105" y="560"/>
                </a:lnTo>
                <a:lnTo>
                  <a:pt x="95" y="549"/>
                </a:lnTo>
                <a:lnTo>
                  <a:pt x="83" y="538"/>
                </a:lnTo>
                <a:lnTo>
                  <a:pt x="73" y="526"/>
                </a:lnTo>
                <a:lnTo>
                  <a:pt x="64" y="514"/>
                </a:lnTo>
                <a:lnTo>
                  <a:pt x="55" y="502"/>
                </a:lnTo>
                <a:lnTo>
                  <a:pt x="47" y="488"/>
                </a:lnTo>
                <a:lnTo>
                  <a:pt x="39" y="474"/>
                </a:lnTo>
                <a:lnTo>
                  <a:pt x="32" y="461"/>
                </a:lnTo>
                <a:lnTo>
                  <a:pt x="25" y="447"/>
                </a:lnTo>
                <a:lnTo>
                  <a:pt x="20" y="432"/>
                </a:lnTo>
                <a:lnTo>
                  <a:pt x="15" y="417"/>
                </a:lnTo>
                <a:lnTo>
                  <a:pt x="11" y="403"/>
                </a:lnTo>
                <a:lnTo>
                  <a:pt x="7" y="387"/>
                </a:lnTo>
                <a:lnTo>
                  <a:pt x="4" y="371"/>
                </a:lnTo>
                <a:lnTo>
                  <a:pt x="1" y="355"/>
                </a:lnTo>
                <a:lnTo>
                  <a:pt x="0" y="339"/>
                </a:lnTo>
                <a:lnTo>
                  <a:pt x="0" y="322"/>
                </a:lnTo>
                <a:lnTo>
                  <a:pt x="0" y="306"/>
                </a:lnTo>
                <a:lnTo>
                  <a:pt x="1" y="289"/>
                </a:lnTo>
                <a:lnTo>
                  <a:pt x="4" y="273"/>
                </a:lnTo>
                <a:lnTo>
                  <a:pt x="7" y="257"/>
                </a:lnTo>
                <a:lnTo>
                  <a:pt x="11" y="242"/>
                </a:lnTo>
                <a:lnTo>
                  <a:pt x="15" y="226"/>
                </a:lnTo>
                <a:lnTo>
                  <a:pt x="20" y="211"/>
                </a:lnTo>
                <a:lnTo>
                  <a:pt x="25" y="196"/>
                </a:lnTo>
                <a:lnTo>
                  <a:pt x="32" y="183"/>
                </a:lnTo>
                <a:lnTo>
                  <a:pt x="39" y="169"/>
                </a:lnTo>
                <a:lnTo>
                  <a:pt x="47" y="155"/>
                </a:lnTo>
                <a:lnTo>
                  <a:pt x="55" y="142"/>
                </a:lnTo>
                <a:lnTo>
                  <a:pt x="64" y="129"/>
                </a:lnTo>
                <a:lnTo>
                  <a:pt x="73" y="118"/>
                </a:lnTo>
                <a:lnTo>
                  <a:pt x="83" y="105"/>
                </a:lnTo>
                <a:lnTo>
                  <a:pt x="95" y="95"/>
                </a:lnTo>
                <a:lnTo>
                  <a:pt x="105" y="84"/>
                </a:lnTo>
                <a:lnTo>
                  <a:pt x="118" y="73"/>
                </a:lnTo>
                <a:lnTo>
                  <a:pt x="129" y="64"/>
                </a:lnTo>
                <a:lnTo>
                  <a:pt x="142" y="55"/>
                </a:lnTo>
                <a:lnTo>
                  <a:pt x="155" y="47"/>
                </a:lnTo>
                <a:lnTo>
                  <a:pt x="169" y="39"/>
                </a:lnTo>
                <a:lnTo>
                  <a:pt x="183" y="32"/>
                </a:lnTo>
                <a:lnTo>
                  <a:pt x="196" y="26"/>
                </a:lnTo>
                <a:lnTo>
                  <a:pt x="211" y="20"/>
                </a:lnTo>
                <a:lnTo>
                  <a:pt x="226" y="15"/>
                </a:lnTo>
                <a:lnTo>
                  <a:pt x="242" y="11"/>
                </a:lnTo>
                <a:lnTo>
                  <a:pt x="257" y="7"/>
                </a:lnTo>
                <a:lnTo>
                  <a:pt x="273" y="4"/>
                </a:lnTo>
                <a:lnTo>
                  <a:pt x="289" y="2"/>
                </a:lnTo>
                <a:lnTo>
                  <a:pt x="306" y="0"/>
                </a:lnTo>
                <a:lnTo>
                  <a:pt x="322" y="0"/>
                </a:lnTo>
                <a:lnTo>
                  <a:pt x="339" y="0"/>
                </a:lnTo>
                <a:lnTo>
                  <a:pt x="355" y="2"/>
                </a:lnTo>
                <a:lnTo>
                  <a:pt x="371" y="4"/>
                </a:lnTo>
                <a:lnTo>
                  <a:pt x="387" y="7"/>
                </a:lnTo>
                <a:lnTo>
                  <a:pt x="402" y="11"/>
                </a:lnTo>
                <a:lnTo>
                  <a:pt x="417" y="15"/>
                </a:lnTo>
                <a:lnTo>
                  <a:pt x="432" y="20"/>
                </a:lnTo>
                <a:lnTo>
                  <a:pt x="447" y="26"/>
                </a:lnTo>
                <a:lnTo>
                  <a:pt x="461" y="32"/>
                </a:lnTo>
                <a:lnTo>
                  <a:pt x="474" y="39"/>
                </a:lnTo>
                <a:lnTo>
                  <a:pt x="488" y="47"/>
                </a:lnTo>
                <a:lnTo>
                  <a:pt x="502" y="55"/>
                </a:lnTo>
                <a:lnTo>
                  <a:pt x="514" y="64"/>
                </a:lnTo>
                <a:lnTo>
                  <a:pt x="526" y="73"/>
                </a:lnTo>
                <a:lnTo>
                  <a:pt x="538" y="84"/>
                </a:lnTo>
                <a:lnTo>
                  <a:pt x="548" y="95"/>
                </a:lnTo>
                <a:lnTo>
                  <a:pt x="560" y="105"/>
                </a:lnTo>
                <a:lnTo>
                  <a:pt x="570" y="118"/>
                </a:lnTo>
                <a:lnTo>
                  <a:pt x="579" y="129"/>
                </a:lnTo>
                <a:lnTo>
                  <a:pt x="588" y="142"/>
                </a:lnTo>
                <a:lnTo>
                  <a:pt x="596" y="155"/>
                </a:lnTo>
                <a:lnTo>
                  <a:pt x="604" y="169"/>
                </a:lnTo>
                <a:lnTo>
                  <a:pt x="611" y="183"/>
                </a:lnTo>
                <a:lnTo>
                  <a:pt x="618" y="196"/>
                </a:lnTo>
                <a:lnTo>
                  <a:pt x="623" y="211"/>
                </a:lnTo>
                <a:lnTo>
                  <a:pt x="628" y="226"/>
                </a:lnTo>
                <a:lnTo>
                  <a:pt x="633" y="242"/>
                </a:lnTo>
                <a:lnTo>
                  <a:pt x="636" y="257"/>
                </a:lnTo>
                <a:lnTo>
                  <a:pt x="639" y="273"/>
                </a:lnTo>
                <a:lnTo>
                  <a:pt x="642" y="289"/>
                </a:lnTo>
                <a:lnTo>
                  <a:pt x="643" y="306"/>
                </a:lnTo>
                <a:lnTo>
                  <a:pt x="643" y="322"/>
                </a:lnTo>
                <a:close/>
              </a:path>
            </a:pathLst>
          </a:custGeom>
          <a:solidFill>
            <a:srgbClr val="FF7182"/>
          </a:solidFill>
          <a:ln>
            <a:noFill/>
          </a:ln>
          <a:extLst>
            <a:ext uri="{91240B29-F687-4F45-9708-019B960494DF}">
              <a14:hiddenLine xmlns:a14="http://schemas.microsoft.com/office/drawing/2010/main" w="9525">
                <a:solidFill>
                  <a:srgbClr val="000000"/>
                </a:solidFill>
                <a:bevel/>
              </a14:hiddenLine>
            </a:ext>
          </a:extLst>
        </p:spPr>
        <p:txBody>
          <a:bodyPr anchor="ctr" anchorCtr="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a:p>
        </p:txBody>
      </p:sp>
      <p:sp>
        <p:nvSpPr>
          <p:cNvPr id="19465" name="TextBox 15"/>
          <p:cNvSpPr>
            <a:spLocks noChangeArrowheads="1"/>
          </p:cNvSpPr>
          <p:nvPr/>
        </p:nvSpPr>
        <p:spPr bwMode="auto">
          <a:xfrm>
            <a:off x="3114675" y="1001713"/>
            <a:ext cx="125412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p>
        </p:txBody>
      </p:sp>
      <p:sp>
        <p:nvSpPr>
          <p:cNvPr id="19466" name="TextBox 15"/>
          <p:cNvSpPr>
            <a:spLocks noChangeArrowheads="1"/>
          </p:cNvSpPr>
          <p:nvPr/>
        </p:nvSpPr>
        <p:spPr bwMode="auto">
          <a:xfrm>
            <a:off x="4681538" y="1204913"/>
            <a:ext cx="12557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p>
        </p:txBody>
      </p:sp>
      <p:sp>
        <p:nvSpPr>
          <p:cNvPr id="19467" name="TextBox 15"/>
          <p:cNvSpPr>
            <a:spLocks noChangeArrowheads="1"/>
          </p:cNvSpPr>
          <p:nvPr/>
        </p:nvSpPr>
        <p:spPr bwMode="auto">
          <a:xfrm>
            <a:off x="6249988" y="1204913"/>
            <a:ext cx="12557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p>
        </p:txBody>
      </p:sp>
      <p:sp>
        <p:nvSpPr>
          <p:cNvPr id="19468" name="TextBox 15"/>
          <p:cNvSpPr>
            <a:spLocks noChangeArrowheads="1"/>
          </p:cNvSpPr>
          <p:nvPr/>
        </p:nvSpPr>
        <p:spPr bwMode="auto">
          <a:xfrm>
            <a:off x="7821613" y="1001713"/>
            <a:ext cx="12557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p>
        </p:txBody>
      </p:sp>
      <p:sp>
        <p:nvSpPr>
          <p:cNvPr id="19469" name="TextBox 15"/>
          <p:cNvSpPr>
            <a:spLocks noChangeArrowheads="1"/>
          </p:cNvSpPr>
          <p:nvPr/>
        </p:nvSpPr>
        <p:spPr bwMode="auto">
          <a:xfrm>
            <a:off x="2346325" y="4806950"/>
            <a:ext cx="8042275"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pic>
        <p:nvPicPr>
          <p:cNvPr id="20484" name="图片 49"/>
          <p:cNvPicPr>
            <a:picLocks noChangeAspect="1" noChangeArrowheads="1"/>
          </p:cNvPicPr>
          <p:nvPr/>
        </p:nvPicPr>
        <p:blipFill>
          <a:blip r:embed="rId3">
            <a:extLst>
              <a:ext uri="{28A0092B-C50C-407E-A947-70E740481C1C}">
                <a14:useLocalDpi xmlns:a14="http://schemas.microsoft.com/office/drawing/2010/main" val="0"/>
              </a:ext>
            </a:extLst>
          </a:blip>
          <a:srcRect r="795" b="4871"/>
          <a:stretch>
            <a:fillRect/>
          </a:stretch>
        </p:blipFill>
        <p:spPr bwMode="auto">
          <a:xfrm>
            <a:off x="2289175" y="717550"/>
            <a:ext cx="25527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图片 50"/>
          <p:cNvPicPr>
            <a:picLocks noChangeAspect="1" noChangeArrowheads="1"/>
          </p:cNvPicPr>
          <p:nvPr/>
        </p:nvPicPr>
        <p:blipFill>
          <a:blip r:embed="rId4">
            <a:extLst>
              <a:ext uri="{28A0092B-C50C-407E-A947-70E740481C1C}">
                <a14:useLocalDpi xmlns:a14="http://schemas.microsoft.com/office/drawing/2010/main" val="0"/>
              </a:ext>
            </a:extLst>
          </a:blip>
          <a:srcRect r="728" b="4532"/>
          <a:stretch>
            <a:fillRect/>
          </a:stretch>
        </p:blipFill>
        <p:spPr bwMode="auto">
          <a:xfrm>
            <a:off x="7607300" y="717550"/>
            <a:ext cx="25527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图片 51"/>
          <p:cNvPicPr>
            <a:picLocks noChangeAspect="1" noChangeArrowheads="1"/>
          </p:cNvPicPr>
          <p:nvPr/>
        </p:nvPicPr>
        <p:blipFill>
          <a:blip r:embed="rId5" cstate="print">
            <a:extLst>
              <a:ext uri="{28A0092B-C50C-407E-A947-70E740481C1C}">
                <a14:useLocalDpi xmlns:a14="http://schemas.microsoft.com/office/drawing/2010/main" val="0"/>
              </a:ext>
            </a:extLst>
          </a:blip>
          <a:srcRect r="645" b="5499"/>
          <a:stretch>
            <a:fillRect/>
          </a:stretch>
        </p:blipFill>
        <p:spPr bwMode="auto">
          <a:xfrm>
            <a:off x="3565525" y="2438400"/>
            <a:ext cx="2536825" cy="160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图片 1"/>
          <p:cNvPicPr>
            <a:picLocks noChangeAspect="1" noChangeArrowheads="1"/>
          </p:cNvPicPr>
          <p:nvPr/>
        </p:nvPicPr>
        <p:blipFill>
          <a:blip r:embed="rId6">
            <a:extLst>
              <a:ext uri="{28A0092B-C50C-407E-A947-70E740481C1C}">
                <a14:useLocalDpi xmlns:a14="http://schemas.microsoft.com/office/drawing/2010/main" val="0"/>
              </a:ext>
            </a:extLst>
          </a:blip>
          <a:srcRect r="2098" b="7594"/>
          <a:stretch>
            <a:fillRect/>
          </a:stretch>
        </p:blipFill>
        <p:spPr bwMode="auto">
          <a:xfrm>
            <a:off x="4946650" y="717550"/>
            <a:ext cx="2555875"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8" name="图片 3"/>
          <p:cNvPicPr>
            <a:picLocks noChangeAspect="1" noChangeArrowheads="1"/>
          </p:cNvPicPr>
          <p:nvPr/>
        </p:nvPicPr>
        <p:blipFill>
          <a:blip r:embed="rId7" cstate="print">
            <a:extLst>
              <a:ext uri="{28A0092B-C50C-407E-A947-70E740481C1C}">
                <a14:useLocalDpi xmlns:a14="http://schemas.microsoft.com/office/drawing/2010/main" val="0"/>
              </a:ext>
            </a:extLst>
          </a:blip>
          <a:srcRect r="577" b="4575"/>
          <a:stretch>
            <a:fillRect/>
          </a:stretch>
        </p:blipFill>
        <p:spPr bwMode="auto">
          <a:xfrm>
            <a:off x="6457950" y="2438400"/>
            <a:ext cx="255428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TextBox 15"/>
          <p:cNvSpPr>
            <a:spLocks noChangeArrowheads="1"/>
          </p:cNvSpPr>
          <p:nvPr/>
        </p:nvSpPr>
        <p:spPr bwMode="auto">
          <a:xfrm>
            <a:off x="2117725" y="5119688"/>
            <a:ext cx="8042275"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4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0490" name="矩形 53"/>
          <p:cNvSpPr>
            <a:spLocks noChangeArrowheads="1"/>
          </p:cNvSpPr>
          <p:nvPr/>
        </p:nvSpPr>
        <p:spPr bwMode="auto">
          <a:xfrm>
            <a:off x="3754438" y="4456113"/>
            <a:ext cx="4699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zh-CN" altLang="en-US" sz="3200" b="1">
              <a:solidFill>
                <a:srgbClr val="FF7182"/>
              </a:solidFill>
              <a:latin typeface="Calibri" panose="020F0502020204030204" pitchFamily="34" charset="0"/>
              <a:sym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组合 3"/>
          <p:cNvGrpSpPr>
            <a:grpSpLocks noChangeAspect="1"/>
          </p:cNvGrpSpPr>
          <p:nvPr/>
        </p:nvGrpSpPr>
        <p:grpSpPr bwMode="auto">
          <a:xfrm>
            <a:off x="-149225" y="0"/>
            <a:ext cx="12485688" cy="6858000"/>
            <a:chOff x="0" y="0"/>
            <a:chExt cx="12485731" cy="6858000"/>
          </a:xfrm>
        </p:grpSpPr>
        <p:pic>
          <p:nvPicPr>
            <p:cNvPr id="3093" name="图片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4" name="图片 5"/>
            <p:cNvPicPr>
              <a:picLocks noChangeAspect="1" noChangeArrowheads="1"/>
            </p:cNvPicPr>
            <p:nvPr/>
          </p:nvPicPr>
          <p:blipFill>
            <a:blip r:embed="rId2">
              <a:extLst>
                <a:ext uri="{28A0092B-C50C-407E-A947-70E740481C1C}">
                  <a14:useLocalDpi xmlns:a14="http://schemas.microsoft.com/office/drawing/2010/main" val="0"/>
                </a:ext>
              </a:extLst>
            </a:blip>
            <a:srcRect r="20044"/>
            <a:stretch>
              <a:fillRect/>
            </a:stretch>
          </p:blipFill>
          <p:spPr bwMode="auto">
            <a:xfrm>
              <a:off x="6858001" y="0"/>
              <a:ext cx="562773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矩形 6"/>
          <p:cNvSpPr>
            <a:spLocks noChangeArrowheads="1"/>
          </p:cNvSpPr>
          <p:nvPr/>
        </p:nvSpPr>
        <p:spPr bwMode="auto">
          <a:xfrm>
            <a:off x="214313" y="260350"/>
            <a:ext cx="11758612" cy="6337300"/>
          </a:xfrm>
          <a:prstGeom prst="rect">
            <a:avLst/>
          </a:prstGeom>
          <a:gradFill rotWithShape="1">
            <a:gsLst>
              <a:gs pos="0">
                <a:srgbClr val="A3C7E0"/>
              </a:gs>
              <a:gs pos="21999">
                <a:srgbClr val="A3C7E0"/>
              </a:gs>
              <a:gs pos="78999">
                <a:srgbClr val="FFB2BC"/>
              </a:gs>
              <a:gs pos="100000">
                <a:srgbClr val="FFB2BC"/>
              </a:gs>
            </a:gsLst>
            <a:lin ang="7800000" scaled="1"/>
          </a:gra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3076" name="MH_Others_2"/>
          <p:cNvSpPr>
            <a:spLocks noChangeArrowheads="1"/>
          </p:cNvSpPr>
          <p:nvPr/>
        </p:nvSpPr>
        <p:spPr bwMode="auto">
          <a:xfrm rot="-2743689">
            <a:off x="-561181" y="750093"/>
            <a:ext cx="3151188" cy="822325"/>
          </a:xfrm>
          <a:custGeom>
            <a:avLst/>
            <a:gdLst>
              <a:gd name="T0" fmla="*/ 3151188 w 2825679"/>
              <a:gd name="T1" fmla="*/ 776211 h 586015"/>
              <a:gd name="T2" fmla="*/ 0 w 2825679"/>
              <a:gd name="T3" fmla="*/ 822325 h 586015"/>
              <a:gd name="T4" fmla="*/ 669738 w 2825679"/>
              <a:gd name="T5" fmla="*/ 748 h 586015"/>
              <a:gd name="T6" fmla="*/ 2469146 w 2825679"/>
              <a:gd name="T7" fmla="*/ 0 h 586015"/>
              <a:gd name="T8" fmla="*/ 3151188 w 2825679"/>
              <a:gd name="T9" fmla="*/ 776211 h 586015"/>
              <a:gd name="T10" fmla="*/ 0 60000 65536"/>
              <a:gd name="T11" fmla="*/ 0 60000 65536"/>
              <a:gd name="T12" fmla="*/ 0 60000 65536"/>
              <a:gd name="T13" fmla="*/ 0 60000 65536"/>
              <a:gd name="T14" fmla="*/ 0 60000 65536"/>
              <a:gd name="T15" fmla="*/ 0 w 2825679"/>
              <a:gd name="T16" fmla="*/ 0 h 586015"/>
              <a:gd name="T17" fmla="*/ 2825679 w 2825679"/>
              <a:gd name="T18" fmla="*/ 586015 h 586015"/>
            </a:gdLst>
            <a:ahLst/>
            <a:cxnLst>
              <a:cxn ang="T10">
                <a:pos x="T0" y="T1"/>
              </a:cxn>
              <a:cxn ang="T11">
                <a:pos x="T2" y="T3"/>
              </a:cxn>
              <a:cxn ang="T12">
                <a:pos x="T4" y="T5"/>
              </a:cxn>
              <a:cxn ang="T13">
                <a:pos x="T6" y="T7"/>
              </a:cxn>
              <a:cxn ang="T14">
                <a:pos x="T8" y="T9"/>
              </a:cxn>
            </a:cxnLst>
            <a:rect l="T15" t="T16" r="T17" b="T18"/>
            <a:pathLst>
              <a:path w="2825679" h="586015">
                <a:moveTo>
                  <a:pt x="2825679" y="553153"/>
                </a:moveTo>
                <a:lnTo>
                  <a:pt x="0" y="586015"/>
                </a:lnTo>
                <a:lnTo>
                  <a:pt x="600556" y="533"/>
                </a:lnTo>
                <a:lnTo>
                  <a:pt x="2214090" y="0"/>
                </a:lnTo>
                <a:cubicBezTo>
                  <a:pt x="2404227" y="195032"/>
                  <a:pt x="2635542" y="358121"/>
                  <a:pt x="2825679" y="553153"/>
                </a:cubicBezTo>
                <a:close/>
              </a:path>
            </a:pathLst>
          </a:custGeom>
          <a:solidFill>
            <a:srgbClr val="A3C7E0"/>
          </a:solidFill>
          <a:ln>
            <a:noFill/>
          </a:ln>
          <a:extLst>
            <a:ext uri="{91240B29-F687-4F45-9708-019B960494DF}">
              <a14:hiddenLine xmlns:a14="http://schemas.microsoft.com/office/drawing/2010/main" w="9525">
                <a:solidFill>
                  <a:srgbClr val="000000"/>
                </a:solidFill>
                <a:bevel/>
              </a14:hiddenLine>
            </a:ext>
          </a:extLst>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750"/>
              </a:spcBef>
            </a:pPr>
            <a:r>
              <a:rPr lang="zh-CN" altLang="en-US" sz="48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目 录</a:t>
            </a:r>
            <a:endParaRPr lang="zh-CN" altLang="en-US"/>
          </a:p>
        </p:txBody>
      </p:sp>
      <p:sp>
        <p:nvSpPr>
          <p:cNvPr id="3077" name="文本框 27"/>
          <p:cNvSpPr>
            <a:spLocks noChangeArrowheads="1"/>
          </p:cNvSpPr>
          <p:nvPr/>
        </p:nvSpPr>
        <p:spPr bwMode="auto">
          <a:xfrm>
            <a:off x="1614488" y="3717925"/>
            <a:ext cx="2073275"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2000" b="1">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点击添加标题</a:t>
            </a:r>
            <a:endParaRPr lang="zh-CN" altLang="en-US"/>
          </a:p>
        </p:txBody>
      </p:sp>
      <p:sp>
        <p:nvSpPr>
          <p:cNvPr id="3078" name="矩形 48"/>
          <p:cNvSpPr>
            <a:spLocks noChangeArrowheads="1"/>
          </p:cNvSpPr>
          <p:nvPr/>
        </p:nvSpPr>
        <p:spPr bwMode="auto">
          <a:xfrm>
            <a:off x="1577975" y="4251325"/>
            <a:ext cx="214630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79" name="文本框 49"/>
          <p:cNvSpPr>
            <a:spLocks noChangeArrowheads="1"/>
          </p:cNvSpPr>
          <p:nvPr/>
        </p:nvSpPr>
        <p:spPr bwMode="auto">
          <a:xfrm>
            <a:off x="4127500" y="3725863"/>
            <a:ext cx="207327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2000" b="1">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点击添加标题</a:t>
            </a:r>
            <a:endParaRPr lang="zh-CN" altLang="en-US"/>
          </a:p>
        </p:txBody>
      </p:sp>
      <p:sp>
        <p:nvSpPr>
          <p:cNvPr id="3080" name="矩形 50"/>
          <p:cNvSpPr>
            <a:spLocks noChangeArrowheads="1"/>
          </p:cNvSpPr>
          <p:nvPr/>
        </p:nvSpPr>
        <p:spPr bwMode="auto">
          <a:xfrm>
            <a:off x="4090988" y="4260850"/>
            <a:ext cx="2147887"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81" name="文本框 51"/>
          <p:cNvSpPr>
            <a:spLocks noChangeArrowheads="1"/>
          </p:cNvSpPr>
          <p:nvPr/>
        </p:nvSpPr>
        <p:spPr bwMode="auto">
          <a:xfrm>
            <a:off x="6642100" y="3733800"/>
            <a:ext cx="20732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2000" b="1">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点击添加标题</a:t>
            </a:r>
            <a:endParaRPr lang="zh-CN" altLang="en-US"/>
          </a:p>
        </p:txBody>
      </p:sp>
      <p:sp>
        <p:nvSpPr>
          <p:cNvPr id="3082" name="矩形 52"/>
          <p:cNvSpPr>
            <a:spLocks noChangeArrowheads="1"/>
          </p:cNvSpPr>
          <p:nvPr/>
        </p:nvSpPr>
        <p:spPr bwMode="auto">
          <a:xfrm>
            <a:off x="6604000" y="4268788"/>
            <a:ext cx="2147888"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83" name="文本框 53"/>
          <p:cNvSpPr>
            <a:spLocks noChangeArrowheads="1"/>
          </p:cNvSpPr>
          <p:nvPr/>
        </p:nvSpPr>
        <p:spPr bwMode="auto">
          <a:xfrm>
            <a:off x="9155113" y="3743325"/>
            <a:ext cx="2073275"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sz="2000" b="1">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点击添加标题</a:t>
            </a:r>
            <a:endParaRPr lang="zh-CN" altLang="en-US"/>
          </a:p>
        </p:txBody>
      </p:sp>
      <p:sp>
        <p:nvSpPr>
          <p:cNvPr id="3084" name="矩形 54"/>
          <p:cNvSpPr>
            <a:spLocks noChangeArrowheads="1"/>
          </p:cNvSpPr>
          <p:nvPr/>
        </p:nvSpPr>
        <p:spPr bwMode="auto">
          <a:xfrm>
            <a:off x="9118600" y="4276725"/>
            <a:ext cx="214630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3085" name="图片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8150" y="1347788"/>
            <a:ext cx="1846263" cy="1908175"/>
          </a:xfrm>
          <a:prstGeom prst="rect">
            <a:avLst/>
          </a:prstGeom>
          <a:noFill/>
          <a:ln w="9525">
            <a:solidFill>
              <a:schemeClr val="bg1"/>
            </a:solidFill>
            <a:bevel/>
          </a:ln>
          <a:extLst>
            <a:ext uri="{909E8E84-426E-40DD-AFC4-6F175D3DCCD1}">
              <a14:hiddenFill xmlns:a14="http://schemas.microsoft.com/office/drawing/2010/main">
                <a:solidFill>
                  <a:srgbClr val="FFFFFF"/>
                </a:solidFill>
              </a14:hiddenFill>
            </a:ext>
          </a:extLst>
        </p:spPr>
      </p:pic>
      <p:sp>
        <p:nvSpPr>
          <p:cNvPr id="3086" name="椭圆 24"/>
          <p:cNvSpPr>
            <a:spLocks noChangeArrowheads="1"/>
          </p:cNvSpPr>
          <p:nvPr/>
        </p:nvSpPr>
        <p:spPr bwMode="auto">
          <a:xfrm>
            <a:off x="2876550" y="2824163"/>
            <a:ext cx="677863" cy="676275"/>
          </a:xfrm>
          <a:prstGeom prst="ellipse">
            <a:avLst/>
          </a:pr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28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3087" name="图片 5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5600" y="1335088"/>
            <a:ext cx="1846263" cy="1908175"/>
          </a:xfrm>
          <a:prstGeom prst="rect">
            <a:avLst/>
          </a:prstGeom>
          <a:noFill/>
          <a:ln w="9525">
            <a:solidFill>
              <a:schemeClr val="bg1"/>
            </a:solidFill>
            <a:bevel/>
          </a:ln>
          <a:extLst>
            <a:ext uri="{909E8E84-426E-40DD-AFC4-6F175D3DCCD1}">
              <a14:hiddenFill xmlns:a14="http://schemas.microsoft.com/office/drawing/2010/main">
                <a:solidFill>
                  <a:srgbClr val="FFFFFF"/>
                </a:solidFill>
              </a14:hiddenFill>
            </a:ext>
          </a:extLst>
        </p:spPr>
      </p:pic>
      <p:pic>
        <p:nvPicPr>
          <p:cNvPr id="3088" name="图片 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3050" y="1322388"/>
            <a:ext cx="1846263" cy="1909762"/>
          </a:xfrm>
          <a:prstGeom prst="rect">
            <a:avLst/>
          </a:prstGeom>
          <a:noFill/>
          <a:ln w="9525">
            <a:solidFill>
              <a:schemeClr val="bg1"/>
            </a:solidFill>
            <a:bevel/>
          </a:ln>
          <a:extLst>
            <a:ext uri="{909E8E84-426E-40DD-AFC4-6F175D3DCCD1}">
              <a14:hiddenFill xmlns:a14="http://schemas.microsoft.com/office/drawing/2010/main">
                <a:solidFill>
                  <a:srgbClr val="FFFFFF"/>
                </a:solidFill>
              </a14:hiddenFill>
            </a:ext>
          </a:extLst>
        </p:spPr>
      </p:pic>
      <p:pic>
        <p:nvPicPr>
          <p:cNvPr id="3089" name="图片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0500" y="1309688"/>
            <a:ext cx="1846263" cy="1909762"/>
          </a:xfrm>
          <a:prstGeom prst="rect">
            <a:avLst/>
          </a:prstGeom>
          <a:noFill/>
          <a:ln w="9525">
            <a:solidFill>
              <a:schemeClr val="bg1"/>
            </a:solidFill>
            <a:bevel/>
          </a:ln>
          <a:extLst>
            <a:ext uri="{909E8E84-426E-40DD-AFC4-6F175D3DCCD1}">
              <a14:hiddenFill xmlns:a14="http://schemas.microsoft.com/office/drawing/2010/main">
                <a:solidFill>
                  <a:srgbClr val="FFFFFF"/>
                </a:solidFill>
              </a14:hiddenFill>
            </a:ext>
          </a:extLst>
        </p:spPr>
      </p:pic>
      <p:sp>
        <p:nvSpPr>
          <p:cNvPr id="3090" name="椭圆 29"/>
          <p:cNvSpPr>
            <a:spLocks noChangeArrowheads="1"/>
          </p:cNvSpPr>
          <p:nvPr/>
        </p:nvSpPr>
        <p:spPr bwMode="auto">
          <a:xfrm>
            <a:off x="5321300" y="2824163"/>
            <a:ext cx="677863" cy="676275"/>
          </a:xfrm>
          <a:prstGeom prst="ellipse">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28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91" name="椭圆 32"/>
          <p:cNvSpPr>
            <a:spLocks noChangeArrowheads="1"/>
          </p:cNvSpPr>
          <p:nvPr/>
        </p:nvSpPr>
        <p:spPr bwMode="auto">
          <a:xfrm>
            <a:off x="7766050" y="2824163"/>
            <a:ext cx="677863" cy="676275"/>
          </a:xfrm>
          <a:prstGeom prst="ellipse">
            <a:avLst/>
          </a:pr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28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92" name="椭圆 46"/>
          <p:cNvSpPr>
            <a:spLocks noChangeArrowheads="1"/>
          </p:cNvSpPr>
          <p:nvPr/>
        </p:nvSpPr>
        <p:spPr bwMode="auto">
          <a:xfrm>
            <a:off x="10210800" y="2824163"/>
            <a:ext cx="677863" cy="676275"/>
          </a:xfrm>
          <a:prstGeom prst="ellipse">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28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pic>
        <p:nvPicPr>
          <p:cNvPr id="21508" name="图表 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1150" y="409575"/>
            <a:ext cx="9112250" cy="380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Box 15"/>
          <p:cNvSpPr>
            <a:spLocks noChangeArrowheads="1"/>
          </p:cNvSpPr>
          <p:nvPr/>
        </p:nvSpPr>
        <p:spPr bwMode="auto">
          <a:xfrm>
            <a:off x="2147888" y="5211763"/>
            <a:ext cx="8043862"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1510" name="矩形 66"/>
          <p:cNvSpPr>
            <a:spLocks noChangeArrowheads="1"/>
          </p:cNvSpPr>
          <p:nvPr/>
        </p:nvSpPr>
        <p:spPr bwMode="auto">
          <a:xfrm>
            <a:off x="4029075" y="4549775"/>
            <a:ext cx="4133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zh-CN" altLang="en-US" sz="2800" b="1">
              <a:solidFill>
                <a:srgbClr val="62A0CA"/>
              </a:solidFill>
              <a:latin typeface="Calibri" panose="020F0502020204030204" pitchFamily="34" charset="0"/>
              <a:sym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2"/>
          <p:cNvSpPr>
            <a:spLocks noChangeArrowheads="1"/>
          </p:cNvSpPr>
          <p:nvPr/>
        </p:nvSpPr>
        <p:spPr bwMode="auto">
          <a:xfrm>
            <a:off x="0" y="0"/>
            <a:ext cx="12192000" cy="6858000"/>
          </a:xfrm>
          <a:prstGeom prst="rect">
            <a:avLst/>
          </a:prstGeom>
          <a:gradFill rotWithShape="1">
            <a:gsLst>
              <a:gs pos="0">
                <a:srgbClr val="A3C7E0"/>
              </a:gs>
              <a:gs pos="21999">
                <a:srgbClr val="A3C7E0"/>
              </a:gs>
              <a:gs pos="78999">
                <a:srgbClr val="FFB2BC"/>
              </a:gs>
              <a:gs pos="100000">
                <a:srgbClr val="FFB2BC"/>
              </a:gs>
            </a:gsLst>
            <a:lin ang="7800000" scaled="1"/>
          </a:gra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grpSp>
        <p:nvGrpSpPr>
          <p:cNvPr id="22531" name="组合 53"/>
          <p:cNvGrpSpPr/>
          <p:nvPr/>
        </p:nvGrpSpPr>
        <p:grpSpPr bwMode="auto">
          <a:xfrm>
            <a:off x="6205538" y="2332038"/>
            <a:ext cx="777875" cy="776287"/>
            <a:chOff x="0" y="0"/>
            <a:chExt cx="900000" cy="900000"/>
          </a:xfrm>
        </p:grpSpPr>
        <p:sp>
          <p:nvSpPr>
            <p:cNvPr id="22553" name="矩形 15"/>
            <p:cNvSpPr>
              <a:spLocks noChangeArrowheads="1"/>
            </p:cNvSpPr>
            <p:nvPr/>
          </p:nvSpPr>
          <p:spPr bwMode="auto">
            <a:xfrm>
              <a:off x="0" y="0"/>
              <a:ext cx="900000" cy="900000"/>
            </a:xfrm>
            <a:prstGeom prst="rect">
              <a:avLst/>
            </a:prstGeom>
            <a:noFill/>
            <a:ln w="19050">
              <a:solidFill>
                <a:srgbClr val="BBD6EE"/>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sym typeface="宋体" panose="02010600030101010101" pitchFamily="2" charset="-122"/>
              </a:endParaRPr>
            </a:p>
          </p:txBody>
        </p:sp>
        <p:sp>
          <p:nvSpPr>
            <p:cNvPr id="22554" name="直接连接符 16"/>
            <p:cNvSpPr>
              <a:spLocks noChangeShapeType="1"/>
            </p:cNvSpPr>
            <p:nvPr/>
          </p:nvSpPr>
          <p:spPr bwMode="auto">
            <a:xfrm>
              <a:off x="0" y="45092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22555" name="直接连接符 17"/>
            <p:cNvSpPr>
              <a:spLocks noChangeShapeType="1"/>
            </p:cNvSpPr>
            <p:nvPr/>
          </p:nvSpPr>
          <p:spPr bwMode="auto">
            <a:xfrm rot="5400000">
              <a:off x="-1" y="45000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22532" name="组合 57"/>
          <p:cNvGrpSpPr/>
          <p:nvPr/>
        </p:nvGrpSpPr>
        <p:grpSpPr bwMode="auto">
          <a:xfrm>
            <a:off x="7129463" y="2332038"/>
            <a:ext cx="776287" cy="776287"/>
            <a:chOff x="0" y="0"/>
            <a:chExt cx="900000" cy="900000"/>
          </a:xfrm>
        </p:grpSpPr>
        <p:sp>
          <p:nvSpPr>
            <p:cNvPr id="22550" name="矩形 19"/>
            <p:cNvSpPr>
              <a:spLocks noChangeArrowheads="1"/>
            </p:cNvSpPr>
            <p:nvPr/>
          </p:nvSpPr>
          <p:spPr bwMode="auto">
            <a:xfrm>
              <a:off x="0" y="0"/>
              <a:ext cx="900000" cy="900000"/>
            </a:xfrm>
            <a:prstGeom prst="rect">
              <a:avLst/>
            </a:prstGeom>
            <a:noFill/>
            <a:ln w="19050">
              <a:solidFill>
                <a:srgbClr val="BBD6EE"/>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sym typeface="宋体" panose="02010600030101010101" pitchFamily="2" charset="-122"/>
              </a:endParaRPr>
            </a:p>
          </p:txBody>
        </p:sp>
        <p:sp>
          <p:nvSpPr>
            <p:cNvPr id="22551" name="直接连接符 20"/>
            <p:cNvSpPr>
              <a:spLocks noChangeShapeType="1"/>
            </p:cNvSpPr>
            <p:nvPr/>
          </p:nvSpPr>
          <p:spPr bwMode="auto">
            <a:xfrm>
              <a:off x="0" y="45092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22552" name="直接连接符 21"/>
            <p:cNvSpPr>
              <a:spLocks noChangeShapeType="1"/>
            </p:cNvSpPr>
            <p:nvPr/>
          </p:nvSpPr>
          <p:spPr bwMode="auto">
            <a:xfrm rot="5400000">
              <a:off x="919" y="45000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22533" name="组合 61"/>
          <p:cNvGrpSpPr/>
          <p:nvPr/>
        </p:nvGrpSpPr>
        <p:grpSpPr bwMode="auto">
          <a:xfrm>
            <a:off x="8053388" y="2332038"/>
            <a:ext cx="776287" cy="776287"/>
            <a:chOff x="0" y="0"/>
            <a:chExt cx="900000" cy="900000"/>
          </a:xfrm>
        </p:grpSpPr>
        <p:sp>
          <p:nvSpPr>
            <p:cNvPr id="22547" name="矩形 23"/>
            <p:cNvSpPr>
              <a:spLocks noChangeArrowheads="1"/>
            </p:cNvSpPr>
            <p:nvPr/>
          </p:nvSpPr>
          <p:spPr bwMode="auto">
            <a:xfrm>
              <a:off x="0" y="0"/>
              <a:ext cx="900000" cy="900000"/>
            </a:xfrm>
            <a:prstGeom prst="rect">
              <a:avLst/>
            </a:prstGeom>
            <a:noFill/>
            <a:ln w="19050">
              <a:solidFill>
                <a:srgbClr val="BBD6EE"/>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sym typeface="宋体" panose="02010600030101010101" pitchFamily="2" charset="-122"/>
              </a:endParaRPr>
            </a:p>
          </p:txBody>
        </p:sp>
        <p:sp>
          <p:nvSpPr>
            <p:cNvPr id="22548" name="直接连接符 24"/>
            <p:cNvSpPr>
              <a:spLocks noChangeShapeType="1"/>
            </p:cNvSpPr>
            <p:nvPr/>
          </p:nvSpPr>
          <p:spPr bwMode="auto">
            <a:xfrm>
              <a:off x="0" y="45092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22549" name="直接连接符 25"/>
            <p:cNvSpPr>
              <a:spLocks noChangeShapeType="1"/>
            </p:cNvSpPr>
            <p:nvPr/>
          </p:nvSpPr>
          <p:spPr bwMode="auto">
            <a:xfrm rot="5400000">
              <a:off x="919" y="45000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22534" name="组合 65"/>
          <p:cNvGrpSpPr/>
          <p:nvPr/>
        </p:nvGrpSpPr>
        <p:grpSpPr bwMode="auto">
          <a:xfrm>
            <a:off x="8975725" y="2332038"/>
            <a:ext cx="777875" cy="776287"/>
            <a:chOff x="0" y="0"/>
            <a:chExt cx="900000" cy="900000"/>
          </a:xfrm>
        </p:grpSpPr>
        <p:sp>
          <p:nvSpPr>
            <p:cNvPr id="22544" name="矩形 27"/>
            <p:cNvSpPr>
              <a:spLocks noChangeArrowheads="1"/>
            </p:cNvSpPr>
            <p:nvPr/>
          </p:nvSpPr>
          <p:spPr bwMode="auto">
            <a:xfrm>
              <a:off x="0" y="0"/>
              <a:ext cx="900000" cy="900000"/>
            </a:xfrm>
            <a:prstGeom prst="rect">
              <a:avLst/>
            </a:prstGeom>
            <a:noFill/>
            <a:ln w="19050">
              <a:solidFill>
                <a:srgbClr val="BBD6EE"/>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sym typeface="宋体" panose="02010600030101010101" pitchFamily="2" charset="-122"/>
              </a:endParaRPr>
            </a:p>
          </p:txBody>
        </p:sp>
        <p:sp>
          <p:nvSpPr>
            <p:cNvPr id="22545" name="直接连接符 28"/>
            <p:cNvSpPr>
              <a:spLocks noChangeShapeType="1"/>
            </p:cNvSpPr>
            <p:nvPr/>
          </p:nvSpPr>
          <p:spPr bwMode="auto">
            <a:xfrm>
              <a:off x="0" y="45092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22546" name="直接连接符 29"/>
            <p:cNvSpPr>
              <a:spLocks noChangeShapeType="1"/>
            </p:cNvSpPr>
            <p:nvPr/>
          </p:nvSpPr>
          <p:spPr bwMode="auto">
            <a:xfrm rot="5400000">
              <a:off x="0" y="45000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sp>
        <p:nvSpPr>
          <p:cNvPr id="22535" name="文本框 30"/>
          <p:cNvSpPr>
            <a:spLocks noChangeArrowheads="1"/>
          </p:cNvSpPr>
          <p:nvPr/>
        </p:nvSpPr>
        <p:spPr bwMode="auto">
          <a:xfrm>
            <a:off x="6196013" y="2305050"/>
            <a:ext cx="8509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8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第</a:t>
            </a:r>
            <a:endParaRPr lang="zh-CN" altLang="en-US"/>
          </a:p>
        </p:txBody>
      </p:sp>
      <p:sp>
        <p:nvSpPr>
          <p:cNvPr id="22536" name="文本框 31"/>
          <p:cNvSpPr>
            <a:spLocks noChangeArrowheads="1"/>
          </p:cNvSpPr>
          <p:nvPr/>
        </p:nvSpPr>
        <p:spPr bwMode="auto">
          <a:xfrm>
            <a:off x="7118350" y="2305050"/>
            <a:ext cx="8524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8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四</a:t>
            </a:r>
          </a:p>
        </p:txBody>
      </p:sp>
      <p:sp>
        <p:nvSpPr>
          <p:cNvPr id="22537" name="文本框 32"/>
          <p:cNvSpPr>
            <a:spLocks noChangeArrowheads="1"/>
          </p:cNvSpPr>
          <p:nvPr/>
        </p:nvSpPr>
        <p:spPr bwMode="auto">
          <a:xfrm>
            <a:off x="8042275" y="2305050"/>
            <a:ext cx="8524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8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章</a:t>
            </a:r>
            <a:endParaRPr lang="zh-CN" altLang="en-US"/>
          </a:p>
        </p:txBody>
      </p:sp>
      <p:sp>
        <p:nvSpPr>
          <p:cNvPr id="22538" name="文本框 33"/>
          <p:cNvSpPr>
            <a:spLocks noChangeArrowheads="1"/>
          </p:cNvSpPr>
          <p:nvPr/>
        </p:nvSpPr>
        <p:spPr bwMode="auto">
          <a:xfrm>
            <a:off x="8966200" y="2305050"/>
            <a:ext cx="8509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8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节</a:t>
            </a:r>
            <a:endParaRPr lang="zh-CN" altLang="en-US"/>
          </a:p>
        </p:txBody>
      </p:sp>
      <p:sp>
        <p:nvSpPr>
          <p:cNvPr id="22539" name="文本框 34"/>
          <p:cNvSpPr>
            <a:spLocks noChangeArrowheads="1"/>
          </p:cNvSpPr>
          <p:nvPr/>
        </p:nvSpPr>
        <p:spPr bwMode="auto">
          <a:xfrm>
            <a:off x="6343650" y="1941513"/>
            <a:ext cx="501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di</a:t>
            </a:r>
            <a:endParaRPr lang="zh-CN" altLang="en-US"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endParaRPr>
          </a:p>
        </p:txBody>
      </p:sp>
      <p:sp>
        <p:nvSpPr>
          <p:cNvPr id="22540" name="文本框 35"/>
          <p:cNvSpPr>
            <a:spLocks noChangeArrowheads="1"/>
          </p:cNvSpPr>
          <p:nvPr/>
        </p:nvSpPr>
        <p:spPr bwMode="auto">
          <a:xfrm>
            <a:off x="7267575" y="1941513"/>
            <a:ext cx="500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si</a:t>
            </a:r>
            <a:endParaRPr lang="zh-CN" altLang="en-US"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endParaRPr>
          </a:p>
        </p:txBody>
      </p:sp>
      <p:sp>
        <p:nvSpPr>
          <p:cNvPr id="22541" name="文本框 36"/>
          <p:cNvSpPr>
            <a:spLocks noChangeArrowheads="1"/>
          </p:cNvSpPr>
          <p:nvPr/>
        </p:nvSpPr>
        <p:spPr bwMode="auto">
          <a:xfrm>
            <a:off x="7905750" y="1941513"/>
            <a:ext cx="1098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zhang</a:t>
            </a:r>
            <a:endParaRPr lang="zh-CN" altLang="en-US"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endParaRPr>
          </a:p>
        </p:txBody>
      </p:sp>
      <p:sp>
        <p:nvSpPr>
          <p:cNvPr id="22542" name="文本框 37"/>
          <p:cNvSpPr>
            <a:spLocks noChangeArrowheads="1"/>
          </p:cNvSpPr>
          <p:nvPr/>
        </p:nvSpPr>
        <p:spPr bwMode="auto">
          <a:xfrm>
            <a:off x="9115425" y="1941513"/>
            <a:ext cx="5953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jie</a:t>
            </a:r>
            <a:endParaRPr lang="zh-CN" altLang="en-US"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endParaRPr>
          </a:p>
        </p:txBody>
      </p:sp>
      <p:sp>
        <p:nvSpPr>
          <p:cNvPr id="22543" name="文本框 38"/>
          <p:cNvSpPr>
            <a:spLocks noChangeArrowheads="1"/>
          </p:cNvSpPr>
          <p:nvPr/>
        </p:nvSpPr>
        <p:spPr bwMode="auto">
          <a:xfrm>
            <a:off x="5318125" y="3432175"/>
            <a:ext cx="44989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您的内容请写在这里您的内容请写在里您的内容请写在这里您的内容您的内容请写在这里</a:t>
            </a:r>
            <a:endPar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23556" name="任意多边形 1"/>
          <p:cNvSpPr>
            <a:spLocks noChangeArrowheads="1"/>
          </p:cNvSpPr>
          <p:nvPr/>
        </p:nvSpPr>
        <p:spPr bwMode="auto">
          <a:xfrm rot="9257144">
            <a:off x="5945188" y="4556125"/>
            <a:ext cx="1797050" cy="509588"/>
          </a:xfrm>
          <a:custGeom>
            <a:avLst/>
            <a:gdLst>
              <a:gd name="T0" fmla="*/ 0 w 2085975"/>
              <a:gd name="T1" fmla="*/ 0 h 590550"/>
              <a:gd name="T2" fmla="*/ 1797050 w 2085975"/>
              <a:gd name="T3" fmla="*/ 0 h 590550"/>
              <a:gd name="T4" fmla="*/ 898525 w 2085975"/>
              <a:gd name="T5" fmla="*/ 509588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23557" name="任意多边形 2"/>
          <p:cNvSpPr>
            <a:spLocks noChangeArrowheads="1"/>
          </p:cNvSpPr>
          <p:nvPr/>
        </p:nvSpPr>
        <p:spPr bwMode="auto">
          <a:xfrm rot="-9257142">
            <a:off x="4549775" y="4556125"/>
            <a:ext cx="1797050" cy="509588"/>
          </a:xfrm>
          <a:custGeom>
            <a:avLst/>
            <a:gdLst>
              <a:gd name="T0" fmla="*/ 0 w 2085975"/>
              <a:gd name="T1" fmla="*/ 0 h 590550"/>
              <a:gd name="T2" fmla="*/ 1797050 w 2085975"/>
              <a:gd name="T3" fmla="*/ 0 h 590550"/>
              <a:gd name="T4" fmla="*/ 898525 w 2085975"/>
              <a:gd name="T5" fmla="*/ 509588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23558" name="任意多边形 3"/>
          <p:cNvSpPr>
            <a:spLocks noChangeArrowheads="1"/>
          </p:cNvSpPr>
          <p:nvPr/>
        </p:nvSpPr>
        <p:spPr bwMode="auto">
          <a:xfrm rot="-6171429">
            <a:off x="3679825" y="3465513"/>
            <a:ext cx="1797050" cy="508000"/>
          </a:xfrm>
          <a:custGeom>
            <a:avLst/>
            <a:gdLst>
              <a:gd name="T0" fmla="*/ 0 w 2085975"/>
              <a:gd name="T1" fmla="*/ 0 h 590550"/>
              <a:gd name="T2" fmla="*/ 1797050 w 2085975"/>
              <a:gd name="T3" fmla="*/ 0 h 590550"/>
              <a:gd name="T4" fmla="*/ 898525 w 2085975"/>
              <a:gd name="T5" fmla="*/ 508000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23559" name="任意多边形 4"/>
          <p:cNvSpPr>
            <a:spLocks noChangeArrowheads="1"/>
          </p:cNvSpPr>
          <p:nvPr/>
        </p:nvSpPr>
        <p:spPr bwMode="auto">
          <a:xfrm rot="-3085714">
            <a:off x="3990181" y="2104232"/>
            <a:ext cx="1795463" cy="508000"/>
          </a:xfrm>
          <a:custGeom>
            <a:avLst/>
            <a:gdLst>
              <a:gd name="T0" fmla="*/ 0 w 2085975"/>
              <a:gd name="T1" fmla="*/ 0 h 590550"/>
              <a:gd name="T2" fmla="*/ 1795463 w 2085975"/>
              <a:gd name="T3" fmla="*/ 0 h 590550"/>
              <a:gd name="T4" fmla="*/ 897732 w 2085975"/>
              <a:gd name="T5" fmla="*/ 508000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23560" name="任意多边形 5"/>
          <p:cNvSpPr>
            <a:spLocks noChangeArrowheads="1"/>
          </p:cNvSpPr>
          <p:nvPr/>
        </p:nvSpPr>
        <p:spPr bwMode="auto">
          <a:xfrm>
            <a:off x="5248275" y="1500188"/>
            <a:ext cx="1795463" cy="508000"/>
          </a:xfrm>
          <a:custGeom>
            <a:avLst/>
            <a:gdLst>
              <a:gd name="T0" fmla="*/ 0 w 2085975"/>
              <a:gd name="T1" fmla="*/ 0 h 590550"/>
              <a:gd name="T2" fmla="*/ 1795463 w 2085975"/>
              <a:gd name="T3" fmla="*/ 0 h 590550"/>
              <a:gd name="T4" fmla="*/ 897732 w 2085975"/>
              <a:gd name="T5" fmla="*/ 508000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23561" name="任意多边形 6"/>
          <p:cNvSpPr>
            <a:spLocks noChangeArrowheads="1"/>
          </p:cNvSpPr>
          <p:nvPr/>
        </p:nvSpPr>
        <p:spPr bwMode="auto">
          <a:xfrm rot="3085714">
            <a:off x="6505575" y="2103438"/>
            <a:ext cx="1795463" cy="509587"/>
          </a:xfrm>
          <a:custGeom>
            <a:avLst/>
            <a:gdLst>
              <a:gd name="T0" fmla="*/ 0 w 2085975"/>
              <a:gd name="T1" fmla="*/ 0 h 590550"/>
              <a:gd name="T2" fmla="*/ 1795463 w 2085975"/>
              <a:gd name="T3" fmla="*/ 0 h 590550"/>
              <a:gd name="T4" fmla="*/ 897732 w 2085975"/>
              <a:gd name="T5" fmla="*/ 509587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23562" name="任意多边形 7"/>
          <p:cNvSpPr>
            <a:spLocks noChangeArrowheads="1"/>
          </p:cNvSpPr>
          <p:nvPr/>
        </p:nvSpPr>
        <p:spPr bwMode="auto">
          <a:xfrm rot="6171428">
            <a:off x="6814344" y="3464719"/>
            <a:ext cx="1797050" cy="509588"/>
          </a:xfrm>
          <a:custGeom>
            <a:avLst/>
            <a:gdLst>
              <a:gd name="T0" fmla="*/ 0 w 2085975"/>
              <a:gd name="T1" fmla="*/ 0 h 590550"/>
              <a:gd name="T2" fmla="*/ 1797050 w 2085975"/>
              <a:gd name="T3" fmla="*/ 0 h 590550"/>
              <a:gd name="T4" fmla="*/ 898525 w 2085975"/>
              <a:gd name="T5" fmla="*/ 509588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23563" name="矩形 3"/>
          <p:cNvSpPr>
            <a:spLocks noChangeArrowheads="1"/>
          </p:cNvSpPr>
          <p:nvPr/>
        </p:nvSpPr>
        <p:spPr bwMode="auto">
          <a:xfrm>
            <a:off x="5164138" y="2997200"/>
            <a:ext cx="20177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3200" b="1">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a:p>
        </p:txBody>
      </p:sp>
      <p:sp>
        <p:nvSpPr>
          <p:cNvPr id="23564" name="矩形 9"/>
          <p:cNvSpPr>
            <a:spLocks noChangeArrowheads="1"/>
          </p:cNvSpPr>
          <p:nvPr/>
        </p:nvSpPr>
        <p:spPr bwMode="auto">
          <a:xfrm>
            <a:off x="5438775" y="768350"/>
            <a:ext cx="14160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点击添加文本</a:t>
            </a:r>
          </a:p>
        </p:txBody>
      </p:sp>
      <p:sp>
        <p:nvSpPr>
          <p:cNvPr id="23565" name="矩形 10"/>
          <p:cNvSpPr>
            <a:spLocks noChangeArrowheads="1"/>
          </p:cNvSpPr>
          <p:nvPr/>
        </p:nvSpPr>
        <p:spPr bwMode="auto">
          <a:xfrm>
            <a:off x="8229600" y="1776413"/>
            <a:ext cx="1416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a:p>
        </p:txBody>
      </p:sp>
      <p:sp>
        <p:nvSpPr>
          <p:cNvPr id="23566" name="矩形 11"/>
          <p:cNvSpPr>
            <a:spLocks noChangeArrowheads="1"/>
          </p:cNvSpPr>
          <p:nvPr/>
        </p:nvSpPr>
        <p:spPr bwMode="auto">
          <a:xfrm>
            <a:off x="8589963" y="3643313"/>
            <a:ext cx="1416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a:p>
        </p:txBody>
      </p:sp>
      <p:sp>
        <p:nvSpPr>
          <p:cNvPr id="23567" name="矩形 12"/>
          <p:cNvSpPr>
            <a:spLocks noChangeArrowheads="1"/>
          </p:cNvSpPr>
          <p:nvPr/>
        </p:nvSpPr>
        <p:spPr bwMode="auto">
          <a:xfrm>
            <a:off x="7526338" y="5057775"/>
            <a:ext cx="1416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a:p>
        </p:txBody>
      </p:sp>
      <p:sp>
        <p:nvSpPr>
          <p:cNvPr id="23568" name="矩形 13"/>
          <p:cNvSpPr>
            <a:spLocks noChangeArrowheads="1"/>
          </p:cNvSpPr>
          <p:nvPr/>
        </p:nvSpPr>
        <p:spPr bwMode="auto">
          <a:xfrm>
            <a:off x="3265488" y="5057775"/>
            <a:ext cx="1416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a:p>
        </p:txBody>
      </p:sp>
      <p:sp>
        <p:nvSpPr>
          <p:cNvPr id="23569" name="矩形 14"/>
          <p:cNvSpPr>
            <a:spLocks noChangeArrowheads="1"/>
          </p:cNvSpPr>
          <p:nvPr/>
        </p:nvSpPr>
        <p:spPr bwMode="auto">
          <a:xfrm>
            <a:off x="2276475" y="3643313"/>
            <a:ext cx="1416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a:p>
        </p:txBody>
      </p:sp>
      <p:sp>
        <p:nvSpPr>
          <p:cNvPr id="23570" name="矩形 15"/>
          <p:cNvSpPr>
            <a:spLocks noChangeArrowheads="1"/>
          </p:cNvSpPr>
          <p:nvPr/>
        </p:nvSpPr>
        <p:spPr bwMode="auto">
          <a:xfrm>
            <a:off x="2625725" y="1776413"/>
            <a:ext cx="1416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a:p>
        </p:txBody>
      </p:sp>
      <p:sp>
        <p:nvSpPr>
          <p:cNvPr id="23571" name="矩形 16"/>
          <p:cNvSpPr>
            <a:spLocks noChangeArrowheads="1"/>
          </p:cNvSpPr>
          <p:nvPr/>
        </p:nvSpPr>
        <p:spPr bwMode="auto">
          <a:xfrm>
            <a:off x="2547938" y="2109788"/>
            <a:ext cx="15700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这里输入简单字概述</a:t>
            </a:r>
            <a:endParaRPr lang="zh-CN" altLang="en-US" sz="1200">
              <a:solidFill>
                <a:srgbClr val="FF7182"/>
              </a:solidFill>
              <a:latin typeface="Calibri" panose="020F0502020204030204" pitchFamily="34" charset="0"/>
              <a:sym typeface="宋体" panose="02010600030101010101" pitchFamily="2" charset="-122"/>
            </a:endParaRPr>
          </a:p>
        </p:txBody>
      </p:sp>
      <p:sp>
        <p:nvSpPr>
          <p:cNvPr id="23572" name="矩形 17"/>
          <p:cNvSpPr>
            <a:spLocks noChangeArrowheads="1"/>
          </p:cNvSpPr>
          <p:nvPr/>
        </p:nvSpPr>
        <p:spPr bwMode="auto">
          <a:xfrm>
            <a:off x="8151813" y="2105025"/>
            <a:ext cx="1570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这里输入简单字概述</a:t>
            </a:r>
            <a:endParaRPr lang="zh-CN" altLang="en-US" sz="1200">
              <a:solidFill>
                <a:srgbClr val="FF7182"/>
              </a:solidFill>
              <a:latin typeface="Calibri" panose="020F0502020204030204" pitchFamily="34" charset="0"/>
              <a:sym typeface="宋体" panose="02010600030101010101" pitchFamily="2" charset="-122"/>
            </a:endParaRPr>
          </a:p>
        </p:txBody>
      </p:sp>
      <p:sp>
        <p:nvSpPr>
          <p:cNvPr id="23573" name="矩形 18"/>
          <p:cNvSpPr>
            <a:spLocks noChangeArrowheads="1"/>
          </p:cNvSpPr>
          <p:nvPr/>
        </p:nvSpPr>
        <p:spPr bwMode="auto">
          <a:xfrm>
            <a:off x="2200275" y="3970338"/>
            <a:ext cx="157003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这里输入简单字概述</a:t>
            </a:r>
            <a:endParaRPr lang="zh-CN" altLang="en-US" sz="1200">
              <a:solidFill>
                <a:srgbClr val="62A0CA"/>
              </a:solidFill>
              <a:latin typeface="Calibri" panose="020F0502020204030204" pitchFamily="34" charset="0"/>
              <a:sym typeface="宋体" panose="02010600030101010101" pitchFamily="2" charset="-122"/>
            </a:endParaRPr>
          </a:p>
        </p:txBody>
      </p:sp>
      <p:sp>
        <p:nvSpPr>
          <p:cNvPr id="23574" name="矩形 19"/>
          <p:cNvSpPr>
            <a:spLocks noChangeArrowheads="1"/>
          </p:cNvSpPr>
          <p:nvPr/>
        </p:nvSpPr>
        <p:spPr bwMode="auto">
          <a:xfrm>
            <a:off x="8580438" y="3968750"/>
            <a:ext cx="1570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这里输入简单字概述</a:t>
            </a:r>
            <a:endParaRPr lang="zh-CN" altLang="en-US" sz="1200">
              <a:solidFill>
                <a:srgbClr val="62A0CA"/>
              </a:solidFill>
              <a:latin typeface="Calibri" panose="020F0502020204030204" pitchFamily="34" charset="0"/>
              <a:sym typeface="宋体" panose="02010600030101010101" pitchFamily="2" charset="-122"/>
            </a:endParaRPr>
          </a:p>
        </p:txBody>
      </p:sp>
      <p:sp>
        <p:nvSpPr>
          <p:cNvPr id="23575" name="矩形 20"/>
          <p:cNvSpPr>
            <a:spLocks noChangeArrowheads="1"/>
          </p:cNvSpPr>
          <p:nvPr/>
        </p:nvSpPr>
        <p:spPr bwMode="auto">
          <a:xfrm>
            <a:off x="3232150" y="5348288"/>
            <a:ext cx="1570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这里输入简单字概述</a:t>
            </a:r>
            <a:endParaRPr lang="zh-CN" altLang="en-US" sz="1200">
              <a:solidFill>
                <a:srgbClr val="FF7182"/>
              </a:solidFill>
              <a:latin typeface="Calibri" panose="020F0502020204030204" pitchFamily="34" charset="0"/>
              <a:sym typeface="宋体" panose="02010600030101010101" pitchFamily="2" charset="-122"/>
            </a:endParaRPr>
          </a:p>
        </p:txBody>
      </p:sp>
      <p:sp>
        <p:nvSpPr>
          <p:cNvPr id="23576" name="矩形 21"/>
          <p:cNvSpPr>
            <a:spLocks noChangeArrowheads="1"/>
          </p:cNvSpPr>
          <p:nvPr/>
        </p:nvSpPr>
        <p:spPr bwMode="auto">
          <a:xfrm>
            <a:off x="7454900" y="5391150"/>
            <a:ext cx="15684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这里输入简单字概述</a:t>
            </a:r>
            <a:endParaRPr lang="zh-CN" altLang="en-US" sz="1200">
              <a:solidFill>
                <a:srgbClr val="FF7182"/>
              </a:solidFill>
              <a:latin typeface="Calibri" panose="020F0502020204030204" pitchFamily="34" charset="0"/>
              <a:sym typeface="宋体" panose="02010600030101010101" pitchFamily="2" charset="-122"/>
            </a:endParaRPr>
          </a:p>
        </p:txBody>
      </p:sp>
      <p:sp>
        <p:nvSpPr>
          <p:cNvPr id="23577" name="矩形 23"/>
          <p:cNvSpPr>
            <a:spLocks noChangeArrowheads="1"/>
          </p:cNvSpPr>
          <p:nvPr/>
        </p:nvSpPr>
        <p:spPr bwMode="auto">
          <a:xfrm>
            <a:off x="5360988" y="1106488"/>
            <a:ext cx="1570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这里输入简单字概述</a:t>
            </a:r>
            <a:endParaRPr lang="zh-CN" altLang="en-US" sz="1200">
              <a:solidFill>
                <a:srgbClr val="62A0CA"/>
              </a:solidFill>
              <a:latin typeface="Calibri" panose="020F0502020204030204" pitchFamily="34" charset="0"/>
              <a:sym typeface="宋体" panose="0201060003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24580" name="文本框 4"/>
          <p:cNvSpPr>
            <a:spLocks noChangeArrowheads="1"/>
          </p:cNvSpPr>
          <p:nvPr/>
        </p:nvSpPr>
        <p:spPr bwMode="auto">
          <a:xfrm>
            <a:off x="7431088" y="2217738"/>
            <a:ext cx="3868737"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16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en-US" altLang="zh-CN" sz="16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30000"/>
              </a:lnSpc>
            </a:pPr>
            <a:r>
              <a:rPr lang="zh-CN" altLang="en-US" sz="16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添加内容添加内容添加内容添加内容</a:t>
            </a:r>
          </a:p>
        </p:txBody>
      </p:sp>
      <p:sp>
        <p:nvSpPr>
          <p:cNvPr id="24581" name="文本框 4"/>
          <p:cNvSpPr>
            <a:spLocks noChangeArrowheads="1"/>
          </p:cNvSpPr>
          <p:nvPr/>
        </p:nvSpPr>
        <p:spPr bwMode="auto">
          <a:xfrm>
            <a:off x="7245350" y="2676525"/>
            <a:ext cx="386873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endParaRPr lang="zh-CN" altLang="zh-CN" sz="1000">
              <a:solidFill>
                <a:srgbClr val="5C5C5C"/>
              </a:solidFill>
              <a:ea typeface="微软雅黑" panose="020B0503020204020204" pitchFamily="34" charset="-122"/>
              <a:sym typeface="Arial" panose="020B0604020202020204" pitchFamily="34" charset="0"/>
            </a:endParaRPr>
          </a:p>
        </p:txBody>
      </p:sp>
      <p:sp>
        <p:nvSpPr>
          <p:cNvPr id="24582" name="椭圆 11"/>
          <p:cNvSpPr>
            <a:spLocks noChangeArrowheads="1"/>
          </p:cNvSpPr>
          <p:nvPr/>
        </p:nvSpPr>
        <p:spPr bwMode="auto">
          <a:xfrm>
            <a:off x="6457950" y="3232150"/>
            <a:ext cx="787400" cy="788988"/>
          </a:xfrm>
          <a:prstGeom prst="ellipse">
            <a:avLst/>
          </a:pr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EEDCA3"/>
              </a:solidFill>
              <a:latin typeface="宋体" panose="02010600030101010101" pitchFamily="2" charset="-122"/>
              <a:sym typeface="宋体" panose="02010600030101010101" pitchFamily="2" charset="-122"/>
            </a:endParaRPr>
          </a:p>
        </p:txBody>
      </p:sp>
      <p:sp>
        <p:nvSpPr>
          <p:cNvPr id="24583" name="椭圆 13"/>
          <p:cNvSpPr>
            <a:spLocks noChangeArrowheads="1"/>
          </p:cNvSpPr>
          <p:nvPr/>
        </p:nvSpPr>
        <p:spPr bwMode="auto">
          <a:xfrm>
            <a:off x="6457950" y="2255838"/>
            <a:ext cx="787400" cy="785812"/>
          </a:xfrm>
          <a:prstGeom prst="ellipse">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C51C29"/>
              </a:solidFill>
              <a:latin typeface="宋体" panose="02010600030101010101" pitchFamily="2" charset="-122"/>
              <a:sym typeface="宋体" panose="02010600030101010101" pitchFamily="2" charset="-122"/>
            </a:endParaRPr>
          </a:p>
        </p:txBody>
      </p:sp>
      <p:sp>
        <p:nvSpPr>
          <p:cNvPr id="24584" name="椭圆 15"/>
          <p:cNvSpPr>
            <a:spLocks noChangeArrowheads="1"/>
          </p:cNvSpPr>
          <p:nvPr/>
        </p:nvSpPr>
        <p:spPr bwMode="auto">
          <a:xfrm>
            <a:off x="6457950" y="4210050"/>
            <a:ext cx="787400" cy="788988"/>
          </a:xfrm>
          <a:prstGeom prst="ellipse">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C51C29"/>
              </a:solidFill>
              <a:latin typeface="宋体" panose="02010600030101010101" pitchFamily="2" charset="-122"/>
              <a:sym typeface="宋体" panose="02010600030101010101" pitchFamily="2" charset="-122"/>
            </a:endParaRPr>
          </a:p>
        </p:txBody>
      </p:sp>
      <p:sp>
        <p:nvSpPr>
          <p:cNvPr id="24585" name="椭圆 17"/>
          <p:cNvSpPr>
            <a:spLocks noChangeArrowheads="1"/>
          </p:cNvSpPr>
          <p:nvPr/>
        </p:nvSpPr>
        <p:spPr bwMode="auto">
          <a:xfrm>
            <a:off x="6457950" y="5187950"/>
            <a:ext cx="787400" cy="787400"/>
          </a:xfrm>
          <a:prstGeom prst="ellipse">
            <a:avLst/>
          </a:pr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EEDCA3"/>
              </a:solidFill>
              <a:latin typeface="宋体" panose="02010600030101010101" pitchFamily="2" charset="-122"/>
              <a:sym typeface="宋体" panose="02010600030101010101" pitchFamily="2" charset="-122"/>
            </a:endParaRPr>
          </a:p>
        </p:txBody>
      </p:sp>
      <p:sp>
        <p:nvSpPr>
          <p:cNvPr id="24586" name="TextBox 15"/>
          <p:cNvSpPr>
            <a:spLocks noChangeArrowheads="1"/>
          </p:cNvSpPr>
          <p:nvPr/>
        </p:nvSpPr>
        <p:spPr bwMode="auto">
          <a:xfrm>
            <a:off x="1144588" y="903288"/>
            <a:ext cx="9872662"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pic>
        <p:nvPicPr>
          <p:cNvPr id="24587" name="图片 20"/>
          <p:cNvPicPr>
            <a:picLocks noChangeAspect="1" noChangeArrowheads="1"/>
          </p:cNvPicPr>
          <p:nvPr/>
        </p:nvPicPr>
        <p:blipFill>
          <a:blip r:embed="rId3">
            <a:extLst>
              <a:ext uri="{28A0092B-C50C-407E-A947-70E740481C1C}">
                <a14:useLocalDpi xmlns:a14="http://schemas.microsoft.com/office/drawing/2010/main" val="0"/>
              </a:ext>
            </a:extLst>
          </a:blip>
          <a:srcRect r="635" b="10454"/>
          <a:stretch>
            <a:fillRect/>
          </a:stretch>
        </p:blipFill>
        <p:spPr bwMode="auto">
          <a:xfrm>
            <a:off x="1144588" y="2590800"/>
            <a:ext cx="4960937"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8" name="文本框 4"/>
          <p:cNvSpPr>
            <a:spLocks noChangeArrowheads="1"/>
          </p:cNvSpPr>
          <p:nvPr/>
        </p:nvSpPr>
        <p:spPr bwMode="auto">
          <a:xfrm>
            <a:off x="7431088" y="3259138"/>
            <a:ext cx="3868737"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16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en-US" altLang="zh-CN" sz="16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30000"/>
              </a:lnSpc>
            </a:pPr>
            <a:r>
              <a:rPr lang="zh-CN" altLang="en-US" sz="16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添加内容添加内容添加内容添加内容</a:t>
            </a:r>
          </a:p>
        </p:txBody>
      </p:sp>
      <p:sp>
        <p:nvSpPr>
          <p:cNvPr id="24589" name="文本框 4"/>
          <p:cNvSpPr>
            <a:spLocks noChangeArrowheads="1"/>
          </p:cNvSpPr>
          <p:nvPr/>
        </p:nvSpPr>
        <p:spPr bwMode="auto">
          <a:xfrm>
            <a:off x="7431088" y="4210050"/>
            <a:ext cx="3868737"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16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en-US" altLang="zh-CN" sz="16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30000"/>
              </a:lnSpc>
            </a:pPr>
            <a:r>
              <a:rPr lang="zh-CN" altLang="en-US" sz="16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添加内容添加内容添加内容添加内容</a:t>
            </a:r>
          </a:p>
        </p:txBody>
      </p:sp>
      <p:sp>
        <p:nvSpPr>
          <p:cNvPr id="24590" name="文本框 4"/>
          <p:cNvSpPr>
            <a:spLocks noChangeArrowheads="1"/>
          </p:cNvSpPr>
          <p:nvPr/>
        </p:nvSpPr>
        <p:spPr bwMode="auto">
          <a:xfrm>
            <a:off x="7431088" y="5187950"/>
            <a:ext cx="3868737"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16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en-US" altLang="zh-CN" sz="16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30000"/>
              </a:lnSpc>
            </a:pPr>
            <a:r>
              <a:rPr lang="zh-CN" altLang="en-US" sz="16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添加内容添加内容添加内容添加内容</a:t>
            </a:r>
          </a:p>
        </p:txBody>
      </p:sp>
      <p:sp>
        <p:nvSpPr>
          <p:cNvPr id="24591" name="矩形 1"/>
          <p:cNvSpPr>
            <a:spLocks noChangeArrowheads="1"/>
          </p:cNvSpPr>
          <p:nvPr/>
        </p:nvSpPr>
        <p:spPr bwMode="auto">
          <a:xfrm>
            <a:off x="6594475" y="2384425"/>
            <a:ext cx="5127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a:solidFill>
                  <a:schemeClr val="bg1"/>
                </a:solidFill>
                <a:latin typeface="Impact" panose="020B0806030902050204" pitchFamily="34" charset="0"/>
                <a:sym typeface="Impact" panose="020B0806030902050204" pitchFamily="34" charset="0"/>
              </a:rPr>
              <a:t>01</a:t>
            </a:r>
            <a:endParaRPr lang="zh-CN" altLang="en-US" sz="2800">
              <a:solidFill>
                <a:schemeClr val="bg1"/>
              </a:solidFill>
              <a:latin typeface="Impact" panose="020B0806030902050204" pitchFamily="34" charset="0"/>
              <a:sym typeface="Impact" panose="020B0806030902050204" pitchFamily="34" charset="0"/>
            </a:endParaRPr>
          </a:p>
        </p:txBody>
      </p:sp>
      <p:sp>
        <p:nvSpPr>
          <p:cNvPr id="24592" name="矩形 14"/>
          <p:cNvSpPr>
            <a:spLocks noChangeArrowheads="1"/>
          </p:cNvSpPr>
          <p:nvPr/>
        </p:nvSpPr>
        <p:spPr bwMode="auto">
          <a:xfrm>
            <a:off x="6572250" y="3365500"/>
            <a:ext cx="55721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a:solidFill>
                  <a:schemeClr val="bg1"/>
                </a:solidFill>
                <a:latin typeface="Impact" panose="020B0806030902050204" pitchFamily="34" charset="0"/>
                <a:sym typeface="Impact" panose="020B0806030902050204" pitchFamily="34" charset="0"/>
              </a:rPr>
              <a:t>02</a:t>
            </a:r>
            <a:endParaRPr lang="zh-CN" altLang="en-US" sz="2800">
              <a:solidFill>
                <a:schemeClr val="bg1"/>
              </a:solidFill>
              <a:latin typeface="Impact" panose="020B0806030902050204" pitchFamily="34" charset="0"/>
              <a:sym typeface="Impact" panose="020B0806030902050204" pitchFamily="34" charset="0"/>
            </a:endParaRPr>
          </a:p>
        </p:txBody>
      </p:sp>
      <p:sp>
        <p:nvSpPr>
          <p:cNvPr id="24593" name="矩形 16"/>
          <p:cNvSpPr>
            <a:spLocks noChangeArrowheads="1"/>
          </p:cNvSpPr>
          <p:nvPr/>
        </p:nvSpPr>
        <p:spPr bwMode="auto">
          <a:xfrm>
            <a:off x="6562725" y="4343400"/>
            <a:ext cx="5667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a:solidFill>
                  <a:schemeClr val="bg1"/>
                </a:solidFill>
                <a:latin typeface="Impact" panose="020B0806030902050204" pitchFamily="34" charset="0"/>
                <a:sym typeface="Impact" panose="020B0806030902050204" pitchFamily="34" charset="0"/>
              </a:rPr>
              <a:t>03</a:t>
            </a:r>
            <a:endParaRPr lang="zh-CN" altLang="en-US" sz="2800">
              <a:solidFill>
                <a:schemeClr val="bg1"/>
              </a:solidFill>
              <a:latin typeface="Impact" panose="020B0806030902050204" pitchFamily="34" charset="0"/>
              <a:sym typeface="Impact" panose="020B0806030902050204" pitchFamily="34" charset="0"/>
            </a:endParaRPr>
          </a:p>
        </p:txBody>
      </p:sp>
      <p:sp>
        <p:nvSpPr>
          <p:cNvPr id="24594" name="矩形 18"/>
          <p:cNvSpPr>
            <a:spLocks noChangeArrowheads="1"/>
          </p:cNvSpPr>
          <p:nvPr/>
        </p:nvSpPr>
        <p:spPr bwMode="auto">
          <a:xfrm>
            <a:off x="6572250" y="5332413"/>
            <a:ext cx="5572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a:solidFill>
                  <a:schemeClr val="bg1"/>
                </a:solidFill>
                <a:latin typeface="Impact" panose="020B0806030902050204" pitchFamily="34" charset="0"/>
                <a:sym typeface="Impact" panose="020B0806030902050204" pitchFamily="34" charset="0"/>
              </a:rPr>
              <a:t>04</a:t>
            </a:r>
            <a:endParaRPr lang="zh-CN" altLang="en-US" sz="2800">
              <a:solidFill>
                <a:schemeClr val="bg1"/>
              </a:solidFill>
              <a:latin typeface="Impact" panose="020B0806030902050204" pitchFamily="34" charset="0"/>
              <a:sym typeface="Impact" panose="020B080603090205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grpSp>
        <p:nvGrpSpPr>
          <p:cNvPr id="25604" name="组合 30"/>
          <p:cNvGrpSpPr/>
          <p:nvPr/>
        </p:nvGrpSpPr>
        <p:grpSpPr bwMode="auto">
          <a:xfrm>
            <a:off x="2270125" y="1795463"/>
            <a:ext cx="7553325" cy="1443037"/>
            <a:chOff x="0" y="0"/>
            <a:chExt cx="6032665" cy="1152128"/>
          </a:xfrm>
        </p:grpSpPr>
        <p:sp>
          <p:nvSpPr>
            <p:cNvPr id="25626" name="直接连接符 31"/>
            <p:cNvSpPr>
              <a:spLocks noChangeShapeType="1"/>
            </p:cNvSpPr>
            <p:nvPr/>
          </p:nvSpPr>
          <p:spPr bwMode="auto">
            <a:xfrm>
              <a:off x="0" y="504056"/>
              <a:ext cx="6032665" cy="1"/>
            </a:xfrm>
            <a:prstGeom prst="line">
              <a:avLst/>
            </a:prstGeom>
            <a:noFill/>
            <a:ln w="6350">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cxnSp>
          <p:nvCxnSpPr>
            <p:cNvPr id="25627" name="直接箭头连接符 32"/>
            <p:cNvCxnSpPr>
              <a:cxnSpLocks noChangeShapeType="1"/>
            </p:cNvCxnSpPr>
            <p:nvPr/>
          </p:nvCxnSpPr>
          <p:spPr bwMode="auto">
            <a:xfrm>
              <a:off x="0" y="504056"/>
              <a:ext cx="1" cy="648072"/>
            </a:xfrm>
            <a:prstGeom prst="straightConnector1">
              <a:avLst/>
            </a:prstGeom>
            <a:noFill/>
            <a:ln w="6350">
              <a:solidFill>
                <a:srgbClr val="A5A5A5"/>
              </a:solidFill>
              <a:bevel/>
              <a:tailEnd type="arrow" w="med" len="med"/>
            </a:ln>
            <a:extLst>
              <a:ext uri="{909E8E84-426E-40DD-AFC4-6F175D3DCCD1}">
                <a14:hiddenFill xmlns:a14="http://schemas.microsoft.com/office/drawing/2010/main">
                  <a:noFill/>
                </a14:hiddenFill>
              </a:ext>
            </a:extLst>
          </p:spPr>
        </p:cxnSp>
        <p:cxnSp>
          <p:nvCxnSpPr>
            <p:cNvPr id="25628" name="直接箭头连接符 33"/>
            <p:cNvCxnSpPr>
              <a:cxnSpLocks noChangeShapeType="1"/>
            </p:cNvCxnSpPr>
            <p:nvPr/>
          </p:nvCxnSpPr>
          <p:spPr bwMode="auto">
            <a:xfrm>
              <a:off x="2031485" y="504056"/>
              <a:ext cx="1" cy="648072"/>
            </a:xfrm>
            <a:prstGeom prst="straightConnector1">
              <a:avLst/>
            </a:prstGeom>
            <a:noFill/>
            <a:ln w="6350">
              <a:solidFill>
                <a:srgbClr val="A5A5A5"/>
              </a:solidFill>
              <a:bevel/>
              <a:tailEnd type="arrow" w="med" len="med"/>
            </a:ln>
            <a:extLst>
              <a:ext uri="{909E8E84-426E-40DD-AFC4-6F175D3DCCD1}">
                <a14:hiddenFill xmlns:a14="http://schemas.microsoft.com/office/drawing/2010/main">
                  <a:noFill/>
                </a14:hiddenFill>
              </a:ext>
            </a:extLst>
          </p:spPr>
        </p:cxnSp>
        <p:cxnSp>
          <p:nvCxnSpPr>
            <p:cNvPr id="25629" name="直接箭头连接符 34"/>
            <p:cNvCxnSpPr>
              <a:cxnSpLocks noChangeShapeType="1"/>
            </p:cNvCxnSpPr>
            <p:nvPr/>
          </p:nvCxnSpPr>
          <p:spPr bwMode="auto">
            <a:xfrm>
              <a:off x="4144450" y="504056"/>
              <a:ext cx="1" cy="648072"/>
            </a:xfrm>
            <a:prstGeom prst="straightConnector1">
              <a:avLst/>
            </a:prstGeom>
            <a:noFill/>
            <a:ln w="6350">
              <a:solidFill>
                <a:srgbClr val="A5A5A5"/>
              </a:solidFill>
              <a:bevel/>
              <a:tailEnd type="arrow" w="med" len="med"/>
            </a:ln>
            <a:extLst>
              <a:ext uri="{909E8E84-426E-40DD-AFC4-6F175D3DCCD1}">
                <a14:hiddenFill xmlns:a14="http://schemas.microsoft.com/office/drawing/2010/main">
                  <a:noFill/>
                </a14:hiddenFill>
              </a:ext>
            </a:extLst>
          </p:spPr>
        </p:cxnSp>
        <p:cxnSp>
          <p:nvCxnSpPr>
            <p:cNvPr id="25630" name="直接箭头连接符 35"/>
            <p:cNvCxnSpPr>
              <a:cxnSpLocks noChangeShapeType="1"/>
            </p:cNvCxnSpPr>
            <p:nvPr/>
          </p:nvCxnSpPr>
          <p:spPr bwMode="auto">
            <a:xfrm>
              <a:off x="6030758" y="504056"/>
              <a:ext cx="1" cy="648072"/>
            </a:xfrm>
            <a:prstGeom prst="straightConnector1">
              <a:avLst/>
            </a:prstGeom>
            <a:noFill/>
            <a:ln w="6350">
              <a:solidFill>
                <a:srgbClr val="A5A5A5"/>
              </a:solidFill>
              <a:bevel/>
              <a:tailEnd type="arrow" w="med" len="med"/>
            </a:ln>
            <a:extLst>
              <a:ext uri="{909E8E84-426E-40DD-AFC4-6F175D3DCCD1}">
                <a14:hiddenFill xmlns:a14="http://schemas.microsoft.com/office/drawing/2010/main">
                  <a:noFill/>
                </a14:hiddenFill>
              </a:ext>
            </a:extLst>
          </p:spPr>
        </p:cxnSp>
        <p:sp>
          <p:nvSpPr>
            <p:cNvPr id="25631" name="直接连接符 36"/>
            <p:cNvSpPr>
              <a:spLocks noChangeShapeType="1"/>
            </p:cNvSpPr>
            <p:nvPr/>
          </p:nvSpPr>
          <p:spPr bwMode="auto">
            <a:xfrm flipH="1">
              <a:off x="3080337" y="0"/>
              <a:ext cx="1" cy="504056"/>
            </a:xfrm>
            <a:prstGeom prst="line">
              <a:avLst/>
            </a:prstGeom>
            <a:noFill/>
            <a:ln w="6350">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sp>
        <p:nvSpPr>
          <p:cNvPr id="25605" name="TextBox 29"/>
          <p:cNvSpPr>
            <a:spLocks noChangeArrowheads="1"/>
          </p:cNvSpPr>
          <p:nvPr/>
        </p:nvSpPr>
        <p:spPr bwMode="auto">
          <a:xfrm>
            <a:off x="927100" y="4035425"/>
            <a:ext cx="25241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14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a:p>
            <a:pPr algn="ctr" eaLnBrk="1" hangingPunct="1">
              <a:lnSpc>
                <a:spcPct val="150000"/>
              </a:lnSpc>
            </a:pPr>
            <a:r>
              <a:rPr lang="zh-CN" altLang="en-US" sz="14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a:p>
        </p:txBody>
      </p:sp>
      <p:sp>
        <p:nvSpPr>
          <p:cNvPr id="25606" name="TextBox 30"/>
          <p:cNvSpPr>
            <a:spLocks noChangeArrowheads="1"/>
          </p:cNvSpPr>
          <p:nvPr/>
        </p:nvSpPr>
        <p:spPr bwMode="auto">
          <a:xfrm>
            <a:off x="3451225" y="4035425"/>
            <a:ext cx="25241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14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a:p>
            <a:pPr algn="ctr" eaLnBrk="1" hangingPunct="1">
              <a:lnSpc>
                <a:spcPct val="150000"/>
              </a:lnSpc>
            </a:pPr>
            <a:r>
              <a:rPr lang="zh-CN" altLang="en-US" sz="14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a:p>
        </p:txBody>
      </p:sp>
      <p:sp>
        <p:nvSpPr>
          <p:cNvPr id="25607" name="TextBox 31"/>
          <p:cNvSpPr>
            <a:spLocks noChangeArrowheads="1"/>
          </p:cNvSpPr>
          <p:nvPr/>
        </p:nvSpPr>
        <p:spPr bwMode="auto">
          <a:xfrm>
            <a:off x="6065838" y="4035425"/>
            <a:ext cx="2525712"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14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a:p>
            <a:pPr algn="ctr" eaLnBrk="1" hangingPunct="1">
              <a:lnSpc>
                <a:spcPct val="150000"/>
              </a:lnSpc>
            </a:pPr>
            <a:r>
              <a:rPr lang="zh-CN" altLang="en-US" sz="14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a:p>
        </p:txBody>
      </p:sp>
      <p:sp>
        <p:nvSpPr>
          <p:cNvPr id="25608" name="TextBox 32"/>
          <p:cNvSpPr>
            <a:spLocks noChangeArrowheads="1"/>
          </p:cNvSpPr>
          <p:nvPr/>
        </p:nvSpPr>
        <p:spPr bwMode="auto">
          <a:xfrm>
            <a:off x="8770938" y="4035425"/>
            <a:ext cx="2525712"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14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a:p>
            <a:pPr algn="ctr" eaLnBrk="1" hangingPunct="1">
              <a:lnSpc>
                <a:spcPct val="150000"/>
              </a:lnSpc>
            </a:pPr>
            <a:r>
              <a:rPr lang="zh-CN" altLang="en-US" sz="14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a:p>
        </p:txBody>
      </p:sp>
      <p:sp>
        <p:nvSpPr>
          <p:cNvPr id="25609" name="等腰三角形 41"/>
          <p:cNvSpPr>
            <a:spLocks noChangeArrowheads="1"/>
          </p:cNvSpPr>
          <p:nvPr/>
        </p:nvSpPr>
        <p:spPr bwMode="auto">
          <a:xfrm rot="5400000">
            <a:off x="3565525" y="5413375"/>
            <a:ext cx="361950" cy="311150"/>
          </a:xfrm>
          <a:prstGeom prst="triangle">
            <a:avLst>
              <a:gd name="adj" fmla="val 50000"/>
            </a:avLst>
          </a:prstGeom>
          <a:solidFill>
            <a:srgbClr val="7F7F7F"/>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9DC0DC"/>
              </a:solidFill>
              <a:latin typeface="宋体" panose="02010600030101010101" pitchFamily="2" charset="-122"/>
              <a:sym typeface="宋体" panose="02010600030101010101" pitchFamily="2" charset="-122"/>
            </a:endParaRPr>
          </a:p>
        </p:txBody>
      </p:sp>
      <p:grpSp>
        <p:nvGrpSpPr>
          <p:cNvPr id="25610" name="组合 43"/>
          <p:cNvGrpSpPr/>
          <p:nvPr/>
        </p:nvGrpSpPr>
        <p:grpSpPr bwMode="auto">
          <a:xfrm>
            <a:off x="4657725" y="1074738"/>
            <a:ext cx="2906713" cy="720725"/>
            <a:chOff x="0" y="0"/>
            <a:chExt cx="2320263" cy="576064"/>
          </a:xfrm>
        </p:grpSpPr>
        <p:sp>
          <p:nvSpPr>
            <p:cNvPr id="25624" name="矩形 44"/>
            <p:cNvSpPr>
              <a:spLocks noChangeArrowheads="1"/>
            </p:cNvSpPr>
            <p:nvPr/>
          </p:nvSpPr>
          <p:spPr bwMode="auto">
            <a:xfrm>
              <a:off x="0" y="0"/>
              <a:ext cx="2320263" cy="576064"/>
            </a:xfrm>
            <a:prstGeom prst="rect">
              <a:avLst/>
            </a:prstGeom>
            <a:solidFill>
              <a:srgbClr val="A5A5A5"/>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25625" name="TextBox 35"/>
            <p:cNvSpPr>
              <a:spLocks noChangeArrowheads="1"/>
            </p:cNvSpPr>
            <p:nvPr/>
          </p:nvSpPr>
          <p:spPr bwMode="auto">
            <a:xfrm>
              <a:off x="370029" y="128274"/>
              <a:ext cx="1560715" cy="319516"/>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此处输入标题</a:t>
              </a:r>
            </a:p>
          </p:txBody>
        </p:sp>
      </p:grpSp>
      <p:grpSp>
        <p:nvGrpSpPr>
          <p:cNvPr id="25611" name="组合 46"/>
          <p:cNvGrpSpPr/>
          <p:nvPr/>
        </p:nvGrpSpPr>
        <p:grpSpPr bwMode="auto">
          <a:xfrm>
            <a:off x="1016000" y="3238500"/>
            <a:ext cx="2384425" cy="720725"/>
            <a:chOff x="0" y="0"/>
            <a:chExt cx="1904222" cy="576064"/>
          </a:xfrm>
        </p:grpSpPr>
        <p:sp>
          <p:nvSpPr>
            <p:cNvPr id="25622" name="矩形 47"/>
            <p:cNvSpPr>
              <a:spLocks noChangeArrowheads="1"/>
            </p:cNvSpPr>
            <p:nvPr/>
          </p:nvSpPr>
          <p:spPr bwMode="auto">
            <a:xfrm>
              <a:off x="0" y="0"/>
              <a:ext cx="1904222" cy="576064"/>
            </a:xfrm>
            <a:prstGeom prst="rect">
              <a:avLst/>
            </a:pr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chemeClr val="bg1"/>
                </a:solidFill>
                <a:latin typeface="宋体" panose="02010600030101010101" pitchFamily="2" charset="-122"/>
                <a:sym typeface="宋体" panose="02010600030101010101" pitchFamily="2" charset="-122"/>
              </a:endParaRPr>
            </a:p>
          </p:txBody>
        </p:sp>
        <p:sp>
          <p:nvSpPr>
            <p:cNvPr id="25623" name="TextBox 36"/>
            <p:cNvSpPr>
              <a:spLocks noChangeArrowheads="1"/>
            </p:cNvSpPr>
            <p:nvPr/>
          </p:nvSpPr>
          <p:spPr bwMode="auto">
            <a:xfrm>
              <a:off x="325367" y="140563"/>
              <a:ext cx="1253487" cy="294938"/>
            </a:xfrm>
            <a:prstGeom prst="rect">
              <a:avLst/>
            </a:prstGeom>
            <a:solidFill>
              <a:srgbClr val="FF718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此处输入标题</a:t>
              </a:r>
            </a:p>
          </p:txBody>
        </p:sp>
      </p:grpSp>
      <p:grpSp>
        <p:nvGrpSpPr>
          <p:cNvPr id="25612" name="组合 49"/>
          <p:cNvGrpSpPr/>
          <p:nvPr/>
        </p:nvGrpSpPr>
        <p:grpSpPr bwMode="auto">
          <a:xfrm>
            <a:off x="3590925" y="3238500"/>
            <a:ext cx="2384425" cy="720725"/>
            <a:chOff x="0" y="0"/>
            <a:chExt cx="1904222" cy="576064"/>
          </a:xfrm>
        </p:grpSpPr>
        <p:sp>
          <p:nvSpPr>
            <p:cNvPr id="25620" name="矩形 50"/>
            <p:cNvSpPr>
              <a:spLocks noChangeArrowheads="1"/>
            </p:cNvSpPr>
            <p:nvPr/>
          </p:nvSpPr>
          <p:spPr bwMode="auto">
            <a:xfrm>
              <a:off x="0" y="0"/>
              <a:ext cx="1904222" cy="576064"/>
            </a:xfrm>
            <a:prstGeom prst="rect">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chemeClr val="bg1"/>
                </a:solidFill>
                <a:latin typeface="宋体" panose="02010600030101010101" pitchFamily="2" charset="-122"/>
                <a:sym typeface="宋体" panose="02010600030101010101" pitchFamily="2" charset="-122"/>
              </a:endParaRPr>
            </a:p>
          </p:txBody>
        </p:sp>
        <p:sp>
          <p:nvSpPr>
            <p:cNvPr id="25621" name="TextBox 37"/>
            <p:cNvSpPr>
              <a:spLocks noChangeArrowheads="1"/>
            </p:cNvSpPr>
            <p:nvPr/>
          </p:nvSpPr>
          <p:spPr bwMode="auto">
            <a:xfrm>
              <a:off x="325367" y="140563"/>
              <a:ext cx="1253487" cy="294938"/>
            </a:xfrm>
            <a:prstGeom prst="rect">
              <a:avLst/>
            </a:prstGeom>
            <a:solidFill>
              <a:srgbClr val="62A0C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此处输入标题</a:t>
              </a:r>
            </a:p>
          </p:txBody>
        </p:sp>
      </p:grpSp>
      <p:grpSp>
        <p:nvGrpSpPr>
          <p:cNvPr id="25613" name="组合 52"/>
          <p:cNvGrpSpPr/>
          <p:nvPr/>
        </p:nvGrpSpPr>
        <p:grpSpPr bwMode="auto">
          <a:xfrm>
            <a:off x="6207125" y="3238500"/>
            <a:ext cx="2384425" cy="720725"/>
            <a:chOff x="0" y="0"/>
            <a:chExt cx="1904222" cy="576064"/>
          </a:xfrm>
        </p:grpSpPr>
        <p:sp>
          <p:nvSpPr>
            <p:cNvPr id="25618" name="矩形 53"/>
            <p:cNvSpPr>
              <a:spLocks noChangeArrowheads="1"/>
            </p:cNvSpPr>
            <p:nvPr/>
          </p:nvSpPr>
          <p:spPr bwMode="auto">
            <a:xfrm>
              <a:off x="0" y="0"/>
              <a:ext cx="1904222" cy="576064"/>
            </a:xfrm>
            <a:prstGeom prst="rect">
              <a:avLst/>
            </a:pr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chemeClr val="bg1"/>
                </a:solidFill>
                <a:latin typeface="宋体" panose="02010600030101010101" pitchFamily="2" charset="-122"/>
                <a:sym typeface="宋体" panose="02010600030101010101" pitchFamily="2" charset="-122"/>
              </a:endParaRPr>
            </a:p>
          </p:txBody>
        </p:sp>
        <p:sp>
          <p:nvSpPr>
            <p:cNvPr id="25619" name="TextBox 38"/>
            <p:cNvSpPr>
              <a:spLocks noChangeArrowheads="1"/>
            </p:cNvSpPr>
            <p:nvPr/>
          </p:nvSpPr>
          <p:spPr bwMode="auto">
            <a:xfrm>
              <a:off x="325367" y="140563"/>
              <a:ext cx="1253487" cy="294938"/>
            </a:xfrm>
            <a:prstGeom prst="rect">
              <a:avLst/>
            </a:prstGeom>
            <a:solidFill>
              <a:srgbClr val="FF718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此处输入标题</a:t>
              </a:r>
            </a:p>
          </p:txBody>
        </p:sp>
      </p:grpSp>
      <p:grpSp>
        <p:nvGrpSpPr>
          <p:cNvPr id="25614" name="组合 55"/>
          <p:cNvGrpSpPr/>
          <p:nvPr/>
        </p:nvGrpSpPr>
        <p:grpSpPr bwMode="auto">
          <a:xfrm>
            <a:off x="8821738" y="3238500"/>
            <a:ext cx="2384425" cy="720725"/>
            <a:chOff x="0" y="0"/>
            <a:chExt cx="1904222" cy="576064"/>
          </a:xfrm>
        </p:grpSpPr>
        <p:sp>
          <p:nvSpPr>
            <p:cNvPr id="25616" name="矩形 56"/>
            <p:cNvSpPr>
              <a:spLocks noChangeArrowheads="1"/>
            </p:cNvSpPr>
            <p:nvPr/>
          </p:nvSpPr>
          <p:spPr bwMode="auto">
            <a:xfrm>
              <a:off x="0" y="0"/>
              <a:ext cx="1904222" cy="576064"/>
            </a:xfrm>
            <a:prstGeom prst="rect">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chemeClr val="bg1"/>
                </a:solidFill>
                <a:latin typeface="宋体" panose="02010600030101010101" pitchFamily="2" charset="-122"/>
                <a:sym typeface="宋体" panose="02010600030101010101" pitchFamily="2" charset="-122"/>
              </a:endParaRPr>
            </a:p>
          </p:txBody>
        </p:sp>
        <p:sp>
          <p:nvSpPr>
            <p:cNvPr id="25617" name="TextBox 39"/>
            <p:cNvSpPr>
              <a:spLocks noChangeArrowheads="1"/>
            </p:cNvSpPr>
            <p:nvPr/>
          </p:nvSpPr>
          <p:spPr bwMode="auto">
            <a:xfrm>
              <a:off x="325367" y="140563"/>
              <a:ext cx="1253487" cy="294938"/>
            </a:xfrm>
            <a:prstGeom prst="rect">
              <a:avLst/>
            </a:prstGeom>
            <a:solidFill>
              <a:srgbClr val="62A0C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此处输入标题</a:t>
              </a:r>
            </a:p>
          </p:txBody>
        </p:sp>
      </p:grpSp>
      <p:sp>
        <p:nvSpPr>
          <p:cNvPr id="25615" name="矩形 29"/>
          <p:cNvSpPr>
            <a:spLocks noChangeArrowheads="1"/>
          </p:cNvSpPr>
          <p:nvPr/>
        </p:nvSpPr>
        <p:spPr bwMode="auto">
          <a:xfrm>
            <a:off x="4119563" y="5307013"/>
            <a:ext cx="45354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这里输入简单字概述这里输入简单简单的文字概述这里</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输入简单的文字概述简单的文字</a:t>
            </a:r>
            <a:endParaRPr lang="zh-CN" altLang="en-US" sz="1400">
              <a:solidFill>
                <a:srgbClr val="000000"/>
              </a:solidFill>
              <a:latin typeface="Calibri" panose="020F0502020204030204" pitchFamily="34" charset="0"/>
              <a:sym typeface="宋体" panose="0201060003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26628" name="等腰三角形 6"/>
          <p:cNvSpPr>
            <a:spLocks noChangeArrowheads="1"/>
          </p:cNvSpPr>
          <p:nvPr/>
        </p:nvSpPr>
        <p:spPr bwMode="auto">
          <a:xfrm>
            <a:off x="1863725" y="514350"/>
            <a:ext cx="1730375" cy="3394075"/>
          </a:xfrm>
          <a:custGeom>
            <a:avLst/>
            <a:gdLst>
              <a:gd name="T0" fmla="*/ 0 w 1992574"/>
              <a:gd name="T1" fmla="*/ 3394075 h 3903212"/>
              <a:gd name="T2" fmla="*/ 912595 w 1992574"/>
              <a:gd name="T3" fmla="*/ 0 h 3903212"/>
              <a:gd name="T4" fmla="*/ 1730375 w 1992574"/>
              <a:gd name="T5" fmla="*/ 3394075 h 3903212"/>
              <a:gd name="T6" fmla="*/ 0 w 1992574"/>
              <a:gd name="T7" fmla="*/ 3394075 h 3903212"/>
              <a:gd name="T8" fmla="*/ 0 60000 65536"/>
              <a:gd name="T9" fmla="*/ 0 60000 65536"/>
              <a:gd name="T10" fmla="*/ 0 60000 65536"/>
              <a:gd name="T11" fmla="*/ 0 60000 65536"/>
              <a:gd name="T12" fmla="*/ 0 w 1992574"/>
              <a:gd name="T13" fmla="*/ 0 h 3903212"/>
              <a:gd name="T14" fmla="*/ 1992574 w 1992574"/>
              <a:gd name="T15" fmla="*/ 3903212 h 3903212"/>
            </a:gdLst>
            <a:ahLst/>
            <a:cxnLst>
              <a:cxn ang="T8">
                <a:pos x="T0" y="T1"/>
              </a:cxn>
              <a:cxn ang="T9">
                <a:pos x="T2" y="T3"/>
              </a:cxn>
              <a:cxn ang="T10">
                <a:pos x="T4" y="T5"/>
              </a:cxn>
              <a:cxn ang="T11">
                <a:pos x="T6" y="T7"/>
              </a:cxn>
            </a:cxnLst>
            <a:rect l="T12" t="T13" r="T14" b="T15"/>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26629" name="等腰三角形 6"/>
          <p:cNvSpPr>
            <a:spLocks noChangeArrowheads="1"/>
          </p:cNvSpPr>
          <p:nvPr/>
        </p:nvSpPr>
        <p:spPr bwMode="auto">
          <a:xfrm>
            <a:off x="5294313" y="1079500"/>
            <a:ext cx="1719262" cy="2828925"/>
          </a:xfrm>
          <a:custGeom>
            <a:avLst/>
            <a:gdLst>
              <a:gd name="T0" fmla="*/ 0 w 1992574"/>
              <a:gd name="T1" fmla="*/ 2828925 h 3903212"/>
              <a:gd name="T2" fmla="*/ 906734 w 1992574"/>
              <a:gd name="T3" fmla="*/ 0 h 3903212"/>
              <a:gd name="T4" fmla="*/ 1719262 w 1992574"/>
              <a:gd name="T5" fmla="*/ 2828925 h 3903212"/>
              <a:gd name="T6" fmla="*/ 0 w 1992574"/>
              <a:gd name="T7" fmla="*/ 2828925 h 3903212"/>
              <a:gd name="T8" fmla="*/ 0 60000 65536"/>
              <a:gd name="T9" fmla="*/ 0 60000 65536"/>
              <a:gd name="T10" fmla="*/ 0 60000 65536"/>
              <a:gd name="T11" fmla="*/ 0 60000 65536"/>
              <a:gd name="T12" fmla="*/ 0 w 1992574"/>
              <a:gd name="T13" fmla="*/ 0 h 3903212"/>
              <a:gd name="T14" fmla="*/ 1992574 w 1992574"/>
              <a:gd name="T15" fmla="*/ 3903212 h 3903212"/>
            </a:gdLst>
            <a:ahLst/>
            <a:cxnLst>
              <a:cxn ang="T8">
                <a:pos x="T0" y="T1"/>
              </a:cxn>
              <a:cxn ang="T9">
                <a:pos x="T2" y="T3"/>
              </a:cxn>
              <a:cxn ang="T10">
                <a:pos x="T4" y="T5"/>
              </a:cxn>
              <a:cxn ang="T11">
                <a:pos x="T6" y="T7"/>
              </a:cxn>
            </a:cxnLst>
            <a:rect l="T12" t="T13" r="T14" b="T15"/>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26630" name="等腰三角形 6"/>
          <p:cNvSpPr>
            <a:spLocks noChangeArrowheads="1"/>
          </p:cNvSpPr>
          <p:nvPr/>
        </p:nvSpPr>
        <p:spPr bwMode="auto">
          <a:xfrm>
            <a:off x="3584575" y="1666875"/>
            <a:ext cx="1720850" cy="2241550"/>
          </a:xfrm>
          <a:custGeom>
            <a:avLst/>
            <a:gdLst>
              <a:gd name="T0" fmla="*/ 0 w 1992574"/>
              <a:gd name="T1" fmla="*/ 2241550 h 3903212"/>
              <a:gd name="T2" fmla="*/ 907572 w 1992574"/>
              <a:gd name="T3" fmla="*/ 0 h 3903212"/>
              <a:gd name="T4" fmla="*/ 1720850 w 1992574"/>
              <a:gd name="T5" fmla="*/ 2241550 h 3903212"/>
              <a:gd name="T6" fmla="*/ 0 w 1992574"/>
              <a:gd name="T7" fmla="*/ 2241550 h 3903212"/>
              <a:gd name="T8" fmla="*/ 0 60000 65536"/>
              <a:gd name="T9" fmla="*/ 0 60000 65536"/>
              <a:gd name="T10" fmla="*/ 0 60000 65536"/>
              <a:gd name="T11" fmla="*/ 0 60000 65536"/>
              <a:gd name="T12" fmla="*/ 0 w 1992574"/>
              <a:gd name="T13" fmla="*/ 0 h 3903212"/>
              <a:gd name="T14" fmla="*/ 1992574 w 1992574"/>
              <a:gd name="T15" fmla="*/ 3903212 h 3903212"/>
            </a:gdLst>
            <a:ahLst/>
            <a:cxnLst>
              <a:cxn ang="T8">
                <a:pos x="T0" y="T1"/>
              </a:cxn>
              <a:cxn ang="T9">
                <a:pos x="T2" y="T3"/>
              </a:cxn>
              <a:cxn ang="T10">
                <a:pos x="T4" y="T5"/>
              </a:cxn>
              <a:cxn ang="T11">
                <a:pos x="T6" y="T7"/>
              </a:cxn>
            </a:cxnLst>
            <a:rect l="T12" t="T13" r="T14" b="T15"/>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26631" name="等腰三角形 6"/>
          <p:cNvSpPr>
            <a:spLocks noChangeArrowheads="1"/>
          </p:cNvSpPr>
          <p:nvPr/>
        </p:nvSpPr>
        <p:spPr bwMode="auto">
          <a:xfrm>
            <a:off x="7019925" y="1354138"/>
            <a:ext cx="1709738" cy="2554287"/>
          </a:xfrm>
          <a:custGeom>
            <a:avLst/>
            <a:gdLst>
              <a:gd name="T0" fmla="*/ 0 w 1992574"/>
              <a:gd name="T1" fmla="*/ 2554287 h 3903212"/>
              <a:gd name="T2" fmla="*/ 901711 w 1992574"/>
              <a:gd name="T3" fmla="*/ 0 h 3903212"/>
              <a:gd name="T4" fmla="*/ 1709738 w 1992574"/>
              <a:gd name="T5" fmla="*/ 2554287 h 3903212"/>
              <a:gd name="T6" fmla="*/ 0 w 1992574"/>
              <a:gd name="T7" fmla="*/ 2554287 h 3903212"/>
              <a:gd name="T8" fmla="*/ 0 60000 65536"/>
              <a:gd name="T9" fmla="*/ 0 60000 65536"/>
              <a:gd name="T10" fmla="*/ 0 60000 65536"/>
              <a:gd name="T11" fmla="*/ 0 60000 65536"/>
              <a:gd name="T12" fmla="*/ 0 w 1992574"/>
              <a:gd name="T13" fmla="*/ 0 h 3903212"/>
              <a:gd name="T14" fmla="*/ 1992574 w 1992574"/>
              <a:gd name="T15" fmla="*/ 3903212 h 3903212"/>
            </a:gdLst>
            <a:ahLst/>
            <a:cxnLst>
              <a:cxn ang="T8">
                <a:pos x="T0" y="T1"/>
              </a:cxn>
              <a:cxn ang="T9">
                <a:pos x="T2" y="T3"/>
              </a:cxn>
              <a:cxn ang="T10">
                <a:pos x="T4" y="T5"/>
              </a:cxn>
              <a:cxn ang="T11">
                <a:pos x="T6" y="T7"/>
              </a:cxn>
            </a:cxnLst>
            <a:rect l="T12" t="T13" r="T14" b="T15"/>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26632" name="等腰三角形 6"/>
          <p:cNvSpPr>
            <a:spLocks noChangeArrowheads="1"/>
          </p:cNvSpPr>
          <p:nvPr/>
        </p:nvSpPr>
        <p:spPr bwMode="auto">
          <a:xfrm>
            <a:off x="8729663" y="514350"/>
            <a:ext cx="1704975" cy="3394075"/>
          </a:xfrm>
          <a:custGeom>
            <a:avLst/>
            <a:gdLst>
              <a:gd name="T0" fmla="*/ 0 w 1992574"/>
              <a:gd name="T1" fmla="*/ 3394075 h 3903212"/>
              <a:gd name="T2" fmla="*/ 899199 w 1992574"/>
              <a:gd name="T3" fmla="*/ 0 h 3903212"/>
              <a:gd name="T4" fmla="*/ 1704975 w 1992574"/>
              <a:gd name="T5" fmla="*/ 3394075 h 3903212"/>
              <a:gd name="T6" fmla="*/ 0 w 1992574"/>
              <a:gd name="T7" fmla="*/ 3394075 h 3903212"/>
              <a:gd name="T8" fmla="*/ 0 60000 65536"/>
              <a:gd name="T9" fmla="*/ 0 60000 65536"/>
              <a:gd name="T10" fmla="*/ 0 60000 65536"/>
              <a:gd name="T11" fmla="*/ 0 60000 65536"/>
              <a:gd name="T12" fmla="*/ 0 w 1992574"/>
              <a:gd name="T13" fmla="*/ 0 h 3903212"/>
              <a:gd name="T14" fmla="*/ 1992574 w 1992574"/>
              <a:gd name="T15" fmla="*/ 3903212 h 3903212"/>
            </a:gdLst>
            <a:ahLst/>
            <a:cxnLst>
              <a:cxn ang="T8">
                <a:pos x="T0" y="T1"/>
              </a:cxn>
              <a:cxn ang="T9">
                <a:pos x="T2" y="T3"/>
              </a:cxn>
              <a:cxn ang="T10">
                <a:pos x="T4" y="T5"/>
              </a:cxn>
              <a:cxn ang="T11">
                <a:pos x="T6" y="T7"/>
              </a:cxn>
            </a:cxnLst>
            <a:rect l="T12" t="T13" r="T14" b="T15"/>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26633" name="文本框 20"/>
          <p:cNvSpPr>
            <a:spLocks noChangeArrowheads="1"/>
          </p:cNvSpPr>
          <p:nvPr/>
        </p:nvSpPr>
        <p:spPr bwMode="auto">
          <a:xfrm>
            <a:off x="4070350" y="3332163"/>
            <a:ext cx="1076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latin typeface="微软雅黑" panose="020B0503020204020204" pitchFamily="34" charset="-122"/>
                <a:ea typeface="微软雅黑" panose="020B0503020204020204" pitchFamily="34" charset="-122"/>
                <a:sym typeface="Times New Roman" panose="02020603050405020304" pitchFamily="18" charset="0"/>
              </a:rPr>
              <a:t>26%</a:t>
            </a:r>
            <a:endParaRPr lang="zh-CN" altLang="en-US" sz="2400" b="1">
              <a:solidFill>
                <a:schemeClr val="bg1"/>
              </a:solidFill>
              <a:latin typeface="微软雅黑" panose="020B0503020204020204" pitchFamily="34" charset="-122"/>
              <a:ea typeface="微软雅黑" panose="020B0503020204020204" pitchFamily="34" charset="-122"/>
              <a:sym typeface="Times New Roman" panose="02020603050405020304" pitchFamily="18" charset="0"/>
            </a:endParaRPr>
          </a:p>
        </p:txBody>
      </p:sp>
      <p:sp>
        <p:nvSpPr>
          <p:cNvPr id="26634" name="文本框 22"/>
          <p:cNvSpPr>
            <a:spLocks noChangeArrowheads="1"/>
          </p:cNvSpPr>
          <p:nvPr/>
        </p:nvSpPr>
        <p:spPr bwMode="auto">
          <a:xfrm>
            <a:off x="7510463" y="3332163"/>
            <a:ext cx="10779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latin typeface="微软雅黑" panose="020B0503020204020204" pitchFamily="34" charset="-122"/>
                <a:ea typeface="微软雅黑" panose="020B0503020204020204" pitchFamily="34" charset="-122"/>
                <a:sym typeface="Times New Roman" panose="02020603050405020304" pitchFamily="18" charset="0"/>
              </a:rPr>
              <a:t>31%</a:t>
            </a:r>
            <a:endParaRPr lang="zh-CN" altLang="en-US" sz="2400" b="1">
              <a:solidFill>
                <a:schemeClr val="bg1"/>
              </a:solidFill>
              <a:latin typeface="微软雅黑" panose="020B0503020204020204" pitchFamily="34" charset="-122"/>
              <a:ea typeface="微软雅黑" panose="020B0503020204020204" pitchFamily="34" charset="-122"/>
              <a:sym typeface="Times New Roman" panose="02020603050405020304" pitchFamily="18" charset="0"/>
            </a:endParaRPr>
          </a:p>
        </p:txBody>
      </p:sp>
      <p:sp>
        <p:nvSpPr>
          <p:cNvPr id="26635" name="文本框 24"/>
          <p:cNvSpPr>
            <a:spLocks noChangeArrowheads="1"/>
          </p:cNvSpPr>
          <p:nvPr/>
        </p:nvSpPr>
        <p:spPr bwMode="auto">
          <a:xfrm>
            <a:off x="5770563" y="3306763"/>
            <a:ext cx="1076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latin typeface="微软雅黑" panose="020B0503020204020204" pitchFamily="34" charset="-122"/>
                <a:ea typeface="微软雅黑" panose="020B0503020204020204" pitchFamily="34" charset="-122"/>
                <a:sym typeface="Times New Roman" panose="02020603050405020304" pitchFamily="18" charset="0"/>
              </a:rPr>
              <a:t>43%</a:t>
            </a:r>
            <a:endParaRPr lang="zh-CN" altLang="en-US" sz="2400" b="1">
              <a:solidFill>
                <a:schemeClr val="bg1"/>
              </a:solidFill>
              <a:latin typeface="微软雅黑" panose="020B0503020204020204" pitchFamily="34" charset="-122"/>
              <a:ea typeface="微软雅黑" panose="020B0503020204020204" pitchFamily="34" charset="-122"/>
              <a:sym typeface="Times New Roman" panose="02020603050405020304" pitchFamily="18" charset="0"/>
            </a:endParaRPr>
          </a:p>
        </p:txBody>
      </p:sp>
      <p:sp>
        <p:nvSpPr>
          <p:cNvPr id="26636" name="文本框 26"/>
          <p:cNvSpPr>
            <a:spLocks noChangeArrowheads="1"/>
          </p:cNvSpPr>
          <p:nvPr/>
        </p:nvSpPr>
        <p:spPr bwMode="auto">
          <a:xfrm>
            <a:off x="9205913" y="3306763"/>
            <a:ext cx="1076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latin typeface="微软雅黑" panose="020B0503020204020204" pitchFamily="34" charset="-122"/>
                <a:ea typeface="微软雅黑" panose="020B0503020204020204" pitchFamily="34" charset="-122"/>
                <a:sym typeface="Times New Roman" panose="02020603050405020304" pitchFamily="18" charset="0"/>
              </a:rPr>
              <a:t>51%</a:t>
            </a:r>
            <a:endParaRPr lang="zh-CN" altLang="en-US" sz="2400" b="1">
              <a:solidFill>
                <a:schemeClr val="bg1"/>
              </a:solidFill>
              <a:latin typeface="微软雅黑" panose="020B0503020204020204" pitchFamily="34" charset="-122"/>
              <a:ea typeface="微软雅黑" panose="020B0503020204020204" pitchFamily="34" charset="-122"/>
              <a:sym typeface="Times New Roman" panose="02020603050405020304" pitchFamily="18" charset="0"/>
            </a:endParaRPr>
          </a:p>
        </p:txBody>
      </p:sp>
      <p:sp>
        <p:nvSpPr>
          <p:cNvPr id="26637" name="文本框 27"/>
          <p:cNvSpPr>
            <a:spLocks noChangeArrowheads="1"/>
          </p:cNvSpPr>
          <p:nvPr/>
        </p:nvSpPr>
        <p:spPr bwMode="auto">
          <a:xfrm>
            <a:off x="2363788" y="3332163"/>
            <a:ext cx="1076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latin typeface="微软雅黑" panose="020B0503020204020204" pitchFamily="34" charset="-122"/>
                <a:ea typeface="微软雅黑" panose="020B0503020204020204" pitchFamily="34" charset="-122"/>
                <a:sym typeface="Times New Roman" panose="02020603050405020304" pitchFamily="18" charset="0"/>
              </a:rPr>
              <a:t>62%</a:t>
            </a:r>
            <a:endParaRPr lang="zh-CN" altLang="en-US" sz="2400" b="1">
              <a:solidFill>
                <a:schemeClr val="bg1"/>
              </a:solidFill>
              <a:latin typeface="微软雅黑" panose="020B0503020204020204" pitchFamily="34" charset="-122"/>
              <a:ea typeface="微软雅黑" panose="020B0503020204020204" pitchFamily="34" charset="-122"/>
              <a:sym typeface="Times New Roman" panose="02020603050405020304" pitchFamily="18" charset="0"/>
            </a:endParaRPr>
          </a:p>
        </p:txBody>
      </p:sp>
      <p:sp>
        <p:nvSpPr>
          <p:cNvPr id="26638" name="文本框 28"/>
          <p:cNvSpPr>
            <a:spLocks noChangeArrowheads="1"/>
          </p:cNvSpPr>
          <p:nvPr/>
        </p:nvSpPr>
        <p:spPr bwMode="auto">
          <a:xfrm>
            <a:off x="2133600" y="3954463"/>
            <a:ext cx="11493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rgbClr val="FF7182"/>
                </a:solidFill>
                <a:latin typeface="微软雅黑" panose="020B0503020204020204" pitchFamily="34" charset="-122"/>
                <a:ea typeface="微软雅黑" panose="020B0503020204020204" pitchFamily="34" charset="-122"/>
                <a:sym typeface="宋体" panose="02010600030101010101" pitchFamily="2" charset="-122"/>
              </a:rPr>
              <a:t>添加标题</a:t>
            </a:r>
            <a:endParaRPr lang="en-US" altLang="zh-CN" sz="1600">
              <a:solidFill>
                <a:srgbClr val="FF718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6639" name="文本框 29"/>
          <p:cNvSpPr>
            <a:spLocks noChangeArrowheads="1"/>
          </p:cNvSpPr>
          <p:nvPr/>
        </p:nvSpPr>
        <p:spPr bwMode="auto">
          <a:xfrm>
            <a:off x="3859213" y="3954463"/>
            <a:ext cx="11493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rgbClr val="FF7182"/>
                </a:solidFill>
                <a:latin typeface="微软雅黑" panose="020B0503020204020204" pitchFamily="34" charset="-122"/>
                <a:ea typeface="微软雅黑" panose="020B0503020204020204" pitchFamily="34" charset="-122"/>
                <a:sym typeface="宋体" panose="02010600030101010101" pitchFamily="2" charset="-122"/>
              </a:rPr>
              <a:t>添加标题</a:t>
            </a:r>
            <a:endParaRPr lang="en-US" altLang="zh-CN" sz="1600">
              <a:solidFill>
                <a:srgbClr val="FF718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6640" name="文本框 30"/>
          <p:cNvSpPr>
            <a:spLocks noChangeArrowheads="1"/>
          </p:cNvSpPr>
          <p:nvPr/>
        </p:nvSpPr>
        <p:spPr bwMode="auto">
          <a:xfrm>
            <a:off x="5627688" y="3954463"/>
            <a:ext cx="11493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rgbClr val="FF7182"/>
                </a:solidFill>
                <a:latin typeface="微软雅黑" panose="020B0503020204020204" pitchFamily="34" charset="-122"/>
                <a:ea typeface="微软雅黑" panose="020B0503020204020204" pitchFamily="34" charset="-122"/>
                <a:sym typeface="宋体" panose="02010600030101010101" pitchFamily="2" charset="-122"/>
              </a:rPr>
              <a:t>添加标题</a:t>
            </a:r>
            <a:endParaRPr lang="en-US" altLang="zh-CN" sz="1600">
              <a:solidFill>
                <a:srgbClr val="FF718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6641" name="文本框 31"/>
          <p:cNvSpPr>
            <a:spLocks noChangeArrowheads="1"/>
          </p:cNvSpPr>
          <p:nvPr/>
        </p:nvSpPr>
        <p:spPr bwMode="auto">
          <a:xfrm>
            <a:off x="7351713" y="3954463"/>
            <a:ext cx="11493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rgbClr val="FF7182"/>
                </a:solidFill>
                <a:latin typeface="微软雅黑" panose="020B0503020204020204" pitchFamily="34" charset="-122"/>
                <a:ea typeface="微软雅黑" panose="020B0503020204020204" pitchFamily="34" charset="-122"/>
                <a:sym typeface="宋体" panose="02010600030101010101" pitchFamily="2" charset="-122"/>
              </a:rPr>
              <a:t>添加标题</a:t>
            </a:r>
            <a:endParaRPr lang="en-US" altLang="zh-CN" sz="1600">
              <a:solidFill>
                <a:srgbClr val="FF718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6642" name="文本框 32"/>
          <p:cNvSpPr>
            <a:spLocks noChangeArrowheads="1"/>
          </p:cNvSpPr>
          <p:nvPr/>
        </p:nvSpPr>
        <p:spPr bwMode="auto">
          <a:xfrm>
            <a:off x="9077325" y="3938588"/>
            <a:ext cx="11493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rgbClr val="FF7182"/>
                </a:solidFill>
                <a:latin typeface="微软雅黑" panose="020B0503020204020204" pitchFamily="34" charset="-122"/>
                <a:ea typeface="微软雅黑" panose="020B0503020204020204" pitchFamily="34" charset="-122"/>
                <a:sym typeface="宋体" panose="02010600030101010101" pitchFamily="2" charset="-122"/>
              </a:rPr>
              <a:t>添加标题</a:t>
            </a:r>
            <a:endParaRPr lang="en-US" altLang="zh-CN" sz="1600">
              <a:solidFill>
                <a:srgbClr val="FF718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6643" name="TextBox 15"/>
          <p:cNvSpPr>
            <a:spLocks noChangeArrowheads="1"/>
          </p:cNvSpPr>
          <p:nvPr/>
        </p:nvSpPr>
        <p:spPr bwMode="auto">
          <a:xfrm>
            <a:off x="2147888" y="5211763"/>
            <a:ext cx="8043862"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4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6644" name="矩形 23"/>
          <p:cNvSpPr>
            <a:spLocks noChangeArrowheads="1"/>
          </p:cNvSpPr>
          <p:nvPr/>
        </p:nvSpPr>
        <p:spPr bwMode="auto">
          <a:xfrm>
            <a:off x="3786188" y="4549775"/>
            <a:ext cx="469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zh-CN" altLang="en-US" sz="3200" b="1">
              <a:solidFill>
                <a:srgbClr val="62A0CA"/>
              </a:solidFill>
              <a:latin typeface="Calibri" panose="020F0502020204030204" pitchFamily="34" charset="0"/>
              <a:sym typeface="宋体" panose="02010600030101010101" pitchFamily="2"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27652" name="任意多边形 27"/>
          <p:cNvSpPr>
            <a:spLocks noChangeArrowheads="1"/>
          </p:cNvSpPr>
          <p:nvPr/>
        </p:nvSpPr>
        <p:spPr bwMode="auto">
          <a:xfrm>
            <a:off x="422275" y="4451350"/>
            <a:ext cx="11342688" cy="1517650"/>
          </a:xfrm>
          <a:custGeom>
            <a:avLst/>
            <a:gdLst>
              <a:gd name="T0" fmla="*/ 0 w 11343473"/>
              <a:gd name="T1" fmla="*/ 151765 h 1517550"/>
              <a:gd name="T2" fmla="*/ 151744 w 11343473"/>
              <a:gd name="T3" fmla="*/ 0 h 1517550"/>
              <a:gd name="T4" fmla="*/ 11190944 w 11343473"/>
              <a:gd name="T5" fmla="*/ 0 h 1517550"/>
              <a:gd name="T6" fmla="*/ 11342688 w 11343473"/>
              <a:gd name="T7" fmla="*/ 151765 h 1517550"/>
              <a:gd name="T8" fmla="*/ 11342688 w 11343473"/>
              <a:gd name="T9" fmla="*/ 1365885 h 1517550"/>
              <a:gd name="T10" fmla="*/ 11190944 w 11343473"/>
              <a:gd name="T11" fmla="*/ 1517650 h 1517550"/>
              <a:gd name="T12" fmla="*/ 151744 w 11343473"/>
              <a:gd name="T13" fmla="*/ 1517650 h 1517550"/>
              <a:gd name="T14" fmla="*/ 0 w 11343473"/>
              <a:gd name="T15" fmla="*/ 1365885 h 1517550"/>
              <a:gd name="T16" fmla="*/ 0 w 11343473"/>
              <a:gd name="T17" fmla="*/ 151765 h 15175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343473"/>
              <a:gd name="T28" fmla="*/ 0 h 1517550"/>
              <a:gd name="T29" fmla="*/ 11343473 w 11343473"/>
              <a:gd name="T30" fmla="*/ 1517550 h 15175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A5A5A5">
              <a:alpha val="20000"/>
            </a:srgbClr>
          </a:solidFill>
          <a:ln>
            <a:noFill/>
          </a:ln>
          <a:extLst>
            <a:ext uri="{91240B29-F687-4F45-9708-019B960494DF}">
              <a14:hiddenLine xmlns:a14="http://schemas.microsoft.com/office/drawing/2010/main" w="9525">
                <a:solidFill>
                  <a:srgbClr val="000000"/>
                </a:solidFill>
                <a:bevel/>
              </a14:hiddenLine>
            </a:ext>
          </a:extLst>
        </p:spPr>
        <p:txBody>
          <a:bodyPr lIns="369824" tIns="369824" rIns="8310256" bIns="369824" anchor="ctr"/>
          <a:lstStyle/>
          <a:p>
            <a:endParaRPr lang="zh-CN" altLang="en-US"/>
          </a:p>
        </p:txBody>
      </p:sp>
      <p:sp>
        <p:nvSpPr>
          <p:cNvPr id="27653" name="任意多边形 31"/>
          <p:cNvSpPr>
            <a:spLocks noChangeArrowheads="1"/>
          </p:cNvSpPr>
          <p:nvPr/>
        </p:nvSpPr>
        <p:spPr bwMode="auto">
          <a:xfrm>
            <a:off x="422275" y="2679700"/>
            <a:ext cx="11342688" cy="1517650"/>
          </a:xfrm>
          <a:custGeom>
            <a:avLst/>
            <a:gdLst>
              <a:gd name="T0" fmla="*/ 0 w 11343473"/>
              <a:gd name="T1" fmla="*/ 151765 h 1517550"/>
              <a:gd name="T2" fmla="*/ 151744 w 11343473"/>
              <a:gd name="T3" fmla="*/ 0 h 1517550"/>
              <a:gd name="T4" fmla="*/ 11190944 w 11343473"/>
              <a:gd name="T5" fmla="*/ 0 h 1517550"/>
              <a:gd name="T6" fmla="*/ 11342688 w 11343473"/>
              <a:gd name="T7" fmla="*/ 151765 h 1517550"/>
              <a:gd name="T8" fmla="*/ 11342688 w 11343473"/>
              <a:gd name="T9" fmla="*/ 1365885 h 1517550"/>
              <a:gd name="T10" fmla="*/ 11190944 w 11343473"/>
              <a:gd name="T11" fmla="*/ 1517650 h 1517550"/>
              <a:gd name="T12" fmla="*/ 151744 w 11343473"/>
              <a:gd name="T13" fmla="*/ 1517650 h 1517550"/>
              <a:gd name="T14" fmla="*/ 0 w 11343473"/>
              <a:gd name="T15" fmla="*/ 1365885 h 1517550"/>
              <a:gd name="T16" fmla="*/ 0 w 11343473"/>
              <a:gd name="T17" fmla="*/ 151765 h 15175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343473"/>
              <a:gd name="T28" fmla="*/ 0 h 1517550"/>
              <a:gd name="T29" fmla="*/ 11343473 w 11343473"/>
              <a:gd name="T30" fmla="*/ 1517550 h 15175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A5A5A5">
              <a:alpha val="20000"/>
            </a:srgbClr>
          </a:solidFill>
          <a:ln>
            <a:noFill/>
          </a:ln>
          <a:extLst>
            <a:ext uri="{91240B29-F687-4F45-9708-019B960494DF}">
              <a14:hiddenLine xmlns:a14="http://schemas.microsoft.com/office/drawing/2010/main" w="9525">
                <a:solidFill>
                  <a:srgbClr val="000000"/>
                </a:solidFill>
                <a:bevel/>
              </a14:hiddenLine>
            </a:ext>
          </a:extLst>
        </p:spPr>
        <p:txBody>
          <a:bodyPr lIns="369824" tIns="369824" rIns="8310256" bIns="369824" anchor="ctr"/>
          <a:lstStyle/>
          <a:p>
            <a:endParaRPr lang="zh-CN" altLang="en-US"/>
          </a:p>
        </p:txBody>
      </p:sp>
      <p:sp>
        <p:nvSpPr>
          <p:cNvPr id="27654" name="任意多边形 34"/>
          <p:cNvSpPr>
            <a:spLocks noChangeArrowheads="1"/>
          </p:cNvSpPr>
          <p:nvPr/>
        </p:nvSpPr>
        <p:spPr bwMode="auto">
          <a:xfrm>
            <a:off x="422275" y="908050"/>
            <a:ext cx="11342688" cy="1517650"/>
          </a:xfrm>
          <a:custGeom>
            <a:avLst/>
            <a:gdLst>
              <a:gd name="T0" fmla="*/ 0 w 11343473"/>
              <a:gd name="T1" fmla="*/ 151765 h 1517550"/>
              <a:gd name="T2" fmla="*/ 151744 w 11343473"/>
              <a:gd name="T3" fmla="*/ 0 h 1517550"/>
              <a:gd name="T4" fmla="*/ 11190944 w 11343473"/>
              <a:gd name="T5" fmla="*/ 0 h 1517550"/>
              <a:gd name="T6" fmla="*/ 11342688 w 11343473"/>
              <a:gd name="T7" fmla="*/ 151765 h 1517550"/>
              <a:gd name="T8" fmla="*/ 11342688 w 11343473"/>
              <a:gd name="T9" fmla="*/ 1365885 h 1517550"/>
              <a:gd name="T10" fmla="*/ 11190944 w 11343473"/>
              <a:gd name="T11" fmla="*/ 1517650 h 1517550"/>
              <a:gd name="T12" fmla="*/ 151744 w 11343473"/>
              <a:gd name="T13" fmla="*/ 1517650 h 1517550"/>
              <a:gd name="T14" fmla="*/ 0 w 11343473"/>
              <a:gd name="T15" fmla="*/ 1365885 h 1517550"/>
              <a:gd name="T16" fmla="*/ 0 w 11343473"/>
              <a:gd name="T17" fmla="*/ 151765 h 15175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343473"/>
              <a:gd name="T28" fmla="*/ 0 h 1517550"/>
              <a:gd name="T29" fmla="*/ 11343473 w 11343473"/>
              <a:gd name="T30" fmla="*/ 1517550 h 15175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A5A5A5">
              <a:alpha val="20000"/>
            </a:srgbClr>
          </a:solidFill>
          <a:ln>
            <a:noFill/>
          </a:ln>
          <a:extLst>
            <a:ext uri="{91240B29-F687-4F45-9708-019B960494DF}">
              <a14:hiddenLine xmlns:a14="http://schemas.microsoft.com/office/drawing/2010/main" w="9525">
                <a:solidFill>
                  <a:srgbClr val="000000"/>
                </a:solidFill>
                <a:bevel/>
              </a14:hiddenLine>
            </a:ext>
          </a:extLst>
        </p:spPr>
        <p:txBody>
          <a:bodyPr lIns="369824" tIns="369824" rIns="8310256" bIns="369824" anchor="ctr"/>
          <a:lstStyle/>
          <a:p>
            <a:endParaRPr lang="zh-CN" altLang="en-US"/>
          </a:p>
        </p:txBody>
      </p:sp>
      <p:sp>
        <p:nvSpPr>
          <p:cNvPr id="27655" name="任意多边形 35"/>
          <p:cNvSpPr>
            <a:spLocks noChangeArrowheads="1"/>
          </p:cNvSpPr>
          <p:nvPr/>
        </p:nvSpPr>
        <p:spPr bwMode="auto">
          <a:xfrm>
            <a:off x="7508875" y="1035050"/>
            <a:ext cx="1908175" cy="1271588"/>
          </a:xfrm>
          <a:custGeom>
            <a:avLst/>
            <a:gdLst>
              <a:gd name="T0" fmla="*/ 0 w 1908118"/>
              <a:gd name="T1" fmla="*/ 127159 h 1272078"/>
              <a:gd name="T2" fmla="*/ 127212 w 1908118"/>
              <a:gd name="T3" fmla="*/ 0 h 1272078"/>
              <a:gd name="T4" fmla="*/ 1780963 w 1908118"/>
              <a:gd name="T5" fmla="*/ 0 h 1272078"/>
              <a:gd name="T6" fmla="*/ 1908175 w 1908118"/>
              <a:gd name="T7" fmla="*/ 127159 h 1272078"/>
              <a:gd name="T8" fmla="*/ 1908175 w 1908118"/>
              <a:gd name="T9" fmla="*/ 1144429 h 1272078"/>
              <a:gd name="T10" fmla="*/ 1780963 w 1908118"/>
              <a:gd name="T11" fmla="*/ 1271588 h 1272078"/>
              <a:gd name="T12" fmla="*/ 127212 w 1908118"/>
              <a:gd name="T13" fmla="*/ 1271588 h 1272078"/>
              <a:gd name="T14" fmla="*/ 0 w 1908118"/>
              <a:gd name="T15" fmla="*/ 1144429 h 1272078"/>
              <a:gd name="T16" fmla="*/ 0 w 1908118"/>
              <a:gd name="T17" fmla="*/ 127159 h 12720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8118"/>
              <a:gd name="T28" fmla="*/ 0 h 1272078"/>
              <a:gd name="T29" fmla="*/ 1908118 w 1908118"/>
              <a:gd name="T30" fmla="*/ 1272078 h 12720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62A0CA"/>
          </a:solidFill>
          <a:ln>
            <a:noFill/>
          </a:ln>
          <a:extLst>
            <a:ext uri="{91240B29-F687-4F45-9708-019B960494DF}">
              <a14:hiddenLine xmlns:a14="http://schemas.microsoft.com/office/drawing/2010/main" w="12700">
                <a:solidFill>
                  <a:srgbClr val="FFFFFF"/>
                </a:solidFill>
                <a:bevel/>
              </a14:hiddenLine>
            </a:ext>
          </a:extLst>
        </p:spPr>
        <p:txBody>
          <a:bodyPr lIns="223948" tIns="223948" rIns="223948" bIns="223948" anchor="ctr"/>
          <a:lstStyle/>
          <a:p>
            <a:endParaRPr lang="zh-CN" altLang="en-US"/>
          </a:p>
        </p:txBody>
      </p:sp>
      <p:sp>
        <p:nvSpPr>
          <p:cNvPr id="27656" name="任意多边形 36"/>
          <p:cNvSpPr/>
          <p:nvPr/>
        </p:nvSpPr>
        <p:spPr bwMode="auto">
          <a:xfrm>
            <a:off x="6602413" y="2306638"/>
            <a:ext cx="1860550" cy="509587"/>
          </a:xfrm>
          <a:custGeom>
            <a:avLst/>
            <a:gdLst>
              <a:gd name="T0" fmla="*/ 1860415 w 1860550"/>
              <a:gd name="T1" fmla="*/ 0 h 508635"/>
              <a:gd name="T2" fmla="*/ 1860415 w 1860550"/>
              <a:gd name="T3" fmla="*/ 254891 h 508635"/>
              <a:gd name="T4" fmla="*/ 0 w 1860550"/>
              <a:gd name="T5" fmla="*/ 254891 h 508635"/>
              <a:gd name="T6" fmla="*/ 0 w 1860550"/>
              <a:gd name="T7" fmla="*/ 509783 h 508635"/>
              <a:gd name="T8" fmla="*/ 0 60000 65536"/>
              <a:gd name="T9" fmla="*/ 0 60000 65536"/>
              <a:gd name="T10" fmla="*/ 0 60000 65536"/>
              <a:gd name="T11" fmla="*/ 0 60000 65536"/>
              <a:gd name="T12" fmla="*/ 0 w 1860550"/>
              <a:gd name="T13" fmla="*/ 0 h 508635"/>
              <a:gd name="T14" fmla="*/ 1860550 w 1860550"/>
              <a:gd name="T15" fmla="*/ 508635 h 508635"/>
            </a:gdLst>
            <a:ahLst/>
            <a:cxnLst>
              <a:cxn ang="T8">
                <a:pos x="T0" y="T1"/>
              </a:cxn>
              <a:cxn ang="T9">
                <a:pos x="T2" y="T3"/>
              </a:cxn>
              <a:cxn ang="T10">
                <a:pos x="T4" y="T5"/>
              </a:cxn>
              <a:cxn ang="T11">
                <a:pos x="T6" y="T7"/>
              </a:cxn>
            </a:cxnLst>
            <a:rect l="T12" t="T13" r="T14" b="T15"/>
            <a:pathLst>
              <a:path w="1860550" h="508635">
                <a:moveTo>
                  <a:pt x="1860415" y="0"/>
                </a:moveTo>
                <a:lnTo>
                  <a:pt x="1860415" y="254415"/>
                </a:lnTo>
                <a:lnTo>
                  <a:pt x="0" y="254415"/>
                </a:lnTo>
                <a:lnTo>
                  <a:pt x="0" y="508831"/>
                </a:lnTo>
              </a:path>
            </a:pathLst>
          </a:custGeom>
          <a:noFill/>
          <a:ln w="28575" cap="flat" cmpd="sng">
            <a:solidFill>
              <a:srgbClr val="A5A5A5"/>
            </a:solidFill>
            <a:bevel/>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7657" name="任意多边形 37"/>
          <p:cNvSpPr>
            <a:spLocks noChangeArrowheads="1"/>
          </p:cNvSpPr>
          <p:nvPr/>
        </p:nvSpPr>
        <p:spPr bwMode="auto">
          <a:xfrm>
            <a:off x="5648325" y="2816225"/>
            <a:ext cx="1908175" cy="1271588"/>
          </a:xfrm>
          <a:custGeom>
            <a:avLst/>
            <a:gdLst>
              <a:gd name="T0" fmla="*/ 0 w 1908118"/>
              <a:gd name="T1" fmla="*/ 127159 h 1272078"/>
              <a:gd name="T2" fmla="*/ 127212 w 1908118"/>
              <a:gd name="T3" fmla="*/ 0 h 1272078"/>
              <a:gd name="T4" fmla="*/ 1780963 w 1908118"/>
              <a:gd name="T5" fmla="*/ 0 h 1272078"/>
              <a:gd name="T6" fmla="*/ 1908175 w 1908118"/>
              <a:gd name="T7" fmla="*/ 127159 h 1272078"/>
              <a:gd name="T8" fmla="*/ 1908175 w 1908118"/>
              <a:gd name="T9" fmla="*/ 1144429 h 1272078"/>
              <a:gd name="T10" fmla="*/ 1780963 w 1908118"/>
              <a:gd name="T11" fmla="*/ 1271588 h 1272078"/>
              <a:gd name="T12" fmla="*/ 127212 w 1908118"/>
              <a:gd name="T13" fmla="*/ 1271588 h 1272078"/>
              <a:gd name="T14" fmla="*/ 0 w 1908118"/>
              <a:gd name="T15" fmla="*/ 1144429 h 1272078"/>
              <a:gd name="T16" fmla="*/ 0 w 1908118"/>
              <a:gd name="T17" fmla="*/ 127159 h 12720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8118"/>
              <a:gd name="T28" fmla="*/ 0 h 1272078"/>
              <a:gd name="T29" fmla="*/ 1908118 w 1908118"/>
              <a:gd name="T30" fmla="*/ 1272078 h 12720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62A0CA"/>
          </a:solidFill>
          <a:ln>
            <a:noFill/>
          </a:ln>
          <a:extLst>
            <a:ext uri="{91240B29-F687-4F45-9708-019B960494DF}">
              <a14:hiddenLine xmlns:a14="http://schemas.microsoft.com/office/drawing/2010/main" w="12700">
                <a:solidFill>
                  <a:srgbClr val="FFFFFF"/>
                </a:solidFill>
                <a:bevel/>
              </a14:hiddenLine>
            </a:ext>
          </a:extLst>
        </p:spPr>
        <p:txBody>
          <a:bodyPr lIns="223948" tIns="223948" rIns="223948" bIns="223948" anchor="ctr"/>
          <a:lstStyle/>
          <a:p>
            <a:endParaRPr lang="zh-CN" altLang="en-US"/>
          </a:p>
        </p:txBody>
      </p:sp>
      <p:sp>
        <p:nvSpPr>
          <p:cNvPr id="27658" name="任意多边形 38"/>
          <p:cNvSpPr/>
          <p:nvPr/>
        </p:nvSpPr>
        <p:spPr bwMode="auto">
          <a:xfrm>
            <a:off x="5362575" y="4087813"/>
            <a:ext cx="1239838" cy="509587"/>
          </a:xfrm>
          <a:custGeom>
            <a:avLst/>
            <a:gdLst>
              <a:gd name="T0" fmla="*/ 1239959 w 1240155"/>
              <a:gd name="T1" fmla="*/ 0 h 508635"/>
              <a:gd name="T2" fmla="*/ 1239959 w 1240155"/>
              <a:gd name="T3" fmla="*/ 254891 h 508635"/>
              <a:gd name="T4" fmla="*/ 0 w 1240155"/>
              <a:gd name="T5" fmla="*/ 254891 h 508635"/>
              <a:gd name="T6" fmla="*/ 0 w 1240155"/>
              <a:gd name="T7" fmla="*/ 509783 h 508635"/>
              <a:gd name="T8" fmla="*/ 0 60000 65536"/>
              <a:gd name="T9" fmla="*/ 0 60000 65536"/>
              <a:gd name="T10" fmla="*/ 0 60000 65536"/>
              <a:gd name="T11" fmla="*/ 0 60000 65536"/>
              <a:gd name="T12" fmla="*/ 0 w 1240155"/>
              <a:gd name="T13" fmla="*/ 0 h 508635"/>
              <a:gd name="T14" fmla="*/ 1240155 w 1240155"/>
              <a:gd name="T15" fmla="*/ 508635 h 508635"/>
            </a:gdLst>
            <a:ahLst/>
            <a:cxnLst>
              <a:cxn ang="T8">
                <a:pos x="T0" y="T1"/>
              </a:cxn>
              <a:cxn ang="T9">
                <a:pos x="T2" y="T3"/>
              </a:cxn>
              <a:cxn ang="T10">
                <a:pos x="T4" y="T5"/>
              </a:cxn>
              <a:cxn ang="T11">
                <a:pos x="T6" y="T7"/>
              </a:cxn>
            </a:cxnLst>
            <a:rect l="T12" t="T13" r="T14" b="T15"/>
            <a:pathLst>
              <a:path w="1240155" h="508635">
                <a:moveTo>
                  <a:pt x="1240276" y="0"/>
                </a:moveTo>
                <a:lnTo>
                  <a:pt x="1240276" y="254415"/>
                </a:lnTo>
                <a:lnTo>
                  <a:pt x="0" y="254415"/>
                </a:lnTo>
                <a:lnTo>
                  <a:pt x="0" y="508831"/>
                </a:lnTo>
              </a:path>
            </a:pathLst>
          </a:custGeom>
          <a:noFill/>
          <a:ln w="28575" cap="flat" cmpd="sng">
            <a:solidFill>
              <a:srgbClr val="A5A5A5"/>
            </a:solidFill>
            <a:bevel/>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7659" name="任意多边形 39"/>
          <p:cNvSpPr>
            <a:spLocks noChangeArrowheads="1"/>
          </p:cNvSpPr>
          <p:nvPr/>
        </p:nvSpPr>
        <p:spPr bwMode="auto">
          <a:xfrm>
            <a:off x="4406900" y="4597400"/>
            <a:ext cx="1908175" cy="1271588"/>
          </a:xfrm>
          <a:custGeom>
            <a:avLst/>
            <a:gdLst>
              <a:gd name="T0" fmla="*/ 0 w 1908118"/>
              <a:gd name="T1" fmla="*/ 127159 h 1272078"/>
              <a:gd name="T2" fmla="*/ 127212 w 1908118"/>
              <a:gd name="T3" fmla="*/ 0 h 1272078"/>
              <a:gd name="T4" fmla="*/ 1780963 w 1908118"/>
              <a:gd name="T5" fmla="*/ 0 h 1272078"/>
              <a:gd name="T6" fmla="*/ 1908175 w 1908118"/>
              <a:gd name="T7" fmla="*/ 127159 h 1272078"/>
              <a:gd name="T8" fmla="*/ 1908175 w 1908118"/>
              <a:gd name="T9" fmla="*/ 1144429 h 1272078"/>
              <a:gd name="T10" fmla="*/ 1780963 w 1908118"/>
              <a:gd name="T11" fmla="*/ 1271588 h 1272078"/>
              <a:gd name="T12" fmla="*/ 127212 w 1908118"/>
              <a:gd name="T13" fmla="*/ 1271588 h 1272078"/>
              <a:gd name="T14" fmla="*/ 0 w 1908118"/>
              <a:gd name="T15" fmla="*/ 1144429 h 1272078"/>
              <a:gd name="T16" fmla="*/ 0 w 1908118"/>
              <a:gd name="T17" fmla="*/ 127159 h 12720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8118"/>
              <a:gd name="T28" fmla="*/ 0 h 1272078"/>
              <a:gd name="T29" fmla="*/ 1908118 w 1908118"/>
              <a:gd name="T30" fmla="*/ 1272078 h 12720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FF7182"/>
          </a:solidFill>
          <a:ln>
            <a:noFill/>
          </a:ln>
          <a:extLst>
            <a:ext uri="{91240B29-F687-4F45-9708-019B960494DF}">
              <a14:hiddenLine xmlns:a14="http://schemas.microsoft.com/office/drawing/2010/main" w="12700">
                <a:solidFill>
                  <a:srgbClr val="FFFFFF"/>
                </a:solidFill>
                <a:bevel/>
              </a14:hiddenLine>
            </a:ext>
          </a:extLst>
        </p:spPr>
        <p:txBody>
          <a:bodyPr lIns="223948" tIns="223948" rIns="223948" bIns="223948"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spcAft>
                <a:spcPct val="35000"/>
              </a:spcAft>
            </a:pPr>
            <a:r>
              <a:rPr lang="en-US" altLang="zh-CN" sz="2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2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660" name="任意多边形 40"/>
          <p:cNvSpPr/>
          <p:nvPr/>
        </p:nvSpPr>
        <p:spPr bwMode="auto">
          <a:xfrm>
            <a:off x="6602413" y="4087813"/>
            <a:ext cx="1239837" cy="509587"/>
          </a:xfrm>
          <a:custGeom>
            <a:avLst/>
            <a:gdLst>
              <a:gd name="T0" fmla="*/ 0 w 1240155"/>
              <a:gd name="T1" fmla="*/ 0 h 508635"/>
              <a:gd name="T2" fmla="*/ 0 w 1240155"/>
              <a:gd name="T3" fmla="*/ 254891 h 508635"/>
              <a:gd name="T4" fmla="*/ 1239958 w 1240155"/>
              <a:gd name="T5" fmla="*/ 254891 h 508635"/>
              <a:gd name="T6" fmla="*/ 1239958 w 1240155"/>
              <a:gd name="T7" fmla="*/ 509783 h 508635"/>
              <a:gd name="T8" fmla="*/ 0 60000 65536"/>
              <a:gd name="T9" fmla="*/ 0 60000 65536"/>
              <a:gd name="T10" fmla="*/ 0 60000 65536"/>
              <a:gd name="T11" fmla="*/ 0 60000 65536"/>
              <a:gd name="T12" fmla="*/ 0 w 1240155"/>
              <a:gd name="T13" fmla="*/ 0 h 508635"/>
              <a:gd name="T14" fmla="*/ 1240155 w 1240155"/>
              <a:gd name="T15" fmla="*/ 508635 h 508635"/>
            </a:gdLst>
            <a:ahLst/>
            <a:cxnLst>
              <a:cxn ang="T8">
                <a:pos x="T0" y="T1"/>
              </a:cxn>
              <a:cxn ang="T9">
                <a:pos x="T2" y="T3"/>
              </a:cxn>
              <a:cxn ang="T10">
                <a:pos x="T4" y="T5"/>
              </a:cxn>
              <a:cxn ang="T11">
                <a:pos x="T6" y="T7"/>
              </a:cxn>
            </a:cxnLst>
            <a:rect l="T12" t="T13" r="T14" b="T15"/>
            <a:pathLst>
              <a:path w="1240155" h="508635">
                <a:moveTo>
                  <a:pt x="0" y="0"/>
                </a:moveTo>
                <a:lnTo>
                  <a:pt x="0" y="254415"/>
                </a:lnTo>
                <a:lnTo>
                  <a:pt x="1240276" y="254415"/>
                </a:lnTo>
                <a:lnTo>
                  <a:pt x="1240276" y="508831"/>
                </a:lnTo>
              </a:path>
            </a:pathLst>
          </a:custGeom>
          <a:noFill/>
          <a:ln w="28575" cap="flat" cmpd="sng">
            <a:solidFill>
              <a:srgbClr val="A5A5A5"/>
            </a:solidFill>
            <a:bevel/>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7661" name="任意多边形 41"/>
          <p:cNvSpPr>
            <a:spLocks noChangeArrowheads="1"/>
          </p:cNvSpPr>
          <p:nvPr/>
        </p:nvSpPr>
        <p:spPr bwMode="auto">
          <a:xfrm>
            <a:off x="6888163" y="4597400"/>
            <a:ext cx="1908175" cy="1271588"/>
          </a:xfrm>
          <a:custGeom>
            <a:avLst/>
            <a:gdLst>
              <a:gd name="T0" fmla="*/ 0 w 1908118"/>
              <a:gd name="T1" fmla="*/ 127159 h 1272078"/>
              <a:gd name="T2" fmla="*/ 127212 w 1908118"/>
              <a:gd name="T3" fmla="*/ 0 h 1272078"/>
              <a:gd name="T4" fmla="*/ 1780963 w 1908118"/>
              <a:gd name="T5" fmla="*/ 0 h 1272078"/>
              <a:gd name="T6" fmla="*/ 1908175 w 1908118"/>
              <a:gd name="T7" fmla="*/ 127159 h 1272078"/>
              <a:gd name="T8" fmla="*/ 1908175 w 1908118"/>
              <a:gd name="T9" fmla="*/ 1144429 h 1272078"/>
              <a:gd name="T10" fmla="*/ 1780963 w 1908118"/>
              <a:gd name="T11" fmla="*/ 1271588 h 1272078"/>
              <a:gd name="T12" fmla="*/ 127212 w 1908118"/>
              <a:gd name="T13" fmla="*/ 1271588 h 1272078"/>
              <a:gd name="T14" fmla="*/ 0 w 1908118"/>
              <a:gd name="T15" fmla="*/ 1144429 h 1272078"/>
              <a:gd name="T16" fmla="*/ 0 w 1908118"/>
              <a:gd name="T17" fmla="*/ 127159 h 12720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8118"/>
              <a:gd name="T28" fmla="*/ 0 h 1272078"/>
              <a:gd name="T29" fmla="*/ 1908118 w 1908118"/>
              <a:gd name="T30" fmla="*/ 1272078 h 12720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FF7182"/>
          </a:solidFill>
          <a:ln>
            <a:noFill/>
          </a:ln>
          <a:extLst>
            <a:ext uri="{91240B29-F687-4F45-9708-019B960494DF}">
              <a14:hiddenLine xmlns:a14="http://schemas.microsoft.com/office/drawing/2010/main" w="12700">
                <a:solidFill>
                  <a:srgbClr val="FFFFFF"/>
                </a:solidFill>
                <a:bevel/>
              </a14:hiddenLine>
            </a:ext>
          </a:extLst>
        </p:spPr>
        <p:txBody>
          <a:bodyPr lIns="223948" tIns="223948" rIns="223948" bIns="223948"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spcAft>
                <a:spcPct val="35000"/>
              </a:spcAft>
            </a:pPr>
            <a:r>
              <a:rPr lang="en-US" altLang="zh-CN" sz="2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2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662" name="任意多边形 42"/>
          <p:cNvSpPr/>
          <p:nvPr/>
        </p:nvSpPr>
        <p:spPr bwMode="auto">
          <a:xfrm>
            <a:off x="8462963" y="2306638"/>
            <a:ext cx="1860550" cy="509587"/>
          </a:xfrm>
          <a:custGeom>
            <a:avLst/>
            <a:gdLst>
              <a:gd name="T0" fmla="*/ 0 w 1860550"/>
              <a:gd name="T1" fmla="*/ 0 h 508635"/>
              <a:gd name="T2" fmla="*/ 0 w 1860550"/>
              <a:gd name="T3" fmla="*/ 254891 h 508635"/>
              <a:gd name="T4" fmla="*/ 1860415 w 1860550"/>
              <a:gd name="T5" fmla="*/ 254891 h 508635"/>
              <a:gd name="T6" fmla="*/ 1860415 w 1860550"/>
              <a:gd name="T7" fmla="*/ 509783 h 508635"/>
              <a:gd name="T8" fmla="*/ 0 60000 65536"/>
              <a:gd name="T9" fmla="*/ 0 60000 65536"/>
              <a:gd name="T10" fmla="*/ 0 60000 65536"/>
              <a:gd name="T11" fmla="*/ 0 60000 65536"/>
              <a:gd name="T12" fmla="*/ 0 w 1860550"/>
              <a:gd name="T13" fmla="*/ 0 h 508635"/>
              <a:gd name="T14" fmla="*/ 1860550 w 1860550"/>
              <a:gd name="T15" fmla="*/ 508635 h 508635"/>
            </a:gdLst>
            <a:ahLst/>
            <a:cxnLst>
              <a:cxn ang="T8">
                <a:pos x="T0" y="T1"/>
              </a:cxn>
              <a:cxn ang="T9">
                <a:pos x="T2" y="T3"/>
              </a:cxn>
              <a:cxn ang="T10">
                <a:pos x="T4" y="T5"/>
              </a:cxn>
              <a:cxn ang="T11">
                <a:pos x="T6" y="T7"/>
              </a:cxn>
            </a:cxnLst>
            <a:rect l="T12" t="T13" r="T14" b="T15"/>
            <a:pathLst>
              <a:path w="1860550" h="508635">
                <a:moveTo>
                  <a:pt x="0" y="0"/>
                </a:moveTo>
                <a:lnTo>
                  <a:pt x="0" y="254415"/>
                </a:lnTo>
                <a:lnTo>
                  <a:pt x="1860415" y="254415"/>
                </a:lnTo>
                <a:lnTo>
                  <a:pt x="1860415" y="508831"/>
                </a:lnTo>
              </a:path>
            </a:pathLst>
          </a:custGeom>
          <a:noFill/>
          <a:ln w="28575" cap="flat" cmpd="sng">
            <a:solidFill>
              <a:srgbClr val="A5A5A5"/>
            </a:solidFill>
            <a:bevel/>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7663" name="任意多边形 43"/>
          <p:cNvSpPr>
            <a:spLocks noChangeArrowheads="1"/>
          </p:cNvSpPr>
          <p:nvPr/>
        </p:nvSpPr>
        <p:spPr bwMode="auto">
          <a:xfrm>
            <a:off x="9369425" y="2816225"/>
            <a:ext cx="1908175" cy="1271588"/>
          </a:xfrm>
          <a:custGeom>
            <a:avLst/>
            <a:gdLst>
              <a:gd name="T0" fmla="*/ 0 w 1908118"/>
              <a:gd name="T1" fmla="*/ 127159 h 1272078"/>
              <a:gd name="T2" fmla="*/ 127212 w 1908118"/>
              <a:gd name="T3" fmla="*/ 0 h 1272078"/>
              <a:gd name="T4" fmla="*/ 1780963 w 1908118"/>
              <a:gd name="T5" fmla="*/ 0 h 1272078"/>
              <a:gd name="T6" fmla="*/ 1908175 w 1908118"/>
              <a:gd name="T7" fmla="*/ 127159 h 1272078"/>
              <a:gd name="T8" fmla="*/ 1908175 w 1908118"/>
              <a:gd name="T9" fmla="*/ 1144429 h 1272078"/>
              <a:gd name="T10" fmla="*/ 1780963 w 1908118"/>
              <a:gd name="T11" fmla="*/ 1271588 h 1272078"/>
              <a:gd name="T12" fmla="*/ 127212 w 1908118"/>
              <a:gd name="T13" fmla="*/ 1271588 h 1272078"/>
              <a:gd name="T14" fmla="*/ 0 w 1908118"/>
              <a:gd name="T15" fmla="*/ 1144429 h 1272078"/>
              <a:gd name="T16" fmla="*/ 0 w 1908118"/>
              <a:gd name="T17" fmla="*/ 127159 h 12720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8118"/>
              <a:gd name="T28" fmla="*/ 0 h 1272078"/>
              <a:gd name="T29" fmla="*/ 1908118 w 1908118"/>
              <a:gd name="T30" fmla="*/ 1272078 h 12720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62A0CA"/>
          </a:solidFill>
          <a:ln>
            <a:noFill/>
          </a:ln>
          <a:extLst>
            <a:ext uri="{91240B29-F687-4F45-9708-019B960494DF}">
              <a14:hiddenLine xmlns:a14="http://schemas.microsoft.com/office/drawing/2010/main" w="12700">
                <a:solidFill>
                  <a:srgbClr val="FFFFFF"/>
                </a:solidFill>
                <a:bevel/>
              </a14:hiddenLine>
            </a:ext>
          </a:extLst>
        </p:spPr>
        <p:txBody>
          <a:bodyPr lIns="223948" tIns="223948" rIns="223948" bIns="223948" anchor="ctr"/>
          <a:lstStyle/>
          <a:p>
            <a:endParaRPr lang="zh-CN" altLang="en-US"/>
          </a:p>
        </p:txBody>
      </p:sp>
      <p:sp>
        <p:nvSpPr>
          <p:cNvPr id="27664" name="任意多边形 44"/>
          <p:cNvSpPr/>
          <p:nvPr/>
        </p:nvSpPr>
        <p:spPr bwMode="auto">
          <a:xfrm>
            <a:off x="10277475" y="4087813"/>
            <a:ext cx="90488" cy="509587"/>
          </a:xfrm>
          <a:custGeom>
            <a:avLst/>
            <a:gdLst>
              <a:gd name="T0" fmla="*/ 45244 w 91440"/>
              <a:gd name="T1" fmla="*/ 0 h 508635"/>
              <a:gd name="T2" fmla="*/ 45244 w 91440"/>
              <a:gd name="T3" fmla="*/ 509783 h 508635"/>
              <a:gd name="T4" fmla="*/ 0 60000 65536"/>
              <a:gd name="T5" fmla="*/ 0 60000 65536"/>
              <a:gd name="T6" fmla="*/ 0 w 91440"/>
              <a:gd name="T7" fmla="*/ 0 h 508635"/>
              <a:gd name="T8" fmla="*/ 91440 w 91440"/>
              <a:gd name="T9" fmla="*/ 508635 h 508635"/>
            </a:gdLst>
            <a:ahLst/>
            <a:cxnLst>
              <a:cxn ang="T4">
                <a:pos x="T0" y="T1"/>
              </a:cxn>
              <a:cxn ang="T5">
                <a:pos x="T2" y="T3"/>
              </a:cxn>
            </a:cxnLst>
            <a:rect l="T6" t="T7" r="T8" b="T9"/>
            <a:pathLst>
              <a:path w="91440" h="508635">
                <a:moveTo>
                  <a:pt x="45720" y="0"/>
                </a:moveTo>
                <a:lnTo>
                  <a:pt x="45720" y="508831"/>
                </a:lnTo>
              </a:path>
            </a:pathLst>
          </a:custGeom>
          <a:noFill/>
          <a:ln w="28575" cap="flat" cmpd="sng">
            <a:solidFill>
              <a:srgbClr val="A5A5A5"/>
            </a:solidFill>
            <a:bevel/>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7665" name="任意多边形 45"/>
          <p:cNvSpPr>
            <a:spLocks noChangeArrowheads="1"/>
          </p:cNvSpPr>
          <p:nvPr/>
        </p:nvSpPr>
        <p:spPr bwMode="auto">
          <a:xfrm>
            <a:off x="9369425" y="4597400"/>
            <a:ext cx="1908175" cy="1271588"/>
          </a:xfrm>
          <a:custGeom>
            <a:avLst/>
            <a:gdLst>
              <a:gd name="T0" fmla="*/ 0 w 1908118"/>
              <a:gd name="T1" fmla="*/ 127159 h 1272078"/>
              <a:gd name="T2" fmla="*/ 127212 w 1908118"/>
              <a:gd name="T3" fmla="*/ 0 h 1272078"/>
              <a:gd name="T4" fmla="*/ 1780963 w 1908118"/>
              <a:gd name="T5" fmla="*/ 0 h 1272078"/>
              <a:gd name="T6" fmla="*/ 1908175 w 1908118"/>
              <a:gd name="T7" fmla="*/ 127159 h 1272078"/>
              <a:gd name="T8" fmla="*/ 1908175 w 1908118"/>
              <a:gd name="T9" fmla="*/ 1144429 h 1272078"/>
              <a:gd name="T10" fmla="*/ 1780963 w 1908118"/>
              <a:gd name="T11" fmla="*/ 1271588 h 1272078"/>
              <a:gd name="T12" fmla="*/ 127212 w 1908118"/>
              <a:gd name="T13" fmla="*/ 1271588 h 1272078"/>
              <a:gd name="T14" fmla="*/ 0 w 1908118"/>
              <a:gd name="T15" fmla="*/ 1144429 h 1272078"/>
              <a:gd name="T16" fmla="*/ 0 w 1908118"/>
              <a:gd name="T17" fmla="*/ 127159 h 12720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8118"/>
              <a:gd name="T28" fmla="*/ 0 h 1272078"/>
              <a:gd name="T29" fmla="*/ 1908118 w 1908118"/>
              <a:gd name="T30" fmla="*/ 1272078 h 12720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FF7182"/>
          </a:solidFill>
          <a:ln>
            <a:noFill/>
          </a:ln>
          <a:extLst>
            <a:ext uri="{91240B29-F687-4F45-9708-019B960494DF}">
              <a14:hiddenLine xmlns:a14="http://schemas.microsoft.com/office/drawing/2010/main" w="12700">
                <a:solidFill>
                  <a:srgbClr val="FFFFFF"/>
                </a:solidFill>
                <a:bevel/>
              </a14:hiddenLine>
            </a:ext>
          </a:extLst>
        </p:spPr>
        <p:txBody>
          <a:bodyPr lIns="223948" tIns="223948" rIns="223948" bIns="223948"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spcAft>
                <a:spcPct val="35000"/>
              </a:spcAft>
            </a:pPr>
            <a:r>
              <a:rPr lang="en-US" altLang="zh-CN" sz="2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2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666" name="KSO_Shape"/>
          <p:cNvSpPr>
            <a:spLocks noChangeArrowheads="1"/>
          </p:cNvSpPr>
          <p:nvPr/>
        </p:nvSpPr>
        <p:spPr bwMode="auto">
          <a:xfrm>
            <a:off x="720725" y="1338263"/>
            <a:ext cx="552450" cy="550862"/>
          </a:xfrm>
          <a:custGeom>
            <a:avLst/>
            <a:gdLst>
              <a:gd name="T0" fmla="*/ 316050 w 742418"/>
              <a:gd name="T1" fmla="*/ 153010 h 742418"/>
              <a:gd name="T2" fmla="*/ 335332 w 742418"/>
              <a:gd name="T3" fmla="*/ 160974 h 742418"/>
              <a:gd name="T4" fmla="*/ 427840 w 742418"/>
              <a:gd name="T5" fmla="*/ 253216 h 742418"/>
              <a:gd name="T6" fmla="*/ 431418 w 742418"/>
              <a:gd name="T7" fmla="*/ 257523 h 742418"/>
              <a:gd name="T8" fmla="*/ 431854 w 742418"/>
              <a:gd name="T9" fmla="*/ 258307 h 742418"/>
              <a:gd name="T10" fmla="*/ 433594 w 742418"/>
              <a:gd name="T11" fmla="*/ 261538 h 742418"/>
              <a:gd name="T12" fmla="*/ 436353 w 742418"/>
              <a:gd name="T13" fmla="*/ 275389 h 742418"/>
              <a:gd name="T14" fmla="*/ 433594 w 742418"/>
              <a:gd name="T15" fmla="*/ 289241 h 742418"/>
              <a:gd name="T16" fmla="*/ 432538 w 742418"/>
              <a:gd name="T17" fmla="*/ 291685 h 742418"/>
              <a:gd name="T18" fmla="*/ 431134 w 742418"/>
              <a:gd name="T19" fmla="*/ 293465 h 742418"/>
              <a:gd name="T20" fmla="*/ 427084 w 742418"/>
              <a:gd name="T21" fmla="*/ 297646 h 742418"/>
              <a:gd name="T22" fmla="*/ 334576 w 742418"/>
              <a:gd name="T23" fmla="*/ 389888 h 742418"/>
              <a:gd name="T24" fmla="*/ 296013 w 742418"/>
              <a:gd name="T25" fmla="*/ 389888 h 742418"/>
              <a:gd name="T26" fmla="*/ 296013 w 742418"/>
              <a:gd name="T27" fmla="*/ 351435 h 742418"/>
              <a:gd name="T28" fmla="*/ 344412 w 742418"/>
              <a:gd name="T29" fmla="*/ 303176 h 742418"/>
              <a:gd name="T30" fmla="*/ 143366 w 742418"/>
              <a:gd name="T31" fmla="*/ 303176 h 742418"/>
              <a:gd name="T32" fmla="*/ 116097 w 742418"/>
              <a:gd name="T33" fmla="*/ 275986 h 742418"/>
              <a:gd name="T34" fmla="*/ 143366 w 742418"/>
              <a:gd name="T35" fmla="*/ 248795 h 742418"/>
              <a:gd name="T36" fmla="*/ 346280 w 742418"/>
              <a:gd name="T37" fmla="*/ 248795 h 742418"/>
              <a:gd name="T38" fmla="*/ 296769 w 742418"/>
              <a:gd name="T39" fmla="*/ 199427 h 742418"/>
              <a:gd name="T40" fmla="*/ 296769 w 742418"/>
              <a:gd name="T41" fmla="*/ 160974 h 742418"/>
              <a:gd name="T42" fmla="*/ 316050 w 742418"/>
              <a:gd name="T43" fmla="*/ 153010 h 742418"/>
              <a:gd name="T44" fmla="*/ 276225 w 742418"/>
              <a:gd name="T45" fmla="*/ 50442 h 742418"/>
              <a:gd name="T46" fmla="*/ 50588 w 742418"/>
              <a:gd name="T47" fmla="*/ 275431 h 742418"/>
              <a:gd name="T48" fmla="*/ 276225 w 742418"/>
              <a:gd name="T49" fmla="*/ 500420 h 742418"/>
              <a:gd name="T50" fmla="*/ 501862 w 742418"/>
              <a:gd name="T51" fmla="*/ 275431 h 742418"/>
              <a:gd name="T52" fmla="*/ 276225 w 742418"/>
              <a:gd name="T53" fmla="*/ 50442 h 742418"/>
              <a:gd name="T54" fmla="*/ 276225 w 742418"/>
              <a:gd name="T55" fmla="*/ 0 h 742418"/>
              <a:gd name="T56" fmla="*/ 552450 w 742418"/>
              <a:gd name="T57" fmla="*/ 275431 h 742418"/>
              <a:gd name="T58" fmla="*/ 276225 w 742418"/>
              <a:gd name="T59" fmla="*/ 550862 h 742418"/>
              <a:gd name="T60" fmla="*/ 0 w 742418"/>
              <a:gd name="T61" fmla="*/ 275431 h 742418"/>
              <a:gd name="T62" fmla="*/ 276225 w 742418"/>
              <a:gd name="T63" fmla="*/ 0 h 7424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42418"/>
              <a:gd name="T97" fmla="*/ 0 h 742418"/>
              <a:gd name="T98" fmla="*/ 742418 w 742418"/>
              <a:gd name="T99" fmla="*/ 742418 h 7424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27667" name="KSO_Shape"/>
          <p:cNvSpPr>
            <a:spLocks noChangeArrowheads="1"/>
          </p:cNvSpPr>
          <p:nvPr/>
        </p:nvSpPr>
        <p:spPr bwMode="auto">
          <a:xfrm>
            <a:off x="720725" y="3148013"/>
            <a:ext cx="552450" cy="550862"/>
          </a:xfrm>
          <a:custGeom>
            <a:avLst/>
            <a:gdLst>
              <a:gd name="T0" fmla="*/ 316050 w 742418"/>
              <a:gd name="T1" fmla="*/ 153010 h 742418"/>
              <a:gd name="T2" fmla="*/ 335332 w 742418"/>
              <a:gd name="T3" fmla="*/ 160974 h 742418"/>
              <a:gd name="T4" fmla="*/ 427840 w 742418"/>
              <a:gd name="T5" fmla="*/ 253216 h 742418"/>
              <a:gd name="T6" fmla="*/ 431418 w 742418"/>
              <a:gd name="T7" fmla="*/ 257523 h 742418"/>
              <a:gd name="T8" fmla="*/ 431854 w 742418"/>
              <a:gd name="T9" fmla="*/ 258307 h 742418"/>
              <a:gd name="T10" fmla="*/ 433594 w 742418"/>
              <a:gd name="T11" fmla="*/ 261538 h 742418"/>
              <a:gd name="T12" fmla="*/ 436353 w 742418"/>
              <a:gd name="T13" fmla="*/ 275389 h 742418"/>
              <a:gd name="T14" fmla="*/ 433594 w 742418"/>
              <a:gd name="T15" fmla="*/ 289241 h 742418"/>
              <a:gd name="T16" fmla="*/ 432538 w 742418"/>
              <a:gd name="T17" fmla="*/ 291685 h 742418"/>
              <a:gd name="T18" fmla="*/ 431134 w 742418"/>
              <a:gd name="T19" fmla="*/ 293465 h 742418"/>
              <a:gd name="T20" fmla="*/ 427084 w 742418"/>
              <a:gd name="T21" fmla="*/ 297646 h 742418"/>
              <a:gd name="T22" fmla="*/ 334576 w 742418"/>
              <a:gd name="T23" fmla="*/ 389888 h 742418"/>
              <a:gd name="T24" fmla="*/ 296013 w 742418"/>
              <a:gd name="T25" fmla="*/ 389888 h 742418"/>
              <a:gd name="T26" fmla="*/ 296013 w 742418"/>
              <a:gd name="T27" fmla="*/ 351435 h 742418"/>
              <a:gd name="T28" fmla="*/ 344412 w 742418"/>
              <a:gd name="T29" fmla="*/ 303176 h 742418"/>
              <a:gd name="T30" fmla="*/ 143366 w 742418"/>
              <a:gd name="T31" fmla="*/ 303176 h 742418"/>
              <a:gd name="T32" fmla="*/ 116097 w 742418"/>
              <a:gd name="T33" fmla="*/ 275986 h 742418"/>
              <a:gd name="T34" fmla="*/ 143366 w 742418"/>
              <a:gd name="T35" fmla="*/ 248795 h 742418"/>
              <a:gd name="T36" fmla="*/ 346280 w 742418"/>
              <a:gd name="T37" fmla="*/ 248795 h 742418"/>
              <a:gd name="T38" fmla="*/ 296769 w 742418"/>
              <a:gd name="T39" fmla="*/ 199427 h 742418"/>
              <a:gd name="T40" fmla="*/ 296769 w 742418"/>
              <a:gd name="T41" fmla="*/ 160974 h 742418"/>
              <a:gd name="T42" fmla="*/ 316050 w 742418"/>
              <a:gd name="T43" fmla="*/ 153010 h 742418"/>
              <a:gd name="T44" fmla="*/ 276225 w 742418"/>
              <a:gd name="T45" fmla="*/ 50442 h 742418"/>
              <a:gd name="T46" fmla="*/ 50588 w 742418"/>
              <a:gd name="T47" fmla="*/ 275431 h 742418"/>
              <a:gd name="T48" fmla="*/ 276225 w 742418"/>
              <a:gd name="T49" fmla="*/ 500420 h 742418"/>
              <a:gd name="T50" fmla="*/ 501862 w 742418"/>
              <a:gd name="T51" fmla="*/ 275431 h 742418"/>
              <a:gd name="T52" fmla="*/ 276225 w 742418"/>
              <a:gd name="T53" fmla="*/ 50442 h 742418"/>
              <a:gd name="T54" fmla="*/ 276225 w 742418"/>
              <a:gd name="T55" fmla="*/ 0 h 742418"/>
              <a:gd name="T56" fmla="*/ 552450 w 742418"/>
              <a:gd name="T57" fmla="*/ 275431 h 742418"/>
              <a:gd name="T58" fmla="*/ 276225 w 742418"/>
              <a:gd name="T59" fmla="*/ 550862 h 742418"/>
              <a:gd name="T60" fmla="*/ 0 w 742418"/>
              <a:gd name="T61" fmla="*/ 275431 h 742418"/>
              <a:gd name="T62" fmla="*/ 276225 w 742418"/>
              <a:gd name="T63" fmla="*/ 0 h 7424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42418"/>
              <a:gd name="T97" fmla="*/ 0 h 742418"/>
              <a:gd name="T98" fmla="*/ 742418 w 742418"/>
              <a:gd name="T99" fmla="*/ 742418 h 7424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27668" name="KSO_Shape"/>
          <p:cNvSpPr>
            <a:spLocks noChangeArrowheads="1"/>
          </p:cNvSpPr>
          <p:nvPr/>
        </p:nvSpPr>
        <p:spPr bwMode="auto">
          <a:xfrm>
            <a:off x="720725" y="4956175"/>
            <a:ext cx="552450" cy="552450"/>
          </a:xfrm>
          <a:custGeom>
            <a:avLst/>
            <a:gdLst>
              <a:gd name="T0" fmla="*/ 316050 w 742418"/>
              <a:gd name="T1" fmla="*/ 153451 h 742418"/>
              <a:gd name="T2" fmla="*/ 335332 w 742418"/>
              <a:gd name="T3" fmla="*/ 161438 h 742418"/>
              <a:gd name="T4" fmla="*/ 427840 w 742418"/>
              <a:gd name="T5" fmla="*/ 253946 h 742418"/>
              <a:gd name="T6" fmla="*/ 431418 w 742418"/>
              <a:gd name="T7" fmla="*/ 258266 h 742418"/>
              <a:gd name="T8" fmla="*/ 431854 w 742418"/>
              <a:gd name="T9" fmla="*/ 259051 h 742418"/>
              <a:gd name="T10" fmla="*/ 433594 w 742418"/>
              <a:gd name="T11" fmla="*/ 262292 h 742418"/>
              <a:gd name="T12" fmla="*/ 436353 w 742418"/>
              <a:gd name="T13" fmla="*/ 276183 h 742418"/>
              <a:gd name="T14" fmla="*/ 433594 w 742418"/>
              <a:gd name="T15" fmla="*/ 290075 h 742418"/>
              <a:gd name="T16" fmla="*/ 432538 w 742418"/>
              <a:gd name="T17" fmla="*/ 292526 h 742418"/>
              <a:gd name="T18" fmla="*/ 431134 w 742418"/>
              <a:gd name="T19" fmla="*/ 294311 h 742418"/>
              <a:gd name="T20" fmla="*/ 427084 w 742418"/>
              <a:gd name="T21" fmla="*/ 298504 h 742418"/>
              <a:gd name="T22" fmla="*/ 334576 w 742418"/>
              <a:gd name="T23" fmla="*/ 391012 h 742418"/>
              <a:gd name="T24" fmla="*/ 296013 w 742418"/>
              <a:gd name="T25" fmla="*/ 391012 h 742418"/>
              <a:gd name="T26" fmla="*/ 296013 w 742418"/>
              <a:gd name="T27" fmla="*/ 352448 h 742418"/>
              <a:gd name="T28" fmla="*/ 344412 w 742418"/>
              <a:gd name="T29" fmla="*/ 304050 h 742418"/>
              <a:gd name="T30" fmla="*/ 143366 w 742418"/>
              <a:gd name="T31" fmla="*/ 304050 h 742418"/>
              <a:gd name="T32" fmla="*/ 116097 w 742418"/>
              <a:gd name="T33" fmla="*/ 276782 h 742418"/>
              <a:gd name="T34" fmla="*/ 143366 w 742418"/>
              <a:gd name="T35" fmla="*/ 249512 h 742418"/>
              <a:gd name="T36" fmla="*/ 346280 w 742418"/>
              <a:gd name="T37" fmla="*/ 249512 h 742418"/>
              <a:gd name="T38" fmla="*/ 296769 w 742418"/>
              <a:gd name="T39" fmla="*/ 200002 h 742418"/>
              <a:gd name="T40" fmla="*/ 296769 w 742418"/>
              <a:gd name="T41" fmla="*/ 161438 h 742418"/>
              <a:gd name="T42" fmla="*/ 316050 w 742418"/>
              <a:gd name="T43" fmla="*/ 153451 h 742418"/>
              <a:gd name="T44" fmla="*/ 276225 w 742418"/>
              <a:gd name="T45" fmla="*/ 50588 h 742418"/>
              <a:gd name="T46" fmla="*/ 50588 w 742418"/>
              <a:gd name="T47" fmla="*/ 276225 h 742418"/>
              <a:gd name="T48" fmla="*/ 276225 w 742418"/>
              <a:gd name="T49" fmla="*/ 501862 h 742418"/>
              <a:gd name="T50" fmla="*/ 501862 w 742418"/>
              <a:gd name="T51" fmla="*/ 276225 h 742418"/>
              <a:gd name="T52" fmla="*/ 276225 w 742418"/>
              <a:gd name="T53" fmla="*/ 50588 h 742418"/>
              <a:gd name="T54" fmla="*/ 276225 w 742418"/>
              <a:gd name="T55" fmla="*/ 0 h 742418"/>
              <a:gd name="T56" fmla="*/ 552450 w 742418"/>
              <a:gd name="T57" fmla="*/ 276225 h 742418"/>
              <a:gd name="T58" fmla="*/ 276225 w 742418"/>
              <a:gd name="T59" fmla="*/ 552450 h 742418"/>
              <a:gd name="T60" fmla="*/ 0 w 742418"/>
              <a:gd name="T61" fmla="*/ 276225 h 742418"/>
              <a:gd name="T62" fmla="*/ 276225 w 742418"/>
              <a:gd name="T63" fmla="*/ 0 h 7424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42418"/>
              <a:gd name="T97" fmla="*/ 0 h 742418"/>
              <a:gd name="T98" fmla="*/ 742418 w 742418"/>
              <a:gd name="T99" fmla="*/ 742418 h 7424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p>
        </p:txBody>
      </p:sp>
      <p:sp>
        <p:nvSpPr>
          <p:cNvPr id="27669" name="KSO_Shape"/>
          <p:cNvSpPr>
            <a:spLocks noChangeArrowheads="1"/>
          </p:cNvSpPr>
          <p:nvPr/>
        </p:nvSpPr>
        <p:spPr bwMode="auto">
          <a:xfrm>
            <a:off x="7999413" y="1231900"/>
            <a:ext cx="796925" cy="850900"/>
          </a:xfrm>
          <a:custGeom>
            <a:avLst/>
            <a:gdLst>
              <a:gd name="T0" fmla="*/ 875685 w 1019175"/>
              <a:gd name="T1" fmla="*/ 1334495 h 1524001"/>
              <a:gd name="T2" fmla="*/ 900638 w 1019175"/>
              <a:gd name="T3" fmla="*/ 1393190 h 1524001"/>
              <a:gd name="T4" fmla="*/ 889754 w 1019175"/>
              <a:gd name="T5" fmla="*/ 1494259 h 1524001"/>
              <a:gd name="T6" fmla="*/ 849935 w 1019175"/>
              <a:gd name="T7" fmla="*/ 1522685 h 1524001"/>
              <a:gd name="T8" fmla="*/ 611813 w 1019175"/>
              <a:gd name="T9" fmla="*/ 1513999 h 1524001"/>
              <a:gd name="T10" fmla="*/ 585001 w 1019175"/>
              <a:gd name="T11" fmla="*/ 1462412 h 1524001"/>
              <a:gd name="T12" fmla="*/ 592700 w 1019175"/>
              <a:gd name="T13" fmla="*/ 1355552 h 1524001"/>
              <a:gd name="T14" fmla="*/ 630130 w 1019175"/>
              <a:gd name="T15" fmla="*/ 1324494 h 1524001"/>
              <a:gd name="T16" fmla="*/ 951706 w 1019175"/>
              <a:gd name="T17" fmla="*/ 1079517 h 1524001"/>
              <a:gd name="T18" fmla="*/ 981075 w 1019175"/>
              <a:gd name="T19" fmla="*/ 1117981 h 1524001"/>
              <a:gd name="T20" fmla="*/ 979752 w 1019175"/>
              <a:gd name="T21" fmla="*/ 1235498 h 1524001"/>
              <a:gd name="T22" fmla="*/ 948002 w 1019175"/>
              <a:gd name="T23" fmla="*/ 1271575 h 1524001"/>
              <a:gd name="T24" fmla="*/ 568060 w 1019175"/>
              <a:gd name="T25" fmla="*/ 1271575 h 1524001"/>
              <a:gd name="T26" fmla="*/ 536045 w 1019175"/>
              <a:gd name="T27" fmla="*/ 1235498 h 1524001"/>
              <a:gd name="T28" fmla="*/ 534723 w 1019175"/>
              <a:gd name="T29" fmla="*/ 1117981 h 1524001"/>
              <a:gd name="T30" fmla="*/ 564620 w 1019175"/>
              <a:gd name="T31" fmla="*/ 1079517 h 1524001"/>
              <a:gd name="T32" fmla="*/ 971929 w 1019175"/>
              <a:gd name="T33" fmla="*/ 832371 h 1524001"/>
              <a:gd name="T34" fmla="*/ 1009145 w 1019175"/>
              <a:gd name="T35" fmla="*/ 863206 h 1524001"/>
              <a:gd name="T36" fmla="*/ 1016800 w 1019175"/>
              <a:gd name="T37" fmla="*/ 970470 h 1524001"/>
              <a:gd name="T38" fmla="*/ 990141 w 1019175"/>
              <a:gd name="T39" fmla="*/ 1022125 h 1524001"/>
              <a:gd name="T40" fmla="*/ 526395 w 1019175"/>
              <a:gd name="T41" fmla="*/ 1030822 h 1524001"/>
              <a:gd name="T42" fmla="*/ 486803 w 1019175"/>
              <a:gd name="T43" fmla="*/ 1002359 h 1524001"/>
              <a:gd name="T44" fmla="*/ 475982 w 1019175"/>
              <a:gd name="T45" fmla="*/ 900894 h 1524001"/>
              <a:gd name="T46" fmla="*/ 500792 w 1019175"/>
              <a:gd name="T47" fmla="*/ 842386 h 1524001"/>
              <a:gd name="T48" fmla="*/ 910431 w 1019175"/>
              <a:gd name="T49" fmla="*/ 588963 h 1524001"/>
              <a:gd name="T50" fmla="*/ 955411 w 1019175"/>
              <a:gd name="T51" fmla="*/ 612307 h 1524001"/>
              <a:gd name="T52" fmla="*/ 971550 w 1019175"/>
              <a:gd name="T53" fmla="*/ 700909 h 1524001"/>
              <a:gd name="T54" fmla="*/ 950913 w 1019175"/>
              <a:gd name="T55" fmla="*/ 774655 h 1524001"/>
              <a:gd name="T56" fmla="*/ 596636 w 1019175"/>
              <a:gd name="T57" fmla="*/ 792163 h 1524001"/>
              <a:gd name="T58" fmla="*/ 548481 w 1019175"/>
              <a:gd name="T59" fmla="*/ 772002 h 1524001"/>
              <a:gd name="T60" fmla="*/ 530225 w 1019175"/>
              <a:gd name="T61" fmla="*/ 690828 h 1524001"/>
              <a:gd name="T62" fmla="*/ 548481 w 1019175"/>
              <a:gd name="T63" fmla="*/ 609389 h 1524001"/>
              <a:gd name="T64" fmla="*/ 573015 w 1019175"/>
              <a:gd name="T65" fmla="*/ 0 h 1524001"/>
              <a:gd name="T66" fmla="*/ 698734 w 1019175"/>
              <a:gd name="T67" fmla="*/ 28310 h 1524001"/>
              <a:gd name="T68" fmla="*/ 761197 w 1019175"/>
              <a:gd name="T69" fmla="*/ 85460 h 1524001"/>
              <a:gd name="T70" fmla="*/ 790310 w 1019175"/>
              <a:gd name="T71" fmla="*/ 189706 h 1524001"/>
              <a:gd name="T72" fmla="*/ 754580 w 1019175"/>
              <a:gd name="T73" fmla="*/ 376238 h 1524001"/>
              <a:gd name="T74" fmla="*/ 659033 w 1019175"/>
              <a:gd name="T75" fmla="*/ 537633 h 1524001"/>
              <a:gd name="T76" fmla="*/ 528021 w 1019175"/>
              <a:gd name="T77" fmla="*/ 572294 h 1524001"/>
              <a:gd name="T78" fmla="*/ 491496 w 1019175"/>
              <a:gd name="T79" fmla="*/ 639498 h 1524001"/>
              <a:gd name="T80" fmla="*/ 502083 w 1019175"/>
              <a:gd name="T81" fmla="*/ 775494 h 1524001"/>
              <a:gd name="T82" fmla="*/ 471116 w 1019175"/>
              <a:gd name="T83" fmla="*/ 813329 h 1524001"/>
              <a:gd name="T84" fmla="*/ 435650 w 1019175"/>
              <a:gd name="T85" fmla="*/ 879740 h 1524001"/>
              <a:gd name="T86" fmla="*/ 445972 w 1019175"/>
              <a:gd name="T87" fmla="*/ 1015206 h 1524001"/>
              <a:gd name="T88" fmla="*/ 490437 w 1019175"/>
              <a:gd name="T89" fmla="*/ 1060186 h 1524001"/>
              <a:gd name="T90" fmla="*/ 493084 w 1019175"/>
              <a:gd name="T91" fmla="*/ 1112838 h 1524001"/>
              <a:gd name="T92" fmla="*/ 499171 w 1019175"/>
              <a:gd name="T93" fmla="*/ 1254654 h 1524001"/>
              <a:gd name="T94" fmla="*/ 542048 w 1019175"/>
              <a:gd name="T95" fmla="*/ 1302015 h 1524001"/>
              <a:gd name="T96" fmla="*/ 549724 w 1019175"/>
              <a:gd name="T97" fmla="*/ 1351756 h 1524001"/>
              <a:gd name="T98" fmla="*/ 551312 w 1019175"/>
              <a:gd name="T99" fmla="*/ 1499129 h 1524001"/>
              <a:gd name="T100" fmla="*/ 264407 w 1019175"/>
              <a:gd name="T101" fmla="*/ 1515798 h 1524001"/>
              <a:gd name="T102" fmla="*/ 168067 w 1019175"/>
              <a:gd name="T103" fmla="*/ 1482196 h 1524001"/>
              <a:gd name="T104" fmla="*/ 50552 w 1019175"/>
              <a:gd name="T105" fmla="*/ 1373188 h 1524001"/>
              <a:gd name="T106" fmla="*/ 10322 w 1019175"/>
              <a:gd name="T107" fmla="*/ 1280054 h 1524001"/>
              <a:gd name="T108" fmla="*/ 1059 w 1019175"/>
              <a:gd name="T109" fmla="*/ 836348 h 1524001"/>
              <a:gd name="T110" fmla="*/ 35996 w 1019175"/>
              <a:gd name="T111" fmla="*/ 712788 h 1524001"/>
              <a:gd name="T112" fmla="*/ 118308 w 1019175"/>
              <a:gd name="T113" fmla="*/ 622036 h 1524001"/>
              <a:gd name="T114" fmla="*/ 349367 w 1019175"/>
              <a:gd name="T115" fmla="*/ 421217 h 1524001"/>
              <a:gd name="T116" fmla="*/ 520610 w 1019175"/>
              <a:gd name="T117" fmla="*/ 210344 h 1524001"/>
              <a:gd name="T118" fmla="*/ 573015 w 1019175"/>
              <a:gd name="T119" fmla="*/ 0 h 1524001"/>
              <a:gd name="T120" fmla="*/ 0 w 1019175"/>
              <a:gd name="T121" fmla="*/ 0 h 1524001"/>
              <a:gd name="T122" fmla="*/ 1019175 w 1019175"/>
              <a:gd name="T123" fmla="*/ 1524001 h 1524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T120" t="T121" r="T122" b="T123"/>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7670" name="KSO_Shape"/>
          <p:cNvSpPr>
            <a:spLocks noChangeArrowheads="1"/>
          </p:cNvSpPr>
          <p:nvPr/>
        </p:nvSpPr>
        <p:spPr bwMode="auto">
          <a:xfrm>
            <a:off x="6191250" y="3101975"/>
            <a:ext cx="820738" cy="700088"/>
          </a:xfrm>
          <a:custGeom>
            <a:avLst/>
            <a:gdLst>
              <a:gd name="T0" fmla="*/ 3102535 w 4999037"/>
              <a:gd name="T1" fmla="*/ 3590573 h 4260141"/>
              <a:gd name="T2" fmla="*/ 3119833 w 4999037"/>
              <a:gd name="T3" fmla="*/ 3691441 h 4260141"/>
              <a:gd name="T4" fmla="*/ 3140975 w 4999037"/>
              <a:gd name="T5" fmla="*/ 3769253 h 4260141"/>
              <a:gd name="T6" fmla="*/ 3166921 w 4999037"/>
              <a:gd name="T7" fmla="*/ 3846104 h 4260141"/>
              <a:gd name="T8" fmla="*/ 3200556 w 4999037"/>
              <a:gd name="T9" fmla="*/ 3919113 h 4260141"/>
              <a:gd name="T10" fmla="*/ 3240917 w 4999037"/>
              <a:gd name="T11" fmla="*/ 3984437 h 4260141"/>
              <a:gd name="T12" fmla="*/ 3288966 w 4999037"/>
              <a:gd name="T13" fmla="*/ 4042075 h 4260141"/>
              <a:gd name="T14" fmla="*/ 3331249 w 4999037"/>
              <a:gd name="T15" fmla="*/ 4079540 h 4260141"/>
              <a:gd name="T16" fmla="*/ 3372572 w 4999037"/>
              <a:gd name="T17" fmla="*/ 4106438 h 4260141"/>
              <a:gd name="T18" fmla="*/ 3417738 w 4999037"/>
              <a:gd name="T19" fmla="*/ 4127573 h 4260141"/>
              <a:gd name="T20" fmla="*/ 3467709 w 4999037"/>
              <a:gd name="T21" fmla="*/ 4142943 h 4260141"/>
              <a:gd name="T22" fmla="*/ 3523446 w 4999037"/>
              <a:gd name="T23" fmla="*/ 4151589 h 4260141"/>
              <a:gd name="T24" fmla="*/ 3564769 w 4999037"/>
              <a:gd name="T25" fmla="*/ 4260141 h 4260141"/>
              <a:gd name="T26" fmla="*/ 1455409 w 4999037"/>
              <a:gd name="T27" fmla="*/ 4152549 h 4260141"/>
              <a:gd name="T28" fmla="*/ 1513068 w 4999037"/>
              <a:gd name="T29" fmla="*/ 4145825 h 4260141"/>
              <a:gd name="T30" fmla="*/ 1564962 w 4999037"/>
              <a:gd name="T31" fmla="*/ 4133336 h 4260141"/>
              <a:gd name="T32" fmla="*/ 1612050 w 4999037"/>
              <a:gd name="T33" fmla="*/ 4114123 h 4260141"/>
              <a:gd name="T34" fmla="*/ 1653372 w 4999037"/>
              <a:gd name="T35" fmla="*/ 4089147 h 4260141"/>
              <a:gd name="T36" fmla="*/ 1691811 w 4999037"/>
              <a:gd name="T37" fmla="*/ 4058406 h 4260141"/>
              <a:gd name="T38" fmla="*/ 1726407 w 4999037"/>
              <a:gd name="T39" fmla="*/ 4024784 h 4260141"/>
              <a:gd name="T40" fmla="*/ 1776378 w 4999037"/>
              <a:gd name="T41" fmla="*/ 3956578 h 4260141"/>
              <a:gd name="T42" fmla="*/ 1824427 w 4999037"/>
              <a:gd name="T43" fmla="*/ 3863396 h 4260141"/>
              <a:gd name="T44" fmla="*/ 1859984 w 4999037"/>
              <a:gd name="T45" fmla="*/ 3761568 h 4260141"/>
              <a:gd name="T46" fmla="*/ 1884969 w 4999037"/>
              <a:gd name="T47" fmla="*/ 3657818 h 4260141"/>
              <a:gd name="T48" fmla="*/ 1900345 w 4999037"/>
              <a:gd name="T49" fmla="*/ 3557911 h 4260141"/>
              <a:gd name="T50" fmla="*/ 4655005 w 4999037"/>
              <a:gd name="T51" fmla="*/ 3036592 h 4260141"/>
              <a:gd name="T52" fmla="*/ 142226 w 4999037"/>
              <a:gd name="T53" fmla="*/ 0 h 4260141"/>
              <a:gd name="T54" fmla="*/ 4885641 w 4999037"/>
              <a:gd name="T55" fmla="*/ 2882 h 4260141"/>
              <a:gd name="T56" fmla="*/ 4925042 w 4999037"/>
              <a:gd name="T57" fmla="*/ 17292 h 4260141"/>
              <a:gd name="T58" fmla="*/ 4957715 w 4999037"/>
              <a:gd name="T59" fmla="*/ 42268 h 4260141"/>
              <a:gd name="T60" fmla="*/ 4982701 w 4999037"/>
              <a:gd name="T61" fmla="*/ 73970 h 4260141"/>
              <a:gd name="T62" fmla="*/ 4996154 w 4999037"/>
              <a:gd name="T63" fmla="*/ 113356 h 4260141"/>
              <a:gd name="T64" fmla="*/ 4999037 w 4999037"/>
              <a:gd name="T65" fmla="*/ 3238327 h 4260141"/>
              <a:gd name="T66" fmla="*/ 4993271 w 4999037"/>
              <a:gd name="T67" fmla="*/ 3281555 h 4260141"/>
              <a:gd name="T68" fmla="*/ 4975974 w 4999037"/>
              <a:gd name="T69" fmla="*/ 3319021 h 4260141"/>
              <a:gd name="T70" fmla="*/ 4947144 w 4999037"/>
              <a:gd name="T71" fmla="*/ 3349761 h 4260141"/>
              <a:gd name="T72" fmla="*/ 4913510 w 4999037"/>
              <a:gd name="T73" fmla="*/ 3369935 h 4260141"/>
              <a:gd name="T74" fmla="*/ 4872187 w 4999037"/>
              <a:gd name="T75" fmla="*/ 3380502 h 4260141"/>
              <a:gd name="T76" fmla="*/ 127811 w 4999037"/>
              <a:gd name="T77" fmla="*/ 3380502 h 4260141"/>
              <a:gd name="T78" fmla="*/ 86489 w 4999037"/>
              <a:gd name="T79" fmla="*/ 3369935 h 4260141"/>
              <a:gd name="T80" fmla="*/ 51893 w 4999037"/>
              <a:gd name="T81" fmla="*/ 3349761 h 4260141"/>
              <a:gd name="T82" fmla="*/ 24025 w 4999037"/>
              <a:gd name="T83" fmla="*/ 3319021 h 4260141"/>
              <a:gd name="T84" fmla="*/ 6727 w 4999037"/>
              <a:gd name="T85" fmla="*/ 3281555 h 4260141"/>
              <a:gd name="T86" fmla="*/ 0 w 4999037"/>
              <a:gd name="T87" fmla="*/ 3238327 h 4260141"/>
              <a:gd name="T88" fmla="*/ 2883 w 4999037"/>
              <a:gd name="T89" fmla="*/ 113356 h 4260141"/>
              <a:gd name="T90" fmla="*/ 17298 w 4999037"/>
              <a:gd name="T91" fmla="*/ 73970 h 4260141"/>
              <a:gd name="T92" fmla="*/ 42283 w 4999037"/>
              <a:gd name="T93" fmla="*/ 42268 h 4260141"/>
              <a:gd name="T94" fmla="*/ 73996 w 4999037"/>
              <a:gd name="T95" fmla="*/ 17292 h 4260141"/>
              <a:gd name="T96" fmla="*/ 113396 w 4999037"/>
              <a:gd name="T97" fmla="*/ 2882 h 4260141"/>
              <a:gd name="T98" fmla="*/ 0 w 4999037"/>
              <a:gd name="T99" fmla="*/ 0 h 4260141"/>
              <a:gd name="T100" fmla="*/ 4999037 w 4999037"/>
              <a:gd name="T101" fmla="*/ 4260141 h 4260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T98" t="T99" r="T100" b="T101"/>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7671" name="KSO_Shape"/>
          <p:cNvSpPr>
            <a:spLocks noChangeArrowheads="1"/>
          </p:cNvSpPr>
          <p:nvPr/>
        </p:nvSpPr>
        <p:spPr bwMode="auto">
          <a:xfrm>
            <a:off x="9896475" y="3057525"/>
            <a:ext cx="852488" cy="787400"/>
          </a:xfrm>
          <a:custGeom>
            <a:avLst/>
            <a:gdLst>
              <a:gd name="T0" fmla="*/ 293546826 w 4477"/>
              <a:gd name="T1" fmla="*/ 3160650 h 4133"/>
              <a:gd name="T2" fmla="*/ 288199211 w 4477"/>
              <a:gd name="T3" fmla="*/ 1458776 h 4133"/>
              <a:gd name="T4" fmla="*/ 283094756 w 4477"/>
              <a:gd name="T5" fmla="*/ 405226 h 4133"/>
              <a:gd name="T6" fmla="*/ 278233461 w 4477"/>
              <a:gd name="T7" fmla="*/ 0 h 4133"/>
              <a:gd name="T8" fmla="*/ 273534209 w 4477"/>
              <a:gd name="T9" fmla="*/ 243098 h 4133"/>
              <a:gd name="T10" fmla="*/ 269077926 w 4477"/>
              <a:gd name="T11" fmla="*/ 1053550 h 4133"/>
              <a:gd name="T12" fmla="*/ 264783687 w 4477"/>
              <a:gd name="T13" fmla="*/ 2431357 h 4133"/>
              <a:gd name="T14" fmla="*/ 260813534 w 4477"/>
              <a:gd name="T15" fmla="*/ 4376328 h 4133"/>
              <a:gd name="T16" fmla="*/ 256843381 w 4477"/>
              <a:gd name="T17" fmla="*/ 6888655 h 4133"/>
              <a:gd name="T18" fmla="*/ 253116197 w 4477"/>
              <a:gd name="T19" fmla="*/ 9806207 h 4133"/>
              <a:gd name="T20" fmla="*/ 248416945 w 4477"/>
              <a:gd name="T21" fmla="*/ 14506792 h 4133"/>
              <a:gd name="T22" fmla="*/ 250685550 w 4477"/>
              <a:gd name="T23" fmla="*/ 40035280 h 4133"/>
              <a:gd name="T24" fmla="*/ 255303876 w 4477"/>
              <a:gd name="T25" fmla="*/ 77315136 h 4133"/>
              <a:gd name="T26" fmla="*/ 261380590 w 4477"/>
              <a:gd name="T27" fmla="*/ 113298344 h 4133"/>
              <a:gd name="T28" fmla="*/ 268834766 w 4477"/>
              <a:gd name="T29" fmla="*/ 148065874 h 4133"/>
              <a:gd name="T30" fmla="*/ 276045783 w 4477"/>
              <a:gd name="T31" fmla="*/ 176025909 h 4133"/>
              <a:gd name="T32" fmla="*/ 280988195 w 4477"/>
              <a:gd name="T33" fmla="*/ 192396513 h 4133"/>
              <a:gd name="T34" fmla="*/ 284391292 w 4477"/>
              <a:gd name="T35" fmla="*/ 203094332 h 4133"/>
              <a:gd name="T36" fmla="*/ 344996581 w 4477"/>
              <a:gd name="T37" fmla="*/ 182914563 h 4133"/>
              <a:gd name="T38" fmla="*/ 342484817 w 4477"/>
              <a:gd name="T39" fmla="*/ 164193571 h 4133"/>
              <a:gd name="T40" fmla="*/ 339405996 w 4477"/>
              <a:gd name="T41" fmla="*/ 145715676 h 4133"/>
              <a:gd name="T42" fmla="*/ 335921973 w 4477"/>
              <a:gd name="T43" fmla="*/ 127562039 h 4133"/>
              <a:gd name="T44" fmla="*/ 331870703 w 4477"/>
              <a:gd name="T45" fmla="*/ 109732468 h 4133"/>
              <a:gd name="T46" fmla="*/ 327414421 w 4477"/>
              <a:gd name="T47" fmla="*/ 92227154 h 4133"/>
              <a:gd name="T48" fmla="*/ 322391082 w 4477"/>
              <a:gd name="T49" fmla="*/ 75045907 h 4133"/>
              <a:gd name="T50" fmla="*/ 316881424 w 4477"/>
              <a:gd name="T51" fmla="*/ 58107948 h 4133"/>
              <a:gd name="T52" fmla="*/ 311047870 w 4477"/>
              <a:gd name="T53" fmla="*/ 41494056 h 4133"/>
              <a:gd name="T54" fmla="*/ 304565952 w 4477"/>
              <a:gd name="T55" fmla="*/ 25123452 h 4133"/>
              <a:gd name="T56" fmla="*/ 297759949 w 4477"/>
              <a:gd name="T57" fmla="*/ 9157883 h 4133"/>
              <a:gd name="T58" fmla="*/ 67330176 w 4477"/>
              <a:gd name="T59" fmla="*/ 227245202 h 4133"/>
              <a:gd name="T60" fmla="*/ 67330176 w 4477"/>
              <a:gd name="T61" fmla="*/ 238996380 h 4133"/>
              <a:gd name="T62" fmla="*/ 284877421 w 4477"/>
              <a:gd name="T63" fmla="*/ 273115586 h 4133"/>
              <a:gd name="T64" fmla="*/ 15394482 w 4477"/>
              <a:gd name="T65" fmla="*/ 303912014 h 4133"/>
              <a:gd name="T66" fmla="*/ 0 w 4477"/>
              <a:gd name="T67" fmla="*/ 106977044 h 4133"/>
              <a:gd name="T68" fmla="*/ 61901635 w 4477"/>
              <a:gd name="T69" fmla="*/ 40764763 h 4133"/>
              <a:gd name="T70" fmla="*/ 229376587 w 4477"/>
              <a:gd name="T71" fmla="*/ 36388435 h 4133"/>
              <a:gd name="T72" fmla="*/ 230834975 w 4477"/>
              <a:gd name="T73" fmla="*/ 51867617 h 4133"/>
              <a:gd name="T74" fmla="*/ 87829114 w 4477"/>
              <a:gd name="T75" fmla="*/ 67184862 h 4133"/>
              <a:gd name="T76" fmla="*/ 84263974 w 4477"/>
              <a:gd name="T77" fmla="*/ 123347839 h 4133"/>
              <a:gd name="T78" fmla="*/ 30788774 w 4477"/>
              <a:gd name="T79" fmla="*/ 273115586 h 4133"/>
              <a:gd name="T80" fmla="*/ 38242951 w 4477"/>
              <a:gd name="T81" fmla="*/ 106328720 h 4133"/>
              <a:gd name="T82" fmla="*/ 38242951 w 4477"/>
              <a:gd name="T83" fmla="*/ 106328720 h 4133"/>
              <a:gd name="T84" fmla="*/ 67330176 w 4477"/>
              <a:gd name="T85" fmla="*/ 178781332 h 4133"/>
              <a:gd name="T86" fmla="*/ 227675038 w 4477"/>
              <a:gd name="T87" fmla="*/ 178781332 h 4133"/>
              <a:gd name="T88" fmla="*/ 131338563 w 4477"/>
              <a:gd name="T89" fmla="*/ 135018048 h 4133"/>
              <a:gd name="T90" fmla="*/ 227675038 w 4477"/>
              <a:gd name="T91" fmla="*/ 135018048 h 4133"/>
              <a:gd name="T92" fmla="*/ 131338563 w 4477"/>
              <a:gd name="T93" fmla="*/ 90120054 h 4133"/>
              <a:gd name="T94" fmla="*/ 227675038 w 4477"/>
              <a:gd name="T95" fmla="*/ 90120054 h 4133"/>
              <a:gd name="T96" fmla="*/ 324254674 w 4477"/>
              <a:gd name="T97" fmla="*/ 286892896 h 4133"/>
              <a:gd name="T98" fmla="*/ 343295032 w 4477"/>
              <a:gd name="T99" fmla="*/ 334951539 h 4133"/>
              <a:gd name="T100" fmla="*/ 349857876 w 4477"/>
              <a:gd name="T101" fmla="*/ 280652565 h 4133"/>
              <a:gd name="T102" fmla="*/ 346130883 w 4477"/>
              <a:gd name="T103" fmla="*/ 201878653 h 4133"/>
              <a:gd name="T104" fmla="*/ 313559634 w 4477"/>
              <a:gd name="T105" fmla="*/ 282435598 h 4133"/>
              <a:gd name="T106" fmla="*/ 290305963 w 4477"/>
              <a:gd name="T107" fmla="*/ 214602412 h 413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477"/>
              <a:gd name="T163" fmla="*/ 0 h 4133"/>
              <a:gd name="T164" fmla="*/ 4477 w 4477"/>
              <a:gd name="T165" fmla="*/ 4133 h 413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477" h="4133">
                <a:moveTo>
                  <a:pt x="3646" y="48"/>
                </a:moveTo>
                <a:lnTo>
                  <a:pt x="3646" y="48"/>
                </a:lnTo>
                <a:lnTo>
                  <a:pt x="3623" y="39"/>
                </a:lnTo>
                <a:lnTo>
                  <a:pt x="3600" y="31"/>
                </a:lnTo>
                <a:lnTo>
                  <a:pt x="3578" y="24"/>
                </a:lnTo>
                <a:lnTo>
                  <a:pt x="3557" y="18"/>
                </a:lnTo>
                <a:lnTo>
                  <a:pt x="3536" y="13"/>
                </a:lnTo>
                <a:lnTo>
                  <a:pt x="3515" y="8"/>
                </a:lnTo>
                <a:lnTo>
                  <a:pt x="3494" y="5"/>
                </a:lnTo>
                <a:lnTo>
                  <a:pt x="3473" y="3"/>
                </a:lnTo>
                <a:lnTo>
                  <a:pt x="3454" y="1"/>
                </a:lnTo>
                <a:lnTo>
                  <a:pt x="3434" y="0"/>
                </a:lnTo>
                <a:lnTo>
                  <a:pt x="3415" y="0"/>
                </a:lnTo>
                <a:lnTo>
                  <a:pt x="3395" y="1"/>
                </a:lnTo>
                <a:lnTo>
                  <a:pt x="3376" y="3"/>
                </a:lnTo>
                <a:lnTo>
                  <a:pt x="3358" y="5"/>
                </a:lnTo>
                <a:lnTo>
                  <a:pt x="3339" y="9"/>
                </a:lnTo>
                <a:lnTo>
                  <a:pt x="3321" y="13"/>
                </a:lnTo>
                <a:lnTo>
                  <a:pt x="3303" y="18"/>
                </a:lnTo>
                <a:lnTo>
                  <a:pt x="3285" y="23"/>
                </a:lnTo>
                <a:lnTo>
                  <a:pt x="3268" y="30"/>
                </a:lnTo>
                <a:lnTo>
                  <a:pt x="3251" y="37"/>
                </a:lnTo>
                <a:lnTo>
                  <a:pt x="3235" y="45"/>
                </a:lnTo>
                <a:lnTo>
                  <a:pt x="3219" y="54"/>
                </a:lnTo>
                <a:lnTo>
                  <a:pt x="3201" y="63"/>
                </a:lnTo>
                <a:lnTo>
                  <a:pt x="3186" y="74"/>
                </a:lnTo>
                <a:lnTo>
                  <a:pt x="3170" y="85"/>
                </a:lnTo>
                <a:lnTo>
                  <a:pt x="3155" y="96"/>
                </a:lnTo>
                <a:lnTo>
                  <a:pt x="3139" y="108"/>
                </a:lnTo>
                <a:lnTo>
                  <a:pt x="3124" y="121"/>
                </a:lnTo>
                <a:lnTo>
                  <a:pt x="3110" y="134"/>
                </a:lnTo>
                <a:lnTo>
                  <a:pt x="3094" y="149"/>
                </a:lnTo>
                <a:lnTo>
                  <a:pt x="3066" y="179"/>
                </a:lnTo>
                <a:lnTo>
                  <a:pt x="3079" y="337"/>
                </a:lnTo>
                <a:lnTo>
                  <a:pt x="3094" y="494"/>
                </a:lnTo>
                <a:lnTo>
                  <a:pt x="3112" y="649"/>
                </a:lnTo>
                <a:lnTo>
                  <a:pt x="3131" y="802"/>
                </a:lnTo>
                <a:lnTo>
                  <a:pt x="3151" y="954"/>
                </a:lnTo>
                <a:lnTo>
                  <a:pt x="3174" y="1104"/>
                </a:lnTo>
                <a:lnTo>
                  <a:pt x="3198" y="1252"/>
                </a:lnTo>
                <a:lnTo>
                  <a:pt x="3226" y="1398"/>
                </a:lnTo>
                <a:lnTo>
                  <a:pt x="3254" y="1543"/>
                </a:lnTo>
                <a:lnTo>
                  <a:pt x="3284" y="1686"/>
                </a:lnTo>
                <a:lnTo>
                  <a:pt x="3318" y="1827"/>
                </a:lnTo>
                <a:lnTo>
                  <a:pt x="3352" y="1967"/>
                </a:lnTo>
                <a:lnTo>
                  <a:pt x="3388" y="2104"/>
                </a:lnTo>
                <a:lnTo>
                  <a:pt x="3407" y="2172"/>
                </a:lnTo>
                <a:lnTo>
                  <a:pt x="3427" y="2240"/>
                </a:lnTo>
                <a:lnTo>
                  <a:pt x="3447" y="2307"/>
                </a:lnTo>
                <a:lnTo>
                  <a:pt x="3468" y="2374"/>
                </a:lnTo>
                <a:lnTo>
                  <a:pt x="3488" y="2441"/>
                </a:lnTo>
                <a:lnTo>
                  <a:pt x="3510" y="2506"/>
                </a:lnTo>
                <a:lnTo>
                  <a:pt x="4267" y="2335"/>
                </a:lnTo>
                <a:lnTo>
                  <a:pt x="4258" y="2257"/>
                </a:lnTo>
                <a:lnTo>
                  <a:pt x="4249" y="2179"/>
                </a:lnTo>
                <a:lnTo>
                  <a:pt x="4238" y="2102"/>
                </a:lnTo>
                <a:lnTo>
                  <a:pt x="4227" y="2026"/>
                </a:lnTo>
                <a:lnTo>
                  <a:pt x="4214" y="1950"/>
                </a:lnTo>
                <a:lnTo>
                  <a:pt x="4202" y="1874"/>
                </a:lnTo>
                <a:lnTo>
                  <a:pt x="4189" y="1798"/>
                </a:lnTo>
                <a:lnTo>
                  <a:pt x="4175" y="1724"/>
                </a:lnTo>
                <a:lnTo>
                  <a:pt x="4161" y="1649"/>
                </a:lnTo>
                <a:lnTo>
                  <a:pt x="4146" y="1574"/>
                </a:lnTo>
                <a:lnTo>
                  <a:pt x="4130" y="1500"/>
                </a:lnTo>
                <a:lnTo>
                  <a:pt x="4113" y="1428"/>
                </a:lnTo>
                <a:lnTo>
                  <a:pt x="4096" y="1354"/>
                </a:lnTo>
                <a:lnTo>
                  <a:pt x="4078" y="1282"/>
                </a:lnTo>
                <a:lnTo>
                  <a:pt x="4060" y="1210"/>
                </a:lnTo>
                <a:lnTo>
                  <a:pt x="4041" y="1138"/>
                </a:lnTo>
                <a:lnTo>
                  <a:pt x="4020" y="1067"/>
                </a:lnTo>
                <a:lnTo>
                  <a:pt x="4000" y="995"/>
                </a:lnTo>
                <a:lnTo>
                  <a:pt x="3979" y="926"/>
                </a:lnTo>
                <a:lnTo>
                  <a:pt x="3957" y="855"/>
                </a:lnTo>
                <a:lnTo>
                  <a:pt x="3935" y="785"/>
                </a:lnTo>
                <a:lnTo>
                  <a:pt x="3911" y="717"/>
                </a:lnTo>
                <a:lnTo>
                  <a:pt x="3888" y="648"/>
                </a:lnTo>
                <a:lnTo>
                  <a:pt x="3863" y="579"/>
                </a:lnTo>
                <a:lnTo>
                  <a:pt x="3839" y="512"/>
                </a:lnTo>
                <a:lnTo>
                  <a:pt x="3812" y="444"/>
                </a:lnTo>
                <a:lnTo>
                  <a:pt x="3786" y="377"/>
                </a:lnTo>
                <a:lnTo>
                  <a:pt x="3759" y="310"/>
                </a:lnTo>
                <a:lnTo>
                  <a:pt x="3732" y="244"/>
                </a:lnTo>
                <a:lnTo>
                  <a:pt x="3703" y="179"/>
                </a:lnTo>
                <a:lnTo>
                  <a:pt x="3675" y="113"/>
                </a:lnTo>
                <a:lnTo>
                  <a:pt x="3646" y="48"/>
                </a:lnTo>
                <a:close/>
                <a:moveTo>
                  <a:pt x="831" y="2804"/>
                </a:moveTo>
                <a:lnTo>
                  <a:pt x="2810" y="2804"/>
                </a:lnTo>
                <a:lnTo>
                  <a:pt x="2810" y="2949"/>
                </a:lnTo>
                <a:lnTo>
                  <a:pt x="831" y="2949"/>
                </a:lnTo>
                <a:lnTo>
                  <a:pt x="831" y="2804"/>
                </a:lnTo>
                <a:close/>
                <a:moveTo>
                  <a:pt x="3516" y="3370"/>
                </a:moveTo>
                <a:lnTo>
                  <a:pt x="3637" y="3750"/>
                </a:lnTo>
                <a:lnTo>
                  <a:pt x="190" y="3750"/>
                </a:lnTo>
                <a:lnTo>
                  <a:pt x="0" y="3750"/>
                </a:lnTo>
                <a:lnTo>
                  <a:pt x="0" y="3559"/>
                </a:lnTo>
                <a:lnTo>
                  <a:pt x="0" y="1320"/>
                </a:lnTo>
                <a:lnTo>
                  <a:pt x="0" y="1240"/>
                </a:lnTo>
                <a:lnTo>
                  <a:pt x="59" y="1183"/>
                </a:lnTo>
                <a:lnTo>
                  <a:pt x="764" y="503"/>
                </a:lnTo>
                <a:lnTo>
                  <a:pt x="819" y="449"/>
                </a:lnTo>
                <a:lnTo>
                  <a:pt x="895" y="449"/>
                </a:lnTo>
                <a:lnTo>
                  <a:pt x="2831" y="449"/>
                </a:lnTo>
                <a:lnTo>
                  <a:pt x="2840" y="545"/>
                </a:lnTo>
                <a:lnTo>
                  <a:pt x="2849" y="640"/>
                </a:lnTo>
                <a:lnTo>
                  <a:pt x="2859" y="735"/>
                </a:lnTo>
                <a:lnTo>
                  <a:pt x="2870" y="829"/>
                </a:lnTo>
                <a:lnTo>
                  <a:pt x="1084" y="829"/>
                </a:lnTo>
                <a:lnTo>
                  <a:pt x="1138" y="1419"/>
                </a:lnTo>
                <a:lnTo>
                  <a:pt x="1148" y="1526"/>
                </a:lnTo>
                <a:lnTo>
                  <a:pt x="1040" y="1522"/>
                </a:lnTo>
                <a:lnTo>
                  <a:pt x="380" y="1497"/>
                </a:lnTo>
                <a:lnTo>
                  <a:pt x="380" y="3370"/>
                </a:lnTo>
                <a:lnTo>
                  <a:pt x="3516" y="3370"/>
                </a:lnTo>
                <a:close/>
                <a:moveTo>
                  <a:pt x="472" y="1312"/>
                </a:moveTo>
                <a:lnTo>
                  <a:pt x="939" y="1329"/>
                </a:lnTo>
                <a:lnTo>
                  <a:pt x="900" y="898"/>
                </a:lnTo>
                <a:lnTo>
                  <a:pt x="472" y="1312"/>
                </a:lnTo>
                <a:close/>
                <a:moveTo>
                  <a:pt x="2810" y="2206"/>
                </a:moveTo>
                <a:lnTo>
                  <a:pt x="831" y="2206"/>
                </a:lnTo>
                <a:lnTo>
                  <a:pt x="831" y="2351"/>
                </a:lnTo>
                <a:lnTo>
                  <a:pt x="2810" y="2351"/>
                </a:lnTo>
                <a:lnTo>
                  <a:pt x="2810" y="2206"/>
                </a:lnTo>
                <a:close/>
                <a:moveTo>
                  <a:pt x="2810" y="1666"/>
                </a:moveTo>
                <a:lnTo>
                  <a:pt x="1621" y="1666"/>
                </a:lnTo>
                <a:lnTo>
                  <a:pt x="1621" y="1810"/>
                </a:lnTo>
                <a:lnTo>
                  <a:pt x="2810" y="1810"/>
                </a:lnTo>
                <a:lnTo>
                  <a:pt x="2810" y="1666"/>
                </a:lnTo>
                <a:close/>
                <a:moveTo>
                  <a:pt x="2810" y="1112"/>
                </a:moveTo>
                <a:lnTo>
                  <a:pt x="1621" y="1112"/>
                </a:lnTo>
                <a:lnTo>
                  <a:pt x="1621" y="1256"/>
                </a:lnTo>
                <a:lnTo>
                  <a:pt x="2810" y="1256"/>
                </a:lnTo>
                <a:lnTo>
                  <a:pt x="2810" y="1112"/>
                </a:lnTo>
                <a:close/>
                <a:moveTo>
                  <a:pt x="4318" y="3463"/>
                </a:moveTo>
                <a:lnTo>
                  <a:pt x="4002" y="3540"/>
                </a:lnTo>
                <a:lnTo>
                  <a:pt x="4007" y="3867"/>
                </a:lnTo>
                <a:lnTo>
                  <a:pt x="4237" y="4133"/>
                </a:lnTo>
                <a:lnTo>
                  <a:pt x="4387" y="4100"/>
                </a:lnTo>
                <a:lnTo>
                  <a:pt x="4477" y="3751"/>
                </a:lnTo>
                <a:lnTo>
                  <a:pt x="4318" y="3463"/>
                </a:lnTo>
                <a:close/>
                <a:moveTo>
                  <a:pt x="4272" y="2491"/>
                </a:moveTo>
                <a:lnTo>
                  <a:pt x="4272" y="2491"/>
                </a:lnTo>
                <a:lnTo>
                  <a:pt x="4388" y="3367"/>
                </a:lnTo>
                <a:lnTo>
                  <a:pt x="3870" y="3485"/>
                </a:lnTo>
                <a:lnTo>
                  <a:pt x="3583" y="2648"/>
                </a:lnTo>
                <a:lnTo>
                  <a:pt x="4272" y="2491"/>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7672" name="TextBox 15"/>
          <p:cNvSpPr>
            <a:spLocks noChangeArrowheads="1"/>
          </p:cNvSpPr>
          <p:nvPr/>
        </p:nvSpPr>
        <p:spPr bwMode="auto">
          <a:xfrm>
            <a:off x="1330325" y="1173163"/>
            <a:ext cx="5521325"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a:t>
            </a:r>
          </a:p>
        </p:txBody>
      </p:sp>
      <p:sp>
        <p:nvSpPr>
          <p:cNvPr id="27673" name="TextBox 15"/>
          <p:cNvSpPr>
            <a:spLocks noChangeArrowheads="1"/>
          </p:cNvSpPr>
          <p:nvPr/>
        </p:nvSpPr>
        <p:spPr bwMode="auto">
          <a:xfrm>
            <a:off x="1330325" y="2982913"/>
            <a:ext cx="393065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a:t>
            </a:r>
          </a:p>
        </p:txBody>
      </p:sp>
      <p:sp>
        <p:nvSpPr>
          <p:cNvPr id="27674" name="TextBox 15"/>
          <p:cNvSpPr>
            <a:spLocks noChangeArrowheads="1"/>
          </p:cNvSpPr>
          <p:nvPr/>
        </p:nvSpPr>
        <p:spPr bwMode="auto">
          <a:xfrm>
            <a:off x="1330325" y="4792663"/>
            <a:ext cx="2916238"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组合 4"/>
          <p:cNvGrpSpPr>
            <a:grpSpLocks noChangeAspect="1"/>
          </p:cNvGrpSpPr>
          <p:nvPr/>
        </p:nvGrpSpPr>
        <p:grpSpPr bwMode="auto">
          <a:xfrm>
            <a:off x="-149225" y="0"/>
            <a:ext cx="12485688" cy="6858000"/>
            <a:chOff x="0" y="0"/>
            <a:chExt cx="12485731" cy="6858000"/>
          </a:xfrm>
        </p:grpSpPr>
        <p:pic>
          <p:nvPicPr>
            <p:cNvPr id="28681"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2" name="图片 3"/>
            <p:cNvPicPr>
              <a:picLocks noChangeAspect="1" noChangeArrowheads="1"/>
            </p:cNvPicPr>
            <p:nvPr/>
          </p:nvPicPr>
          <p:blipFill>
            <a:blip r:embed="rId2">
              <a:extLst>
                <a:ext uri="{28A0092B-C50C-407E-A947-70E740481C1C}">
                  <a14:useLocalDpi xmlns:a14="http://schemas.microsoft.com/office/drawing/2010/main" val="0"/>
                </a:ext>
              </a:extLst>
            </a:blip>
            <a:srcRect r="20044"/>
            <a:stretch>
              <a:fillRect/>
            </a:stretch>
          </p:blipFill>
          <p:spPr bwMode="auto">
            <a:xfrm>
              <a:off x="6858001" y="0"/>
              <a:ext cx="562773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675" name="矩形 7"/>
          <p:cNvSpPr>
            <a:spLocks noChangeArrowheads="1"/>
          </p:cNvSpPr>
          <p:nvPr/>
        </p:nvSpPr>
        <p:spPr bwMode="auto">
          <a:xfrm>
            <a:off x="1530350" y="1690688"/>
            <a:ext cx="9131300" cy="3476625"/>
          </a:xfrm>
          <a:prstGeom prst="rect">
            <a:avLst/>
          </a:prstGeom>
          <a:solidFill>
            <a:srgbClr val="FFFFFF">
              <a:alpha val="89018"/>
            </a:srgbClr>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28676" name="文本框 8"/>
          <p:cNvSpPr>
            <a:spLocks noChangeArrowheads="1"/>
          </p:cNvSpPr>
          <p:nvPr/>
        </p:nvSpPr>
        <p:spPr bwMode="auto">
          <a:xfrm>
            <a:off x="3409950" y="1584325"/>
            <a:ext cx="5402263" cy="186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500">
                <a:solidFill>
                  <a:srgbClr val="62A0CA"/>
                </a:solidFill>
                <a:latin typeface="Times New Roman" panose="02020603050405020304" pitchFamily="18" charset="0"/>
                <a:sym typeface="Times New Roman" panose="02020603050405020304" pitchFamily="18" charset="0"/>
              </a:rPr>
              <a:t>Business</a:t>
            </a:r>
            <a:endParaRPr lang="zh-CN" altLang="en-US"/>
          </a:p>
        </p:txBody>
      </p:sp>
      <p:sp>
        <p:nvSpPr>
          <p:cNvPr id="28677" name="矩形 9"/>
          <p:cNvSpPr>
            <a:spLocks noChangeArrowheads="1"/>
          </p:cNvSpPr>
          <p:nvPr/>
        </p:nvSpPr>
        <p:spPr bwMode="auto">
          <a:xfrm>
            <a:off x="3811588" y="3092450"/>
            <a:ext cx="4598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a:solidFill>
                  <a:srgbClr val="FF7182"/>
                </a:solidFill>
                <a:latin typeface="Times New Roman" panose="02020603050405020304" pitchFamily="18" charset="0"/>
                <a:sym typeface="Times New Roman" panose="02020603050405020304" pitchFamily="18" charset="0"/>
              </a:rPr>
              <a:t>PowerPoint Template</a:t>
            </a:r>
            <a:endParaRPr lang="zh-CN" altLang="en-US" sz="4000">
              <a:solidFill>
                <a:srgbClr val="FF7182"/>
              </a:solidFill>
              <a:latin typeface="Times New Roman" panose="02020603050405020304" pitchFamily="18" charset="0"/>
              <a:sym typeface="Times New Roman" panose="02020603050405020304" pitchFamily="18" charset="0"/>
            </a:endParaRPr>
          </a:p>
        </p:txBody>
      </p:sp>
      <p:cxnSp>
        <p:nvCxnSpPr>
          <p:cNvPr id="28678" name="直接箭头连接符 10"/>
          <p:cNvCxnSpPr>
            <a:cxnSpLocks noChangeShapeType="1"/>
          </p:cNvCxnSpPr>
          <p:nvPr/>
        </p:nvCxnSpPr>
        <p:spPr bwMode="auto">
          <a:xfrm>
            <a:off x="3267075" y="3800475"/>
            <a:ext cx="5657850" cy="0"/>
          </a:xfrm>
          <a:prstGeom prst="straightConnector1">
            <a:avLst/>
          </a:prstGeom>
          <a:noFill/>
          <a:ln w="9525">
            <a:solidFill>
              <a:srgbClr val="A5A5A5"/>
            </a:solidFill>
            <a:bevel/>
            <a:headEnd type="triangle" w="med" len="med"/>
            <a:tailEnd type="triangle" w="med" len="med"/>
          </a:ln>
          <a:extLst>
            <a:ext uri="{909E8E84-426E-40DD-AFC4-6F175D3DCCD1}">
              <a14:hiddenFill xmlns:a14="http://schemas.microsoft.com/office/drawing/2010/main">
                <a:noFill/>
              </a14:hiddenFill>
            </a:ext>
          </a:extLst>
        </p:spPr>
      </p:cxnSp>
      <p:sp>
        <p:nvSpPr>
          <p:cNvPr id="28679" name="文本框 11"/>
          <p:cNvSpPr>
            <a:spLocks noChangeArrowheads="1"/>
          </p:cNvSpPr>
          <p:nvPr/>
        </p:nvSpPr>
        <p:spPr bwMode="auto">
          <a:xfrm>
            <a:off x="3479800" y="3922713"/>
            <a:ext cx="5232400" cy="400050"/>
          </a:xfrm>
          <a:prstGeom prst="rect">
            <a:avLst/>
          </a:prstGeom>
          <a:solidFill>
            <a:srgbClr val="62A0C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粉蓝浅色调清新可爱风简洁商务汇报</a:t>
            </a:r>
            <a:r>
              <a:rPr lang="en-US" altLang="zh-CN"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模板</a:t>
            </a:r>
          </a:p>
        </p:txBody>
      </p:sp>
      <p:sp>
        <p:nvSpPr>
          <p:cNvPr id="28680" name="文本框 12"/>
          <p:cNvSpPr>
            <a:spLocks noChangeArrowheads="1"/>
          </p:cNvSpPr>
          <p:nvPr/>
        </p:nvSpPr>
        <p:spPr bwMode="auto">
          <a:xfrm>
            <a:off x="4359275" y="4429125"/>
            <a:ext cx="3503613" cy="368300"/>
          </a:xfrm>
          <a:prstGeom prst="rect">
            <a:avLst/>
          </a:prstGeom>
          <a:solidFill>
            <a:srgbClr val="FF718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汇报人：</a:t>
            </a:r>
            <a:r>
              <a:rPr lang="en-US" altLang="zh-CN">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xiazaii    2020.06.01</a:t>
            </a:r>
            <a:endPar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2"/>
          <p:cNvSpPr>
            <a:spLocks noChangeArrowheads="1"/>
          </p:cNvSpPr>
          <p:nvPr/>
        </p:nvSpPr>
        <p:spPr bwMode="auto">
          <a:xfrm>
            <a:off x="0" y="0"/>
            <a:ext cx="12192000" cy="6858000"/>
          </a:xfrm>
          <a:prstGeom prst="rect">
            <a:avLst/>
          </a:prstGeom>
          <a:gradFill rotWithShape="1">
            <a:gsLst>
              <a:gs pos="0">
                <a:srgbClr val="A3C7E0"/>
              </a:gs>
              <a:gs pos="21999">
                <a:srgbClr val="A3C7E0"/>
              </a:gs>
              <a:gs pos="78999">
                <a:srgbClr val="FFB2BC"/>
              </a:gs>
              <a:gs pos="100000">
                <a:srgbClr val="FFB2BC"/>
              </a:gs>
            </a:gsLst>
            <a:lin ang="7800000" scaled="1"/>
          </a:gra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grpSp>
        <p:nvGrpSpPr>
          <p:cNvPr id="4099" name="组合 53"/>
          <p:cNvGrpSpPr/>
          <p:nvPr/>
        </p:nvGrpSpPr>
        <p:grpSpPr bwMode="auto">
          <a:xfrm>
            <a:off x="6205538" y="2332038"/>
            <a:ext cx="777875" cy="776287"/>
            <a:chOff x="0" y="0"/>
            <a:chExt cx="900000" cy="900000"/>
          </a:xfrm>
        </p:grpSpPr>
        <p:sp>
          <p:nvSpPr>
            <p:cNvPr id="4121" name="矩形 54"/>
            <p:cNvSpPr>
              <a:spLocks noChangeArrowheads="1"/>
            </p:cNvSpPr>
            <p:nvPr/>
          </p:nvSpPr>
          <p:spPr bwMode="auto">
            <a:xfrm>
              <a:off x="0" y="0"/>
              <a:ext cx="900000" cy="900000"/>
            </a:xfrm>
            <a:prstGeom prst="rect">
              <a:avLst/>
            </a:prstGeom>
            <a:noFill/>
            <a:ln w="19050">
              <a:solidFill>
                <a:srgbClr val="BBD6EE"/>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sym typeface="宋体" panose="02010600030101010101" pitchFamily="2" charset="-122"/>
              </a:endParaRPr>
            </a:p>
          </p:txBody>
        </p:sp>
        <p:sp>
          <p:nvSpPr>
            <p:cNvPr id="4122" name="直接连接符 55"/>
            <p:cNvSpPr>
              <a:spLocks noChangeShapeType="1"/>
            </p:cNvSpPr>
            <p:nvPr/>
          </p:nvSpPr>
          <p:spPr bwMode="auto">
            <a:xfrm>
              <a:off x="0" y="45092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4123" name="直接连接符 56"/>
            <p:cNvSpPr>
              <a:spLocks noChangeShapeType="1"/>
            </p:cNvSpPr>
            <p:nvPr/>
          </p:nvSpPr>
          <p:spPr bwMode="auto">
            <a:xfrm rot="5400000">
              <a:off x="-1" y="45000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4100" name="组合 57"/>
          <p:cNvGrpSpPr/>
          <p:nvPr/>
        </p:nvGrpSpPr>
        <p:grpSpPr bwMode="auto">
          <a:xfrm>
            <a:off x="7129463" y="2332038"/>
            <a:ext cx="776287" cy="776287"/>
            <a:chOff x="0" y="0"/>
            <a:chExt cx="900000" cy="900000"/>
          </a:xfrm>
        </p:grpSpPr>
        <p:sp>
          <p:nvSpPr>
            <p:cNvPr id="4118" name="矩形 58"/>
            <p:cNvSpPr>
              <a:spLocks noChangeArrowheads="1"/>
            </p:cNvSpPr>
            <p:nvPr/>
          </p:nvSpPr>
          <p:spPr bwMode="auto">
            <a:xfrm>
              <a:off x="0" y="0"/>
              <a:ext cx="900000" cy="900000"/>
            </a:xfrm>
            <a:prstGeom prst="rect">
              <a:avLst/>
            </a:prstGeom>
            <a:noFill/>
            <a:ln w="19050">
              <a:solidFill>
                <a:srgbClr val="BBD6EE"/>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sym typeface="宋体" panose="02010600030101010101" pitchFamily="2" charset="-122"/>
              </a:endParaRPr>
            </a:p>
          </p:txBody>
        </p:sp>
        <p:sp>
          <p:nvSpPr>
            <p:cNvPr id="4119" name="直接连接符 59"/>
            <p:cNvSpPr>
              <a:spLocks noChangeShapeType="1"/>
            </p:cNvSpPr>
            <p:nvPr/>
          </p:nvSpPr>
          <p:spPr bwMode="auto">
            <a:xfrm>
              <a:off x="0" y="45092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4120" name="直接连接符 60"/>
            <p:cNvSpPr>
              <a:spLocks noChangeShapeType="1"/>
            </p:cNvSpPr>
            <p:nvPr/>
          </p:nvSpPr>
          <p:spPr bwMode="auto">
            <a:xfrm rot="5400000">
              <a:off x="919" y="45000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4101" name="组合 61"/>
          <p:cNvGrpSpPr/>
          <p:nvPr/>
        </p:nvGrpSpPr>
        <p:grpSpPr bwMode="auto">
          <a:xfrm>
            <a:off x="8053388" y="2332038"/>
            <a:ext cx="776287" cy="776287"/>
            <a:chOff x="0" y="0"/>
            <a:chExt cx="900000" cy="900000"/>
          </a:xfrm>
        </p:grpSpPr>
        <p:sp>
          <p:nvSpPr>
            <p:cNvPr id="4115" name="矩形 62"/>
            <p:cNvSpPr>
              <a:spLocks noChangeArrowheads="1"/>
            </p:cNvSpPr>
            <p:nvPr/>
          </p:nvSpPr>
          <p:spPr bwMode="auto">
            <a:xfrm>
              <a:off x="0" y="0"/>
              <a:ext cx="900000" cy="900000"/>
            </a:xfrm>
            <a:prstGeom prst="rect">
              <a:avLst/>
            </a:prstGeom>
            <a:noFill/>
            <a:ln w="19050">
              <a:solidFill>
                <a:srgbClr val="BBD6EE"/>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sym typeface="宋体" panose="02010600030101010101" pitchFamily="2" charset="-122"/>
              </a:endParaRPr>
            </a:p>
          </p:txBody>
        </p:sp>
        <p:sp>
          <p:nvSpPr>
            <p:cNvPr id="4116" name="直接连接符 63"/>
            <p:cNvSpPr>
              <a:spLocks noChangeShapeType="1"/>
            </p:cNvSpPr>
            <p:nvPr/>
          </p:nvSpPr>
          <p:spPr bwMode="auto">
            <a:xfrm>
              <a:off x="0" y="45092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4117" name="直接连接符 64"/>
            <p:cNvSpPr>
              <a:spLocks noChangeShapeType="1"/>
            </p:cNvSpPr>
            <p:nvPr/>
          </p:nvSpPr>
          <p:spPr bwMode="auto">
            <a:xfrm rot="5400000">
              <a:off x="919" y="45000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4102" name="组合 65"/>
          <p:cNvGrpSpPr/>
          <p:nvPr/>
        </p:nvGrpSpPr>
        <p:grpSpPr bwMode="auto">
          <a:xfrm>
            <a:off x="8975725" y="2332038"/>
            <a:ext cx="777875" cy="776287"/>
            <a:chOff x="0" y="0"/>
            <a:chExt cx="900000" cy="900000"/>
          </a:xfrm>
        </p:grpSpPr>
        <p:sp>
          <p:nvSpPr>
            <p:cNvPr id="4112" name="矩形 66"/>
            <p:cNvSpPr>
              <a:spLocks noChangeArrowheads="1"/>
            </p:cNvSpPr>
            <p:nvPr/>
          </p:nvSpPr>
          <p:spPr bwMode="auto">
            <a:xfrm>
              <a:off x="0" y="0"/>
              <a:ext cx="900000" cy="900000"/>
            </a:xfrm>
            <a:prstGeom prst="rect">
              <a:avLst/>
            </a:prstGeom>
            <a:noFill/>
            <a:ln w="19050">
              <a:solidFill>
                <a:srgbClr val="BBD6EE"/>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sym typeface="宋体" panose="02010600030101010101" pitchFamily="2" charset="-122"/>
              </a:endParaRPr>
            </a:p>
          </p:txBody>
        </p:sp>
        <p:sp>
          <p:nvSpPr>
            <p:cNvPr id="4113" name="直接连接符 67"/>
            <p:cNvSpPr>
              <a:spLocks noChangeShapeType="1"/>
            </p:cNvSpPr>
            <p:nvPr/>
          </p:nvSpPr>
          <p:spPr bwMode="auto">
            <a:xfrm>
              <a:off x="0" y="45092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4114" name="直接连接符 68"/>
            <p:cNvSpPr>
              <a:spLocks noChangeShapeType="1"/>
            </p:cNvSpPr>
            <p:nvPr/>
          </p:nvSpPr>
          <p:spPr bwMode="auto">
            <a:xfrm rot="5400000">
              <a:off x="0" y="45000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sp>
        <p:nvSpPr>
          <p:cNvPr id="4103" name="文本框 69"/>
          <p:cNvSpPr>
            <a:spLocks noChangeArrowheads="1"/>
          </p:cNvSpPr>
          <p:nvPr/>
        </p:nvSpPr>
        <p:spPr bwMode="auto">
          <a:xfrm>
            <a:off x="6196013" y="2305050"/>
            <a:ext cx="8509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800" dirty="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第</a:t>
            </a:r>
            <a:endParaRPr lang="zh-CN" altLang="en-US" dirty="0"/>
          </a:p>
        </p:txBody>
      </p:sp>
      <p:sp>
        <p:nvSpPr>
          <p:cNvPr id="4104" name="文本框 70"/>
          <p:cNvSpPr>
            <a:spLocks noChangeArrowheads="1"/>
          </p:cNvSpPr>
          <p:nvPr/>
        </p:nvSpPr>
        <p:spPr bwMode="auto">
          <a:xfrm>
            <a:off x="7118350" y="2305050"/>
            <a:ext cx="8524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8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一</a:t>
            </a:r>
            <a:endParaRPr lang="zh-CN" altLang="en-US"/>
          </a:p>
        </p:txBody>
      </p:sp>
      <p:sp>
        <p:nvSpPr>
          <p:cNvPr id="4105" name="文本框 71"/>
          <p:cNvSpPr>
            <a:spLocks noChangeArrowheads="1"/>
          </p:cNvSpPr>
          <p:nvPr/>
        </p:nvSpPr>
        <p:spPr bwMode="auto">
          <a:xfrm>
            <a:off x="8042275" y="2305050"/>
            <a:ext cx="8524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8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章</a:t>
            </a:r>
            <a:endParaRPr lang="zh-CN" altLang="en-US"/>
          </a:p>
        </p:txBody>
      </p:sp>
      <p:sp>
        <p:nvSpPr>
          <p:cNvPr id="4106" name="文本框 72"/>
          <p:cNvSpPr>
            <a:spLocks noChangeArrowheads="1"/>
          </p:cNvSpPr>
          <p:nvPr/>
        </p:nvSpPr>
        <p:spPr bwMode="auto">
          <a:xfrm>
            <a:off x="8966200" y="2305050"/>
            <a:ext cx="8509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8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节</a:t>
            </a:r>
            <a:endParaRPr lang="zh-CN" altLang="en-US"/>
          </a:p>
        </p:txBody>
      </p:sp>
      <p:sp>
        <p:nvSpPr>
          <p:cNvPr id="4107" name="文本框 73"/>
          <p:cNvSpPr>
            <a:spLocks noChangeArrowheads="1"/>
          </p:cNvSpPr>
          <p:nvPr/>
        </p:nvSpPr>
        <p:spPr bwMode="auto">
          <a:xfrm>
            <a:off x="6343650" y="1941513"/>
            <a:ext cx="501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di</a:t>
            </a:r>
            <a:endParaRPr lang="zh-CN" altLang="en-US"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endParaRPr>
          </a:p>
        </p:txBody>
      </p:sp>
      <p:sp>
        <p:nvSpPr>
          <p:cNvPr id="4108" name="文本框 74"/>
          <p:cNvSpPr>
            <a:spLocks noChangeArrowheads="1"/>
          </p:cNvSpPr>
          <p:nvPr/>
        </p:nvSpPr>
        <p:spPr bwMode="auto">
          <a:xfrm>
            <a:off x="7267575" y="1941513"/>
            <a:ext cx="500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yi</a:t>
            </a:r>
            <a:endParaRPr lang="zh-CN" altLang="en-US"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endParaRPr>
          </a:p>
        </p:txBody>
      </p:sp>
      <p:sp>
        <p:nvSpPr>
          <p:cNvPr id="4109" name="文本框 75"/>
          <p:cNvSpPr>
            <a:spLocks noChangeArrowheads="1"/>
          </p:cNvSpPr>
          <p:nvPr/>
        </p:nvSpPr>
        <p:spPr bwMode="auto">
          <a:xfrm>
            <a:off x="7905750" y="1941513"/>
            <a:ext cx="1098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zhang</a:t>
            </a:r>
            <a:endParaRPr lang="zh-CN" altLang="en-US"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endParaRPr>
          </a:p>
        </p:txBody>
      </p:sp>
      <p:sp>
        <p:nvSpPr>
          <p:cNvPr id="4110" name="文本框 76"/>
          <p:cNvSpPr>
            <a:spLocks noChangeArrowheads="1"/>
          </p:cNvSpPr>
          <p:nvPr/>
        </p:nvSpPr>
        <p:spPr bwMode="auto">
          <a:xfrm>
            <a:off x="9115425" y="1941513"/>
            <a:ext cx="5953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jie</a:t>
            </a:r>
            <a:endParaRPr lang="zh-CN" altLang="en-US"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endParaRPr>
          </a:p>
        </p:txBody>
      </p:sp>
      <p:sp>
        <p:nvSpPr>
          <p:cNvPr id="4111" name="文本框 77"/>
          <p:cNvSpPr>
            <a:spLocks noChangeArrowheads="1"/>
          </p:cNvSpPr>
          <p:nvPr/>
        </p:nvSpPr>
        <p:spPr bwMode="auto">
          <a:xfrm>
            <a:off x="5318125" y="3432175"/>
            <a:ext cx="44989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您的内容请写在这里您的内容请写在里您的内容请写在这里您的内容您的内容请写在这里</a:t>
            </a:r>
            <a:endPar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5124" name="TextBox 15"/>
          <p:cNvSpPr>
            <a:spLocks noChangeArrowheads="1"/>
          </p:cNvSpPr>
          <p:nvPr/>
        </p:nvSpPr>
        <p:spPr bwMode="auto">
          <a:xfrm>
            <a:off x="5033963" y="1687513"/>
            <a:ext cx="58388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4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5125" name="TextBox 15"/>
          <p:cNvSpPr>
            <a:spLocks noChangeArrowheads="1"/>
          </p:cNvSpPr>
          <p:nvPr/>
        </p:nvSpPr>
        <p:spPr bwMode="auto">
          <a:xfrm>
            <a:off x="1954213" y="4505325"/>
            <a:ext cx="434340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4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a:t>
            </a:r>
          </a:p>
        </p:txBody>
      </p:sp>
      <p:sp>
        <p:nvSpPr>
          <p:cNvPr id="5126" name="矩形 33"/>
          <p:cNvSpPr>
            <a:spLocks noChangeArrowheads="1"/>
          </p:cNvSpPr>
          <p:nvPr/>
        </p:nvSpPr>
        <p:spPr bwMode="auto">
          <a:xfrm>
            <a:off x="5033963" y="1138238"/>
            <a:ext cx="4699000" cy="584200"/>
          </a:xfrm>
          <a:prstGeom prst="rect">
            <a:avLst/>
          </a:prstGeom>
          <a:solidFill>
            <a:srgbClr val="FF718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zh-CN" altLang="en-US" sz="3200" b="1">
              <a:solidFill>
                <a:schemeClr val="bg1"/>
              </a:solidFill>
              <a:latin typeface="Calibri" panose="020F0502020204030204" pitchFamily="34" charset="0"/>
              <a:sym typeface="宋体" panose="02010600030101010101" pitchFamily="2" charset="-122"/>
            </a:endParaRPr>
          </a:p>
        </p:txBody>
      </p:sp>
      <p:sp>
        <p:nvSpPr>
          <p:cNvPr id="5127" name="矩形 34"/>
          <p:cNvSpPr>
            <a:spLocks noChangeArrowheads="1"/>
          </p:cNvSpPr>
          <p:nvPr/>
        </p:nvSpPr>
        <p:spPr bwMode="auto">
          <a:xfrm>
            <a:off x="2727325" y="3984625"/>
            <a:ext cx="3570288" cy="461963"/>
          </a:xfrm>
          <a:prstGeom prst="rect">
            <a:avLst/>
          </a:prstGeom>
          <a:solidFill>
            <a:srgbClr val="62A0C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zh-CN" altLang="en-US" sz="2400" b="1">
              <a:solidFill>
                <a:schemeClr val="bg1"/>
              </a:solidFill>
              <a:latin typeface="Calibri" panose="020F0502020204030204" pitchFamily="34" charset="0"/>
              <a:sym typeface="宋体" panose="02010600030101010101" pitchFamily="2" charset="-122"/>
            </a:endParaRPr>
          </a:p>
        </p:txBody>
      </p:sp>
      <p:pic>
        <p:nvPicPr>
          <p:cNvPr id="5128" name="图片 13"/>
          <p:cNvPicPr>
            <a:picLocks noChangeAspect="1" noChangeArrowheads="1"/>
          </p:cNvPicPr>
          <p:nvPr/>
        </p:nvPicPr>
        <p:blipFill>
          <a:blip r:embed="rId3">
            <a:extLst>
              <a:ext uri="{28A0092B-C50C-407E-A947-70E740481C1C}">
                <a14:useLocalDpi xmlns:a14="http://schemas.microsoft.com/office/drawing/2010/main" val="0"/>
              </a:ext>
            </a:extLst>
          </a:blip>
          <a:srcRect r="795" b="4871"/>
          <a:stretch>
            <a:fillRect/>
          </a:stretch>
        </p:blipFill>
        <p:spPr bwMode="auto">
          <a:xfrm>
            <a:off x="790575" y="904875"/>
            <a:ext cx="3505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图片 14"/>
          <p:cNvPicPr>
            <a:picLocks noChangeAspect="1" noChangeArrowheads="1"/>
          </p:cNvPicPr>
          <p:nvPr/>
        </p:nvPicPr>
        <p:blipFill>
          <a:blip r:embed="rId4">
            <a:extLst>
              <a:ext uri="{28A0092B-C50C-407E-A947-70E740481C1C}">
                <a14:useLocalDpi xmlns:a14="http://schemas.microsoft.com/office/drawing/2010/main" val="0"/>
              </a:ext>
            </a:extLst>
          </a:blip>
          <a:srcRect r="577" b="4575"/>
          <a:stretch>
            <a:fillRect/>
          </a:stretch>
        </p:blipFill>
        <p:spPr bwMode="auto">
          <a:xfrm>
            <a:off x="7050088" y="3622675"/>
            <a:ext cx="3573462" cy="224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6148" name="椭圆 1135"/>
          <p:cNvSpPr>
            <a:spLocks noChangeArrowheads="1"/>
          </p:cNvSpPr>
          <p:nvPr/>
        </p:nvSpPr>
        <p:spPr bwMode="auto">
          <a:xfrm>
            <a:off x="1304925" y="1416050"/>
            <a:ext cx="1473200" cy="1474788"/>
          </a:xfrm>
          <a:prstGeom prst="ellipse">
            <a:avLst/>
          </a:prstGeom>
          <a:solidFill>
            <a:schemeClr val="bg1"/>
          </a:solidFill>
          <a:ln w="9525">
            <a:solidFill>
              <a:srgbClr val="62A0CA"/>
            </a:solidFill>
            <a:beve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6149" name="椭圆 1137"/>
          <p:cNvSpPr>
            <a:spLocks noChangeArrowheads="1"/>
          </p:cNvSpPr>
          <p:nvPr/>
        </p:nvSpPr>
        <p:spPr bwMode="auto">
          <a:xfrm>
            <a:off x="1479550" y="1592263"/>
            <a:ext cx="1123950" cy="1122362"/>
          </a:xfrm>
          <a:prstGeom prst="ellipse">
            <a:avLst/>
          </a:prstGeom>
          <a:solidFill>
            <a:schemeClr val="bg1"/>
          </a:solidFill>
          <a:ln w="9525">
            <a:solidFill>
              <a:srgbClr val="62A0CA"/>
            </a:solidFill>
            <a:beve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dirty="0">
                <a:solidFill>
                  <a:srgbClr val="A3C7E0"/>
                </a:solidFill>
                <a:latin typeface="Impact" panose="020B0806030902050204" pitchFamily="34" charset="0"/>
                <a:sym typeface="Impact" panose="020B0806030902050204" pitchFamily="34" charset="0"/>
              </a:rPr>
              <a:t>55 </a:t>
            </a:r>
            <a:r>
              <a:rPr lang="en-US" altLang="zh-CN" sz="2000" dirty="0">
                <a:solidFill>
                  <a:srgbClr val="A3C7E0"/>
                </a:solidFill>
                <a:latin typeface="Impact" panose="020B0806030902050204" pitchFamily="34" charset="0"/>
                <a:sym typeface="Impact" panose="020B0806030902050204" pitchFamily="34" charset="0"/>
              </a:rPr>
              <a:t>%</a:t>
            </a:r>
            <a:endParaRPr lang="zh-CN" altLang="en-US" sz="2000" dirty="0">
              <a:solidFill>
                <a:srgbClr val="A3C7E0"/>
              </a:solidFill>
              <a:latin typeface="Impact" panose="020B0806030902050204" pitchFamily="34" charset="0"/>
              <a:sym typeface="Impact" panose="020B0806030902050204" pitchFamily="34" charset="0"/>
            </a:endParaRPr>
          </a:p>
        </p:txBody>
      </p:sp>
      <p:sp>
        <p:nvSpPr>
          <p:cNvPr id="6150" name="椭圆 1138"/>
          <p:cNvSpPr>
            <a:spLocks noChangeArrowheads="1"/>
          </p:cNvSpPr>
          <p:nvPr/>
        </p:nvSpPr>
        <p:spPr bwMode="auto">
          <a:xfrm>
            <a:off x="3957638" y="1416050"/>
            <a:ext cx="1474787" cy="1474788"/>
          </a:xfrm>
          <a:prstGeom prst="ellipse">
            <a:avLst/>
          </a:prstGeom>
          <a:solidFill>
            <a:schemeClr val="bg1"/>
          </a:solidFill>
          <a:ln w="9525">
            <a:solidFill>
              <a:srgbClr val="FF7182"/>
            </a:solidFill>
            <a:beve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6151" name="椭圆 1141"/>
          <p:cNvSpPr>
            <a:spLocks noChangeArrowheads="1"/>
          </p:cNvSpPr>
          <p:nvPr/>
        </p:nvSpPr>
        <p:spPr bwMode="auto">
          <a:xfrm>
            <a:off x="6611938" y="1416050"/>
            <a:ext cx="1474787" cy="1474788"/>
          </a:xfrm>
          <a:prstGeom prst="ellipse">
            <a:avLst/>
          </a:prstGeom>
          <a:solidFill>
            <a:schemeClr val="bg1"/>
          </a:solidFill>
          <a:ln w="9525">
            <a:solidFill>
              <a:srgbClr val="62A0CA"/>
            </a:solidFill>
            <a:beve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6152" name="文本框 1144"/>
          <p:cNvSpPr>
            <a:spLocks noChangeArrowheads="1"/>
          </p:cNvSpPr>
          <p:nvPr/>
        </p:nvSpPr>
        <p:spPr bwMode="auto">
          <a:xfrm>
            <a:off x="1304925" y="3173413"/>
            <a:ext cx="14732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1">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添加文字</a:t>
            </a:r>
            <a:endParaRPr lang="zh-CN" altLang="en-US"/>
          </a:p>
        </p:txBody>
      </p:sp>
      <p:sp>
        <p:nvSpPr>
          <p:cNvPr id="6153" name="文本框 1146"/>
          <p:cNvSpPr>
            <a:spLocks noChangeArrowheads="1"/>
          </p:cNvSpPr>
          <p:nvPr/>
        </p:nvSpPr>
        <p:spPr bwMode="auto">
          <a:xfrm>
            <a:off x="3957638" y="3173413"/>
            <a:ext cx="147478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1">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添加文字</a:t>
            </a:r>
          </a:p>
        </p:txBody>
      </p:sp>
      <p:sp>
        <p:nvSpPr>
          <p:cNvPr id="6154" name="文本框 1147"/>
          <p:cNvSpPr>
            <a:spLocks noChangeArrowheads="1"/>
          </p:cNvSpPr>
          <p:nvPr/>
        </p:nvSpPr>
        <p:spPr bwMode="auto">
          <a:xfrm>
            <a:off x="6611938" y="3173413"/>
            <a:ext cx="147478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1">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添加文字</a:t>
            </a:r>
          </a:p>
        </p:txBody>
      </p:sp>
      <p:sp>
        <p:nvSpPr>
          <p:cNvPr id="6155" name="椭圆 1148"/>
          <p:cNvSpPr>
            <a:spLocks noChangeArrowheads="1"/>
          </p:cNvSpPr>
          <p:nvPr/>
        </p:nvSpPr>
        <p:spPr bwMode="auto">
          <a:xfrm>
            <a:off x="9266238" y="1416050"/>
            <a:ext cx="1474787" cy="1474788"/>
          </a:xfrm>
          <a:prstGeom prst="ellipse">
            <a:avLst/>
          </a:prstGeom>
          <a:solidFill>
            <a:schemeClr val="bg1"/>
          </a:solidFill>
          <a:ln w="9525">
            <a:solidFill>
              <a:srgbClr val="FF7182"/>
            </a:solidFill>
            <a:beve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6156" name="文本框 1151"/>
          <p:cNvSpPr>
            <a:spLocks noChangeArrowheads="1"/>
          </p:cNvSpPr>
          <p:nvPr/>
        </p:nvSpPr>
        <p:spPr bwMode="auto">
          <a:xfrm>
            <a:off x="9266238" y="3173413"/>
            <a:ext cx="147478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1">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添加文字</a:t>
            </a:r>
          </a:p>
        </p:txBody>
      </p:sp>
      <p:sp>
        <p:nvSpPr>
          <p:cNvPr id="6157" name="TextBox 15"/>
          <p:cNvSpPr>
            <a:spLocks noChangeArrowheads="1"/>
          </p:cNvSpPr>
          <p:nvPr/>
        </p:nvSpPr>
        <p:spPr bwMode="auto">
          <a:xfrm>
            <a:off x="2041525" y="4752975"/>
            <a:ext cx="80422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200">
                <a:solidFill>
                  <a:srgbClr val="2B336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6158" name="矩形 1154"/>
          <p:cNvSpPr>
            <a:spLocks noChangeArrowheads="1"/>
          </p:cNvSpPr>
          <p:nvPr/>
        </p:nvSpPr>
        <p:spPr bwMode="auto">
          <a:xfrm>
            <a:off x="4278313" y="4217988"/>
            <a:ext cx="35702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zh-CN" altLang="en-US" sz="2400" b="1">
              <a:solidFill>
                <a:srgbClr val="FF7182"/>
              </a:solidFill>
              <a:latin typeface="Calibri" panose="020F0502020204030204" pitchFamily="34" charset="0"/>
              <a:sym typeface="宋体" panose="02010600030101010101" pitchFamily="2" charset="-122"/>
            </a:endParaRPr>
          </a:p>
        </p:txBody>
      </p:sp>
      <p:sp>
        <p:nvSpPr>
          <p:cNvPr id="6159" name="椭圆 22"/>
          <p:cNvSpPr>
            <a:spLocks noChangeArrowheads="1"/>
          </p:cNvSpPr>
          <p:nvPr/>
        </p:nvSpPr>
        <p:spPr bwMode="auto">
          <a:xfrm>
            <a:off x="4133850" y="1592263"/>
            <a:ext cx="1123950" cy="1122362"/>
          </a:xfrm>
          <a:prstGeom prst="ellipse">
            <a:avLst/>
          </a:prstGeom>
          <a:solidFill>
            <a:schemeClr val="bg1"/>
          </a:solidFill>
          <a:ln w="9525">
            <a:solidFill>
              <a:srgbClr val="FF7182"/>
            </a:solidFill>
            <a:beve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a:solidFill>
                  <a:srgbClr val="FFB0BA"/>
                </a:solidFill>
                <a:latin typeface="Impact" panose="020B0806030902050204" pitchFamily="34" charset="0"/>
                <a:sym typeface="Impact" panose="020B0806030902050204" pitchFamily="34" charset="0"/>
              </a:rPr>
              <a:t>38 </a:t>
            </a:r>
            <a:r>
              <a:rPr lang="en-US" altLang="zh-CN" sz="2000">
                <a:solidFill>
                  <a:srgbClr val="FFB0BA"/>
                </a:solidFill>
                <a:latin typeface="Impact" panose="020B0806030902050204" pitchFamily="34" charset="0"/>
                <a:sym typeface="Impact" panose="020B0806030902050204" pitchFamily="34" charset="0"/>
              </a:rPr>
              <a:t>%</a:t>
            </a:r>
            <a:endParaRPr lang="zh-CN" altLang="en-US" sz="2000">
              <a:solidFill>
                <a:srgbClr val="FFB0BA"/>
              </a:solidFill>
              <a:latin typeface="Impact" panose="020B0806030902050204" pitchFamily="34" charset="0"/>
              <a:sym typeface="Impact" panose="020B0806030902050204" pitchFamily="34" charset="0"/>
            </a:endParaRPr>
          </a:p>
        </p:txBody>
      </p:sp>
      <p:sp>
        <p:nvSpPr>
          <p:cNvPr id="6160" name="椭圆 23"/>
          <p:cNvSpPr>
            <a:spLocks noChangeArrowheads="1"/>
          </p:cNvSpPr>
          <p:nvPr/>
        </p:nvSpPr>
        <p:spPr bwMode="auto">
          <a:xfrm>
            <a:off x="6788150" y="1592263"/>
            <a:ext cx="1123950" cy="1122362"/>
          </a:xfrm>
          <a:prstGeom prst="ellipse">
            <a:avLst/>
          </a:prstGeom>
          <a:solidFill>
            <a:schemeClr val="bg1"/>
          </a:solidFill>
          <a:ln w="9525">
            <a:solidFill>
              <a:srgbClr val="62A0CA"/>
            </a:solidFill>
            <a:beve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a:solidFill>
                  <a:srgbClr val="A3C7E0"/>
                </a:solidFill>
                <a:latin typeface="Impact" panose="020B0806030902050204" pitchFamily="34" charset="0"/>
                <a:sym typeface="Impact" panose="020B0806030902050204" pitchFamily="34" charset="0"/>
              </a:rPr>
              <a:t>16 </a:t>
            </a:r>
            <a:r>
              <a:rPr lang="en-US" altLang="zh-CN" sz="2000">
                <a:solidFill>
                  <a:srgbClr val="A3C7E0"/>
                </a:solidFill>
                <a:latin typeface="Impact" panose="020B0806030902050204" pitchFamily="34" charset="0"/>
                <a:sym typeface="Impact" panose="020B0806030902050204" pitchFamily="34" charset="0"/>
              </a:rPr>
              <a:t>%</a:t>
            </a:r>
            <a:endParaRPr lang="zh-CN" altLang="en-US" sz="2000">
              <a:solidFill>
                <a:srgbClr val="A3C7E0"/>
              </a:solidFill>
              <a:latin typeface="Impact" panose="020B0806030902050204" pitchFamily="34" charset="0"/>
              <a:sym typeface="Impact" panose="020B0806030902050204" pitchFamily="34" charset="0"/>
            </a:endParaRPr>
          </a:p>
        </p:txBody>
      </p:sp>
      <p:sp>
        <p:nvSpPr>
          <p:cNvPr id="6161" name="椭圆 24"/>
          <p:cNvSpPr>
            <a:spLocks noChangeArrowheads="1"/>
          </p:cNvSpPr>
          <p:nvPr/>
        </p:nvSpPr>
        <p:spPr bwMode="auto">
          <a:xfrm>
            <a:off x="9442450" y="1592263"/>
            <a:ext cx="1122363" cy="1122362"/>
          </a:xfrm>
          <a:prstGeom prst="ellipse">
            <a:avLst/>
          </a:prstGeom>
          <a:solidFill>
            <a:schemeClr val="bg1"/>
          </a:solidFill>
          <a:ln w="9525">
            <a:solidFill>
              <a:srgbClr val="FF7182"/>
            </a:solidFill>
            <a:beve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a:solidFill>
                  <a:srgbClr val="FFB0BA"/>
                </a:solidFill>
                <a:latin typeface="Impact" panose="020B0806030902050204" pitchFamily="34" charset="0"/>
                <a:sym typeface="Impact" panose="020B0806030902050204" pitchFamily="34" charset="0"/>
              </a:rPr>
              <a:t>6 </a:t>
            </a:r>
            <a:r>
              <a:rPr lang="en-US" altLang="zh-CN" sz="2000">
                <a:solidFill>
                  <a:srgbClr val="FFB0BA"/>
                </a:solidFill>
                <a:latin typeface="Impact" panose="020B0806030902050204" pitchFamily="34" charset="0"/>
                <a:sym typeface="Impact" panose="020B0806030902050204" pitchFamily="34" charset="0"/>
              </a:rPr>
              <a:t>%</a:t>
            </a:r>
            <a:endParaRPr lang="zh-CN" altLang="en-US" sz="2000">
              <a:solidFill>
                <a:srgbClr val="FFB0BA"/>
              </a:solidFill>
              <a:latin typeface="Impact" panose="020B0806030902050204" pitchFamily="34" charset="0"/>
              <a:sym typeface="Impact" panose="020B080603090205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7172" name="矩形 24"/>
          <p:cNvSpPr>
            <a:spLocks noChangeArrowheads="1"/>
          </p:cNvSpPr>
          <p:nvPr/>
        </p:nvSpPr>
        <p:spPr bwMode="auto">
          <a:xfrm flipV="1">
            <a:off x="2074863" y="3344863"/>
            <a:ext cx="7994650" cy="46037"/>
          </a:xfrm>
          <a:prstGeom prst="rect">
            <a:avLst/>
          </a:prstGeom>
          <a:solidFill>
            <a:srgbClr val="A3C7E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ea typeface="幼圆" panose="02010509060101010101" pitchFamily="49" charset="-122"/>
              <a:sym typeface="Calibri" panose="020F0502020204030204" pitchFamily="34" charset="0"/>
            </a:endParaRPr>
          </a:p>
        </p:txBody>
      </p:sp>
      <p:sp>
        <p:nvSpPr>
          <p:cNvPr id="7173" name="任意多边形 26"/>
          <p:cNvSpPr>
            <a:spLocks noChangeArrowheads="1"/>
          </p:cNvSpPr>
          <p:nvPr/>
        </p:nvSpPr>
        <p:spPr bwMode="auto">
          <a:xfrm>
            <a:off x="3238500" y="2362200"/>
            <a:ext cx="904875" cy="968375"/>
          </a:xfrm>
          <a:custGeom>
            <a:avLst/>
            <a:gdLst>
              <a:gd name="T0" fmla="*/ 452438 w 905522"/>
              <a:gd name="T1" fmla="*/ 0 h 968365"/>
              <a:gd name="T2" fmla="*/ 904875 w 905522"/>
              <a:gd name="T3" fmla="*/ 226383 h 968365"/>
              <a:gd name="T4" fmla="*/ 904875 w 905522"/>
              <a:gd name="T5" fmla="*/ 741993 h 968365"/>
              <a:gd name="T6" fmla="*/ 452438 w 905522"/>
              <a:gd name="T7" fmla="*/ 968375 h 968365"/>
              <a:gd name="T8" fmla="*/ 0 w 905522"/>
              <a:gd name="T9" fmla="*/ 741993 h 968365"/>
              <a:gd name="T10" fmla="*/ 0 w 905522"/>
              <a:gd name="T11" fmla="*/ 226383 h 968365"/>
              <a:gd name="T12" fmla="*/ 0 60000 65536"/>
              <a:gd name="T13" fmla="*/ 0 60000 65536"/>
              <a:gd name="T14" fmla="*/ 0 60000 65536"/>
              <a:gd name="T15" fmla="*/ 0 60000 65536"/>
              <a:gd name="T16" fmla="*/ 0 60000 65536"/>
              <a:gd name="T17" fmla="*/ 0 60000 65536"/>
              <a:gd name="T18" fmla="*/ 0 w 905522"/>
              <a:gd name="T19" fmla="*/ 0 h 968365"/>
              <a:gd name="T20" fmla="*/ 905522 w 905522"/>
              <a:gd name="T21" fmla="*/ 968365 h 968365"/>
            </a:gdLst>
            <a:ahLst/>
            <a:cxnLst>
              <a:cxn ang="T12">
                <a:pos x="T0" y="T1"/>
              </a:cxn>
              <a:cxn ang="T13">
                <a:pos x="T2" y="T3"/>
              </a:cxn>
              <a:cxn ang="T14">
                <a:pos x="T4" y="T5"/>
              </a:cxn>
              <a:cxn ang="T15">
                <a:pos x="T6" y="T7"/>
              </a:cxn>
              <a:cxn ang="T16">
                <a:pos x="T8" y="T9"/>
              </a:cxn>
              <a:cxn ang="T17">
                <a:pos x="T10" y="T11"/>
              </a:cxn>
            </a:cxnLst>
            <a:rect l="T18" t="T19" r="T20" b="T21"/>
            <a:pathLst>
              <a:path w="905522" h="968365">
                <a:moveTo>
                  <a:pt x="452761" y="0"/>
                </a:moveTo>
                <a:lnTo>
                  <a:pt x="905522" y="226381"/>
                </a:lnTo>
                <a:lnTo>
                  <a:pt x="905522" y="741985"/>
                </a:lnTo>
                <a:lnTo>
                  <a:pt x="452761" y="968365"/>
                </a:lnTo>
                <a:lnTo>
                  <a:pt x="0" y="741985"/>
                </a:lnTo>
                <a:lnTo>
                  <a:pt x="0" y="226381"/>
                </a:lnTo>
                <a:lnTo>
                  <a:pt x="452761" y="0"/>
                </a:lnTo>
                <a:close/>
              </a:path>
            </a:pathLst>
          </a:custGeom>
          <a:solidFill>
            <a:srgbClr val="62A0C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a:p>
        </p:txBody>
      </p:sp>
      <p:sp>
        <p:nvSpPr>
          <p:cNvPr id="7174" name="任意多边形 28"/>
          <p:cNvSpPr>
            <a:spLocks noChangeArrowheads="1"/>
          </p:cNvSpPr>
          <p:nvPr/>
        </p:nvSpPr>
        <p:spPr bwMode="auto">
          <a:xfrm>
            <a:off x="5630863" y="2362200"/>
            <a:ext cx="906462" cy="968375"/>
          </a:xfrm>
          <a:custGeom>
            <a:avLst/>
            <a:gdLst>
              <a:gd name="T0" fmla="*/ 453231 w 905522"/>
              <a:gd name="T1" fmla="*/ 0 h 968365"/>
              <a:gd name="T2" fmla="*/ 906462 w 905522"/>
              <a:gd name="T3" fmla="*/ 226383 h 968365"/>
              <a:gd name="T4" fmla="*/ 906462 w 905522"/>
              <a:gd name="T5" fmla="*/ 741993 h 968365"/>
              <a:gd name="T6" fmla="*/ 453231 w 905522"/>
              <a:gd name="T7" fmla="*/ 968375 h 968365"/>
              <a:gd name="T8" fmla="*/ 0 w 905522"/>
              <a:gd name="T9" fmla="*/ 741993 h 968365"/>
              <a:gd name="T10" fmla="*/ 0 w 905522"/>
              <a:gd name="T11" fmla="*/ 226383 h 968365"/>
              <a:gd name="T12" fmla="*/ 0 60000 65536"/>
              <a:gd name="T13" fmla="*/ 0 60000 65536"/>
              <a:gd name="T14" fmla="*/ 0 60000 65536"/>
              <a:gd name="T15" fmla="*/ 0 60000 65536"/>
              <a:gd name="T16" fmla="*/ 0 60000 65536"/>
              <a:gd name="T17" fmla="*/ 0 60000 65536"/>
              <a:gd name="T18" fmla="*/ 0 w 905522"/>
              <a:gd name="T19" fmla="*/ 0 h 968365"/>
              <a:gd name="T20" fmla="*/ 905522 w 905522"/>
              <a:gd name="T21" fmla="*/ 968365 h 968365"/>
            </a:gdLst>
            <a:ahLst/>
            <a:cxnLst>
              <a:cxn ang="T12">
                <a:pos x="T0" y="T1"/>
              </a:cxn>
              <a:cxn ang="T13">
                <a:pos x="T2" y="T3"/>
              </a:cxn>
              <a:cxn ang="T14">
                <a:pos x="T4" y="T5"/>
              </a:cxn>
              <a:cxn ang="T15">
                <a:pos x="T6" y="T7"/>
              </a:cxn>
              <a:cxn ang="T16">
                <a:pos x="T8" y="T9"/>
              </a:cxn>
              <a:cxn ang="T17">
                <a:pos x="T10" y="T11"/>
              </a:cxn>
            </a:cxnLst>
            <a:rect l="T18" t="T19" r="T20" b="T21"/>
            <a:pathLst>
              <a:path w="905522" h="968365">
                <a:moveTo>
                  <a:pt x="452761" y="0"/>
                </a:moveTo>
                <a:lnTo>
                  <a:pt x="905522" y="226381"/>
                </a:lnTo>
                <a:lnTo>
                  <a:pt x="905522" y="741985"/>
                </a:lnTo>
                <a:lnTo>
                  <a:pt x="452761" y="968365"/>
                </a:lnTo>
                <a:lnTo>
                  <a:pt x="0" y="741985"/>
                </a:lnTo>
                <a:lnTo>
                  <a:pt x="0" y="226381"/>
                </a:lnTo>
                <a:lnTo>
                  <a:pt x="452761" y="0"/>
                </a:lnTo>
                <a:close/>
              </a:path>
            </a:pathLst>
          </a:custGeom>
          <a:solidFill>
            <a:srgbClr val="62A0C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p>
        </p:txBody>
      </p:sp>
      <p:sp>
        <p:nvSpPr>
          <p:cNvPr id="7175" name="任意多边形 40"/>
          <p:cNvSpPr>
            <a:spLocks noChangeArrowheads="1"/>
          </p:cNvSpPr>
          <p:nvPr/>
        </p:nvSpPr>
        <p:spPr bwMode="auto">
          <a:xfrm>
            <a:off x="8023225" y="2362200"/>
            <a:ext cx="904875" cy="968375"/>
          </a:xfrm>
          <a:custGeom>
            <a:avLst/>
            <a:gdLst>
              <a:gd name="T0" fmla="*/ 452438 w 905522"/>
              <a:gd name="T1" fmla="*/ 0 h 968365"/>
              <a:gd name="T2" fmla="*/ 904875 w 905522"/>
              <a:gd name="T3" fmla="*/ 226383 h 968365"/>
              <a:gd name="T4" fmla="*/ 904875 w 905522"/>
              <a:gd name="T5" fmla="*/ 741993 h 968365"/>
              <a:gd name="T6" fmla="*/ 452438 w 905522"/>
              <a:gd name="T7" fmla="*/ 968375 h 968365"/>
              <a:gd name="T8" fmla="*/ 0 w 905522"/>
              <a:gd name="T9" fmla="*/ 741993 h 968365"/>
              <a:gd name="T10" fmla="*/ 0 w 905522"/>
              <a:gd name="T11" fmla="*/ 226383 h 968365"/>
              <a:gd name="T12" fmla="*/ 0 60000 65536"/>
              <a:gd name="T13" fmla="*/ 0 60000 65536"/>
              <a:gd name="T14" fmla="*/ 0 60000 65536"/>
              <a:gd name="T15" fmla="*/ 0 60000 65536"/>
              <a:gd name="T16" fmla="*/ 0 60000 65536"/>
              <a:gd name="T17" fmla="*/ 0 60000 65536"/>
              <a:gd name="T18" fmla="*/ 0 w 905522"/>
              <a:gd name="T19" fmla="*/ 0 h 968365"/>
              <a:gd name="T20" fmla="*/ 905522 w 905522"/>
              <a:gd name="T21" fmla="*/ 968365 h 968365"/>
            </a:gdLst>
            <a:ahLst/>
            <a:cxnLst>
              <a:cxn ang="T12">
                <a:pos x="T0" y="T1"/>
              </a:cxn>
              <a:cxn ang="T13">
                <a:pos x="T2" y="T3"/>
              </a:cxn>
              <a:cxn ang="T14">
                <a:pos x="T4" y="T5"/>
              </a:cxn>
              <a:cxn ang="T15">
                <a:pos x="T6" y="T7"/>
              </a:cxn>
              <a:cxn ang="T16">
                <a:pos x="T8" y="T9"/>
              </a:cxn>
              <a:cxn ang="T17">
                <a:pos x="T10" y="T11"/>
              </a:cxn>
            </a:cxnLst>
            <a:rect l="T18" t="T19" r="T20" b="T21"/>
            <a:pathLst>
              <a:path w="905522" h="968365">
                <a:moveTo>
                  <a:pt x="452761" y="0"/>
                </a:moveTo>
                <a:lnTo>
                  <a:pt x="905522" y="226381"/>
                </a:lnTo>
                <a:lnTo>
                  <a:pt x="905522" y="741985"/>
                </a:lnTo>
                <a:lnTo>
                  <a:pt x="452761" y="968365"/>
                </a:lnTo>
                <a:lnTo>
                  <a:pt x="0" y="741985"/>
                </a:lnTo>
                <a:lnTo>
                  <a:pt x="0" y="226381"/>
                </a:lnTo>
                <a:lnTo>
                  <a:pt x="452761" y="0"/>
                </a:lnTo>
                <a:close/>
              </a:path>
            </a:pathLst>
          </a:custGeom>
          <a:solidFill>
            <a:srgbClr val="62A0CA"/>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p>
        </p:txBody>
      </p:sp>
      <p:sp>
        <p:nvSpPr>
          <p:cNvPr id="7176" name="任意多边形 42"/>
          <p:cNvSpPr>
            <a:spLocks noChangeArrowheads="1"/>
          </p:cNvSpPr>
          <p:nvPr/>
        </p:nvSpPr>
        <p:spPr bwMode="auto">
          <a:xfrm>
            <a:off x="4435475" y="3394075"/>
            <a:ext cx="904875" cy="968375"/>
          </a:xfrm>
          <a:custGeom>
            <a:avLst/>
            <a:gdLst>
              <a:gd name="T0" fmla="*/ 452438 w 905522"/>
              <a:gd name="T1" fmla="*/ 0 h 968366"/>
              <a:gd name="T2" fmla="*/ 904875 w 905522"/>
              <a:gd name="T3" fmla="*/ 226383 h 968366"/>
              <a:gd name="T4" fmla="*/ 904875 w 905522"/>
              <a:gd name="T5" fmla="*/ 741993 h 968366"/>
              <a:gd name="T6" fmla="*/ 452438 w 905522"/>
              <a:gd name="T7" fmla="*/ 968375 h 968366"/>
              <a:gd name="T8" fmla="*/ 0 w 905522"/>
              <a:gd name="T9" fmla="*/ 741993 h 968366"/>
              <a:gd name="T10" fmla="*/ 0 w 905522"/>
              <a:gd name="T11" fmla="*/ 226383 h 968366"/>
              <a:gd name="T12" fmla="*/ 0 60000 65536"/>
              <a:gd name="T13" fmla="*/ 0 60000 65536"/>
              <a:gd name="T14" fmla="*/ 0 60000 65536"/>
              <a:gd name="T15" fmla="*/ 0 60000 65536"/>
              <a:gd name="T16" fmla="*/ 0 60000 65536"/>
              <a:gd name="T17" fmla="*/ 0 60000 65536"/>
              <a:gd name="T18" fmla="*/ 0 w 905522"/>
              <a:gd name="T19" fmla="*/ 0 h 968366"/>
              <a:gd name="T20" fmla="*/ 905522 w 905522"/>
              <a:gd name="T21" fmla="*/ 968366 h 968366"/>
            </a:gdLst>
            <a:ahLst/>
            <a:cxnLst>
              <a:cxn ang="T12">
                <a:pos x="T0" y="T1"/>
              </a:cxn>
              <a:cxn ang="T13">
                <a:pos x="T2" y="T3"/>
              </a:cxn>
              <a:cxn ang="T14">
                <a:pos x="T4" y="T5"/>
              </a:cxn>
              <a:cxn ang="T15">
                <a:pos x="T6" y="T7"/>
              </a:cxn>
              <a:cxn ang="T16">
                <a:pos x="T8" y="T9"/>
              </a:cxn>
              <a:cxn ang="T17">
                <a:pos x="T10" y="T11"/>
              </a:cxn>
            </a:cxnLst>
            <a:rect l="T18" t="T19" r="T20" b="T21"/>
            <a:pathLst>
              <a:path w="905522" h="968366">
                <a:moveTo>
                  <a:pt x="452761" y="0"/>
                </a:moveTo>
                <a:lnTo>
                  <a:pt x="905522" y="226381"/>
                </a:lnTo>
                <a:lnTo>
                  <a:pt x="905522" y="741986"/>
                </a:lnTo>
                <a:lnTo>
                  <a:pt x="452761" y="968366"/>
                </a:lnTo>
                <a:lnTo>
                  <a:pt x="0" y="741986"/>
                </a:lnTo>
                <a:lnTo>
                  <a:pt x="0" y="226381"/>
                </a:lnTo>
                <a:lnTo>
                  <a:pt x="452761" y="0"/>
                </a:lnTo>
                <a:close/>
              </a:path>
            </a:pathLst>
          </a:custGeom>
          <a:solidFill>
            <a:srgbClr val="FF7182"/>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p>
        </p:txBody>
      </p:sp>
      <p:sp>
        <p:nvSpPr>
          <p:cNvPr id="7177" name="任意多边形 45"/>
          <p:cNvSpPr>
            <a:spLocks noChangeArrowheads="1"/>
          </p:cNvSpPr>
          <p:nvPr/>
        </p:nvSpPr>
        <p:spPr bwMode="auto">
          <a:xfrm>
            <a:off x="6827838" y="3394075"/>
            <a:ext cx="904875" cy="968375"/>
          </a:xfrm>
          <a:custGeom>
            <a:avLst/>
            <a:gdLst>
              <a:gd name="T0" fmla="*/ 452438 w 905522"/>
              <a:gd name="T1" fmla="*/ 0 h 968366"/>
              <a:gd name="T2" fmla="*/ 904875 w 905522"/>
              <a:gd name="T3" fmla="*/ 226383 h 968366"/>
              <a:gd name="T4" fmla="*/ 904875 w 905522"/>
              <a:gd name="T5" fmla="*/ 741993 h 968366"/>
              <a:gd name="T6" fmla="*/ 452438 w 905522"/>
              <a:gd name="T7" fmla="*/ 968375 h 968366"/>
              <a:gd name="T8" fmla="*/ 0 w 905522"/>
              <a:gd name="T9" fmla="*/ 741993 h 968366"/>
              <a:gd name="T10" fmla="*/ 0 w 905522"/>
              <a:gd name="T11" fmla="*/ 226383 h 968366"/>
              <a:gd name="T12" fmla="*/ 0 60000 65536"/>
              <a:gd name="T13" fmla="*/ 0 60000 65536"/>
              <a:gd name="T14" fmla="*/ 0 60000 65536"/>
              <a:gd name="T15" fmla="*/ 0 60000 65536"/>
              <a:gd name="T16" fmla="*/ 0 60000 65536"/>
              <a:gd name="T17" fmla="*/ 0 60000 65536"/>
              <a:gd name="T18" fmla="*/ 0 w 905522"/>
              <a:gd name="T19" fmla="*/ 0 h 968366"/>
              <a:gd name="T20" fmla="*/ 905522 w 905522"/>
              <a:gd name="T21" fmla="*/ 968366 h 968366"/>
            </a:gdLst>
            <a:ahLst/>
            <a:cxnLst>
              <a:cxn ang="T12">
                <a:pos x="T0" y="T1"/>
              </a:cxn>
              <a:cxn ang="T13">
                <a:pos x="T2" y="T3"/>
              </a:cxn>
              <a:cxn ang="T14">
                <a:pos x="T4" y="T5"/>
              </a:cxn>
              <a:cxn ang="T15">
                <a:pos x="T6" y="T7"/>
              </a:cxn>
              <a:cxn ang="T16">
                <a:pos x="T8" y="T9"/>
              </a:cxn>
              <a:cxn ang="T17">
                <a:pos x="T10" y="T11"/>
              </a:cxn>
            </a:cxnLst>
            <a:rect l="T18" t="T19" r="T20" b="T21"/>
            <a:pathLst>
              <a:path w="905522" h="968366">
                <a:moveTo>
                  <a:pt x="452761" y="0"/>
                </a:moveTo>
                <a:lnTo>
                  <a:pt x="905522" y="226381"/>
                </a:lnTo>
                <a:lnTo>
                  <a:pt x="905522" y="741986"/>
                </a:lnTo>
                <a:lnTo>
                  <a:pt x="452761" y="968366"/>
                </a:lnTo>
                <a:lnTo>
                  <a:pt x="0" y="741986"/>
                </a:lnTo>
                <a:lnTo>
                  <a:pt x="0" y="226381"/>
                </a:lnTo>
                <a:lnTo>
                  <a:pt x="452761" y="0"/>
                </a:lnTo>
                <a:close/>
              </a:path>
            </a:pathLst>
          </a:custGeom>
          <a:solidFill>
            <a:srgbClr val="FF7182"/>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p>
        </p:txBody>
      </p:sp>
      <p:sp>
        <p:nvSpPr>
          <p:cNvPr id="7178" name="矩形 2"/>
          <p:cNvSpPr>
            <a:spLocks noChangeArrowheads="1"/>
          </p:cNvSpPr>
          <p:nvPr/>
        </p:nvSpPr>
        <p:spPr bwMode="auto">
          <a:xfrm>
            <a:off x="2727325" y="1162050"/>
            <a:ext cx="19288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79" name="矩形 15"/>
          <p:cNvSpPr>
            <a:spLocks noChangeArrowheads="1"/>
          </p:cNvSpPr>
          <p:nvPr/>
        </p:nvSpPr>
        <p:spPr bwMode="auto">
          <a:xfrm>
            <a:off x="3922713" y="4570413"/>
            <a:ext cx="19288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80" name="矩形 16"/>
          <p:cNvSpPr>
            <a:spLocks noChangeArrowheads="1"/>
          </p:cNvSpPr>
          <p:nvPr/>
        </p:nvSpPr>
        <p:spPr bwMode="auto">
          <a:xfrm>
            <a:off x="5118100" y="1162050"/>
            <a:ext cx="1930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81" name="矩形 17"/>
          <p:cNvSpPr>
            <a:spLocks noChangeArrowheads="1"/>
          </p:cNvSpPr>
          <p:nvPr/>
        </p:nvSpPr>
        <p:spPr bwMode="auto">
          <a:xfrm>
            <a:off x="6315075" y="4559300"/>
            <a:ext cx="19288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FF718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82" name="矩形 18"/>
          <p:cNvSpPr>
            <a:spLocks noChangeArrowheads="1"/>
          </p:cNvSpPr>
          <p:nvPr/>
        </p:nvSpPr>
        <p:spPr bwMode="auto">
          <a:xfrm>
            <a:off x="7512050" y="1162050"/>
            <a:ext cx="19288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62A0CA"/>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pic>
        <p:nvPicPr>
          <p:cNvPr id="8196" name="图片 1"/>
          <p:cNvPicPr>
            <a:picLocks noChangeAspect="1" noChangeArrowheads="1"/>
          </p:cNvPicPr>
          <p:nvPr/>
        </p:nvPicPr>
        <p:blipFill>
          <a:blip r:embed="rId3">
            <a:extLst>
              <a:ext uri="{28A0092B-C50C-407E-A947-70E740481C1C}">
                <a14:useLocalDpi xmlns:a14="http://schemas.microsoft.com/office/drawing/2010/main" val="0"/>
              </a:ext>
            </a:extLst>
          </a:blip>
          <a:srcRect r="795" b="4871"/>
          <a:stretch>
            <a:fillRect/>
          </a:stretch>
        </p:blipFill>
        <p:spPr bwMode="auto">
          <a:xfrm>
            <a:off x="2160588" y="1600200"/>
            <a:ext cx="25527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图片 2"/>
          <p:cNvPicPr>
            <a:picLocks noChangeAspect="1" noChangeArrowheads="1"/>
          </p:cNvPicPr>
          <p:nvPr/>
        </p:nvPicPr>
        <p:blipFill>
          <a:blip r:embed="rId4">
            <a:extLst>
              <a:ext uri="{28A0092B-C50C-407E-A947-70E740481C1C}">
                <a14:useLocalDpi xmlns:a14="http://schemas.microsoft.com/office/drawing/2010/main" val="0"/>
              </a:ext>
            </a:extLst>
          </a:blip>
          <a:srcRect r="728" b="4532"/>
          <a:stretch>
            <a:fillRect/>
          </a:stretch>
        </p:blipFill>
        <p:spPr bwMode="auto">
          <a:xfrm>
            <a:off x="7478713" y="1600200"/>
            <a:ext cx="25527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图片 3"/>
          <p:cNvPicPr>
            <a:picLocks noChangeAspect="1" noChangeArrowheads="1"/>
          </p:cNvPicPr>
          <p:nvPr/>
        </p:nvPicPr>
        <p:blipFill>
          <a:blip r:embed="rId5">
            <a:extLst>
              <a:ext uri="{28A0092B-C50C-407E-A947-70E740481C1C}">
                <a14:useLocalDpi xmlns:a14="http://schemas.microsoft.com/office/drawing/2010/main" val="0"/>
              </a:ext>
            </a:extLst>
          </a:blip>
          <a:srcRect r="645" b="5499"/>
          <a:stretch>
            <a:fillRect/>
          </a:stretch>
        </p:blipFill>
        <p:spPr bwMode="auto">
          <a:xfrm>
            <a:off x="4827588" y="1600200"/>
            <a:ext cx="2536825"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矩形 4"/>
          <p:cNvSpPr>
            <a:spLocks noChangeArrowheads="1"/>
          </p:cNvSpPr>
          <p:nvPr/>
        </p:nvSpPr>
        <p:spPr bwMode="auto">
          <a:xfrm>
            <a:off x="2160588" y="3209925"/>
            <a:ext cx="2552700" cy="293688"/>
          </a:xfrm>
          <a:prstGeom prst="rect">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62A0CA"/>
              </a:solidFill>
              <a:latin typeface="宋体" panose="02010600030101010101" pitchFamily="2" charset="-122"/>
              <a:sym typeface="宋体" panose="02010600030101010101" pitchFamily="2" charset="-122"/>
            </a:endParaRPr>
          </a:p>
        </p:txBody>
      </p:sp>
      <p:sp>
        <p:nvSpPr>
          <p:cNvPr id="8200" name="矩形 6"/>
          <p:cNvSpPr>
            <a:spLocks noChangeArrowheads="1"/>
          </p:cNvSpPr>
          <p:nvPr/>
        </p:nvSpPr>
        <p:spPr bwMode="auto">
          <a:xfrm>
            <a:off x="4827588" y="3209925"/>
            <a:ext cx="2536825" cy="293688"/>
          </a:xfrm>
          <a:prstGeom prst="rect">
            <a:avLst/>
          </a:pr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chemeClr val="bg1"/>
              </a:solidFill>
              <a:latin typeface="宋体" panose="02010600030101010101" pitchFamily="2" charset="-122"/>
              <a:sym typeface="宋体" panose="02010600030101010101" pitchFamily="2" charset="-122"/>
            </a:endParaRPr>
          </a:p>
        </p:txBody>
      </p:sp>
      <p:sp>
        <p:nvSpPr>
          <p:cNvPr id="8201" name="矩形 7"/>
          <p:cNvSpPr>
            <a:spLocks noChangeArrowheads="1"/>
          </p:cNvSpPr>
          <p:nvPr/>
        </p:nvSpPr>
        <p:spPr bwMode="auto">
          <a:xfrm>
            <a:off x="7478713" y="3209925"/>
            <a:ext cx="2552700" cy="293688"/>
          </a:xfrm>
          <a:prstGeom prst="rect">
            <a:avLst/>
          </a:pr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62A0CA"/>
              </a:solidFill>
              <a:latin typeface="宋体" panose="02010600030101010101" pitchFamily="2" charset="-122"/>
              <a:sym typeface="宋体" panose="02010600030101010101" pitchFamily="2" charset="-122"/>
            </a:endParaRPr>
          </a:p>
        </p:txBody>
      </p:sp>
      <p:sp>
        <p:nvSpPr>
          <p:cNvPr id="8202" name="TextBox 15"/>
          <p:cNvSpPr>
            <a:spLocks noChangeArrowheads="1"/>
          </p:cNvSpPr>
          <p:nvPr/>
        </p:nvSpPr>
        <p:spPr bwMode="auto">
          <a:xfrm>
            <a:off x="2474913" y="3781425"/>
            <a:ext cx="1925637"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p>
        </p:txBody>
      </p:sp>
      <p:sp>
        <p:nvSpPr>
          <p:cNvPr id="8203" name="矩形 9"/>
          <p:cNvSpPr>
            <a:spLocks noChangeArrowheads="1"/>
          </p:cNvSpPr>
          <p:nvPr/>
        </p:nvSpPr>
        <p:spPr bwMode="auto">
          <a:xfrm>
            <a:off x="2625725" y="3173413"/>
            <a:ext cx="16224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zh-CN" altLang="en-US" sz="1600" b="1">
              <a:solidFill>
                <a:schemeClr val="bg1"/>
              </a:solidFill>
              <a:latin typeface="Calibri" panose="020F0502020204030204" pitchFamily="34" charset="0"/>
              <a:sym typeface="宋体" panose="02010600030101010101" pitchFamily="2" charset="-122"/>
            </a:endParaRPr>
          </a:p>
        </p:txBody>
      </p:sp>
      <p:sp>
        <p:nvSpPr>
          <p:cNvPr id="8204" name="矩形 14"/>
          <p:cNvSpPr>
            <a:spLocks noChangeArrowheads="1"/>
          </p:cNvSpPr>
          <p:nvPr/>
        </p:nvSpPr>
        <p:spPr bwMode="auto">
          <a:xfrm>
            <a:off x="5292725" y="3182938"/>
            <a:ext cx="16224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zh-CN" altLang="en-US" sz="1600" b="1">
              <a:solidFill>
                <a:schemeClr val="bg1"/>
              </a:solidFill>
              <a:latin typeface="Calibri" panose="020F0502020204030204" pitchFamily="34" charset="0"/>
              <a:sym typeface="宋体" panose="02010600030101010101" pitchFamily="2" charset="-122"/>
            </a:endParaRPr>
          </a:p>
        </p:txBody>
      </p:sp>
      <p:sp>
        <p:nvSpPr>
          <p:cNvPr id="8205" name="矩形 15"/>
          <p:cNvSpPr>
            <a:spLocks noChangeArrowheads="1"/>
          </p:cNvSpPr>
          <p:nvPr/>
        </p:nvSpPr>
        <p:spPr bwMode="auto">
          <a:xfrm>
            <a:off x="7947025" y="3187700"/>
            <a:ext cx="16208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输入简单的文字</a:t>
            </a:r>
            <a:endParaRPr lang="zh-CN" altLang="en-US" sz="1600" b="1">
              <a:solidFill>
                <a:schemeClr val="bg1"/>
              </a:solidFill>
              <a:latin typeface="Calibri" panose="020F0502020204030204" pitchFamily="34" charset="0"/>
              <a:sym typeface="宋体" panose="02010600030101010101" pitchFamily="2" charset="-122"/>
            </a:endParaRPr>
          </a:p>
        </p:txBody>
      </p:sp>
      <p:sp>
        <p:nvSpPr>
          <p:cNvPr id="8206" name="TextBox 15"/>
          <p:cNvSpPr>
            <a:spLocks noChangeArrowheads="1"/>
          </p:cNvSpPr>
          <p:nvPr/>
        </p:nvSpPr>
        <p:spPr bwMode="auto">
          <a:xfrm>
            <a:off x="5149850" y="3781425"/>
            <a:ext cx="1925638"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200">
                <a:solidFill>
                  <a:srgbClr val="FFB0B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FFB0B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B0B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FFB0B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B0B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FFB0B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B0B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FFB0BA"/>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FFB0BA"/>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p>
        </p:txBody>
      </p:sp>
      <p:sp>
        <p:nvSpPr>
          <p:cNvPr id="8207" name="TextBox 15"/>
          <p:cNvSpPr>
            <a:spLocks noChangeArrowheads="1"/>
          </p:cNvSpPr>
          <p:nvPr/>
        </p:nvSpPr>
        <p:spPr bwMode="auto">
          <a:xfrm>
            <a:off x="7824788" y="3781425"/>
            <a:ext cx="1925637"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endParaRPr lang="en-US" altLang="zh-CN"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150000"/>
              </a:lnSpc>
            </a:pPr>
            <a:r>
              <a:rPr lang="zh-CN" altLang="en-US" sz="1200">
                <a:solidFill>
                  <a:srgbClr val="A3C7E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0"/>
            <a:ext cx="12192000" cy="701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矩形 3"/>
          <p:cNvSpPr>
            <a:spLocks noChangeArrowheads="1"/>
          </p:cNvSpPr>
          <p:nvPr/>
        </p:nvSpPr>
        <p:spPr bwMode="auto">
          <a:xfrm>
            <a:off x="214313" y="260350"/>
            <a:ext cx="11758612" cy="6337300"/>
          </a:xfrm>
          <a:prstGeom prst="rect">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9220" name="椭圆 16"/>
          <p:cNvSpPr>
            <a:spLocks noChangeArrowheads="1"/>
          </p:cNvSpPr>
          <p:nvPr/>
        </p:nvSpPr>
        <p:spPr bwMode="auto">
          <a:xfrm>
            <a:off x="1101725" y="5429250"/>
            <a:ext cx="95250" cy="230188"/>
          </a:xfrm>
          <a:prstGeom prst="ellipse">
            <a:avLst/>
          </a:prstGeom>
          <a:solidFill>
            <a:srgbClr val="595959"/>
          </a:solidFill>
          <a:ln>
            <a:noFill/>
          </a:ln>
          <a:extLst>
            <a:ext uri="{91240B29-F687-4F45-9708-019B960494DF}">
              <a14:hiddenLine xmlns:a14="http://schemas.microsoft.com/office/drawing/2010/main" w="9525">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9221" name="椭圆 17"/>
          <p:cNvSpPr>
            <a:spLocks noChangeArrowheads="1"/>
          </p:cNvSpPr>
          <p:nvPr/>
        </p:nvSpPr>
        <p:spPr bwMode="auto">
          <a:xfrm>
            <a:off x="1095375" y="1125538"/>
            <a:ext cx="96838" cy="230187"/>
          </a:xfrm>
          <a:prstGeom prst="ellipse">
            <a:avLst/>
          </a:prstGeom>
          <a:solidFill>
            <a:srgbClr val="595959"/>
          </a:solidFill>
          <a:ln>
            <a:noFill/>
          </a:ln>
          <a:extLst>
            <a:ext uri="{91240B29-F687-4F45-9708-019B960494DF}">
              <a14:hiddenLine xmlns:a14="http://schemas.microsoft.com/office/drawing/2010/main" w="9525">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9222" name="椭圆 1"/>
          <p:cNvSpPr>
            <a:spLocks noChangeArrowheads="1"/>
          </p:cNvSpPr>
          <p:nvPr/>
        </p:nvSpPr>
        <p:spPr bwMode="auto">
          <a:xfrm>
            <a:off x="4219575" y="5454650"/>
            <a:ext cx="96838" cy="233363"/>
          </a:xfrm>
          <a:prstGeom prst="ellipse">
            <a:avLst/>
          </a:prstGeom>
          <a:solidFill>
            <a:srgbClr val="595959"/>
          </a:solidFill>
          <a:ln>
            <a:noFill/>
          </a:ln>
          <a:extLst>
            <a:ext uri="{91240B29-F687-4F45-9708-019B960494DF}">
              <a14:hiddenLine xmlns:a14="http://schemas.microsoft.com/office/drawing/2010/main" w="9525">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9223" name="椭圆 2"/>
          <p:cNvSpPr>
            <a:spLocks noChangeArrowheads="1"/>
          </p:cNvSpPr>
          <p:nvPr/>
        </p:nvSpPr>
        <p:spPr bwMode="auto">
          <a:xfrm>
            <a:off x="4210050" y="1144588"/>
            <a:ext cx="96838" cy="233362"/>
          </a:xfrm>
          <a:prstGeom prst="ellipse">
            <a:avLst/>
          </a:prstGeom>
          <a:solidFill>
            <a:srgbClr val="595959"/>
          </a:solidFill>
          <a:ln>
            <a:noFill/>
          </a:ln>
          <a:extLst>
            <a:ext uri="{91240B29-F687-4F45-9708-019B960494DF}">
              <a14:hiddenLine xmlns:a14="http://schemas.microsoft.com/office/drawing/2010/main" w="9525">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9224" name="椭圆 3"/>
          <p:cNvSpPr>
            <a:spLocks noChangeArrowheads="1"/>
          </p:cNvSpPr>
          <p:nvPr/>
        </p:nvSpPr>
        <p:spPr bwMode="auto">
          <a:xfrm>
            <a:off x="2308225" y="1128713"/>
            <a:ext cx="96838" cy="230187"/>
          </a:xfrm>
          <a:prstGeom prst="ellipse">
            <a:avLst/>
          </a:prstGeom>
          <a:solidFill>
            <a:srgbClr val="595959"/>
          </a:solidFill>
          <a:ln>
            <a:noFill/>
          </a:ln>
          <a:extLst>
            <a:ext uri="{91240B29-F687-4F45-9708-019B960494DF}">
              <a14:hiddenLine xmlns:a14="http://schemas.microsoft.com/office/drawing/2010/main" w="9525">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9225" name="椭圆 4"/>
          <p:cNvSpPr>
            <a:spLocks noChangeArrowheads="1"/>
          </p:cNvSpPr>
          <p:nvPr/>
        </p:nvSpPr>
        <p:spPr bwMode="auto">
          <a:xfrm>
            <a:off x="1698625" y="1128713"/>
            <a:ext cx="95250" cy="231775"/>
          </a:xfrm>
          <a:prstGeom prst="ellipse">
            <a:avLst/>
          </a:prstGeom>
          <a:solidFill>
            <a:srgbClr val="595959"/>
          </a:solidFill>
          <a:ln>
            <a:noFill/>
          </a:ln>
          <a:extLst>
            <a:ext uri="{91240B29-F687-4F45-9708-019B960494DF}">
              <a14:hiddenLine xmlns:a14="http://schemas.microsoft.com/office/drawing/2010/main" w="9525">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9226" name="椭圆 5"/>
          <p:cNvSpPr>
            <a:spLocks noChangeArrowheads="1"/>
          </p:cNvSpPr>
          <p:nvPr/>
        </p:nvSpPr>
        <p:spPr bwMode="auto">
          <a:xfrm>
            <a:off x="2930525" y="5446713"/>
            <a:ext cx="96838" cy="230187"/>
          </a:xfrm>
          <a:prstGeom prst="ellipse">
            <a:avLst/>
          </a:prstGeom>
          <a:solidFill>
            <a:srgbClr val="595959"/>
          </a:solidFill>
          <a:ln>
            <a:noFill/>
          </a:ln>
          <a:extLst>
            <a:ext uri="{91240B29-F687-4F45-9708-019B960494DF}">
              <a14:hiddenLine xmlns:a14="http://schemas.microsoft.com/office/drawing/2010/main" w="9525">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9227" name="椭圆 6"/>
          <p:cNvSpPr>
            <a:spLocks noChangeArrowheads="1"/>
          </p:cNvSpPr>
          <p:nvPr/>
        </p:nvSpPr>
        <p:spPr bwMode="auto">
          <a:xfrm>
            <a:off x="3575050" y="5454650"/>
            <a:ext cx="95250" cy="233363"/>
          </a:xfrm>
          <a:prstGeom prst="ellipse">
            <a:avLst/>
          </a:prstGeom>
          <a:solidFill>
            <a:srgbClr val="595959"/>
          </a:solidFill>
          <a:ln>
            <a:noFill/>
          </a:ln>
          <a:extLst>
            <a:ext uri="{91240B29-F687-4F45-9708-019B960494DF}">
              <a14:hiddenLine xmlns:a14="http://schemas.microsoft.com/office/drawing/2010/main" w="9525">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9228" name="椭圆 7"/>
          <p:cNvSpPr>
            <a:spLocks noChangeArrowheads="1"/>
          </p:cNvSpPr>
          <p:nvPr/>
        </p:nvSpPr>
        <p:spPr bwMode="auto">
          <a:xfrm>
            <a:off x="2311400" y="5438775"/>
            <a:ext cx="96838" cy="231775"/>
          </a:xfrm>
          <a:prstGeom prst="ellipse">
            <a:avLst/>
          </a:prstGeom>
          <a:solidFill>
            <a:srgbClr val="595959"/>
          </a:solidFill>
          <a:ln>
            <a:noFill/>
          </a:ln>
          <a:extLst>
            <a:ext uri="{91240B29-F687-4F45-9708-019B960494DF}">
              <a14:hiddenLine xmlns:a14="http://schemas.microsoft.com/office/drawing/2010/main" w="9525">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9229" name="椭圆 8"/>
          <p:cNvSpPr>
            <a:spLocks noChangeArrowheads="1"/>
          </p:cNvSpPr>
          <p:nvPr/>
        </p:nvSpPr>
        <p:spPr bwMode="auto">
          <a:xfrm>
            <a:off x="1701800" y="5432425"/>
            <a:ext cx="96838" cy="231775"/>
          </a:xfrm>
          <a:prstGeom prst="ellipse">
            <a:avLst/>
          </a:prstGeom>
          <a:solidFill>
            <a:srgbClr val="595959"/>
          </a:solidFill>
          <a:ln>
            <a:noFill/>
          </a:ln>
          <a:extLst>
            <a:ext uri="{91240B29-F687-4F45-9708-019B960494DF}">
              <a14:hiddenLine xmlns:a14="http://schemas.microsoft.com/office/drawing/2010/main" w="9525">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9230" name="椭圆 9"/>
          <p:cNvSpPr>
            <a:spLocks noChangeArrowheads="1"/>
          </p:cNvSpPr>
          <p:nvPr/>
        </p:nvSpPr>
        <p:spPr bwMode="auto">
          <a:xfrm>
            <a:off x="2927350" y="1149350"/>
            <a:ext cx="95250" cy="231775"/>
          </a:xfrm>
          <a:prstGeom prst="ellipse">
            <a:avLst/>
          </a:prstGeom>
          <a:solidFill>
            <a:srgbClr val="595959"/>
          </a:solidFill>
          <a:ln>
            <a:noFill/>
          </a:ln>
          <a:extLst>
            <a:ext uri="{91240B29-F687-4F45-9708-019B960494DF}">
              <a14:hiddenLine xmlns:a14="http://schemas.microsoft.com/office/drawing/2010/main" w="9525">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9231" name="椭圆 10"/>
          <p:cNvSpPr>
            <a:spLocks noChangeArrowheads="1"/>
          </p:cNvSpPr>
          <p:nvPr/>
        </p:nvSpPr>
        <p:spPr bwMode="auto">
          <a:xfrm>
            <a:off x="3571875" y="1144588"/>
            <a:ext cx="95250" cy="233362"/>
          </a:xfrm>
          <a:prstGeom prst="ellipse">
            <a:avLst/>
          </a:prstGeom>
          <a:solidFill>
            <a:srgbClr val="595959"/>
          </a:solidFill>
          <a:ln>
            <a:noFill/>
          </a:ln>
          <a:extLst>
            <a:ext uri="{91240B29-F687-4F45-9708-019B960494DF}">
              <a14:hiddenLine xmlns:a14="http://schemas.microsoft.com/office/drawing/2010/main" w="9525">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9232" name="矩形 11"/>
          <p:cNvSpPr>
            <a:spLocks noChangeArrowheads="1"/>
          </p:cNvSpPr>
          <p:nvPr/>
        </p:nvSpPr>
        <p:spPr bwMode="auto">
          <a:xfrm>
            <a:off x="793750" y="1290638"/>
            <a:ext cx="10541000" cy="4237037"/>
          </a:xfrm>
          <a:prstGeom prst="rect">
            <a:avLst/>
          </a:prstGeom>
          <a:solidFill>
            <a:srgbClr val="BFBFBF">
              <a:alpha val="29803"/>
            </a:srgbClr>
          </a:solidFill>
          <a:ln>
            <a:noFill/>
          </a:ln>
          <a:extLst>
            <a:ext uri="{91240B29-F687-4F45-9708-019B960494DF}">
              <a14:hiddenLine xmlns:a14="http://schemas.microsoft.com/office/drawing/2010/main" w="12700">
                <a:solidFill>
                  <a:srgbClr val="42719B"/>
                </a:solidFill>
                <a:bevel/>
              </a14:hiddenLine>
            </a:ext>
          </a:extLst>
        </p:spPr>
        <p:txBody>
          <a:bodyPr lIns="4248000" rIns="25200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spcBef>
                <a:spcPts val="600"/>
              </a:spcBef>
              <a:spcAft>
                <a:spcPts val="600"/>
              </a:spcAft>
            </a:pPr>
            <a:endParaRPr lang="zh-CN" altLang="zh-CN" sz="1400">
              <a:solidFill>
                <a:srgbClr val="A5A5A5"/>
              </a:solidFill>
              <a:latin typeface="微软雅黑" panose="020B0503020204020204" pitchFamily="34" charset="-122"/>
              <a:sym typeface="微软雅黑" panose="020B0503020204020204" pitchFamily="34" charset="-122"/>
            </a:endParaRPr>
          </a:p>
        </p:txBody>
      </p:sp>
      <p:sp>
        <p:nvSpPr>
          <p:cNvPr id="9233" name="圆角矩形 15"/>
          <p:cNvSpPr>
            <a:spLocks noChangeArrowheads="1"/>
          </p:cNvSpPr>
          <p:nvPr/>
        </p:nvSpPr>
        <p:spPr bwMode="auto">
          <a:xfrm>
            <a:off x="1727200" y="1123950"/>
            <a:ext cx="492125" cy="4545013"/>
          </a:xfrm>
          <a:custGeom>
            <a:avLst/>
            <a:gdLst>
              <a:gd name="T0" fmla="*/ 60134 w 738285"/>
              <a:gd name="T1" fmla="*/ 156322 h 4248500"/>
              <a:gd name="T2" fmla="*/ 8326 w 738285"/>
              <a:gd name="T3" fmla="*/ 11 h 4248500"/>
              <a:gd name="T4" fmla="*/ 420125 w 738285"/>
              <a:gd name="T5" fmla="*/ 11 h 4248500"/>
              <a:gd name="T6" fmla="*/ 492125 w 738285"/>
              <a:gd name="T7" fmla="*/ 115563 h 4248500"/>
              <a:gd name="T8" fmla="*/ 492125 w 738285"/>
              <a:gd name="T9" fmla="*/ 4429441 h 4248500"/>
              <a:gd name="T10" fmla="*/ 420125 w 738285"/>
              <a:gd name="T11" fmla="*/ 4544994 h 4248500"/>
              <a:gd name="T12" fmla="*/ 24198 w 738285"/>
              <a:gd name="T13" fmla="*/ 4544994 h 4248500"/>
              <a:gd name="T14" fmla="*/ 60134 w 738285"/>
              <a:gd name="T15" fmla="*/ 4429441 h 4248500"/>
              <a:gd name="T16" fmla="*/ 60134 w 738285"/>
              <a:gd name="T17" fmla="*/ 156322 h 42485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8285"/>
              <a:gd name="T28" fmla="*/ 0 h 4248500"/>
              <a:gd name="T29" fmla="*/ 738285 w 738285"/>
              <a:gd name="T30" fmla="*/ 4248500 h 42485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lIns="7200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点击添加文本概述</a:t>
            </a:r>
          </a:p>
        </p:txBody>
      </p:sp>
      <p:sp>
        <p:nvSpPr>
          <p:cNvPr id="9234" name="圆角矩形 15"/>
          <p:cNvSpPr>
            <a:spLocks noChangeArrowheads="1"/>
          </p:cNvSpPr>
          <p:nvPr/>
        </p:nvSpPr>
        <p:spPr bwMode="auto">
          <a:xfrm>
            <a:off x="2336800" y="1128713"/>
            <a:ext cx="493713" cy="4541837"/>
          </a:xfrm>
          <a:custGeom>
            <a:avLst/>
            <a:gdLst>
              <a:gd name="T0" fmla="*/ 60328 w 738285"/>
              <a:gd name="T1" fmla="*/ 156213 h 4248500"/>
              <a:gd name="T2" fmla="*/ 8352 w 738285"/>
              <a:gd name="T3" fmla="*/ 11 h 4248500"/>
              <a:gd name="T4" fmla="*/ 421481 w 738285"/>
              <a:gd name="T5" fmla="*/ 11 h 4248500"/>
              <a:gd name="T6" fmla="*/ 493713 w 738285"/>
              <a:gd name="T7" fmla="*/ 115482 h 4248500"/>
              <a:gd name="T8" fmla="*/ 493713 w 738285"/>
              <a:gd name="T9" fmla="*/ 4426346 h 4248500"/>
              <a:gd name="T10" fmla="*/ 421481 w 738285"/>
              <a:gd name="T11" fmla="*/ 4541818 h 4248500"/>
              <a:gd name="T12" fmla="*/ 24276 w 738285"/>
              <a:gd name="T13" fmla="*/ 4541818 h 4248500"/>
              <a:gd name="T14" fmla="*/ 60328 w 738285"/>
              <a:gd name="T15" fmla="*/ 4426346 h 4248500"/>
              <a:gd name="T16" fmla="*/ 60328 w 738285"/>
              <a:gd name="T17" fmla="*/ 156213 h 42485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8285"/>
              <a:gd name="T28" fmla="*/ 0 h 4248500"/>
              <a:gd name="T29" fmla="*/ 738285 w 738285"/>
              <a:gd name="T30" fmla="*/ 4248500 h 42485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lIns="7200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点击添加文本概述</a:t>
            </a:r>
            <a:endParaRPr lang="zh-CN" altLang="en-US"/>
          </a:p>
        </p:txBody>
      </p:sp>
      <p:sp>
        <p:nvSpPr>
          <p:cNvPr id="9235" name="圆角矩形 15"/>
          <p:cNvSpPr>
            <a:spLocks noChangeArrowheads="1"/>
          </p:cNvSpPr>
          <p:nvPr/>
        </p:nvSpPr>
        <p:spPr bwMode="auto">
          <a:xfrm>
            <a:off x="2955925" y="1133475"/>
            <a:ext cx="492125" cy="4545013"/>
          </a:xfrm>
          <a:custGeom>
            <a:avLst/>
            <a:gdLst>
              <a:gd name="T0" fmla="*/ 60134 w 738285"/>
              <a:gd name="T1" fmla="*/ 156322 h 4248500"/>
              <a:gd name="T2" fmla="*/ 8326 w 738285"/>
              <a:gd name="T3" fmla="*/ 11 h 4248500"/>
              <a:gd name="T4" fmla="*/ 420125 w 738285"/>
              <a:gd name="T5" fmla="*/ 11 h 4248500"/>
              <a:gd name="T6" fmla="*/ 492125 w 738285"/>
              <a:gd name="T7" fmla="*/ 115563 h 4248500"/>
              <a:gd name="T8" fmla="*/ 492125 w 738285"/>
              <a:gd name="T9" fmla="*/ 4429441 h 4248500"/>
              <a:gd name="T10" fmla="*/ 420125 w 738285"/>
              <a:gd name="T11" fmla="*/ 4544994 h 4248500"/>
              <a:gd name="T12" fmla="*/ 24198 w 738285"/>
              <a:gd name="T13" fmla="*/ 4544994 h 4248500"/>
              <a:gd name="T14" fmla="*/ 60134 w 738285"/>
              <a:gd name="T15" fmla="*/ 4429441 h 4248500"/>
              <a:gd name="T16" fmla="*/ 60134 w 738285"/>
              <a:gd name="T17" fmla="*/ 156322 h 42485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8285"/>
              <a:gd name="T28" fmla="*/ 0 h 4248500"/>
              <a:gd name="T29" fmla="*/ 738285 w 738285"/>
              <a:gd name="T30" fmla="*/ 4248500 h 42485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lIns="7200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点击添加文本概述</a:t>
            </a:r>
            <a:endParaRPr lang="zh-CN" altLang="en-US"/>
          </a:p>
        </p:txBody>
      </p:sp>
      <p:sp>
        <p:nvSpPr>
          <p:cNvPr id="9236" name="圆角矩形 15"/>
          <p:cNvSpPr>
            <a:spLocks noChangeArrowheads="1"/>
          </p:cNvSpPr>
          <p:nvPr/>
        </p:nvSpPr>
        <p:spPr bwMode="auto">
          <a:xfrm>
            <a:off x="1127125" y="1120775"/>
            <a:ext cx="492125" cy="4543425"/>
          </a:xfrm>
          <a:custGeom>
            <a:avLst/>
            <a:gdLst>
              <a:gd name="T0" fmla="*/ 60134 w 738285"/>
              <a:gd name="T1" fmla="*/ 156268 h 4248500"/>
              <a:gd name="T2" fmla="*/ 8326 w 738285"/>
              <a:gd name="T3" fmla="*/ 11 h 4248500"/>
              <a:gd name="T4" fmla="*/ 420125 w 738285"/>
              <a:gd name="T5" fmla="*/ 11 h 4248500"/>
              <a:gd name="T6" fmla="*/ 492125 w 738285"/>
              <a:gd name="T7" fmla="*/ 115523 h 4248500"/>
              <a:gd name="T8" fmla="*/ 492125 w 738285"/>
              <a:gd name="T9" fmla="*/ 4427894 h 4248500"/>
              <a:gd name="T10" fmla="*/ 420125 w 738285"/>
              <a:gd name="T11" fmla="*/ 4543406 h 4248500"/>
              <a:gd name="T12" fmla="*/ 24198 w 738285"/>
              <a:gd name="T13" fmla="*/ 4543406 h 4248500"/>
              <a:gd name="T14" fmla="*/ 60134 w 738285"/>
              <a:gd name="T15" fmla="*/ 4427894 h 4248500"/>
              <a:gd name="T16" fmla="*/ 60134 w 738285"/>
              <a:gd name="T17" fmla="*/ 156268 h 42485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8285"/>
              <a:gd name="T28" fmla="*/ 0 h 4248500"/>
              <a:gd name="T29" fmla="*/ 738285 w 738285"/>
              <a:gd name="T30" fmla="*/ 4248500 h 42485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lIns="7200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点击添加文本概述</a:t>
            </a:r>
            <a:endParaRPr lang="zh-CN" altLang="en-US"/>
          </a:p>
        </p:txBody>
      </p:sp>
      <p:sp>
        <p:nvSpPr>
          <p:cNvPr id="9237" name="圆角矩形 15"/>
          <p:cNvSpPr>
            <a:spLocks noChangeArrowheads="1"/>
          </p:cNvSpPr>
          <p:nvPr/>
        </p:nvSpPr>
        <p:spPr bwMode="auto">
          <a:xfrm>
            <a:off x="3600450" y="1144588"/>
            <a:ext cx="492125" cy="4543425"/>
          </a:xfrm>
          <a:custGeom>
            <a:avLst/>
            <a:gdLst>
              <a:gd name="T0" fmla="*/ 60134 w 738285"/>
              <a:gd name="T1" fmla="*/ 156268 h 4248500"/>
              <a:gd name="T2" fmla="*/ 8326 w 738285"/>
              <a:gd name="T3" fmla="*/ 11 h 4248500"/>
              <a:gd name="T4" fmla="*/ 420125 w 738285"/>
              <a:gd name="T5" fmla="*/ 11 h 4248500"/>
              <a:gd name="T6" fmla="*/ 492125 w 738285"/>
              <a:gd name="T7" fmla="*/ 115523 h 4248500"/>
              <a:gd name="T8" fmla="*/ 492125 w 738285"/>
              <a:gd name="T9" fmla="*/ 4427894 h 4248500"/>
              <a:gd name="T10" fmla="*/ 420125 w 738285"/>
              <a:gd name="T11" fmla="*/ 4543406 h 4248500"/>
              <a:gd name="T12" fmla="*/ 24198 w 738285"/>
              <a:gd name="T13" fmla="*/ 4543406 h 4248500"/>
              <a:gd name="T14" fmla="*/ 60134 w 738285"/>
              <a:gd name="T15" fmla="*/ 4427894 h 4248500"/>
              <a:gd name="T16" fmla="*/ 60134 w 738285"/>
              <a:gd name="T17" fmla="*/ 156268 h 42485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8285"/>
              <a:gd name="T28" fmla="*/ 0 h 4248500"/>
              <a:gd name="T29" fmla="*/ 738285 w 738285"/>
              <a:gd name="T30" fmla="*/ 4248500 h 42485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FF7182"/>
          </a:solidFill>
          <a:ln>
            <a:noFill/>
          </a:ln>
          <a:extLst>
            <a:ext uri="{91240B29-F687-4F45-9708-019B960494DF}">
              <a14:hiddenLine xmlns:a14="http://schemas.microsoft.com/office/drawing/2010/main" w="12700">
                <a:solidFill>
                  <a:srgbClr val="42719B"/>
                </a:solidFill>
                <a:bevel/>
              </a14:hiddenLine>
            </a:ext>
          </a:extLst>
        </p:spPr>
        <p:txBody>
          <a:bodyPr lIns="7200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点击添加文本概述</a:t>
            </a:r>
            <a:endParaRPr lang="zh-CN" altLang="en-US"/>
          </a:p>
        </p:txBody>
      </p:sp>
      <p:sp>
        <p:nvSpPr>
          <p:cNvPr id="9238" name="圆角矩形 15"/>
          <p:cNvSpPr>
            <a:spLocks noChangeArrowheads="1"/>
          </p:cNvSpPr>
          <p:nvPr/>
        </p:nvSpPr>
        <p:spPr bwMode="auto">
          <a:xfrm>
            <a:off x="4244975" y="1144588"/>
            <a:ext cx="493713" cy="4543425"/>
          </a:xfrm>
          <a:custGeom>
            <a:avLst/>
            <a:gdLst>
              <a:gd name="T0" fmla="*/ 60328 w 738285"/>
              <a:gd name="T1" fmla="*/ 156268 h 4248500"/>
              <a:gd name="T2" fmla="*/ 8352 w 738285"/>
              <a:gd name="T3" fmla="*/ 11 h 4248500"/>
              <a:gd name="T4" fmla="*/ 421481 w 738285"/>
              <a:gd name="T5" fmla="*/ 11 h 4248500"/>
              <a:gd name="T6" fmla="*/ 493713 w 738285"/>
              <a:gd name="T7" fmla="*/ 115523 h 4248500"/>
              <a:gd name="T8" fmla="*/ 493713 w 738285"/>
              <a:gd name="T9" fmla="*/ 4427894 h 4248500"/>
              <a:gd name="T10" fmla="*/ 421481 w 738285"/>
              <a:gd name="T11" fmla="*/ 4543406 h 4248500"/>
              <a:gd name="T12" fmla="*/ 24276 w 738285"/>
              <a:gd name="T13" fmla="*/ 4543406 h 4248500"/>
              <a:gd name="T14" fmla="*/ 60328 w 738285"/>
              <a:gd name="T15" fmla="*/ 4427894 h 4248500"/>
              <a:gd name="T16" fmla="*/ 60328 w 738285"/>
              <a:gd name="T17" fmla="*/ 156268 h 42485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8285"/>
              <a:gd name="T28" fmla="*/ 0 h 4248500"/>
              <a:gd name="T29" fmla="*/ 738285 w 738285"/>
              <a:gd name="T30" fmla="*/ 4248500 h 42485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62A0CA"/>
          </a:solidFill>
          <a:ln>
            <a:noFill/>
          </a:ln>
          <a:extLst>
            <a:ext uri="{91240B29-F687-4F45-9708-019B960494DF}">
              <a14:hiddenLine xmlns:a14="http://schemas.microsoft.com/office/drawing/2010/main" w="12700">
                <a:solidFill>
                  <a:srgbClr val="42719B"/>
                </a:solidFill>
                <a:bevel/>
              </a14:hiddenLine>
            </a:ext>
          </a:extLst>
        </p:spPr>
        <p:txBody>
          <a:bodyPr lIns="7200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点击添加文本概述</a:t>
            </a:r>
            <a:endParaRPr lang="zh-CN" altLang="en-US"/>
          </a:p>
        </p:txBody>
      </p:sp>
      <p:sp>
        <p:nvSpPr>
          <p:cNvPr id="9239" name="TextBox 15"/>
          <p:cNvSpPr>
            <a:spLocks noChangeArrowheads="1"/>
          </p:cNvSpPr>
          <p:nvPr/>
        </p:nvSpPr>
        <p:spPr bwMode="auto">
          <a:xfrm>
            <a:off x="5424488" y="2235200"/>
            <a:ext cx="5492750" cy="235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这里输入这里输入简单的文字概述这里输入简单字概述这里输入这里输入简单的文字概述这里输入简单字概述这里输入这里输入简单的文字概述这里输入简单字概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2"/>
          <p:cNvSpPr>
            <a:spLocks noChangeArrowheads="1"/>
          </p:cNvSpPr>
          <p:nvPr/>
        </p:nvSpPr>
        <p:spPr bwMode="auto">
          <a:xfrm>
            <a:off x="0" y="0"/>
            <a:ext cx="12192000" cy="6858000"/>
          </a:xfrm>
          <a:prstGeom prst="rect">
            <a:avLst/>
          </a:prstGeom>
          <a:gradFill rotWithShape="1">
            <a:gsLst>
              <a:gs pos="0">
                <a:srgbClr val="A3C7E0"/>
              </a:gs>
              <a:gs pos="21999">
                <a:srgbClr val="A3C7E0"/>
              </a:gs>
              <a:gs pos="78999">
                <a:srgbClr val="FFB2BC"/>
              </a:gs>
              <a:gs pos="100000">
                <a:srgbClr val="FFB2BC"/>
              </a:gs>
            </a:gsLst>
            <a:lin ang="7800000" scaled="1"/>
          </a:gra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grpSp>
        <p:nvGrpSpPr>
          <p:cNvPr id="10243" name="组合 53"/>
          <p:cNvGrpSpPr/>
          <p:nvPr/>
        </p:nvGrpSpPr>
        <p:grpSpPr bwMode="auto">
          <a:xfrm>
            <a:off x="6205538" y="2332038"/>
            <a:ext cx="777875" cy="776287"/>
            <a:chOff x="0" y="0"/>
            <a:chExt cx="900000" cy="900000"/>
          </a:xfrm>
        </p:grpSpPr>
        <p:sp>
          <p:nvSpPr>
            <p:cNvPr id="10265" name="矩形 9"/>
            <p:cNvSpPr>
              <a:spLocks noChangeArrowheads="1"/>
            </p:cNvSpPr>
            <p:nvPr/>
          </p:nvSpPr>
          <p:spPr bwMode="auto">
            <a:xfrm>
              <a:off x="0" y="0"/>
              <a:ext cx="900000" cy="900000"/>
            </a:xfrm>
            <a:prstGeom prst="rect">
              <a:avLst/>
            </a:prstGeom>
            <a:noFill/>
            <a:ln w="19050">
              <a:solidFill>
                <a:srgbClr val="BBD6EE"/>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sym typeface="宋体" panose="02010600030101010101" pitchFamily="2" charset="-122"/>
              </a:endParaRPr>
            </a:p>
          </p:txBody>
        </p:sp>
        <p:sp>
          <p:nvSpPr>
            <p:cNvPr id="10266" name="直接连接符 10"/>
            <p:cNvSpPr>
              <a:spLocks noChangeShapeType="1"/>
            </p:cNvSpPr>
            <p:nvPr/>
          </p:nvSpPr>
          <p:spPr bwMode="auto">
            <a:xfrm>
              <a:off x="0" y="45092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0267" name="直接连接符 11"/>
            <p:cNvSpPr>
              <a:spLocks noChangeShapeType="1"/>
            </p:cNvSpPr>
            <p:nvPr/>
          </p:nvSpPr>
          <p:spPr bwMode="auto">
            <a:xfrm rot="5400000">
              <a:off x="-1" y="45000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10244" name="组合 57"/>
          <p:cNvGrpSpPr/>
          <p:nvPr/>
        </p:nvGrpSpPr>
        <p:grpSpPr bwMode="auto">
          <a:xfrm>
            <a:off x="7129463" y="2332038"/>
            <a:ext cx="776287" cy="776287"/>
            <a:chOff x="0" y="0"/>
            <a:chExt cx="900000" cy="900000"/>
          </a:xfrm>
        </p:grpSpPr>
        <p:sp>
          <p:nvSpPr>
            <p:cNvPr id="10262" name="矩形 16"/>
            <p:cNvSpPr>
              <a:spLocks noChangeArrowheads="1"/>
            </p:cNvSpPr>
            <p:nvPr/>
          </p:nvSpPr>
          <p:spPr bwMode="auto">
            <a:xfrm>
              <a:off x="0" y="0"/>
              <a:ext cx="900000" cy="900000"/>
            </a:xfrm>
            <a:prstGeom prst="rect">
              <a:avLst/>
            </a:prstGeom>
            <a:noFill/>
            <a:ln w="19050">
              <a:solidFill>
                <a:srgbClr val="BBD6EE"/>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sym typeface="宋体" panose="02010600030101010101" pitchFamily="2" charset="-122"/>
              </a:endParaRPr>
            </a:p>
          </p:txBody>
        </p:sp>
        <p:sp>
          <p:nvSpPr>
            <p:cNvPr id="10263" name="直接连接符 17"/>
            <p:cNvSpPr>
              <a:spLocks noChangeShapeType="1"/>
            </p:cNvSpPr>
            <p:nvPr/>
          </p:nvSpPr>
          <p:spPr bwMode="auto">
            <a:xfrm>
              <a:off x="0" y="45092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0264" name="直接连接符 18"/>
            <p:cNvSpPr>
              <a:spLocks noChangeShapeType="1"/>
            </p:cNvSpPr>
            <p:nvPr/>
          </p:nvSpPr>
          <p:spPr bwMode="auto">
            <a:xfrm rot="5400000">
              <a:off x="919" y="45000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10245" name="组合 61"/>
          <p:cNvGrpSpPr/>
          <p:nvPr/>
        </p:nvGrpSpPr>
        <p:grpSpPr bwMode="auto">
          <a:xfrm>
            <a:off x="8053388" y="2332038"/>
            <a:ext cx="776287" cy="776287"/>
            <a:chOff x="0" y="0"/>
            <a:chExt cx="900000" cy="900000"/>
          </a:xfrm>
        </p:grpSpPr>
        <p:sp>
          <p:nvSpPr>
            <p:cNvPr id="10259" name="矩形 20"/>
            <p:cNvSpPr>
              <a:spLocks noChangeArrowheads="1"/>
            </p:cNvSpPr>
            <p:nvPr/>
          </p:nvSpPr>
          <p:spPr bwMode="auto">
            <a:xfrm>
              <a:off x="0" y="0"/>
              <a:ext cx="900000" cy="900000"/>
            </a:xfrm>
            <a:prstGeom prst="rect">
              <a:avLst/>
            </a:prstGeom>
            <a:noFill/>
            <a:ln w="19050">
              <a:solidFill>
                <a:srgbClr val="BBD6EE"/>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sym typeface="宋体" panose="02010600030101010101" pitchFamily="2" charset="-122"/>
              </a:endParaRPr>
            </a:p>
          </p:txBody>
        </p:sp>
        <p:sp>
          <p:nvSpPr>
            <p:cNvPr id="10260" name="直接连接符 21"/>
            <p:cNvSpPr>
              <a:spLocks noChangeShapeType="1"/>
            </p:cNvSpPr>
            <p:nvPr/>
          </p:nvSpPr>
          <p:spPr bwMode="auto">
            <a:xfrm>
              <a:off x="0" y="45092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0261" name="直接连接符 26"/>
            <p:cNvSpPr>
              <a:spLocks noChangeShapeType="1"/>
            </p:cNvSpPr>
            <p:nvPr/>
          </p:nvSpPr>
          <p:spPr bwMode="auto">
            <a:xfrm rot="5400000">
              <a:off x="919" y="45000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10246" name="组合 65"/>
          <p:cNvGrpSpPr/>
          <p:nvPr/>
        </p:nvGrpSpPr>
        <p:grpSpPr bwMode="auto">
          <a:xfrm>
            <a:off x="8975725" y="2332038"/>
            <a:ext cx="777875" cy="776287"/>
            <a:chOff x="0" y="0"/>
            <a:chExt cx="900000" cy="900000"/>
          </a:xfrm>
        </p:grpSpPr>
        <p:sp>
          <p:nvSpPr>
            <p:cNvPr id="10256" name="矩形 28"/>
            <p:cNvSpPr>
              <a:spLocks noChangeArrowheads="1"/>
            </p:cNvSpPr>
            <p:nvPr/>
          </p:nvSpPr>
          <p:spPr bwMode="auto">
            <a:xfrm>
              <a:off x="0" y="0"/>
              <a:ext cx="900000" cy="900000"/>
            </a:xfrm>
            <a:prstGeom prst="rect">
              <a:avLst/>
            </a:prstGeom>
            <a:noFill/>
            <a:ln w="19050">
              <a:solidFill>
                <a:srgbClr val="BBD6EE"/>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Calibri" panose="020F0502020204030204" pitchFamily="34" charset="0"/>
                <a:sym typeface="宋体" panose="02010600030101010101" pitchFamily="2" charset="-122"/>
              </a:endParaRPr>
            </a:p>
          </p:txBody>
        </p:sp>
        <p:sp>
          <p:nvSpPr>
            <p:cNvPr id="10257" name="直接连接符 29"/>
            <p:cNvSpPr>
              <a:spLocks noChangeShapeType="1"/>
            </p:cNvSpPr>
            <p:nvPr/>
          </p:nvSpPr>
          <p:spPr bwMode="auto">
            <a:xfrm>
              <a:off x="0" y="45092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0258" name="直接连接符 30"/>
            <p:cNvSpPr>
              <a:spLocks noChangeShapeType="1"/>
            </p:cNvSpPr>
            <p:nvPr/>
          </p:nvSpPr>
          <p:spPr bwMode="auto">
            <a:xfrm rot="5400000">
              <a:off x="0" y="450000"/>
              <a:ext cx="900000" cy="1"/>
            </a:xfrm>
            <a:prstGeom prst="line">
              <a:avLst/>
            </a:prstGeom>
            <a:noFill/>
            <a:ln w="12700">
              <a:solidFill>
                <a:srgbClr val="BBD6EE"/>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sp>
        <p:nvSpPr>
          <p:cNvPr id="10247" name="文本框 31"/>
          <p:cNvSpPr>
            <a:spLocks noChangeArrowheads="1"/>
          </p:cNvSpPr>
          <p:nvPr/>
        </p:nvSpPr>
        <p:spPr bwMode="auto">
          <a:xfrm>
            <a:off x="6196013" y="2305050"/>
            <a:ext cx="8509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8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第</a:t>
            </a:r>
            <a:endParaRPr lang="zh-CN" altLang="en-US"/>
          </a:p>
        </p:txBody>
      </p:sp>
      <p:sp>
        <p:nvSpPr>
          <p:cNvPr id="10248" name="文本框 32"/>
          <p:cNvSpPr>
            <a:spLocks noChangeArrowheads="1"/>
          </p:cNvSpPr>
          <p:nvPr/>
        </p:nvSpPr>
        <p:spPr bwMode="auto">
          <a:xfrm>
            <a:off x="7118350" y="2305050"/>
            <a:ext cx="8524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8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二</a:t>
            </a:r>
            <a:endParaRPr lang="zh-CN" altLang="en-US"/>
          </a:p>
        </p:txBody>
      </p:sp>
      <p:sp>
        <p:nvSpPr>
          <p:cNvPr id="10249" name="文本框 33"/>
          <p:cNvSpPr>
            <a:spLocks noChangeArrowheads="1"/>
          </p:cNvSpPr>
          <p:nvPr/>
        </p:nvSpPr>
        <p:spPr bwMode="auto">
          <a:xfrm>
            <a:off x="8042275" y="2305050"/>
            <a:ext cx="8524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8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章</a:t>
            </a:r>
            <a:endParaRPr lang="zh-CN" altLang="en-US"/>
          </a:p>
        </p:txBody>
      </p:sp>
      <p:sp>
        <p:nvSpPr>
          <p:cNvPr id="10250" name="文本框 34"/>
          <p:cNvSpPr>
            <a:spLocks noChangeArrowheads="1"/>
          </p:cNvSpPr>
          <p:nvPr/>
        </p:nvSpPr>
        <p:spPr bwMode="auto">
          <a:xfrm>
            <a:off x="8966200" y="2305050"/>
            <a:ext cx="8509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8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节</a:t>
            </a:r>
            <a:endParaRPr lang="zh-CN" altLang="en-US"/>
          </a:p>
        </p:txBody>
      </p:sp>
      <p:sp>
        <p:nvSpPr>
          <p:cNvPr id="10251" name="文本框 35"/>
          <p:cNvSpPr>
            <a:spLocks noChangeArrowheads="1"/>
          </p:cNvSpPr>
          <p:nvPr/>
        </p:nvSpPr>
        <p:spPr bwMode="auto">
          <a:xfrm>
            <a:off x="6343650" y="1941513"/>
            <a:ext cx="501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di</a:t>
            </a:r>
            <a:endParaRPr lang="zh-CN" altLang="en-US"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endParaRPr>
          </a:p>
        </p:txBody>
      </p:sp>
      <p:sp>
        <p:nvSpPr>
          <p:cNvPr id="10252" name="文本框 36"/>
          <p:cNvSpPr>
            <a:spLocks noChangeArrowheads="1"/>
          </p:cNvSpPr>
          <p:nvPr/>
        </p:nvSpPr>
        <p:spPr bwMode="auto">
          <a:xfrm>
            <a:off x="7267575" y="1941513"/>
            <a:ext cx="500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er</a:t>
            </a:r>
            <a:endParaRPr lang="zh-CN" altLang="en-US"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endParaRPr>
          </a:p>
        </p:txBody>
      </p:sp>
      <p:sp>
        <p:nvSpPr>
          <p:cNvPr id="10253" name="文本框 37"/>
          <p:cNvSpPr>
            <a:spLocks noChangeArrowheads="1"/>
          </p:cNvSpPr>
          <p:nvPr/>
        </p:nvSpPr>
        <p:spPr bwMode="auto">
          <a:xfrm>
            <a:off x="7905750" y="1941513"/>
            <a:ext cx="1098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zhang</a:t>
            </a:r>
            <a:endParaRPr lang="zh-CN" altLang="en-US"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endParaRPr>
          </a:p>
        </p:txBody>
      </p:sp>
      <p:sp>
        <p:nvSpPr>
          <p:cNvPr id="10254" name="文本框 38"/>
          <p:cNvSpPr>
            <a:spLocks noChangeArrowheads="1"/>
          </p:cNvSpPr>
          <p:nvPr/>
        </p:nvSpPr>
        <p:spPr bwMode="auto">
          <a:xfrm>
            <a:off x="9115425" y="1941513"/>
            <a:ext cx="5953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rPr>
              <a:t>jie</a:t>
            </a:r>
            <a:endParaRPr lang="zh-CN" altLang="en-US" sz="2000">
              <a:solidFill>
                <a:schemeClr val="bg1"/>
              </a:solidFill>
              <a:latin typeface="华文新魏" panose="02010800040101010101" pitchFamily="2" charset="-122"/>
              <a:ea typeface="华文新魏" panose="02010800040101010101" pitchFamily="2" charset="-122"/>
              <a:sym typeface="华文新魏" panose="02010800040101010101" pitchFamily="2" charset="-122"/>
            </a:endParaRPr>
          </a:p>
        </p:txBody>
      </p:sp>
      <p:sp>
        <p:nvSpPr>
          <p:cNvPr id="10255" name="文本框 39"/>
          <p:cNvSpPr>
            <a:spLocks noChangeArrowheads="1"/>
          </p:cNvSpPr>
          <p:nvPr/>
        </p:nvSpPr>
        <p:spPr bwMode="auto">
          <a:xfrm>
            <a:off x="5318125" y="3432175"/>
            <a:ext cx="44989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您的内容请写在这里您的内容请写在里您的内容请写在这里您的内容您的内容请写在这里</a:t>
            </a:r>
            <a:endPar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2130</Words>
  <Application>Microsoft Office PowerPoint</Application>
  <PresentationFormat>宽屏</PresentationFormat>
  <Paragraphs>296</Paragraphs>
  <Slides>27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FontAwesome</vt:lpstr>
      <vt:lpstr>华文新魏</vt:lpstr>
      <vt:lpstr>宋体</vt:lpstr>
      <vt:lpstr>微软雅黑</vt:lpstr>
      <vt:lpstr>Arial</vt:lpstr>
      <vt:lpstr>Calibri</vt:lpstr>
      <vt:lpstr>Calibri Light</vt:lpstr>
      <vt:lpstr>Franklin Gothic Book</vt:lpstr>
      <vt:lpstr>Impact</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1485</cp:revision>
  <dcterms:created xsi:type="dcterms:W3CDTF">2014-11-18T07:27:00Z</dcterms:created>
  <dcterms:modified xsi:type="dcterms:W3CDTF">2021-01-04T22:37:51Z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