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6" r:id="rId14"/>
    <p:sldId id="271" r:id="rId15"/>
    <p:sldId id="272" r:id="rId16"/>
    <p:sldId id="274" r:id="rId17"/>
    <p:sldId id="273" r:id="rId18"/>
    <p:sldId id="265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07" autoAdjust="0"/>
  </p:normalViewPr>
  <p:slideViewPr>
    <p:cSldViewPr>
      <p:cViewPr varScale="1">
        <p:scale>
          <a:sx n="87" d="100"/>
          <a:sy n="87" d="100"/>
        </p:scale>
        <p:origin x="25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28C27-F865-4924-A057-B2D599E7E6B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C572F-D07C-45AA-B826-DBD8092E5D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燕尾形 33"/>
          <p:cNvSpPr/>
          <p:nvPr/>
        </p:nvSpPr>
        <p:spPr>
          <a:xfrm>
            <a:off x="4167174" y="5143512"/>
            <a:ext cx="1000132" cy="785818"/>
          </a:xfrm>
          <a:prstGeom prst="chevron">
            <a:avLst>
              <a:gd name="adj" fmla="val 28572"/>
            </a:avLst>
          </a:prstGeom>
          <a:solidFill>
            <a:schemeClr val="bg1">
              <a:alpha val="52000"/>
            </a:schemeClr>
          </a:solidFill>
          <a:ln w="0">
            <a:solidFill>
              <a:schemeClr val="bg1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452926" y="1071546"/>
            <a:ext cx="3540956" cy="3566668"/>
            <a:chOff x="2928926" y="1071546"/>
            <a:chExt cx="3540956" cy="3566668"/>
          </a:xfrm>
        </p:grpSpPr>
        <p:grpSp>
          <p:nvGrpSpPr>
            <p:cNvPr id="31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八角星 24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八角星 25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八角星 26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八角星 27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3430465" y="1654528"/>
              <a:ext cx="2537908" cy="2414378"/>
              <a:chOff x="1323430" y="2643182"/>
              <a:chExt cx="2143140" cy="2154570"/>
            </a:xfrm>
          </p:grpSpPr>
          <p:sp useBgFill="1">
            <p:nvSpPr>
              <p:cNvPr id="4" name="椭圆 3"/>
              <p:cNvSpPr/>
              <p:nvPr/>
            </p:nvSpPr>
            <p:spPr>
              <a:xfrm>
                <a:off x="1323430" y="2643182"/>
                <a:ext cx="2143140" cy="21431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357290" y="2643182"/>
                <a:ext cx="2071702" cy="2154570"/>
              </a:xfrm>
              <a:prstGeom prst="ellipse">
                <a:avLst/>
              </a:pr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6600" b="1" dirty="0"/>
                  <a:t>Slide</a:t>
                </a:r>
              </a:p>
              <a:p>
                <a:pPr algn="ctr"/>
                <a:r>
                  <a:rPr lang="en-US" altLang="zh-CN" sz="3200" b="1" dirty="0"/>
                  <a:t>Business template</a:t>
                </a:r>
                <a:endParaRPr lang="zh-CN" altLang="en-US" sz="3200" b="1" dirty="0"/>
              </a:p>
            </p:txBody>
          </p:sp>
        </p:grpSp>
      </p:grpSp>
      <p:sp>
        <p:nvSpPr>
          <p:cNvPr id="33" name="梯形 32"/>
          <p:cNvSpPr/>
          <p:nvPr/>
        </p:nvSpPr>
        <p:spPr>
          <a:xfrm>
            <a:off x="4667240" y="4929198"/>
            <a:ext cx="3071834" cy="857256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燕尾形 34"/>
          <p:cNvSpPr/>
          <p:nvPr/>
        </p:nvSpPr>
        <p:spPr>
          <a:xfrm flipH="1">
            <a:off x="7239008" y="5143512"/>
            <a:ext cx="1000132" cy="785818"/>
          </a:xfrm>
          <a:prstGeom prst="chevron">
            <a:avLst>
              <a:gd name="adj" fmla="val 28572"/>
            </a:avLst>
          </a:prstGeom>
          <a:solidFill>
            <a:schemeClr val="bg1">
              <a:alpha val="52000"/>
            </a:schemeClr>
          </a:solidFill>
          <a:ln w="0">
            <a:solidFill>
              <a:schemeClr val="bg1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773124" y="5286388"/>
            <a:ext cx="180000" cy="180000"/>
          </a:xfrm>
          <a:prstGeom prst="ellipse">
            <a:avLst/>
          </a:prstGeom>
          <a:noFill/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6130314" y="5286388"/>
            <a:ext cx="180000" cy="1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6487504" y="5286388"/>
            <a:ext cx="180000" cy="180000"/>
          </a:xfrm>
          <a:prstGeom prst="ellipse">
            <a:avLst/>
          </a:prstGeom>
          <a:noFill/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381224" y="2428868"/>
            <a:ext cx="1785950" cy="1785950"/>
            <a:chOff x="857224" y="2428868"/>
            <a:chExt cx="2071702" cy="2071702"/>
          </a:xfrm>
        </p:grpSpPr>
        <p:sp>
          <p:nvSpPr>
            <p:cNvPr id="12" name="椭圆 11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3" name="椭圆 12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charset="-122"/>
                  <a:ea typeface="微软雅黑" panose="020B0503020204020204" charset="-122"/>
                </a:rPr>
                <a:t>68%</a:t>
              </a:r>
              <a:endParaRPr lang="zh-CN" altLang="en-US" sz="32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空心弧 13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1934552"/>
                <a:gd name="adj2" fmla="val 16605261"/>
                <a:gd name="adj3" fmla="val 12078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881158" y="4357694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167306" y="4214818"/>
            <a:ext cx="1785950" cy="1785950"/>
            <a:chOff x="857224" y="2428868"/>
            <a:chExt cx="2071702" cy="2071702"/>
          </a:xfrm>
        </p:grpSpPr>
        <p:sp>
          <p:nvSpPr>
            <p:cNvPr id="18" name="椭圆 17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9" name="椭圆 18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charset="-122"/>
                  <a:ea typeface="微软雅黑" panose="020B0503020204020204" charset="-122"/>
                </a:rPr>
                <a:t>45%</a:t>
              </a:r>
              <a:endParaRPr lang="zh-CN" altLang="en-US" sz="32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空心弧 19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7059502"/>
                <a:gd name="adj2" fmla="val 16605261"/>
                <a:gd name="adj3" fmla="val 12078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4667240" y="3000372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024826" y="2500306"/>
            <a:ext cx="1785950" cy="1785950"/>
            <a:chOff x="857224" y="2428868"/>
            <a:chExt cx="2071702" cy="2071702"/>
          </a:xfrm>
        </p:grpSpPr>
        <p:sp>
          <p:nvSpPr>
            <p:cNvPr id="23" name="椭圆 22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24" name="椭圆 23"/>
            <p:cNvSpPr/>
            <p:nvPr/>
          </p:nvSpPr>
          <p:spPr>
            <a:xfrm>
              <a:off x="1089787" y="2699008"/>
              <a:ext cx="1574639" cy="1574639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charset="-122"/>
                  <a:ea typeface="微软雅黑" panose="020B0503020204020204" charset="-122"/>
                </a:rPr>
                <a:t>75%</a:t>
              </a:r>
              <a:endParaRPr lang="zh-CN" altLang="en-US" sz="32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5" name="空心弧 24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49819"/>
                <a:gd name="adj2" fmla="val 16605261"/>
                <a:gd name="adj3" fmla="val 12078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524760" y="4429132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2738414" y="221455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96000" y="221455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738414" y="400050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96000" y="400050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7" name="流程图: 或者 16"/>
          <p:cNvSpPr/>
          <p:nvPr/>
        </p:nvSpPr>
        <p:spPr>
          <a:xfrm>
            <a:off x="5537022" y="3429000"/>
            <a:ext cx="1134200" cy="1134200"/>
          </a:xfrm>
          <a:prstGeom prst="flowChartOr">
            <a:avLst/>
          </a:prstGeom>
          <a:ln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679898" y="35023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139586" y="35004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679898" y="400240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39586" y="400050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椭圆 12"/>
          <p:cNvSpPr/>
          <p:nvPr/>
        </p:nvSpPr>
        <p:spPr>
          <a:xfrm>
            <a:off x="3120656" y="2916234"/>
            <a:ext cx="1285884" cy="1285884"/>
          </a:xfrm>
          <a:prstGeom prst="ellipse">
            <a:avLst/>
          </a:prstGeom>
          <a:noFill/>
          <a:ln w="127000" cap="rnd">
            <a:solidFill>
              <a:schemeClr val="bg1">
                <a:alpha val="7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595538" y="2403642"/>
            <a:ext cx="2357454" cy="2357454"/>
          </a:xfrm>
          <a:prstGeom prst="ellipse">
            <a:avLst/>
          </a:prstGeom>
          <a:noFill/>
          <a:ln w="133350" cap="rnd">
            <a:solidFill>
              <a:schemeClr val="bg1">
                <a:alpha val="7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63664" y="2466968"/>
            <a:ext cx="646660" cy="642942"/>
            <a:chOff x="3210960" y="2428868"/>
            <a:chExt cx="646660" cy="642942"/>
          </a:xfrm>
        </p:grpSpPr>
        <p:sp useBgFill="1">
          <p:nvSpPr>
            <p:cNvPr id="16" name="椭圆 15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800" b="1" dirty="0"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01566" y="3092448"/>
            <a:ext cx="646660" cy="642942"/>
            <a:chOff x="3210960" y="2428868"/>
            <a:chExt cx="646660" cy="642942"/>
          </a:xfrm>
        </p:grpSpPr>
        <p:sp useBgFill="1">
          <p:nvSpPr>
            <p:cNvPr id="19" name="椭圆 18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800" b="1" dirty="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137576" y="4357694"/>
            <a:ext cx="646660" cy="642942"/>
            <a:chOff x="3210960" y="2428868"/>
            <a:chExt cx="646660" cy="642942"/>
          </a:xfrm>
        </p:grpSpPr>
        <p:sp useBgFill="1">
          <p:nvSpPr>
            <p:cNvPr id="22" name="椭圆 21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800" b="1" dirty="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95008" y="2000240"/>
            <a:ext cx="1215240" cy="357984"/>
            <a:chOff x="3071008" y="2143116"/>
            <a:chExt cx="1215240" cy="357984"/>
          </a:xfrm>
        </p:grpSpPr>
        <p:cxnSp>
          <p:nvCxnSpPr>
            <p:cNvPr id="27" name="直接连接符 26"/>
            <p:cNvCxnSpPr/>
            <p:nvPr/>
          </p:nvCxnSpPr>
          <p:spPr>
            <a:xfrm rot="5400000">
              <a:off x="2893207" y="2321711"/>
              <a:ext cx="35719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3071802" y="2143116"/>
              <a:ext cx="1214446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矩形 30"/>
          <p:cNvSpPr/>
          <p:nvPr/>
        </p:nvSpPr>
        <p:spPr>
          <a:xfrm>
            <a:off x="5881686" y="1714488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3167042" y="3786190"/>
            <a:ext cx="264320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5881686" y="3500438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 flipV="1">
            <a:off x="3452794" y="5072074"/>
            <a:ext cx="2304794" cy="357984"/>
            <a:chOff x="3071008" y="2143116"/>
            <a:chExt cx="2304794" cy="357984"/>
          </a:xfrm>
        </p:grpSpPr>
        <p:cxnSp>
          <p:nvCxnSpPr>
            <p:cNvPr id="36" name="直接连接符 35"/>
            <p:cNvCxnSpPr/>
            <p:nvPr/>
          </p:nvCxnSpPr>
          <p:spPr>
            <a:xfrm rot="5400000">
              <a:off x="2893207" y="2321711"/>
              <a:ext cx="35719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3071802" y="2143116"/>
              <a:ext cx="230400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矩形 37"/>
          <p:cNvSpPr/>
          <p:nvPr/>
        </p:nvSpPr>
        <p:spPr>
          <a:xfrm>
            <a:off x="5881686" y="5143512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03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name="adj" fmla="val 24496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HERE</a:t>
              </a:r>
            </a:p>
            <a:p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is a temple here. Please add your text.</a:t>
              </a:r>
              <a:endParaRPr lang="zh-CN" alt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952728" y="2928934"/>
            <a:ext cx="1143008" cy="947064"/>
            <a:chOff x="4127500" y="3060700"/>
            <a:chExt cx="889000" cy="736600"/>
          </a:xfrm>
        </p:grpSpPr>
        <p:sp>
          <p:nvSpPr>
            <p:cNvPr id="31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3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" name="任意多边形 45"/>
          <p:cNvSpPr/>
          <p:nvPr/>
        </p:nvSpPr>
        <p:spPr>
          <a:xfrm rot="3325681">
            <a:off x="2945834" y="2879008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3588029" y="3571876"/>
            <a:ext cx="109538" cy="2232000"/>
          </a:xfrm>
          <a:prstGeom prst="roundRect">
            <a:avLst>
              <a:gd name="adj" fmla="val 33260"/>
            </a:avLst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同心圆 46"/>
          <p:cNvSpPr/>
          <p:nvPr/>
        </p:nvSpPr>
        <p:spPr>
          <a:xfrm>
            <a:off x="3457853" y="3214686"/>
            <a:ext cx="357190" cy="357190"/>
          </a:xfrm>
          <a:prstGeom prst="donut">
            <a:avLst>
              <a:gd name="adj" fmla="val 24730"/>
            </a:avLst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任意多边形 48"/>
          <p:cNvSpPr/>
          <p:nvPr/>
        </p:nvSpPr>
        <p:spPr>
          <a:xfrm rot="5400000">
            <a:off x="3330152" y="2686745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任意多边形 49"/>
          <p:cNvSpPr/>
          <p:nvPr/>
        </p:nvSpPr>
        <p:spPr>
          <a:xfrm rot="7688096">
            <a:off x="3765732" y="2837383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任意多边形 50"/>
          <p:cNvSpPr/>
          <p:nvPr/>
        </p:nvSpPr>
        <p:spPr>
          <a:xfrm rot="11012553">
            <a:off x="3965123" y="3268934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任意多边形 52"/>
          <p:cNvSpPr/>
          <p:nvPr/>
        </p:nvSpPr>
        <p:spPr>
          <a:xfrm rot="10186563">
            <a:off x="2776077" y="3381959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任意多边形 54"/>
          <p:cNvSpPr/>
          <p:nvPr/>
        </p:nvSpPr>
        <p:spPr>
          <a:xfrm rot="7410611">
            <a:off x="3075728" y="3774594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任意多边形 55"/>
          <p:cNvSpPr/>
          <p:nvPr/>
        </p:nvSpPr>
        <p:spPr>
          <a:xfrm rot="13892089">
            <a:off x="3766486" y="3711717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任意多边形 56"/>
          <p:cNvSpPr/>
          <p:nvPr/>
        </p:nvSpPr>
        <p:spPr>
          <a:xfrm rot="4200975">
            <a:off x="2984643" y="2407037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任意多边形 57"/>
          <p:cNvSpPr/>
          <p:nvPr/>
        </p:nvSpPr>
        <p:spPr>
          <a:xfrm rot="6660260">
            <a:off x="3689970" y="2382066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任意多边形 58"/>
          <p:cNvSpPr/>
          <p:nvPr/>
        </p:nvSpPr>
        <p:spPr>
          <a:xfrm rot="9501821">
            <a:off x="4271001" y="2875049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任意多边形 59"/>
          <p:cNvSpPr/>
          <p:nvPr/>
        </p:nvSpPr>
        <p:spPr>
          <a:xfrm rot="681676">
            <a:off x="2472051" y="3014940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任意多边形 60"/>
          <p:cNvSpPr/>
          <p:nvPr/>
        </p:nvSpPr>
        <p:spPr>
          <a:xfrm rot="11897757">
            <a:off x="4258301" y="3635467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任意多边形 61"/>
          <p:cNvSpPr/>
          <p:nvPr/>
        </p:nvSpPr>
        <p:spPr>
          <a:xfrm rot="15006790">
            <a:off x="3614536" y="4024668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524496" y="2000240"/>
            <a:ext cx="4000528" cy="392909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3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34"/>
          <p:cNvGrpSpPr/>
          <p:nvPr/>
        </p:nvGrpSpPr>
        <p:grpSpPr>
          <a:xfrm>
            <a:off x="2574900" y="4117981"/>
            <a:ext cx="785818" cy="651107"/>
            <a:chOff x="4127500" y="3060700"/>
            <a:chExt cx="889000" cy="736600"/>
          </a:xfrm>
        </p:grpSpPr>
        <p:sp>
          <p:nvSpPr>
            <p:cNvPr id="54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381488" y="2974973"/>
            <a:ext cx="537644" cy="513457"/>
            <a:chOff x="3643306" y="2552700"/>
            <a:chExt cx="1835157" cy="1752600"/>
          </a:xfrm>
        </p:grpSpPr>
        <p:sp>
          <p:nvSpPr>
            <p:cNvPr id="71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167438" y="1903403"/>
            <a:ext cx="500066" cy="730865"/>
            <a:chOff x="5967422" y="642918"/>
            <a:chExt cx="2786082" cy="4071966"/>
          </a:xfrm>
        </p:grpSpPr>
        <p:sp>
          <p:nvSpPr>
            <p:cNvPr id="79" name="饼形 7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菱形 7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菱形 8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167438" y="2474906"/>
            <a:ext cx="3571900" cy="1071570"/>
            <a:chOff x="4643438" y="2474906"/>
            <a:chExt cx="3571900" cy="1071570"/>
          </a:xfrm>
        </p:grpSpPr>
        <p:grpSp>
          <p:nvGrpSpPr>
            <p:cNvPr id="32" name="组合 31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TEXT HERE</a:t>
                </a:r>
              </a:p>
              <a:p>
                <a:r>
                  <a:rPr lang="en-US" altLang="zh-C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sz="14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02" name="组合 101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03" name="圆角矩形 102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 useBgFill="1">
            <p:nvSpPr>
              <p:cNvPr id="104" name="圆角矩形 103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4381488" y="3571876"/>
            <a:ext cx="3571900" cy="1071570"/>
            <a:chOff x="4643438" y="2474906"/>
            <a:chExt cx="3571900" cy="1071570"/>
          </a:xfrm>
        </p:grpSpPr>
        <p:grpSp>
          <p:nvGrpSpPr>
            <p:cNvPr id="107" name="组合 106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111" name="矩形 110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TEXT HERE</a:t>
                </a:r>
              </a:p>
              <a:p>
                <a:r>
                  <a:rPr lang="en-US" altLang="zh-C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sz="14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12" name="等腰三角形 111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09" name="圆角矩形 108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 useBgFill="1">
            <p:nvSpPr>
              <p:cNvPr id="110" name="圆角矩形 109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13" name="组合 112"/>
          <p:cNvGrpSpPr/>
          <p:nvPr/>
        </p:nvGrpSpPr>
        <p:grpSpPr>
          <a:xfrm>
            <a:off x="2595538" y="4668846"/>
            <a:ext cx="3571900" cy="1071570"/>
            <a:chOff x="4643438" y="2474906"/>
            <a:chExt cx="3571900" cy="1071570"/>
          </a:xfrm>
        </p:grpSpPr>
        <p:grpSp>
          <p:nvGrpSpPr>
            <p:cNvPr id="114" name="组合 113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118" name="矩形 117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TEXT HERE</a:t>
                </a:r>
              </a:p>
              <a:p>
                <a:r>
                  <a:rPr lang="en-US" altLang="zh-C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sz="14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19" name="等腰三角形 118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16" name="圆角矩形 115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 useBgFill="1">
            <p:nvSpPr>
              <p:cNvPr id="117" name="圆角矩形 116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5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>
            <a:off x="2666976" y="2857496"/>
            <a:ext cx="1928826" cy="1928826"/>
          </a:xfrm>
          <a:prstGeom prst="ellipse">
            <a:avLst/>
          </a:prstGeom>
          <a:blipFill dpi="0" rotWithShape="1">
            <a:blip r:embed="rId2"/>
            <a:srcRect/>
            <a:tile tx="-1117600" ty="-260350" sx="45000" sy="4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238348" y="2428868"/>
            <a:ext cx="2786082" cy="2786082"/>
          </a:xfrm>
          <a:prstGeom prst="ellipse">
            <a:avLst/>
          </a:prstGeom>
          <a:noFill/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095736" y="2143117"/>
            <a:ext cx="832204" cy="827419"/>
            <a:chOff x="3210960" y="2428868"/>
            <a:chExt cx="646660" cy="642942"/>
          </a:xfrm>
        </p:grpSpPr>
        <p:sp useBgFill="1">
          <p:nvSpPr>
            <p:cNvPr id="16" name="椭圆 15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271950" y="2269508"/>
            <a:ext cx="500066" cy="730865"/>
            <a:chOff x="5967422" y="642918"/>
            <a:chExt cx="2786082" cy="4071966"/>
          </a:xfrm>
        </p:grpSpPr>
        <p:sp>
          <p:nvSpPr>
            <p:cNvPr id="19" name="饼形 1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菱形 1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菱形 2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763730" y="3357563"/>
            <a:ext cx="832204" cy="827419"/>
            <a:chOff x="3210960" y="2428868"/>
            <a:chExt cx="646660" cy="642942"/>
          </a:xfrm>
        </p:grpSpPr>
        <p:sp useBgFill="1">
          <p:nvSpPr>
            <p:cNvPr id="24" name="椭圆 23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120788" y="4643447"/>
            <a:ext cx="832204" cy="827419"/>
            <a:chOff x="3210960" y="2428868"/>
            <a:chExt cx="646660" cy="642942"/>
          </a:xfrm>
        </p:grpSpPr>
        <p:sp useBgFill="1">
          <p:nvSpPr>
            <p:cNvPr id="32" name="椭圆 31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9" name="组合 34"/>
          <p:cNvGrpSpPr/>
          <p:nvPr/>
        </p:nvGrpSpPr>
        <p:grpSpPr>
          <a:xfrm>
            <a:off x="4233850" y="4857761"/>
            <a:ext cx="785818" cy="651107"/>
            <a:chOff x="4127500" y="3060700"/>
            <a:chExt cx="889000" cy="736600"/>
          </a:xfrm>
        </p:grpSpPr>
        <p:sp>
          <p:nvSpPr>
            <p:cNvPr id="4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902192" y="3500439"/>
            <a:ext cx="537644" cy="513457"/>
            <a:chOff x="3643306" y="2552700"/>
            <a:chExt cx="1835157" cy="1752600"/>
          </a:xfrm>
        </p:grpSpPr>
        <p:sp>
          <p:nvSpPr>
            <p:cNvPr id="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矩形 54"/>
          <p:cNvSpPr/>
          <p:nvPr/>
        </p:nvSpPr>
        <p:spPr>
          <a:xfrm>
            <a:off x="5024430" y="1928802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595934" y="3286124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952992" y="4643446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5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2952728" y="2189154"/>
            <a:ext cx="392909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52860" y="3546476"/>
            <a:ext cx="392909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52992" y="4903798"/>
            <a:ext cx="576000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组合 34"/>
          <p:cNvGrpSpPr/>
          <p:nvPr/>
        </p:nvGrpSpPr>
        <p:grpSpPr>
          <a:xfrm>
            <a:off x="4238612" y="5063910"/>
            <a:ext cx="785818" cy="651107"/>
            <a:chOff x="4127500" y="3060700"/>
            <a:chExt cx="889000" cy="736600"/>
          </a:xfrm>
        </p:grpSpPr>
        <p:sp>
          <p:nvSpPr>
            <p:cNvPr id="16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309918" y="3643315"/>
            <a:ext cx="537644" cy="513457"/>
            <a:chOff x="3643306" y="2552700"/>
            <a:chExt cx="1835157" cy="1752600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309786" y="2285993"/>
            <a:ext cx="500066" cy="730865"/>
            <a:chOff x="5967422" y="642918"/>
            <a:chExt cx="2786082" cy="4071966"/>
          </a:xfrm>
        </p:grpSpPr>
        <p:sp>
          <p:nvSpPr>
            <p:cNvPr id="32" name="饼形 31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菱形 32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菱形 33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平行四边形 35"/>
          <p:cNvSpPr/>
          <p:nvPr/>
        </p:nvSpPr>
        <p:spPr>
          <a:xfrm>
            <a:off x="3952860" y="2857496"/>
            <a:ext cx="2928958" cy="691200"/>
          </a:xfrm>
          <a:prstGeom prst="parallelogram">
            <a:avLst>
              <a:gd name="adj" fmla="val 1126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/>
        </p:nvSpPr>
        <p:spPr>
          <a:xfrm>
            <a:off x="4952992" y="4216226"/>
            <a:ext cx="2928958" cy="691200"/>
          </a:xfrm>
          <a:prstGeom prst="parallelogram">
            <a:avLst>
              <a:gd name="adj" fmla="val 1126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9"/>
          <p:cNvGrpSpPr/>
          <p:nvPr/>
        </p:nvGrpSpPr>
        <p:grpSpPr>
          <a:xfrm>
            <a:off x="4167174" y="1428737"/>
            <a:ext cx="4000528" cy="402957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八角星 24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八角星 25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八角星 26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八角星 27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31"/>
            <p:cNvGrpSpPr/>
            <p:nvPr/>
          </p:nvGrpSpPr>
          <p:grpSpPr>
            <a:xfrm>
              <a:off x="3430465" y="1654528"/>
              <a:ext cx="2537908" cy="2414378"/>
              <a:chOff x="1323430" y="2643182"/>
              <a:chExt cx="2143140" cy="2154570"/>
            </a:xfrm>
          </p:grpSpPr>
          <p:sp useBgFill="1">
            <p:nvSpPr>
              <p:cNvPr id="4" name="椭圆 3"/>
              <p:cNvSpPr/>
              <p:nvPr/>
            </p:nvSpPr>
            <p:spPr>
              <a:xfrm>
                <a:off x="1323430" y="2643182"/>
                <a:ext cx="2143140" cy="21431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357290" y="2643182"/>
                <a:ext cx="2071702" cy="2154570"/>
              </a:xfrm>
              <a:prstGeom prst="ellipse">
                <a:avLst/>
              </a:pr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4400" b="1" dirty="0"/>
                  <a:t>THANKS</a:t>
                </a:r>
              </a:p>
              <a:p>
                <a:pPr algn="ctr"/>
                <a:endParaRPr lang="en-US" altLang="zh-CN" sz="3200" b="1" dirty="0"/>
              </a:p>
              <a:p>
                <a:pPr algn="ctr"/>
                <a:r>
                  <a:rPr lang="en-US" altLang="zh-CN" sz="3200" b="1" dirty="0"/>
                  <a:t> slide</a:t>
                </a:r>
                <a:endParaRPr lang="zh-CN" altLang="en-US" sz="3200" b="1" dirty="0"/>
              </a:p>
            </p:txBody>
          </p:sp>
        </p:grpSp>
      </p:grpSp>
      <p:sp>
        <p:nvSpPr>
          <p:cNvPr id="20" name="椭圆 19"/>
          <p:cNvSpPr/>
          <p:nvPr/>
        </p:nvSpPr>
        <p:spPr>
          <a:xfrm>
            <a:off x="5738810" y="3423769"/>
            <a:ext cx="180000" cy="180000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096000" y="3423769"/>
            <a:ext cx="180000" cy="180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453190" y="3423769"/>
            <a:ext cx="180000" cy="180000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8480" y="1643050"/>
            <a:ext cx="1143007" cy="1151306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2095472" y="428604"/>
            <a:ext cx="3071834" cy="714380"/>
          </a:xfrm>
          <a:prstGeom prst="rect">
            <a:avLst/>
          </a:prstGeom>
          <a:noFill/>
          <a:ln w="15875">
            <a:solidFill>
              <a:schemeClr val="bg1">
                <a:alpha val="5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CONTENTS</a:t>
            </a:r>
            <a:endParaRPr lang="zh-CN" altLang="en-US" sz="3200" dirty="0"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238481" y="3214686"/>
            <a:ext cx="1143007" cy="1151306"/>
            <a:chOff x="2928926" y="1071546"/>
            <a:chExt cx="3540956" cy="3566668"/>
          </a:xfrm>
        </p:grpSpPr>
        <p:grpSp>
          <p:nvGrpSpPr>
            <p:cNvPr id="16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八角星 18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八角星 19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八角星 20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八角星 21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八角星 22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17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38482" y="4786322"/>
            <a:ext cx="1143007" cy="1151306"/>
            <a:chOff x="2928926" y="1071546"/>
            <a:chExt cx="3540956" cy="3566668"/>
          </a:xfrm>
        </p:grpSpPr>
        <p:grpSp>
          <p:nvGrpSpPr>
            <p:cNvPr id="26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28" name="八角星 2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八角星 29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八角星 30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八角星 31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八角星 32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八角星 33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27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595802" y="1857364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595802" y="3429000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595802" y="5000636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620722" y="2021574"/>
            <a:ext cx="365998" cy="534920"/>
            <a:chOff x="5967422" y="642918"/>
            <a:chExt cx="2786082" cy="4071966"/>
          </a:xfrm>
        </p:grpSpPr>
        <p:sp>
          <p:nvSpPr>
            <p:cNvPr id="39" name="饼形 3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016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菱形 3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菱形 4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595670" y="3571877"/>
            <a:ext cx="428628" cy="409345"/>
            <a:chOff x="3643306" y="2552700"/>
            <a:chExt cx="1835157" cy="1752600"/>
          </a:xfrm>
        </p:grpSpPr>
        <p:sp>
          <p:nvSpPr>
            <p:cNvPr id="20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3582793" y="5213958"/>
            <a:ext cx="571503" cy="473531"/>
            <a:chOff x="4127500" y="3060700"/>
            <a:chExt cx="889000" cy="736600"/>
          </a:xfrm>
        </p:grpSpPr>
        <p:sp>
          <p:nvSpPr>
            <p:cNvPr id="2072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4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01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015358" y="2844970"/>
            <a:ext cx="785818" cy="1148502"/>
            <a:chOff x="5967422" y="642918"/>
            <a:chExt cx="2786082" cy="4071966"/>
          </a:xfrm>
        </p:grpSpPr>
        <p:sp>
          <p:nvSpPr>
            <p:cNvPr id="39" name="饼形 3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016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菱形 3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菱形 4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name="adj" fmla="val 24496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HERE</a:t>
              </a:r>
            </a:p>
            <a:p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is a temple here. Please add your text.</a:t>
              </a:r>
              <a:endParaRPr lang="zh-CN" alt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167702" y="2000240"/>
            <a:ext cx="2071702" cy="2071702"/>
            <a:chOff x="714348" y="3286124"/>
            <a:chExt cx="2071702" cy="2071702"/>
          </a:xfrm>
        </p:grpSpPr>
        <p:sp>
          <p:nvSpPr>
            <p:cNvPr id="10" name="椭圆 9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2"/>
              <a:srcRect/>
              <a:tile tx="-171450" ty="0" sx="40000" sy="40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238744" y="2285992"/>
            <a:ext cx="1214446" cy="1214446"/>
            <a:chOff x="714348" y="3286124"/>
            <a:chExt cx="2071702" cy="2071702"/>
          </a:xfrm>
        </p:grpSpPr>
        <p:sp>
          <p:nvSpPr>
            <p:cNvPr id="13" name="椭圆 12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3"/>
              <a:srcRect/>
              <a:tile tx="-88900" ty="0" sx="19000" sy="19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10380" y="4500570"/>
            <a:ext cx="1571636" cy="1571636"/>
            <a:chOff x="714348" y="3286124"/>
            <a:chExt cx="2071702" cy="2071702"/>
          </a:xfrm>
        </p:grpSpPr>
        <p:sp>
          <p:nvSpPr>
            <p:cNvPr id="16" name="椭圆 15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4"/>
              <a:srcRect/>
              <a:tile tx="-228600" ty="0" sx="33000" sy="33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1881190" y="2928934"/>
            <a:ext cx="4857752" cy="3000396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809720" y="2291708"/>
            <a:ext cx="3081358" cy="3494746"/>
            <a:chOff x="285720" y="1577328"/>
            <a:chExt cx="3081358" cy="3494746"/>
          </a:xfrm>
        </p:grpSpPr>
        <p:grpSp>
          <p:nvGrpSpPr>
            <p:cNvPr id="10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15" name="菱形 14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kumimoji="1" lang="en-US" altLang="zh-CN" sz="2800" b="1" kern="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菱形 16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13" name="直接连接符 12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等腰三角形 13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4514840" y="2285992"/>
            <a:ext cx="3081358" cy="3494746"/>
            <a:chOff x="285720" y="1577328"/>
            <a:chExt cx="3081358" cy="3494746"/>
          </a:xfrm>
        </p:grpSpPr>
        <p:grpSp>
          <p:nvGrpSpPr>
            <p:cNvPr id="35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39" name="菱形 38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kumimoji="1" lang="en-US" altLang="zh-CN" sz="2800" b="1" kern="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菱形 40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6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37" name="直接连接符 36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等腰三角形 37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7219960" y="2280276"/>
            <a:ext cx="3081358" cy="3494746"/>
            <a:chOff x="285720" y="1577328"/>
            <a:chExt cx="3081358" cy="3494746"/>
          </a:xfrm>
        </p:grpSpPr>
        <p:grpSp>
          <p:nvGrpSpPr>
            <p:cNvPr id="43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47" name="菱形 46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8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kumimoji="1" lang="en-US" altLang="zh-CN" sz="2800" b="1" kern="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菱形 48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44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45" name="直接连接符 44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等腰三角形 45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024430" y="1928802"/>
            <a:ext cx="1928826" cy="1928826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167042" y="3857628"/>
            <a:ext cx="557216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881290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123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524496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50%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67702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321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rot="20443014">
            <a:off x="4552208" y="2085070"/>
            <a:ext cx="3143756" cy="3512162"/>
            <a:chOff x="2742456" y="2085070"/>
            <a:chExt cx="3143756" cy="3512162"/>
          </a:xfrm>
        </p:grpSpPr>
        <p:sp>
          <p:nvSpPr>
            <p:cNvPr id="9" name="任意多边形 8"/>
            <p:cNvSpPr/>
            <p:nvPr/>
          </p:nvSpPr>
          <p:spPr>
            <a:xfrm rot="16399455">
              <a:off x="2500239" y="2327287"/>
              <a:ext cx="3512162" cy="3027727"/>
            </a:xfrm>
            <a:custGeom>
              <a:avLst/>
              <a:gdLst>
                <a:gd name="connsiteX0" fmla="*/ 0 w 3643338"/>
                <a:gd name="connsiteY0" fmla="*/ 3140809 h 3140809"/>
                <a:gd name="connsiteX1" fmla="*/ 1821669 w 3643338"/>
                <a:gd name="connsiteY1" fmla="*/ 0 h 3140809"/>
                <a:gd name="connsiteX2" fmla="*/ 3643338 w 3643338"/>
                <a:gd name="connsiteY2" fmla="*/ 3140809 h 3140809"/>
                <a:gd name="connsiteX3" fmla="*/ 0 w 3643338"/>
                <a:gd name="connsiteY3" fmla="*/ 3140809 h 3140809"/>
                <a:gd name="connsiteX0-1" fmla="*/ 303611 w 4250560"/>
                <a:gd name="connsiteY0-2" fmla="*/ 3140809 h 3140809"/>
                <a:gd name="connsiteX1-3" fmla="*/ 2125280 w 4250560"/>
                <a:gd name="connsiteY1-4" fmla="*/ 0 h 3140809"/>
                <a:gd name="connsiteX2-5" fmla="*/ 3946949 w 4250560"/>
                <a:gd name="connsiteY2-6" fmla="*/ 3140809 h 3140809"/>
                <a:gd name="connsiteX3-7" fmla="*/ 303611 w 4250560"/>
                <a:gd name="connsiteY3-8" fmla="*/ 3140809 h 3140809"/>
                <a:gd name="connsiteX0-9" fmla="*/ 303611 w 4250560"/>
                <a:gd name="connsiteY0-10" fmla="*/ 3140809 h 3664277"/>
                <a:gd name="connsiteX1-11" fmla="*/ 2125280 w 4250560"/>
                <a:gd name="connsiteY1-12" fmla="*/ 0 h 3664277"/>
                <a:gd name="connsiteX2-13" fmla="*/ 3946949 w 4250560"/>
                <a:gd name="connsiteY2-14" fmla="*/ 3140809 h 3664277"/>
                <a:gd name="connsiteX3-15" fmla="*/ 303611 w 4250560"/>
                <a:gd name="connsiteY3-16" fmla="*/ 3140809 h 366427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50560" h="3664277">
                  <a:moveTo>
                    <a:pt x="303611" y="3140809"/>
                  </a:moveTo>
                  <a:cubicBezTo>
                    <a:pt x="0" y="2617341"/>
                    <a:pt x="1518057" y="0"/>
                    <a:pt x="2125280" y="0"/>
                  </a:cubicBezTo>
                  <a:cubicBezTo>
                    <a:pt x="2732503" y="0"/>
                    <a:pt x="4250560" y="2617341"/>
                    <a:pt x="3946949" y="3140809"/>
                  </a:cubicBezTo>
                  <a:cubicBezTo>
                    <a:pt x="3643338" y="3664277"/>
                    <a:pt x="607222" y="3664277"/>
                    <a:pt x="303611" y="3140809"/>
                  </a:cubicBezTo>
                  <a:close/>
                </a:path>
              </a:pathLst>
            </a:cu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0" name="任意多边形 9"/>
            <p:cNvSpPr/>
            <p:nvPr/>
          </p:nvSpPr>
          <p:spPr>
            <a:xfrm rot="16399455">
              <a:off x="3346148" y="2975608"/>
              <a:ext cx="2035594" cy="1754823"/>
            </a:xfrm>
            <a:custGeom>
              <a:avLst/>
              <a:gdLst>
                <a:gd name="connsiteX0" fmla="*/ 0 w 3643338"/>
                <a:gd name="connsiteY0" fmla="*/ 3140809 h 3140809"/>
                <a:gd name="connsiteX1" fmla="*/ 1821669 w 3643338"/>
                <a:gd name="connsiteY1" fmla="*/ 0 h 3140809"/>
                <a:gd name="connsiteX2" fmla="*/ 3643338 w 3643338"/>
                <a:gd name="connsiteY2" fmla="*/ 3140809 h 3140809"/>
                <a:gd name="connsiteX3" fmla="*/ 0 w 3643338"/>
                <a:gd name="connsiteY3" fmla="*/ 3140809 h 3140809"/>
                <a:gd name="connsiteX0-1" fmla="*/ 303611 w 4250560"/>
                <a:gd name="connsiteY0-2" fmla="*/ 3140809 h 3140809"/>
                <a:gd name="connsiteX1-3" fmla="*/ 2125280 w 4250560"/>
                <a:gd name="connsiteY1-4" fmla="*/ 0 h 3140809"/>
                <a:gd name="connsiteX2-5" fmla="*/ 3946949 w 4250560"/>
                <a:gd name="connsiteY2-6" fmla="*/ 3140809 h 3140809"/>
                <a:gd name="connsiteX3-7" fmla="*/ 303611 w 4250560"/>
                <a:gd name="connsiteY3-8" fmla="*/ 3140809 h 3140809"/>
                <a:gd name="connsiteX0-9" fmla="*/ 303611 w 4250560"/>
                <a:gd name="connsiteY0-10" fmla="*/ 3140809 h 3664277"/>
                <a:gd name="connsiteX1-11" fmla="*/ 2125280 w 4250560"/>
                <a:gd name="connsiteY1-12" fmla="*/ 0 h 3664277"/>
                <a:gd name="connsiteX2-13" fmla="*/ 3946949 w 4250560"/>
                <a:gd name="connsiteY2-14" fmla="*/ 3140809 h 3664277"/>
                <a:gd name="connsiteX3-15" fmla="*/ 303611 w 4250560"/>
                <a:gd name="connsiteY3-16" fmla="*/ 3140809 h 366427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50560" h="3664277">
                  <a:moveTo>
                    <a:pt x="303611" y="3140809"/>
                  </a:moveTo>
                  <a:cubicBezTo>
                    <a:pt x="0" y="2617341"/>
                    <a:pt x="1518057" y="0"/>
                    <a:pt x="2125280" y="0"/>
                  </a:cubicBezTo>
                  <a:cubicBezTo>
                    <a:pt x="2732503" y="0"/>
                    <a:pt x="4250560" y="2617341"/>
                    <a:pt x="3946949" y="3140809"/>
                  </a:cubicBezTo>
                  <a:cubicBezTo>
                    <a:pt x="3643338" y="3664277"/>
                    <a:pt x="607222" y="3664277"/>
                    <a:pt x="303611" y="3140809"/>
                  </a:cubicBezTo>
                  <a:close/>
                </a:path>
              </a:pathLst>
            </a:cu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1" name="矩形 10"/>
            <p:cNvSpPr/>
            <p:nvPr/>
          </p:nvSpPr>
          <p:spPr>
            <a:xfrm rot="19498397">
              <a:off x="3856976" y="2596618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12" name="矩形 11"/>
            <p:cNvSpPr/>
            <p:nvPr/>
          </p:nvSpPr>
          <p:spPr>
            <a:xfrm rot="4657011">
              <a:off x="5278989" y="3409607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3708496" y="3548722"/>
              <a:ext cx="14350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Bef>
                  <a:spcPct val="50000"/>
                </a:spcBef>
                <a:defRPr/>
              </a:pPr>
              <a:r>
                <a:rPr kumimoji="1" lang="en-US" altLang="zh-CN" sz="3600" b="1" kern="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TITLE</a:t>
              </a:r>
            </a:p>
          </p:txBody>
        </p:sp>
        <p:sp useBgFill="1">
          <p:nvSpPr>
            <p:cNvPr id="18" name="矩形 17"/>
            <p:cNvSpPr/>
            <p:nvPr/>
          </p:nvSpPr>
          <p:spPr>
            <a:xfrm rot="1616336">
              <a:off x="3476701" y="4069618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7239008" y="1714488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67372" y="5286388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24034" y="2928934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</a:t>
            </a:r>
          </a:p>
          <a:p>
            <a:pPr algn="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02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name="adj" fmla="val 24496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HERE</a:t>
              </a:r>
            </a:p>
            <a:p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is a temple here. Please add your text.</a:t>
              </a:r>
              <a:endParaRPr lang="zh-CN" alt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86588" y="2786058"/>
            <a:ext cx="857256" cy="818690"/>
            <a:chOff x="3643306" y="2552700"/>
            <a:chExt cx="1835157" cy="1752600"/>
          </a:xfrm>
        </p:grpSpPr>
        <p:sp>
          <p:nvSpPr>
            <p:cNvPr id="23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10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" name="任意多边形 16"/>
          <p:cNvSpPr/>
          <p:nvPr/>
        </p:nvSpPr>
        <p:spPr>
          <a:xfrm>
            <a:off x="5322708" y="3357562"/>
            <a:ext cx="3286148" cy="1571636"/>
          </a:xfrm>
          <a:custGeom>
            <a:avLst/>
            <a:gdLst>
              <a:gd name="connsiteX0" fmla="*/ 0 w 3571900"/>
              <a:gd name="connsiteY0" fmla="*/ 3079224 h 3079224"/>
              <a:gd name="connsiteX1" fmla="*/ 1785950 w 3571900"/>
              <a:gd name="connsiteY1" fmla="*/ 0 h 3079224"/>
              <a:gd name="connsiteX2" fmla="*/ 3571900 w 3571900"/>
              <a:gd name="connsiteY2" fmla="*/ 3079224 h 3079224"/>
              <a:gd name="connsiteX3" fmla="*/ 0 w 3571900"/>
              <a:gd name="connsiteY3" fmla="*/ 3079224 h 3079224"/>
              <a:gd name="connsiteX0-1" fmla="*/ 0 w 3571900"/>
              <a:gd name="connsiteY0-2" fmla="*/ 3079224 h 3592428"/>
              <a:gd name="connsiteX1-3" fmla="*/ 1785950 w 3571900"/>
              <a:gd name="connsiteY1-4" fmla="*/ 0 h 3592428"/>
              <a:gd name="connsiteX2-5" fmla="*/ 3571900 w 3571900"/>
              <a:gd name="connsiteY2-6" fmla="*/ 3079224 h 3592428"/>
              <a:gd name="connsiteX3-7" fmla="*/ 0 w 3571900"/>
              <a:gd name="connsiteY3-8" fmla="*/ 3079224 h 3592428"/>
              <a:gd name="connsiteX0-9" fmla="*/ 0 w 3571900"/>
              <a:gd name="connsiteY0-10" fmla="*/ 3079224 h 3079224"/>
              <a:gd name="connsiteX1-11" fmla="*/ 1785950 w 3571900"/>
              <a:gd name="connsiteY1-12" fmla="*/ 0 h 3079224"/>
              <a:gd name="connsiteX2-13" fmla="*/ 3571900 w 3571900"/>
              <a:gd name="connsiteY2-14" fmla="*/ 3079224 h 3079224"/>
              <a:gd name="connsiteX3-15" fmla="*/ 0 w 3571900"/>
              <a:gd name="connsiteY3-16" fmla="*/ 3079224 h 3079224"/>
              <a:gd name="connsiteX0-17" fmla="*/ 0 w 3571900"/>
              <a:gd name="connsiteY0-18" fmla="*/ 3079224 h 3079224"/>
              <a:gd name="connsiteX1-19" fmla="*/ 1785950 w 3571900"/>
              <a:gd name="connsiteY1-20" fmla="*/ 0 h 3079224"/>
              <a:gd name="connsiteX2-21" fmla="*/ 3571900 w 3571900"/>
              <a:gd name="connsiteY2-22" fmla="*/ 3079224 h 3079224"/>
              <a:gd name="connsiteX3-23" fmla="*/ 1778514 w 3571900"/>
              <a:gd name="connsiteY3-24" fmla="*/ 2272086 h 3079224"/>
              <a:gd name="connsiteX4" fmla="*/ 0 w 3571900"/>
              <a:gd name="connsiteY4" fmla="*/ 3079224 h 3079224"/>
              <a:gd name="connsiteX0-25" fmla="*/ 1239 w 3573139"/>
              <a:gd name="connsiteY0-26" fmla="*/ 3079224 h 3457905"/>
              <a:gd name="connsiteX1-27" fmla="*/ 1787189 w 3573139"/>
              <a:gd name="connsiteY1-28" fmla="*/ 0 h 3457905"/>
              <a:gd name="connsiteX2-29" fmla="*/ 3573139 w 3573139"/>
              <a:gd name="connsiteY2-30" fmla="*/ 3079224 h 3457905"/>
              <a:gd name="connsiteX3-31" fmla="*/ 1779753 w 3573139"/>
              <a:gd name="connsiteY3-32" fmla="*/ 2272086 h 3457905"/>
              <a:gd name="connsiteX4-33" fmla="*/ 1239 w 3573139"/>
              <a:gd name="connsiteY4-34" fmla="*/ 3079224 h 3457905"/>
              <a:gd name="connsiteX0-35" fmla="*/ 1239 w 3573139"/>
              <a:gd name="connsiteY0-36" fmla="*/ 3079224 h 3457905"/>
              <a:gd name="connsiteX1-37" fmla="*/ 1787189 w 3573139"/>
              <a:gd name="connsiteY1-38" fmla="*/ 0 h 3457905"/>
              <a:gd name="connsiteX2-39" fmla="*/ 3573139 w 3573139"/>
              <a:gd name="connsiteY2-40" fmla="*/ 3079224 h 3457905"/>
              <a:gd name="connsiteX3-41" fmla="*/ 1779753 w 3573139"/>
              <a:gd name="connsiteY3-42" fmla="*/ 2272086 h 3457905"/>
              <a:gd name="connsiteX4-43" fmla="*/ 1239 w 3573139"/>
              <a:gd name="connsiteY4-44" fmla="*/ 3079224 h 34579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33" y="connsiteY4-34"/>
              </a:cxn>
            </a:cxnLst>
            <a:rect l="l" t="t" r="r" b="b"/>
            <a:pathLst>
              <a:path w="3573139" h="3457905">
                <a:moveTo>
                  <a:pt x="1239" y="3079224"/>
                </a:moveTo>
                <a:lnTo>
                  <a:pt x="1787189" y="0"/>
                </a:lnTo>
                <a:lnTo>
                  <a:pt x="3573139" y="3079224"/>
                </a:lnTo>
                <a:cubicBezTo>
                  <a:pt x="3571900" y="3457905"/>
                  <a:pt x="2375070" y="2272086"/>
                  <a:pt x="1779753" y="2272086"/>
                </a:cubicBezTo>
                <a:cubicBezTo>
                  <a:pt x="1184436" y="2272086"/>
                  <a:pt x="0" y="3457905"/>
                  <a:pt x="1239" y="307922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任意多边形 17"/>
          <p:cNvSpPr/>
          <p:nvPr/>
        </p:nvSpPr>
        <p:spPr>
          <a:xfrm flipV="1">
            <a:off x="3595670" y="3096862"/>
            <a:ext cx="3286148" cy="1571636"/>
          </a:xfrm>
          <a:custGeom>
            <a:avLst/>
            <a:gdLst>
              <a:gd name="connsiteX0" fmla="*/ 0 w 3571900"/>
              <a:gd name="connsiteY0" fmla="*/ 3079224 h 3079224"/>
              <a:gd name="connsiteX1" fmla="*/ 1785950 w 3571900"/>
              <a:gd name="connsiteY1" fmla="*/ 0 h 3079224"/>
              <a:gd name="connsiteX2" fmla="*/ 3571900 w 3571900"/>
              <a:gd name="connsiteY2" fmla="*/ 3079224 h 3079224"/>
              <a:gd name="connsiteX3" fmla="*/ 0 w 3571900"/>
              <a:gd name="connsiteY3" fmla="*/ 3079224 h 3079224"/>
              <a:gd name="connsiteX0-1" fmla="*/ 0 w 3571900"/>
              <a:gd name="connsiteY0-2" fmla="*/ 3079224 h 3592428"/>
              <a:gd name="connsiteX1-3" fmla="*/ 1785950 w 3571900"/>
              <a:gd name="connsiteY1-4" fmla="*/ 0 h 3592428"/>
              <a:gd name="connsiteX2-5" fmla="*/ 3571900 w 3571900"/>
              <a:gd name="connsiteY2-6" fmla="*/ 3079224 h 3592428"/>
              <a:gd name="connsiteX3-7" fmla="*/ 0 w 3571900"/>
              <a:gd name="connsiteY3-8" fmla="*/ 3079224 h 3592428"/>
              <a:gd name="connsiteX0-9" fmla="*/ 0 w 3571900"/>
              <a:gd name="connsiteY0-10" fmla="*/ 3079224 h 3079224"/>
              <a:gd name="connsiteX1-11" fmla="*/ 1785950 w 3571900"/>
              <a:gd name="connsiteY1-12" fmla="*/ 0 h 3079224"/>
              <a:gd name="connsiteX2-13" fmla="*/ 3571900 w 3571900"/>
              <a:gd name="connsiteY2-14" fmla="*/ 3079224 h 3079224"/>
              <a:gd name="connsiteX3-15" fmla="*/ 0 w 3571900"/>
              <a:gd name="connsiteY3-16" fmla="*/ 3079224 h 3079224"/>
              <a:gd name="connsiteX0-17" fmla="*/ 0 w 3571900"/>
              <a:gd name="connsiteY0-18" fmla="*/ 3079224 h 3079224"/>
              <a:gd name="connsiteX1-19" fmla="*/ 1785950 w 3571900"/>
              <a:gd name="connsiteY1-20" fmla="*/ 0 h 3079224"/>
              <a:gd name="connsiteX2-21" fmla="*/ 3571900 w 3571900"/>
              <a:gd name="connsiteY2-22" fmla="*/ 3079224 h 3079224"/>
              <a:gd name="connsiteX3-23" fmla="*/ 1778514 w 3571900"/>
              <a:gd name="connsiteY3-24" fmla="*/ 2272086 h 3079224"/>
              <a:gd name="connsiteX4" fmla="*/ 0 w 3571900"/>
              <a:gd name="connsiteY4" fmla="*/ 3079224 h 3079224"/>
              <a:gd name="connsiteX0-25" fmla="*/ 1239 w 3573139"/>
              <a:gd name="connsiteY0-26" fmla="*/ 3079224 h 3457905"/>
              <a:gd name="connsiteX1-27" fmla="*/ 1787189 w 3573139"/>
              <a:gd name="connsiteY1-28" fmla="*/ 0 h 3457905"/>
              <a:gd name="connsiteX2-29" fmla="*/ 3573139 w 3573139"/>
              <a:gd name="connsiteY2-30" fmla="*/ 3079224 h 3457905"/>
              <a:gd name="connsiteX3-31" fmla="*/ 1779753 w 3573139"/>
              <a:gd name="connsiteY3-32" fmla="*/ 2272086 h 3457905"/>
              <a:gd name="connsiteX4-33" fmla="*/ 1239 w 3573139"/>
              <a:gd name="connsiteY4-34" fmla="*/ 3079224 h 3457905"/>
              <a:gd name="connsiteX0-35" fmla="*/ 1239 w 3573139"/>
              <a:gd name="connsiteY0-36" fmla="*/ 3079224 h 3457905"/>
              <a:gd name="connsiteX1-37" fmla="*/ 1787189 w 3573139"/>
              <a:gd name="connsiteY1-38" fmla="*/ 0 h 3457905"/>
              <a:gd name="connsiteX2-39" fmla="*/ 3573139 w 3573139"/>
              <a:gd name="connsiteY2-40" fmla="*/ 3079224 h 3457905"/>
              <a:gd name="connsiteX3-41" fmla="*/ 1779753 w 3573139"/>
              <a:gd name="connsiteY3-42" fmla="*/ 2272086 h 3457905"/>
              <a:gd name="connsiteX4-43" fmla="*/ 1239 w 3573139"/>
              <a:gd name="connsiteY4-44" fmla="*/ 3079224 h 34579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33" y="connsiteY4-34"/>
              </a:cxn>
            </a:cxnLst>
            <a:rect l="l" t="t" r="r" b="b"/>
            <a:pathLst>
              <a:path w="3573139" h="3457905">
                <a:moveTo>
                  <a:pt x="1239" y="3079224"/>
                </a:moveTo>
                <a:lnTo>
                  <a:pt x="1787189" y="0"/>
                </a:lnTo>
                <a:lnTo>
                  <a:pt x="3573139" y="3079224"/>
                </a:lnTo>
                <a:cubicBezTo>
                  <a:pt x="3571900" y="3457905"/>
                  <a:pt x="2375070" y="2272086"/>
                  <a:pt x="1779753" y="2272086"/>
                </a:cubicBezTo>
                <a:cubicBezTo>
                  <a:pt x="1184436" y="2272086"/>
                  <a:pt x="0" y="3457905"/>
                  <a:pt x="1239" y="307922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38348" y="2143116"/>
            <a:ext cx="628654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38744" y="4857760"/>
            <a:ext cx="5429256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4999378" y="3857628"/>
            <a:ext cx="500066" cy="500066"/>
            <a:chOff x="6643688" y="1928813"/>
            <a:chExt cx="1085850" cy="2155825"/>
          </a:xfrm>
        </p:grpSpPr>
        <p:sp>
          <p:nvSpPr>
            <p:cNvPr id="3082" name="Freeform 10"/>
            <p:cNvSpPr/>
            <p:nvPr/>
          </p:nvSpPr>
          <p:spPr bwMode="auto">
            <a:xfrm>
              <a:off x="6643688" y="1928813"/>
              <a:ext cx="1085850" cy="1658938"/>
            </a:xfrm>
            <a:custGeom>
              <a:avLst/>
              <a:gdLst/>
              <a:ahLst/>
              <a:cxnLst>
                <a:cxn ang="0">
                  <a:pos x="568" y="55"/>
                </a:cxn>
                <a:cxn ang="0">
                  <a:pos x="527" y="33"/>
                </a:cxn>
                <a:cxn ang="0">
                  <a:pos x="483" y="18"/>
                </a:cxn>
                <a:cxn ang="0">
                  <a:pos x="434" y="7"/>
                </a:cxn>
                <a:cxn ang="0">
                  <a:pos x="381" y="1"/>
                </a:cxn>
                <a:cxn ang="0">
                  <a:pos x="324" y="0"/>
                </a:cxn>
                <a:cxn ang="0">
                  <a:pos x="268" y="4"/>
                </a:cxn>
                <a:cxn ang="0">
                  <a:pos x="217" y="14"/>
                </a:cxn>
                <a:cxn ang="0">
                  <a:pos x="171" y="27"/>
                </a:cxn>
                <a:cxn ang="0">
                  <a:pos x="130" y="46"/>
                </a:cxn>
                <a:cxn ang="0">
                  <a:pos x="93" y="71"/>
                </a:cxn>
                <a:cxn ang="0">
                  <a:pos x="37" y="131"/>
                </a:cxn>
                <a:cxn ang="0">
                  <a:pos x="5" y="206"/>
                </a:cxn>
                <a:cxn ang="0">
                  <a:pos x="1" y="294"/>
                </a:cxn>
                <a:cxn ang="0">
                  <a:pos x="26" y="400"/>
                </a:cxn>
                <a:cxn ang="0">
                  <a:pos x="81" y="540"/>
                </a:cxn>
                <a:cxn ang="0">
                  <a:pos x="152" y="694"/>
                </a:cxn>
                <a:cxn ang="0">
                  <a:pos x="195" y="812"/>
                </a:cxn>
                <a:cxn ang="0">
                  <a:pos x="210" y="888"/>
                </a:cxn>
                <a:cxn ang="0">
                  <a:pos x="210" y="984"/>
                </a:cxn>
                <a:cxn ang="0">
                  <a:pos x="186" y="1029"/>
                </a:cxn>
                <a:cxn ang="0">
                  <a:pos x="180" y="1040"/>
                </a:cxn>
                <a:cxn ang="0">
                  <a:pos x="202" y="1019"/>
                </a:cxn>
                <a:cxn ang="0">
                  <a:pos x="220" y="995"/>
                </a:cxn>
                <a:cxn ang="0">
                  <a:pos x="239" y="936"/>
                </a:cxn>
                <a:cxn ang="0">
                  <a:pos x="235" y="861"/>
                </a:cxn>
                <a:cxn ang="0">
                  <a:pos x="214" y="781"/>
                </a:cxn>
                <a:cxn ang="0">
                  <a:pos x="171" y="667"/>
                </a:cxn>
                <a:cxn ang="0">
                  <a:pos x="113" y="530"/>
                </a:cxn>
                <a:cxn ang="0">
                  <a:pos x="78" y="418"/>
                </a:cxn>
                <a:cxn ang="0">
                  <a:pos x="66" y="333"/>
                </a:cxn>
                <a:cxn ang="0">
                  <a:pos x="76" y="260"/>
                </a:cxn>
                <a:cxn ang="0">
                  <a:pos x="108" y="198"/>
                </a:cxn>
                <a:cxn ang="0">
                  <a:pos x="160" y="149"/>
                </a:cxn>
                <a:cxn ang="0">
                  <a:pos x="229" y="117"/>
                </a:cxn>
                <a:cxn ang="0">
                  <a:pos x="313" y="102"/>
                </a:cxn>
                <a:cxn ang="0">
                  <a:pos x="404" y="105"/>
                </a:cxn>
                <a:cxn ang="0">
                  <a:pos x="481" y="126"/>
                </a:cxn>
                <a:cxn ang="0">
                  <a:pos x="545" y="164"/>
                </a:cxn>
                <a:cxn ang="0">
                  <a:pos x="591" y="217"/>
                </a:cxn>
                <a:cxn ang="0">
                  <a:pos x="616" y="283"/>
                </a:cxn>
                <a:cxn ang="0">
                  <a:pos x="618" y="358"/>
                </a:cxn>
                <a:cxn ang="0">
                  <a:pos x="598" y="452"/>
                </a:cxn>
                <a:cxn ang="0">
                  <a:pos x="554" y="574"/>
                </a:cxn>
                <a:cxn ang="0">
                  <a:pos x="497" y="709"/>
                </a:cxn>
                <a:cxn ang="0">
                  <a:pos x="461" y="812"/>
                </a:cxn>
                <a:cxn ang="0">
                  <a:pos x="449" y="880"/>
                </a:cxn>
                <a:cxn ang="0">
                  <a:pos x="449" y="963"/>
                </a:cxn>
                <a:cxn ang="0">
                  <a:pos x="471" y="1003"/>
                </a:cxn>
                <a:cxn ang="0">
                  <a:pos x="490" y="1026"/>
                </a:cxn>
                <a:cxn ang="0">
                  <a:pos x="513" y="1044"/>
                </a:cxn>
                <a:cxn ang="0">
                  <a:pos x="493" y="1019"/>
                </a:cxn>
                <a:cxn ang="0">
                  <a:pos x="472" y="954"/>
                </a:cxn>
                <a:cxn ang="0">
                  <a:pos x="476" y="866"/>
                </a:cxn>
                <a:cxn ang="0">
                  <a:pos x="501" y="776"/>
                </a:cxn>
                <a:cxn ang="0">
                  <a:pos x="554" y="645"/>
                </a:cxn>
                <a:cxn ang="0">
                  <a:pos x="625" y="489"/>
                </a:cxn>
                <a:cxn ang="0">
                  <a:pos x="669" y="361"/>
                </a:cxn>
                <a:cxn ang="0">
                  <a:pos x="684" y="265"/>
                </a:cxn>
                <a:cxn ang="0">
                  <a:pos x="672" y="180"/>
                </a:cxn>
                <a:cxn ang="0">
                  <a:pos x="632" y="111"/>
                </a:cxn>
              </a:cxnLst>
              <a:rect l="0" t="0" r="r" b="b"/>
              <a:pathLst>
                <a:path w="684" h="1045">
                  <a:moveTo>
                    <a:pt x="593" y="71"/>
                  </a:moveTo>
                  <a:lnTo>
                    <a:pt x="580" y="63"/>
                  </a:lnTo>
                  <a:lnTo>
                    <a:pt x="568" y="55"/>
                  </a:lnTo>
                  <a:lnTo>
                    <a:pt x="556" y="46"/>
                  </a:lnTo>
                  <a:lnTo>
                    <a:pt x="542" y="40"/>
                  </a:lnTo>
                  <a:lnTo>
                    <a:pt x="527" y="33"/>
                  </a:lnTo>
                  <a:lnTo>
                    <a:pt x="513" y="27"/>
                  </a:lnTo>
                  <a:lnTo>
                    <a:pt x="498" y="22"/>
                  </a:lnTo>
                  <a:lnTo>
                    <a:pt x="483" y="18"/>
                  </a:lnTo>
                  <a:lnTo>
                    <a:pt x="467" y="14"/>
                  </a:lnTo>
                  <a:lnTo>
                    <a:pt x="451" y="10"/>
                  </a:lnTo>
                  <a:lnTo>
                    <a:pt x="434" y="7"/>
                  </a:lnTo>
                  <a:lnTo>
                    <a:pt x="416" y="4"/>
                  </a:lnTo>
                  <a:lnTo>
                    <a:pt x="399" y="3"/>
                  </a:lnTo>
                  <a:lnTo>
                    <a:pt x="381" y="1"/>
                  </a:lnTo>
                  <a:lnTo>
                    <a:pt x="362" y="0"/>
                  </a:lnTo>
                  <a:lnTo>
                    <a:pt x="343" y="0"/>
                  </a:lnTo>
                  <a:lnTo>
                    <a:pt x="324" y="0"/>
                  </a:lnTo>
                  <a:lnTo>
                    <a:pt x="304" y="1"/>
                  </a:lnTo>
                  <a:lnTo>
                    <a:pt x="285" y="3"/>
                  </a:lnTo>
                  <a:lnTo>
                    <a:pt x="268" y="4"/>
                  </a:lnTo>
                  <a:lnTo>
                    <a:pt x="251" y="7"/>
                  </a:lnTo>
                  <a:lnTo>
                    <a:pt x="233" y="10"/>
                  </a:lnTo>
                  <a:lnTo>
                    <a:pt x="217" y="14"/>
                  </a:lnTo>
                  <a:lnTo>
                    <a:pt x="202" y="18"/>
                  </a:lnTo>
                  <a:lnTo>
                    <a:pt x="186" y="22"/>
                  </a:lnTo>
                  <a:lnTo>
                    <a:pt x="171" y="27"/>
                  </a:lnTo>
                  <a:lnTo>
                    <a:pt x="157" y="33"/>
                  </a:lnTo>
                  <a:lnTo>
                    <a:pt x="143" y="40"/>
                  </a:lnTo>
                  <a:lnTo>
                    <a:pt x="130" y="46"/>
                  </a:lnTo>
                  <a:lnTo>
                    <a:pt x="117" y="55"/>
                  </a:lnTo>
                  <a:lnTo>
                    <a:pt x="105" y="63"/>
                  </a:lnTo>
                  <a:lnTo>
                    <a:pt x="93" y="71"/>
                  </a:lnTo>
                  <a:lnTo>
                    <a:pt x="71" y="90"/>
                  </a:lnTo>
                  <a:lnTo>
                    <a:pt x="52" y="111"/>
                  </a:lnTo>
                  <a:lnTo>
                    <a:pt x="37" y="131"/>
                  </a:lnTo>
                  <a:lnTo>
                    <a:pt x="23" y="156"/>
                  </a:lnTo>
                  <a:lnTo>
                    <a:pt x="14" y="180"/>
                  </a:lnTo>
                  <a:lnTo>
                    <a:pt x="5" y="206"/>
                  </a:lnTo>
                  <a:lnTo>
                    <a:pt x="1" y="235"/>
                  </a:lnTo>
                  <a:lnTo>
                    <a:pt x="0" y="265"/>
                  </a:lnTo>
                  <a:lnTo>
                    <a:pt x="1" y="294"/>
                  </a:lnTo>
                  <a:lnTo>
                    <a:pt x="7" y="325"/>
                  </a:lnTo>
                  <a:lnTo>
                    <a:pt x="15" y="361"/>
                  </a:lnTo>
                  <a:lnTo>
                    <a:pt x="26" y="400"/>
                  </a:lnTo>
                  <a:lnTo>
                    <a:pt x="41" y="443"/>
                  </a:lnTo>
                  <a:lnTo>
                    <a:pt x="59" y="489"/>
                  </a:lnTo>
                  <a:lnTo>
                    <a:pt x="81" y="540"/>
                  </a:lnTo>
                  <a:lnTo>
                    <a:pt x="105" y="593"/>
                  </a:lnTo>
                  <a:lnTo>
                    <a:pt x="130" y="645"/>
                  </a:lnTo>
                  <a:lnTo>
                    <a:pt x="152" y="694"/>
                  </a:lnTo>
                  <a:lnTo>
                    <a:pt x="169" y="738"/>
                  </a:lnTo>
                  <a:lnTo>
                    <a:pt x="184" y="776"/>
                  </a:lnTo>
                  <a:lnTo>
                    <a:pt x="195" y="812"/>
                  </a:lnTo>
                  <a:lnTo>
                    <a:pt x="203" y="842"/>
                  </a:lnTo>
                  <a:lnTo>
                    <a:pt x="209" y="866"/>
                  </a:lnTo>
                  <a:lnTo>
                    <a:pt x="210" y="888"/>
                  </a:lnTo>
                  <a:lnTo>
                    <a:pt x="212" y="921"/>
                  </a:lnTo>
                  <a:lnTo>
                    <a:pt x="213" y="954"/>
                  </a:lnTo>
                  <a:lnTo>
                    <a:pt x="210" y="984"/>
                  </a:lnTo>
                  <a:lnTo>
                    <a:pt x="198" y="1012"/>
                  </a:lnTo>
                  <a:lnTo>
                    <a:pt x="193" y="1021"/>
                  </a:lnTo>
                  <a:lnTo>
                    <a:pt x="186" y="1029"/>
                  </a:lnTo>
                  <a:lnTo>
                    <a:pt x="179" y="1037"/>
                  </a:lnTo>
                  <a:lnTo>
                    <a:pt x="172" y="1045"/>
                  </a:lnTo>
                  <a:lnTo>
                    <a:pt x="180" y="1040"/>
                  </a:lnTo>
                  <a:lnTo>
                    <a:pt x="188" y="1034"/>
                  </a:lnTo>
                  <a:lnTo>
                    <a:pt x="195" y="1026"/>
                  </a:lnTo>
                  <a:lnTo>
                    <a:pt x="202" y="1019"/>
                  </a:lnTo>
                  <a:lnTo>
                    <a:pt x="209" y="1011"/>
                  </a:lnTo>
                  <a:lnTo>
                    <a:pt x="214" y="1003"/>
                  </a:lnTo>
                  <a:lnTo>
                    <a:pt x="220" y="995"/>
                  </a:lnTo>
                  <a:lnTo>
                    <a:pt x="225" y="988"/>
                  </a:lnTo>
                  <a:lnTo>
                    <a:pt x="236" y="963"/>
                  </a:lnTo>
                  <a:lnTo>
                    <a:pt x="239" y="936"/>
                  </a:lnTo>
                  <a:lnTo>
                    <a:pt x="238" y="909"/>
                  </a:lnTo>
                  <a:lnTo>
                    <a:pt x="236" y="880"/>
                  </a:lnTo>
                  <a:lnTo>
                    <a:pt x="235" y="861"/>
                  </a:lnTo>
                  <a:lnTo>
                    <a:pt x="231" y="839"/>
                  </a:lnTo>
                  <a:lnTo>
                    <a:pt x="224" y="812"/>
                  </a:lnTo>
                  <a:lnTo>
                    <a:pt x="214" y="781"/>
                  </a:lnTo>
                  <a:lnTo>
                    <a:pt x="202" y="747"/>
                  </a:lnTo>
                  <a:lnTo>
                    <a:pt x="188" y="709"/>
                  </a:lnTo>
                  <a:lnTo>
                    <a:pt x="171" y="667"/>
                  </a:lnTo>
                  <a:lnTo>
                    <a:pt x="150" y="620"/>
                  </a:lnTo>
                  <a:lnTo>
                    <a:pt x="131" y="574"/>
                  </a:lnTo>
                  <a:lnTo>
                    <a:pt x="113" y="530"/>
                  </a:lnTo>
                  <a:lnTo>
                    <a:pt x="98" y="489"/>
                  </a:lnTo>
                  <a:lnTo>
                    <a:pt x="87" y="452"/>
                  </a:lnTo>
                  <a:lnTo>
                    <a:pt x="78" y="418"/>
                  </a:lnTo>
                  <a:lnTo>
                    <a:pt x="71" y="387"/>
                  </a:lnTo>
                  <a:lnTo>
                    <a:pt x="67" y="358"/>
                  </a:lnTo>
                  <a:lnTo>
                    <a:pt x="66" y="333"/>
                  </a:lnTo>
                  <a:lnTo>
                    <a:pt x="67" y="307"/>
                  </a:lnTo>
                  <a:lnTo>
                    <a:pt x="70" y="283"/>
                  </a:lnTo>
                  <a:lnTo>
                    <a:pt x="76" y="260"/>
                  </a:lnTo>
                  <a:lnTo>
                    <a:pt x="85" y="238"/>
                  </a:lnTo>
                  <a:lnTo>
                    <a:pt x="94" y="217"/>
                  </a:lnTo>
                  <a:lnTo>
                    <a:pt x="108" y="198"/>
                  </a:lnTo>
                  <a:lnTo>
                    <a:pt x="123" y="180"/>
                  </a:lnTo>
                  <a:lnTo>
                    <a:pt x="141" y="164"/>
                  </a:lnTo>
                  <a:lnTo>
                    <a:pt x="160" y="149"/>
                  </a:lnTo>
                  <a:lnTo>
                    <a:pt x="182" y="137"/>
                  </a:lnTo>
                  <a:lnTo>
                    <a:pt x="205" y="126"/>
                  </a:lnTo>
                  <a:lnTo>
                    <a:pt x="229" y="117"/>
                  </a:lnTo>
                  <a:lnTo>
                    <a:pt x="255" y="111"/>
                  </a:lnTo>
                  <a:lnTo>
                    <a:pt x="283" y="105"/>
                  </a:lnTo>
                  <a:lnTo>
                    <a:pt x="313" y="102"/>
                  </a:lnTo>
                  <a:lnTo>
                    <a:pt x="344" y="101"/>
                  </a:lnTo>
                  <a:lnTo>
                    <a:pt x="374" y="102"/>
                  </a:lnTo>
                  <a:lnTo>
                    <a:pt x="404" y="105"/>
                  </a:lnTo>
                  <a:lnTo>
                    <a:pt x="431" y="111"/>
                  </a:lnTo>
                  <a:lnTo>
                    <a:pt x="457" y="117"/>
                  </a:lnTo>
                  <a:lnTo>
                    <a:pt x="481" y="126"/>
                  </a:lnTo>
                  <a:lnTo>
                    <a:pt x="504" y="137"/>
                  </a:lnTo>
                  <a:lnTo>
                    <a:pt x="526" y="149"/>
                  </a:lnTo>
                  <a:lnTo>
                    <a:pt x="545" y="164"/>
                  </a:lnTo>
                  <a:lnTo>
                    <a:pt x="562" y="180"/>
                  </a:lnTo>
                  <a:lnTo>
                    <a:pt x="578" y="198"/>
                  </a:lnTo>
                  <a:lnTo>
                    <a:pt x="591" y="217"/>
                  </a:lnTo>
                  <a:lnTo>
                    <a:pt x="601" y="238"/>
                  </a:lnTo>
                  <a:lnTo>
                    <a:pt x="609" y="260"/>
                  </a:lnTo>
                  <a:lnTo>
                    <a:pt x="616" y="283"/>
                  </a:lnTo>
                  <a:lnTo>
                    <a:pt x="618" y="307"/>
                  </a:lnTo>
                  <a:lnTo>
                    <a:pt x="620" y="333"/>
                  </a:lnTo>
                  <a:lnTo>
                    <a:pt x="618" y="358"/>
                  </a:lnTo>
                  <a:lnTo>
                    <a:pt x="614" y="387"/>
                  </a:lnTo>
                  <a:lnTo>
                    <a:pt x="608" y="418"/>
                  </a:lnTo>
                  <a:lnTo>
                    <a:pt x="598" y="452"/>
                  </a:lnTo>
                  <a:lnTo>
                    <a:pt x="587" y="489"/>
                  </a:lnTo>
                  <a:lnTo>
                    <a:pt x="572" y="530"/>
                  </a:lnTo>
                  <a:lnTo>
                    <a:pt x="554" y="574"/>
                  </a:lnTo>
                  <a:lnTo>
                    <a:pt x="535" y="620"/>
                  </a:lnTo>
                  <a:lnTo>
                    <a:pt x="515" y="667"/>
                  </a:lnTo>
                  <a:lnTo>
                    <a:pt x="497" y="709"/>
                  </a:lnTo>
                  <a:lnTo>
                    <a:pt x="483" y="747"/>
                  </a:lnTo>
                  <a:lnTo>
                    <a:pt x="471" y="781"/>
                  </a:lnTo>
                  <a:lnTo>
                    <a:pt x="461" y="812"/>
                  </a:lnTo>
                  <a:lnTo>
                    <a:pt x="455" y="839"/>
                  </a:lnTo>
                  <a:lnTo>
                    <a:pt x="451" y="861"/>
                  </a:lnTo>
                  <a:lnTo>
                    <a:pt x="449" y="880"/>
                  </a:lnTo>
                  <a:lnTo>
                    <a:pt x="448" y="909"/>
                  </a:lnTo>
                  <a:lnTo>
                    <a:pt x="446" y="936"/>
                  </a:lnTo>
                  <a:lnTo>
                    <a:pt x="449" y="963"/>
                  </a:lnTo>
                  <a:lnTo>
                    <a:pt x="460" y="988"/>
                  </a:lnTo>
                  <a:lnTo>
                    <a:pt x="466" y="995"/>
                  </a:lnTo>
                  <a:lnTo>
                    <a:pt x="471" y="1003"/>
                  </a:lnTo>
                  <a:lnTo>
                    <a:pt x="476" y="1011"/>
                  </a:lnTo>
                  <a:lnTo>
                    <a:pt x="483" y="1018"/>
                  </a:lnTo>
                  <a:lnTo>
                    <a:pt x="490" y="1026"/>
                  </a:lnTo>
                  <a:lnTo>
                    <a:pt x="497" y="1033"/>
                  </a:lnTo>
                  <a:lnTo>
                    <a:pt x="505" y="1038"/>
                  </a:lnTo>
                  <a:lnTo>
                    <a:pt x="513" y="1044"/>
                  </a:lnTo>
                  <a:lnTo>
                    <a:pt x="505" y="1036"/>
                  </a:lnTo>
                  <a:lnTo>
                    <a:pt x="498" y="1027"/>
                  </a:lnTo>
                  <a:lnTo>
                    <a:pt x="493" y="1019"/>
                  </a:lnTo>
                  <a:lnTo>
                    <a:pt x="487" y="1012"/>
                  </a:lnTo>
                  <a:lnTo>
                    <a:pt x="475" y="984"/>
                  </a:lnTo>
                  <a:lnTo>
                    <a:pt x="472" y="954"/>
                  </a:lnTo>
                  <a:lnTo>
                    <a:pt x="474" y="921"/>
                  </a:lnTo>
                  <a:lnTo>
                    <a:pt x="475" y="888"/>
                  </a:lnTo>
                  <a:lnTo>
                    <a:pt x="476" y="866"/>
                  </a:lnTo>
                  <a:lnTo>
                    <a:pt x="482" y="842"/>
                  </a:lnTo>
                  <a:lnTo>
                    <a:pt x="490" y="812"/>
                  </a:lnTo>
                  <a:lnTo>
                    <a:pt x="501" y="776"/>
                  </a:lnTo>
                  <a:lnTo>
                    <a:pt x="516" y="738"/>
                  </a:lnTo>
                  <a:lnTo>
                    <a:pt x="534" y="694"/>
                  </a:lnTo>
                  <a:lnTo>
                    <a:pt x="554" y="645"/>
                  </a:lnTo>
                  <a:lnTo>
                    <a:pt x="579" y="593"/>
                  </a:lnTo>
                  <a:lnTo>
                    <a:pt x="603" y="540"/>
                  </a:lnTo>
                  <a:lnTo>
                    <a:pt x="625" y="489"/>
                  </a:lnTo>
                  <a:lnTo>
                    <a:pt x="643" y="443"/>
                  </a:lnTo>
                  <a:lnTo>
                    <a:pt x="658" y="400"/>
                  </a:lnTo>
                  <a:lnTo>
                    <a:pt x="669" y="361"/>
                  </a:lnTo>
                  <a:lnTo>
                    <a:pt x="677" y="325"/>
                  </a:lnTo>
                  <a:lnTo>
                    <a:pt x="683" y="294"/>
                  </a:lnTo>
                  <a:lnTo>
                    <a:pt x="684" y="265"/>
                  </a:lnTo>
                  <a:lnTo>
                    <a:pt x="683" y="235"/>
                  </a:lnTo>
                  <a:lnTo>
                    <a:pt x="679" y="206"/>
                  </a:lnTo>
                  <a:lnTo>
                    <a:pt x="672" y="180"/>
                  </a:lnTo>
                  <a:lnTo>
                    <a:pt x="661" y="156"/>
                  </a:lnTo>
                  <a:lnTo>
                    <a:pt x="649" y="131"/>
                  </a:lnTo>
                  <a:lnTo>
                    <a:pt x="632" y="111"/>
                  </a:lnTo>
                  <a:lnTo>
                    <a:pt x="614" y="90"/>
                  </a:lnTo>
                  <a:lnTo>
                    <a:pt x="593" y="7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3" name="Freeform 11"/>
            <p:cNvSpPr/>
            <p:nvPr/>
          </p:nvSpPr>
          <p:spPr bwMode="auto">
            <a:xfrm>
              <a:off x="6940551" y="2516188"/>
              <a:ext cx="449263" cy="1106488"/>
            </a:xfrm>
            <a:custGeom>
              <a:avLst/>
              <a:gdLst/>
              <a:ahLst/>
              <a:cxnLst>
                <a:cxn ang="0">
                  <a:pos x="208" y="615"/>
                </a:cxn>
                <a:cxn ang="0">
                  <a:pos x="191" y="562"/>
                </a:cxn>
                <a:cxn ang="0">
                  <a:pos x="193" y="503"/>
                </a:cxn>
                <a:cxn ang="0">
                  <a:pos x="202" y="442"/>
                </a:cxn>
                <a:cxn ang="0">
                  <a:pos x="210" y="391"/>
                </a:cxn>
                <a:cxn ang="0">
                  <a:pos x="227" y="332"/>
                </a:cxn>
                <a:cxn ang="0">
                  <a:pos x="261" y="238"/>
                </a:cxn>
                <a:cxn ang="0">
                  <a:pos x="280" y="159"/>
                </a:cxn>
                <a:cxn ang="0">
                  <a:pos x="280" y="101"/>
                </a:cxn>
                <a:cxn ang="0">
                  <a:pos x="264" y="55"/>
                </a:cxn>
                <a:cxn ang="0">
                  <a:pos x="240" y="28"/>
                </a:cxn>
                <a:cxn ang="0">
                  <a:pos x="220" y="14"/>
                </a:cxn>
                <a:cxn ang="0">
                  <a:pos x="197" y="6"/>
                </a:cxn>
                <a:cxn ang="0">
                  <a:pos x="171" y="0"/>
                </a:cxn>
                <a:cxn ang="0">
                  <a:pos x="142" y="0"/>
                </a:cxn>
                <a:cxn ang="0">
                  <a:pos x="116" y="6"/>
                </a:cxn>
                <a:cxn ang="0">
                  <a:pos x="93" y="14"/>
                </a:cxn>
                <a:cxn ang="0">
                  <a:pos x="74" y="28"/>
                </a:cxn>
                <a:cxn ang="0">
                  <a:pos x="49" y="55"/>
                </a:cxn>
                <a:cxn ang="0">
                  <a:pos x="33" y="101"/>
                </a:cxn>
                <a:cxn ang="0">
                  <a:pos x="30" y="138"/>
                </a:cxn>
                <a:cxn ang="0">
                  <a:pos x="33" y="160"/>
                </a:cxn>
                <a:cxn ang="0">
                  <a:pos x="16" y="172"/>
                </a:cxn>
                <a:cxn ang="0">
                  <a:pos x="4" y="178"/>
                </a:cxn>
                <a:cxn ang="0">
                  <a:pos x="0" y="190"/>
                </a:cxn>
                <a:cxn ang="0">
                  <a:pos x="4" y="202"/>
                </a:cxn>
                <a:cxn ang="0">
                  <a:pos x="16" y="208"/>
                </a:cxn>
                <a:cxn ang="0">
                  <a:pos x="37" y="208"/>
                </a:cxn>
                <a:cxn ang="0">
                  <a:pos x="41" y="207"/>
                </a:cxn>
                <a:cxn ang="0">
                  <a:pos x="48" y="224"/>
                </a:cxn>
                <a:cxn ang="0">
                  <a:pos x="60" y="265"/>
                </a:cxn>
                <a:cxn ang="0">
                  <a:pos x="85" y="332"/>
                </a:cxn>
                <a:cxn ang="0">
                  <a:pos x="104" y="391"/>
                </a:cxn>
                <a:cxn ang="0">
                  <a:pos x="112" y="442"/>
                </a:cxn>
                <a:cxn ang="0">
                  <a:pos x="120" y="504"/>
                </a:cxn>
                <a:cxn ang="0">
                  <a:pos x="122" y="566"/>
                </a:cxn>
                <a:cxn ang="0">
                  <a:pos x="104" y="622"/>
                </a:cxn>
                <a:cxn ang="0">
                  <a:pos x="81" y="652"/>
                </a:cxn>
                <a:cxn ang="0">
                  <a:pos x="67" y="666"/>
                </a:cxn>
                <a:cxn ang="0">
                  <a:pos x="49" y="681"/>
                </a:cxn>
                <a:cxn ang="0">
                  <a:pos x="33" y="693"/>
                </a:cxn>
                <a:cxn ang="0">
                  <a:pos x="264" y="677"/>
                </a:cxn>
                <a:cxn ang="0">
                  <a:pos x="246" y="657"/>
                </a:cxn>
                <a:cxn ang="0">
                  <a:pos x="227" y="638"/>
                </a:cxn>
              </a:cxnLst>
              <a:rect l="0" t="0" r="r" b="b"/>
              <a:pathLst>
                <a:path w="283" h="697">
                  <a:moveTo>
                    <a:pt x="227" y="638"/>
                  </a:moveTo>
                  <a:lnTo>
                    <a:pt x="208" y="615"/>
                  </a:lnTo>
                  <a:lnTo>
                    <a:pt x="197" y="589"/>
                  </a:lnTo>
                  <a:lnTo>
                    <a:pt x="191" y="562"/>
                  </a:lnTo>
                  <a:lnTo>
                    <a:pt x="190" y="533"/>
                  </a:lnTo>
                  <a:lnTo>
                    <a:pt x="193" y="503"/>
                  </a:lnTo>
                  <a:lnTo>
                    <a:pt x="197" y="473"/>
                  </a:lnTo>
                  <a:lnTo>
                    <a:pt x="202" y="442"/>
                  </a:lnTo>
                  <a:lnTo>
                    <a:pt x="206" y="410"/>
                  </a:lnTo>
                  <a:lnTo>
                    <a:pt x="210" y="391"/>
                  </a:lnTo>
                  <a:lnTo>
                    <a:pt x="217" y="366"/>
                  </a:lnTo>
                  <a:lnTo>
                    <a:pt x="227" y="332"/>
                  </a:lnTo>
                  <a:lnTo>
                    <a:pt x="243" y="287"/>
                  </a:lnTo>
                  <a:lnTo>
                    <a:pt x="261" y="238"/>
                  </a:lnTo>
                  <a:lnTo>
                    <a:pt x="273" y="194"/>
                  </a:lnTo>
                  <a:lnTo>
                    <a:pt x="280" y="159"/>
                  </a:lnTo>
                  <a:lnTo>
                    <a:pt x="283" y="129"/>
                  </a:lnTo>
                  <a:lnTo>
                    <a:pt x="280" y="101"/>
                  </a:lnTo>
                  <a:lnTo>
                    <a:pt x="274" y="75"/>
                  </a:lnTo>
                  <a:lnTo>
                    <a:pt x="264" y="55"/>
                  </a:lnTo>
                  <a:lnTo>
                    <a:pt x="249" y="36"/>
                  </a:lnTo>
                  <a:lnTo>
                    <a:pt x="240" y="28"/>
                  </a:lnTo>
                  <a:lnTo>
                    <a:pt x="231" y="21"/>
                  </a:lnTo>
                  <a:lnTo>
                    <a:pt x="220" y="14"/>
                  </a:lnTo>
                  <a:lnTo>
                    <a:pt x="209" y="10"/>
                  </a:lnTo>
                  <a:lnTo>
                    <a:pt x="197" y="6"/>
                  </a:lnTo>
                  <a:lnTo>
                    <a:pt x="184" y="3"/>
                  </a:lnTo>
                  <a:lnTo>
                    <a:pt x="171" y="0"/>
                  </a:lnTo>
                  <a:lnTo>
                    <a:pt x="157" y="0"/>
                  </a:lnTo>
                  <a:lnTo>
                    <a:pt x="142" y="0"/>
                  </a:lnTo>
                  <a:lnTo>
                    <a:pt x="130" y="3"/>
                  </a:lnTo>
                  <a:lnTo>
                    <a:pt x="116" y="6"/>
                  </a:lnTo>
                  <a:lnTo>
                    <a:pt x="105" y="10"/>
                  </a:lnTo>
                  <a:lnTo>
                    <a:pt x="93" y="14"/>
                  </a:lnTo>
                  <a:lnTo>
                    <a:pt x="83" y="21"/>
                  </a:lnTo>
                  <a:lnTo>
                    <a:pt x="74" y="28"/>
                  </a:lnTo>
                  <a:lnTo>
                    <a:pt x="64" y="36"/>
                  </a:lnTo>
                  <a:lnTo>
                    <a:pt x="49" y="55"/>
                  </a:lnTo>
                  <a:lnTo>
                    <a:pt x="38" y="75"/>
                  </a:lnTo>
                  <a:lnTo>
                    <a:pt x="33" y="101"/>
                  </a:lnTo>
                  <a:lnTo>
                    <a:pt x="30" y="129"/>
                  </a:lnTo>
                  <a:lnTo>
                    <a:pt x="30" y="138"/>
                  </a:lnTo>
                  <a:lnTo>
                    <a:pt x="31" y="149"/>
                  </a:lnTo>
                  <a:lnTo>
                    <a:pt x="33" y="160"/>
                  </a:lnTo>
                  <a:lnTo>
                    <a:pt x="34" y="172"/>
                  </a:lnTo>
                  <a:lnTo>
                    <a:pt x="16" y="172"/>
                  </a:lnTo>
                  <a:lnTo>
                    <a:pt x="10" y="174"/>
                  </a:lnTo>
                  <a:lnTo>
                    <a:pt x="4" y="178"/>
                  </a:lnTo>
                  <a:lnTo>
                    <a:pt x="1" y="183"/>
                  </a:lnTo>
                  <a:lnTo>
                    <a:pt x="0" y="190"/>
                  </a:lnTo>
                  <a:lnTo>
                    <a:pt x="1" y="197"/>
                  </a:lnTo>
                  <a:lnTo>
                    <a:pt x="4" y="202"/>
                  </a:lnTo>
                  <a:lnTo>
                    <a:pt x="10" y="207"/>
                  </a:lnTo>
                  <a:lnTo>
                    <a:pt x="16" y="208"/>
                  </a:lnTo>
                  <a:lnTo>
                    <a:pt x="36" y="208"/>
                  </a:lnTo>
                  <a:lnTo>
                    <a:pt x="37" y="208"/>
                  </a:lnTo>
                  <a:lnTo>
                    <a:pt x="38" y="207"/>
                  </a:lnTo>
                  <a:lnTo>
                    <a:pt x="41" y="207"/>
                  </a:lnTo>
                  <a:lnTo>
                    <a:pt x="42" y="205"/>
                  </a:lnTo>
                  <a:lnTo>
                    <a:pt x="48" y="224"/>
                  </a:lnTo>
                  <a:lnTo>
                    <a:pt x="53" y="243"/>
                  </a:lnTo>
                  <a:lnTo>
                    <a:pt x="60" y="265"/>
                  </a:lnTo>
                  <a:lnTo>
                    <a:pt x="68" y="287"/>
                  </a:lnTo>
                  <a:lnTo>
                    <a:pt x="85" y="332"/>
                  </a:lnTo>
                  <a:lnTo>
                    <a:pt x="97" y="366"/>
                  </a:lnTo>
                  <a:lnTo>
                    <a:pt x="104" y="391"/>
                  </a:lnTo>
                  <a:lnTo>
                    <a:pt x="108" y="410"/>
                  </a:lnTo>
                  <a:lnTo>
                    <a:pt x="112" y="442"/>
                  </a:lnTo>
                  <a:lnTo>
                    <a:pt x="116" y="473"/>
                  </a:lnTo>
                  <a:lnTo>
                    <a:pt x="120" y="504"/>
                  </a:lnTo>
                  <a:lnTo>
                    <a:pt x="122" y="536"/>
                  </a:lnTo>
                  <a:lnTo>
                    <a:pt x="122" y="566"/>
                  </a:lnTo>
                  <a:lnTo>
                    <a:pt x="115" y="595"/>
                  </a:lnTo>
                  <a:lnTo>
                    <a:pt x="104" y="622"/>
                  </a:lnTo>
                  <a:lnTo>
                    <a:pt x="86" y="646"/>
                  </a:lnTo>
                  <a:lnTo>
                    <a:pt x="81" y="652"/>
                  </a:lnTo>
                  <a:lnTo>
                    <a:pt x="74" y="659"/>
                  </a:lnTo>
                  <a:lnTo>
                    <a:pt x="67" y="666"/>
                  </a:lnTo>
                  <a:lnTo>
                    <a:pt x="59" y="672"/>
                  </a:lnTo>
                  <a:lnTo>
                    <a:pt x="49" y="681"/>
                  </a:lnTo>
                  <a:lnTo>
                    <a:pt x="41" y="687"/>
                  </a:lnTo>
                  <a:lnTo>
                    <a:pt x="33" y="693"/>
                  </a:lnTo>
                  <a:lnTo>
                    <a:pt x="26" y="697"/>
                  </a:lnTo>
                  <a:lnTo>
                    <a:pt x="264" y="677"/>
                  </a:lnTo>
                  <a:lnTo>
                    <a:pt x="255" y="667"/>
                  </a:lnTo>
                  <a:lnTo>
                    <a:pt x="246" y="657"/>
                  </a:lnTo>
                  <a:lnTo>
                    <a:pt x="236" y="648"/>
                  </a:lnTo>
                  <a:lnTo>
                    <a:pt x="227" y="6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4" name="Freeform 12"/>
            <p:cNvSpPr/>
            <p:nvPr/>
          </p:nvSpPr>
          <p:spPr bwMode="auto">
            <a:xfrm>
              <a:off x="6899276" y="3884613"/>
              <a:ext cx="581025" cy="20002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" y="41"/>
                </a:cxn>
                <a:cxn ang="0">
                  <a:pos x="4" y="49"/>
                </a:cxn>
                <a:cxn ang="0">
                  <a:pos x="8" y="56"/>
                </a:cxn>
                <a:cxn ang="0">
                  <a:pos x="15" y="63"/>
                </a:cxn>
                <a:cxn ang="0">
                  <a:pos x="22" y="69"/>
                </a:cxn>
                <a:cxn ang="0">
                  <a:pos x="29" y="73"/>
                </a:cxn>
                <a:cxn ang="0">
                  <a:pos x="37" y="74"/>
                </a:cxn>
                <a:cxn ang="0">
                  <a:pos x="47" y="75"/>
                </a:cxn>
                <a:cxn ang="0">
                  <a:pos x="105" y="75"/>
                </a:cxn>
                <a:cxn ang="0">
                  <a:pos x="111" y="86"/>
                </a:cxn>
                <a:cxn ang="0">
                  <a:pos x="119" y="96"/>
                </a:cxn>
                <a:cxn ang="0">
                  <a:pos x="127" y="104"/>
                </a:cxn>
                <a:cxn ang="0">
                  <a:pos x="137" y="112"/>
                </a:cxn>
                <a:cxn ang="0">
                  <a:pos x="148" y="118"/>
                </a:cxn>
                <a:cxn ang="0">
                  <a:pos x="158" y="122"/>
                </a:cxn>
                <a:cxn ang="0">
                  <a:pos x="171" y="125"/>
                </a:cxn>
                <a:cxn ang="0">
                  <a:pos x="183" y="126"/>
                </a:cxn>
                <a:cxn ang="0">
                  <a:pos x="195" y="125"/>
                </a:cxn>
                <a:cxn ang="0">
                  <a:pos x="208" y="122"/>
                </a:cxn>
                <a:cxn ang="0">
                  <a:pos x="219" y="118"/>
                </a:cxn>
                <a:cxn ang="0">
                  <a:pos x="229" y="112"/>
                </a:cxn>
                <a:cxn ang="0">
                  <a:pos x="239" y="104"/>
                </a:cxn>
                <a:cxn ang="0">
                  <a:pos x="247" y="96"/>
                </a:cxn>
                <a:cxn ang="0">
                  <a:pos x="254" y="86"/>
                </a:cxn>
                <a:cxn ang="0">
                  <a:pos x="260" y="75"/>
                </a:cxn>
                <a:cxn ang="0">
                  <a:pos x="318" y="75"/>
                </a:cxn>
                <a:cxn ang="0">
                  <a:pos x="328" y="74"/>
                </a:cxn>
                <a:cxn ang="0">
                  <a:pos x="336" y="71"/>
                </a:cxn>
                <a:cxn ang="0">
                  <a:pos x="344" y="67"/>
                </a:cxn>
                <a:cxn ang="0">
                  <a:pos x="352" y="62"/>
                </a:cxn>
                <a:cxn ang="0">
                  <a:pos x="358" y="55"/>
                </a:cxn>
                <a:cxn ang="0">
                  <a:pos x="362" y="47"/>
                </a:cxn>
                <a:cxn ang="0">
                  <a:pos x="365" y="37"/>
                </a:cxn>
                <a:cxn ang="0">
                  <a:pos x="366" y="28"/>
                </a:cxn>
                <a:cxn ang="0">
                  <a:pos x="366" y="0"/>
                </a:cxn>
                <a:cxn ang="0">
                  <a:pos x="0" y="32"/>
                </a:cxn>
              </a:cxnLst>
              <a:rect l="0" t="0" r="r" b="b"/>
              <a:pathLst>
                <a:path w="366" h="126">
                  <a:moveTo>
                    <a:pt x="0" y="32"/>
                  </a:moveTo>
                  <a:lnTo>
                    <a:pt x="1" y="41"/>
                  </a:lnTo>
                  <a:lnTo>
                    <a:pt x="4" y="49"/>
                  </a:lnTo>
                  <a:lnTo>
                    <a:pt x="8" y="56"/>
                  </a:lnTo>
                  <a:lnTo>
                    <a:pt x="15" y="63"/>
                  </a:lnTo>
                  <a:lnTo>
                    <a:pt x="22" y="69"/>
                  </a:lnTo>
                  <a:lnTo>
                    <a:pt x="29" y="73"/>
                  </a:lnTo>
                  <a:lnTo>
                    <a:pt x="37" y="74"/>
                  </a:lnTo>
                  <a:lnTo>
                    <a:pt x="47" y="75"/>
                  </a:lnTo>
                  <a:lnTo>
                    <a:pt x="105" y="75"/>
                  </a:lnTo>
                  <a:lnTo>
                    <a:pt x="111" y="86"/>
                  </a:lnTo>
                  <a:lnTo>
                    <a:pt x="119" y="96"/>
                  </a:lnTo>
                  <a:lnTo>
                    <a:pt x="127" y="104"/>
                  </a:lnTo>
                  <a:lnTo>
                    <a:pt x="137" y="112"/>
                  </a:lnTo>
                  <a:lnTo>
                    <a:pt x="148" y="118"/>
                  </a:lnTo>
                  <a:lnTo>
                    <a:pt x="158" y="122"/>
                  </a:lnTo>
                  <a:lnTo>
                    <a:pt x="171" y="125"/>
                  </a:lnTo>
                  <a:lnTo>
                    <a:pt x="183" y="126"/>
                  </a:lnTo>
                  <a:lnTo>
                    <a:pt x="195" y="125"/>
                  </a:lnTo>
                  <a:lnTo>
                    <a:pt x="208" y="122"/>
                  </a:lnTo>
                  <a:lnTo>
                    <a:pt x="219" y="118"/>
                  </a:lnTo>
                  <a:lnTo>
                    <a:pt x="229" y="112"/>
                  </a:lnTo>
                  <a:lnTo>
                    <a:pt x="239" y="104"/>
                  </a:lnTo>
                  <a:lnTo>
                    <a:pt x="247" y="96"/>
                  </a:lnTo>
                  <a:lnTo>
                    <a:pt x="254" y="86"/>
                  </a:lnTo>
                  <a:lnTo>
                    <a:pt x="260" y="75"/>
                  </a:lnTo>
                  <a:lnTo>
                    <a:pt x="318" y="75"/>
                  </a:lnTo>
                  <a:lnTo>
                    <a:pt x="328" y="74"/>
                  </a:lnTo>
                  <a:lnTo>
                    <a:pt x="336" y="71"/>
                  </a:lnTo>
                  <a:lnTo>
                    <a:pt x="344" y="67"/>
                  </a:lnTo>
                  <a:lnTo>
                    <a:pt x="352" y="62"/>
                  </a:lnTo>
                  <a:lnTo>
                    <a:pt x="358" y="55"/>
                  </a:lnTo>
                  <a:lnTo>
                    <a:pt x="362" y="47"/>
                  </a:lnTo>
                  <a:lnTo>
                    <a:pt x="365" y="37"/>
                  </a:lnTo>
                  <a:lnTo>
                    <a:pt x="366" y="28"/>
                  </a:lnTo>
                  <a:lnTo>
                    <a:pt x="366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5" name="Freeform 13"/>
            <p:cNvSpPr/>
            <p:nvPr/>
          </p:nvSpPr>
          <p:spPr bwMode="auto">
            <a:xfrm>
              <a:off x="6897688" y="3759201"/>
              <a:ext cx="582613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367" y="45"/>
                </a:cxn>
                <a:cxn ang="0">
                  <a:pos x="367" y="0"/>
                </a:cxn>
                <a:cxn ang="0">
                  <a:pos x="0" y="31"/>
                </a:cxn>
                <a:cxn ang="0">
                  <a:pos x="0" y="78"/>
                </a:cxn>
              </a:cxnLst>
              <a:rect l="0" t="0" r="r" b="b"/>
              <a:pathLst>
                <a:path w="367" h="78">
                  <a:moveTo>
                    <a:pt x="0" y="78"/>
                  </a:moveTo>
                  <a:lnTo>
                    <a:pt x="367" y="45"/>
                  </a:lnTo>
                  <a:lnTo>
                    <a:pt x="367" y="0"/>
                  </a:lnTo>
                  <a:lnTo>
                    <a:pt x="0" y="31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6" name="Freeform 14"/>
            <p:cNvSpPr/>
            <p:nvPr/>
          </p:nvSpPr>
          <p:spPr bwMode="auto">
            <a:xfrm>
              <a:off x="6897688" y="3633788"/>
              <a:ext cx="582613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367" y="45"/>
                </a:cxn>
                <a:cxn ang="0">
                  <a:pos x="367" y="0"/>
                </a:cxn>
                <a:cxn ang="0">
                  <a:pos x="0" y="31"/>
                </a:cxn>
                <a:cxn ang="0">
                  <a:pos x="0" y="78"/>
                </a:cxn>
              </a:cxnLst>
              <a:rect l="0" t="0" r="r" b="b"/>
              <a:pathLst>
                <a:path w="367" h="78">
                  <a:moveTo>
                    <a:pt x="0" y="78"/>
                  </a:moveTo>
                  <a:lnTo>
                    <a:pt x="367" y="45"/>
                  </a:lnTo>
                  <a:lnTo>
                    <a:pt x="367" y="0"/>
                  </a:lnTo>
                  <a:lnTo>
                    <a:pt x="0" y="31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7" name="Freeform 15"/>
            <p:cNvSpPr/>
            <p:nvPr/>
          </p:nvSpPr>
          <p:spPr bwMode="auto">
            <a:xfrm>
              <a:off x="7142163" y="2706688"/>
              <a:ext cx="96838" cy="98425"/>
            </a:xfrm>
            <a:custGeom>
              <a:avLst/>
              <a:gdLst/>
              <a:ahLst/>
              <a:cxnLst>
                <a:cxn ang="0">
                  <a:pos x="30" y="62"/>
                </a:cxn>
                <a:cxn ang="0">
                  <a:pos x="42" y="59"/>
                </a:cxn>
                <a:cxn ang="0">
                  <a:pos x="52" y="52"/>
                </a:cxn>
                <a:cxn ang="0">
                  <a:pos x="59" y="43"/>
                </a:cxn>
                <a:cxn ang="0">
                  <a:pos x="61" y="32"/>
                </a:cxn>
                <a:cxn ang="0">
                  <a:pos x="59" y="20"/>
                </a:cxn>
                <a:cxn ang="0">
                  <a:pos x="52" y="10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10" y="10"/>
                </a:cxn>
                <a:cxn ang="0">
                  <a:pos x="3" y="20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0" y="52"/>
                </a:cxn>
                <a:cxn ang="0">
                  <a:pos x="19" y="59"/>
                </a:cxn>
                <a:cxn ang="0">
                  <a:pos x="30" y="62"/>
                </a:cxn>
              </a:cxnLst>
              <a:rect l="0" t="0" r="r" b="b"/>
              <a:pathLst>
                <a:path w="61" h="62">
                  <a:moveTo>
                    <a:pt x="30" y="62"/>
                  </a:moveTo>
                  <a:lnTo>
                    <a:pt x="42" y="59"/>
                  </a:lnTo>
                  <a:lnTo>
                    <a:pt x="52" y="52"/>
                  </a:lnTo>
                  <a:lnTo>
                    <a:pt x="59" y="43"/>
                  </a:lnTo>
                  <a:lnTo>
                    <a:pt x="61" y="32"/>
                  </a:lnTo>
                  <a:lnTo>
                    <a:pt x="59" y="20"/>
                  </a:lnTo>
                  <a:lnTo>
                    <a:pt x="52" y="10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0" y="52"/>
                  </a:lnTo>
                  <a:lnTo>
                    <a:pt x="19" y="59"/>
                  </a:lnTo>
                  <a:lnTo>
                    <a:pt x="30" y="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32598" y="3714752"/>
            <a:ext cx="506410" cy="506410"/>
            <a:chOff x="3708400" y="2565400"/>
            <a:chExt cx="1727200" cy="1727200"/>
          </a:xfrm>
        </p:grpSpPr>
        <p:sp>
          <p:nvSpPr>
            <p:cNvPr id="309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3708400" y="2565400"/>
              <a:ext cx="1727200" cy="172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93" name="Freeform 21"/>
            <p:cNvSpPr/>
            <p:nvPr/>
          </p:nvSpPr>
          <p:spPr bwMode="auto">
            <a:xfrm>
              <a:off x="3708400" y="2565400"/>
              <a:ext cx="1727200" cy="1727200"/>
            </a:xfrm>
            <a:custGeom>
              <a:avLst/>
              <a:gdLst/>
              <a:ahLst/>
              <a:cxnLst>
                <a:cxn ang="0">
                  <a:pos x="923" y="449"/>
                </a:cxn>
                <a:cxn ang="0">
                  <a:pos x="832" y="475"/>
                </a:cxn>
                <a:cxn ang="0">
                  <a:pos x="736" y="540"/>
                </a:cxn>
                <a:cxn ang="0">
                  <a:pos x="646" y="701"/>
                </a:cxn>
                <a:cxn ang="0">
                  <a:pos x="654" y="900"/>
                </a:cxn>
                <a:cxn ang="0">
                  <a:pos x="771" y="1048"/>
                </a:cxn>
                <a:cxn ang="0">
                  <a:pos x="942" y="1131"/>
                </a:cxn>
                <a:cxn ang="0">
                  <a:pos x="1074" y="1180"/>
                </a:cxn>
                <a:cxn ang="0">
                  <a:pos x="1157" y="1220"/>
                </a:cxn>
                <a:cxn ang="0">
                  <a:pos x="1209" y="1265"/>
                </a:cxn>
                <a:cxn ang="0">
                  <a:pos x="1237" y="1348"/>
                </a:cxn>
                <a:cxn ang="0">
                  <a:pos x="1158" y="1498"/>
                </a:cxn>
                <a:cxn ang="0">
                  <a:pos x="1026" y="1515"/>
                </a:cxn>
                <a:cxn ang="0">
                  <a:pos x="948" y="1485"/>
                </a:cxn>
                <a:cxn ang="0">
                  <a:pos x="888" y="1431"/>
                </a:cxn>
                <a:cxn ang="0">
                  <a:pos x="832" y="1303"/>
                </a:cxn>
                <a:cxn ang="0">
                  <a:pos x="822" y="1680"/>
                </a:cxn>
                <a:cxn ang="0">
                  <a:pos x="896" y="1643"/>
                </a:cxn>
                <a:cxn ang="0">
                  <a:pos x="1154" y="1697"/>
                </a:cxn>
                <a:cxn ang="0">
                  <a:pos x="1242" y="1677"/>
                </a:cxn>
                <a:cxn ang="0">
                  <a:pos x="1329" y="1635"/>
                </a:cxn>
                <a:cxn ang="0">
                  <a:pos x="1417" y="1540"/>
                </a:cxn>
                <a:cxn ang="0">
                  <a:pos x="1471" y="1347"/>
                </a:cxn>
                <a:cxn ang="0">
                  <a:pos x="1438" y="1186"/>
                </a:cxn>
                <a:cxn ang="0">
                  <a:pos x="1360" y="1081"/>
                </a:cxn>
                <a:cxn ang="0">
                  <a:pos x="1245" y="1011"/>
                </a:cxn>
                <a:cxn ang="0">
                  <a:pos x="1087" y="946"/>
                </a:cxn>
                <a:cxn ang="0">
                  <a:pos x="968" y="893"/>
                </a:cxn>
                <a:cxn ang="0">
                  <a:pos x="889" y="825"/>
                </a:cxn>
                <a:cxn ang="0">
                  <a:pos x="881" y="716"/>
                </a:cxn>
                <a:cxn ang="0">
                  <a:pos x="1026" y="629"/>
                </a:cxn>
                <a:cxn ang="0">
                  <a:pos x="1161" y="671"/>
                </a:cxn>
                <a:cxn ang="0">
                  <a:pos x="1235" y="784"/>
                </a:cxn>
                <a:cxn ang="0">
                  <a:pos x="1445" y="469"/>
                </a:cxn>
                <a:cxn ang="0">
                  <a:pos x="1215" y="504"/>
                </a:cxn>
                <a:cxn ang="0">
                  <a:pos x="1017" y="268"/>
                </a:cxn>
                <a:cxn ang="0">
                  <a:pos x="941" y="10"/>
                </a:cxn>
                <a:cxn ang="0">
                  <a:pos x="1021" y="2"/>
                </a:cxn>
                <a:cxn ang="0">
                  <a:pos x="1146" y="1"/>
                </a:cxn>
                <a:cxn ang="0">
                  <a:pos x="1462" y="66"/>
                </a:cxn>
                <a:cxn ang="0">
                  <a:pos x="1740" y="216"/>
                </a:cxn>
                <a:cxn ang="0">
                  <a:pos x="1960" y="438"/>
                </a:cxn>
                <a:cxn ang="0">
                  <a:pos x="2110" y="715"/>
                </a:cxn>
                <a:cxn ang="0">
                  <a:pos x="2175" y="1033"/>
                </a:cxn>
                <a:cxn ang="0">
                  <a:pos x="2141" y="1361"/>
                </a:cxn>
                <a:cxn ang="0">
                  <a:pos x="2018" y="1652"/>
                </a:cxn>
                <a:cxn ang="0">
                  <a:pos x="1820" y="1894"/>
                </a:cxn>
                <a:cxn ang="0">
                  <a:pos x="1560" y="2069"/>
                </a:cxn>
                <a:cxn ang="0">
                  <a:pos x="1255" y="2163"/>
                </a:cxn>
                <a:cxn ang="0">
                  <a:pos x="923" y="2163"/>
                </a:cxn>
                <a:cxn ang="0">
                  <a:pos x="617" y="2069"/>
                </a:cxn>
                <a:cxn ang="0">
                  <a:pos x="357" y="1894"/>
                </a:cxn>
                <a:cxn ang="0">
                  <a:pos x="158" y="1652"/>
                </a:cxn>
                <a:cxn ang="0">
                  <a:pos x="35" y="1361"/>
                </a:cxn>
                <a:cxn ang="0">
                  <a:pos x="1" y="1040"/>
                </a:cxn>
                <a:cxn ang="0">
                  <a:pos x="52" y="758"/>
                </a:cxn>
                <a:cxn ang="0">
                  <a:pos x="169" y="505"/>
                </a:cxn>
                <a:cxn ang="0">
                  <a:pos x="345" y="295"/>
                </a:cxn>
                <a:cxn ang="0">
                  <a:pos x="569" y="134"/>
                </a:cxn>
                <a:cxn ang="0">
                  <a:pos x="830" y="32"/>
                </a:cxn>
              </a:cxnLst>
              <a:rect l="0" t="0" r="r" b="b"/>
              <a:pathLst>
                <a:path w="2176" h="2176">
                  <a:moveTo>
                    <a:pt x="1017" y="268"/>
                  </a:moveTo>
                  <a:lnTo>
                    <a:pt x="961" y="268"/>
                  </a:lnTo>
                  <a:lnTo>
                    <a:pt x="961" y="443"/>
                  </a:lnTo>
                  <a:lnTo>
                    <a:pt x="950" y="444"/>
                  </a:lnTo>
                  <a:lnTo>
                    <a:pt x="937" y="447"/>
                  </a:lnTo>
                  <a:lnTo>
                    <a:pt x="923" y="449"/>
                  </a:lnTo>
                  <a:lnTo>
                    <a:pt x="910" y="451"/>
                  </a:lnTo>
                  <a:lnTo>
                    <a:pt x="895" y="455"/>
                  </a:lnTo>
                  <a:lnTo>
                    <a:pt x="880" y="458"/>
                  </a:lnTo>
                  <a:lnTo>
                    <a:pt x="865" y="463"/>
                  </a:lnTo>
                  <a:lnTo>
                    <a:pt x="849" y="469"/>
                  </a:lnTo>
                  <a:lnTo>
                    <a:pt x="832" y="475"/>
                  </a:lnTo>
                  <a:lnTo>
                    <a:pt x="816" y="482"/>
                  </a:lnTo>
                  <a:lnTo>
                    <a:pt x="800" y="492"/>
                  </a:lnTo>
                  <a:lnTo>
                    <a:pt x="783" y="501"/>
                  </a:lnTo>
                  <a:lnTo>
                    <a:pt x="767" y="512"/>
                  </a:lnTo>
                  <a:lnTo>
                    <a:pt x="752" y="525"/>
                  </a:lnTo>
                  <a:lnTo>
                    <a:pt x="736" y="540"/>
                  </a:lnTo>
                  <a:lnTo>
                    <a:pt x="721" y="556"/>
                  </a:lnTo>
                  <a:lnTo>
                    <a:pt x="699" y="584"/>
                  </a:lnTo>
                  <a:lnTo>
                    <a:pt x="680" y="613"/>
                  </a:lnTo>
                  <a:lnTo>
                    <a:pt x="665" y="641"/>
                  </a:lnTo>
                  <a:lnTo>
                    <a:pt x="655" y="671"/>
                  </a:lnTo>
                  <a:lnTo>
                    <a:pt x="646" y="701"/>
                  </a:lnTo>
                  <a:lnTo>
                    <a:pt x="641" y="731"/>
                  </a:lnTo>
                  <a:lnTo>
                    <a:pt x="638" y="760"/>
                  </a:lnTo>
                  <a:lnTo>
                    <a:pt x="637" y="789"/>
                  </a:lnTo>
                  <a:lnTo>
                    <a:pt x="639" y="829"/>
                  </a:lnTo>
                  <a:lnTo>
                    <a:pt x="645" y="866"/>
                  </a:lnTo>
                  <a:lnTo>
                    <a:pt x="654" y="900"/>
                  </a:lnTo>
                  <a:lnTo>
                    <a:pt x="668" y="931"/>
                  </a:lnTo>
                  <a:lnTo>
                    <a:pt x="683" y="959"/>
                  </a:lnTo>
                  <a:lnTo>
                    <a:pt x="702" y="984"/>
                  </a:lnTo>
                  <a:lnTo>
                    <a:pt x="723" y="1007"/>
                  </a:lnTo>
                  <a:lnTo>
                    <a:pt x="746" y="1028"/>
                  </a:lnTo>
                  <a:lnTo>
                    <a:pt x="771" y="1048"/>
                  </a:lnTo>
                  <a:lnTo>
                    <a:pt x="798" y="1065"/>
                  </a:lnTo>
                  <a:lnTo>
                    <a:pt x="825" y="1080"/>
                  </a:lnTo>
                  <a:lnTo>
                    <a:pt x="854" y="1094"/>
                  </a:lnTo>
                  <a:lnTo>
                    <a:pt x="883" y="1108"/>
                  </a:lnTo>
                  <a:lnTo>
                    <a:pt x="912" y="1119"/>
                  </a:lnTo>
                  <a:lnTo>
                    <a:pt x="942" y="1131"/>
                  </a:lnTo>
                  <a:lnTo>
                    <a:pt x="971" y="1141"/>
                  </a:lnTo>
                  <a:lnTo>
                    <a:pt x="994" y="1150"/>
                  </a:lnTo>
                  <a:lnTo>
                    <a:pt x="1015" y="1158"/>
                  </a:lnTo>
                  <a:lnTo>
                    <a:pt x="1036" y="1166"/>
                  </a:lnTo>
                  <a:lnTo>
                    <a:pt x="1056" y="1173"/>
                  </a:lnTo>
                  <a:lnTo>
                    <a:pt x="1074" y="1180"/>
                  </a:lnTo>
                  <a:lnTo>
                    <a:pt x="1090" y="1187"/>
                  </a:lnTo>
                  <a:lnTo>
                    <a:pt x="1106" y="1194"/>
                  </a:lnTo>
                  <a:lnTo>
                    <a:pt x="1120" y="1201"/>
                  </a:lnTo>
                  <a:lnTo>
                    <a:pt x="1134" y="1207"/>
                  </a:lnTo>
                  <a:lnTo>
                    <a:pt x="1147" y="1213"/>
                  </a:lnTo>
                  <a:lnTo>
                    <a:pt x="1157" y="1220"/>
                  </a:lnTo>
                  <a:lnTo>
                    <a:pt x="1167" y="1226"/>
                  </a:lnTo>
                  <a:lnTo>
                    <a:pt x="1178" y="1233"/>
                  </a:lnTo>
                  <a:lnTo>
                    <a:pt x="1186" y="1240"/>
                  </a:lnTo>
                  <a:lnTo>
                    <a:pt x="1194" y="1247"/>
                  </a:lnTo>
                  <a:lnTo>
                    <a:pt x="1201" y="1255"/>
                  </a:lnTo>
                  <a:lnTo>
                    <a:pt x="1209" y="1265"/>
                  </a:lnTo>
                  <a:lnTo>
                    <a:pt x="1216" y="1278"/>
                  </a:lnTo>
                  <a:lnTo>
                    <a:pt x="1223" y="1291"/>
                  </a:lnTo>
                  <a:lnTo>
                    <a:pt x="1228" y="1304"/>
                  </a:lnTo>
                  <a:lnTo>
                    <a:pt x="1232" y="1318"/>
                  </a:lnTo>
                  <a:lnTo>
                    <a:pt x="1235" y="1333"/>
                  </a:lnTo>
                  <a:lnTo>
                    <a:pt x="1237" y="1348"/>
                  </a:lnTo>
                  <a:lnTo>
                    <a:pt x="1238" y="1363"/>
                  </a:lnTo>
                  <a:lnTo>
                    <a:pt x="1234" y="1400"/>
                  </a:lnTo>
                  <a:lnTo>
                    <a:pt x="1223" y="1432"/>
                  </a:lnTo>
                  <a:lnTo>
                    <a:pt x="1205" y="1459"/>
                  </a:lnTo>
                  <a:lnTo>
                    <a:pt x="1184" y="1481"/>
                  </a:lnTo>
                  <a:lnTo>
                    <a:pt x="1158" y="1498"/>
                  </a:lnTo>
                  <a:lnTo>
                    <a:pt x="1129" y="1511"/>
                  </a:lnTo>
                  <a:lnTo>
                    <a:pt x="1100" y="1517"/>
                  </a:lnTo>
                  <a:lnTo>
                    <a:pt x="1068" y="1520"/>
                  </a:lnTo>
                  <a:lnTo>
                    <a:pt x="1053" y="1520"/>
                  </a:lnTo>
                  <a:lnTo>
                    <a:pt x="1040" y="1517"/>
                  </a:lnTo>
                  <a:lnTo>
                    <a:pt x="1026" y="1515"/>
                  </a:lnTo>
                  <a:lnTo>
                    <a:pt x="1012" y="1513"/>
                  </a:lnTo>
                  <a:lnTo>
                    <a:pt x="998" y="1508"/>
                  </a:lnTo>
                  <a:lnTo>
                    <a:pt x="984" y="1504"/>
                  </a:lnTo>
                  <a:lnTo>
                    <a:pt x="972" y="1498"/>
                  </a:lnTo>
                  <a:lnTo>
                    <a:pt x="960" y="1492"/>
                  </a:lnTo>
                  <a:lnTo>
                    <a:pt x="948" y="1485"/>
                  </a:lnTo>
                  <a:lnTo>
                    <a:pt x="936" y="1477"/>
                  </a:lnTo>
                  <a:lnTo>
                    <a:pt x="926" y="1469"/>
                  </a:lnTo>
                  <a:lnTo>
                    <a:pt x="915" y="1461"/>
                  </a:lnTo>
                  <a:lnTo>
                    <a:pt x="905" y="1452"/>
                  </a:lnTo>
                  <a:lnTo>
                    <a:pt x="896" y="1441"/>
                  </a:lnTo>
                  <a:lnTo>
                    <a:pt x="888" y="1431"/>
                  </a:lnTo>
                  <a:lnTo>
                    <a:pt x="880" y="1421"/>
                  </a:lnTo>
                  <a:lnTo>
                    <a:pt x="866" y="1398"/>
                  </a:lnTo>
                  <a:lnTo>
                    <a:pt x="854" y="1375"/>
                  </a:lnTo>
                  <a:lnTo>
                    <a:pt x="845" y="1351"/>
                  </a:lnTo>
                  <a:lnTo>
                    <a:pt x="838" y="1326"/>
                  </a:lnTo>
                  <a:lnTo>
                    <a:pt x="832" y="1303"/>
                  </a:lnTo>
                  <a:lnTo>
                    <a:pt x="829" y="1283"/>
                  </a:lnTo>
                  <a:lnTo>
                    <a:pt x="825" y="1264"/>
                  </a:lnTo>
                  <a:lnTo>
                    <a:pt x="823" y="1249"/>
                  </a:lnTo>
                  <a:lnTo>
                    <a:pt x="634" y="1249"/>
                  </a:lnTo>
                  <a:lnTo>
                    <a:pt x="634" y="1680"/>
                  </a:lnTo>
                  <a:lnTo>
                    <a:pt x="822" y="1680"/>
                  </a:lnTo>
                  <a:lnTo>
                    <a:pt x="825" y="1570"/>
                  </a:lnTo>
                  <a:lnTo>
                    <a:pt x="839" y="1588"/>
                  </a:lnTo>
                  <a:lnTo>
                    <a:pt x="852" y="1604"/>
                  </a:lnTo>
                  <a:lnTo>
                    <a:pt x="866" y="1618"/>
                  </a:lnTo>
                  <a:lnTo>
                    <a:pt x="880" y="1630"/>
                  </a:lnTo>
                  <a:lnTo>
                    <a:pt x="896" y="1643"/>
                  </a:lnTo>
                  <a:lnTo>
                    <a:pt x="914" y="1654"/>
                  </a:lnTo>
                  <a:lnTo>
                    <a:pt x="936" y="1665"/>
                  </a:lnTo>
                  <a:lnTo>
                    <a:pt x="961" y="1674"/>
                  </a:lnTo>
                  <a:lnTo>
                    <a:pt x="961" y="1878"/>
                  </a:lnTo>
                  <a:lnTo>
                    <a:pt x="1154" y="1878"/>
                  </a:lnTo>
                  <a:lnTo>
                    <a:pt x="1154" y="1697"/>
                  </a:lnTo>
                  <a:lnTo>
                    <a:pt x="1169" y="1695"/>
                  </a:lnTo>
                  <a:lnTo>
                    <a:pt x="1182" y="1692"/>
                  </a:lnTo>
                  <a:lnTo>
                    <a:pt x="1197" y="1689"/>
                  </a:lnTo>
                  <a:lnTo>
                    <a:pt x="1212" y="1686"/>
                  </a:lnTo>
                  <a:lnTo>
                    <a:pt x="1227" y="1682"/>
                  </a:lnTo>
                  <a:lnTo>
                    <a:pt x="1242" y="1677"/>
                  </a:lnTo>
                  <a:lnTo>
                    <a:pt x="1257" y="1672"/>
                  </a:lnTo>
                  <a:lnTo>
                    <a:pt x="1272" y="1666"/>
                  </a:lnTo>
                  <a:lnTo>
                    <a:pt x="1286" y="1659"/>
                  </a:lnTo>
                  <a:lnTo>
                    <a:pt x="1300" y="1652"/>
                  </a:lnTo>
                  <a:lnTo>
                    <a:pt x="1315" y="1644"/>
                  </a:lnTo>
                  <a:lnTo>
                    <a:pt x="1329" y="1635"/>
                  </a:lnTo>
                  <a:lnTo>
                    <a:pt x="1341" y="1626"/>
                  </a:lnTo>
                  <a:lnTo>
                    <a:pt x="1355" y="1615"/>
                  </a:lnTo>
                  <a:lnTo>
                    <a:pt x="1367" y="1604"/>
                  </a:lnTo>
                  <a:lnTo>
                    <a:pt x="1379" y="1591"/>
                  </a:lnTo>
                  <a:lnTo>
                    <a:pt x="1399" y="1567"/>
                  </a:lnTo>
                  <a:lnTo>
                    <a:pt x="1417" y="1540"/>
                  </a:lnTo>
                  <a:lnTo>
                    <a:pt x="1432" y="1513"/>
                  </a:lnTo>
                  <a:lnTo>
                    <a:pt x="1446" y="1482"/>
                  </a:lnTo>
                  <a:lnTo>
                    <a:pt x="1456" y="1450"/>
                  </a:lnTo>
                  <a:lnTo>
                    <a:pt x="1464" y="1416"/>
                  </a:lnTo>
                  <a:lnTo>
                    <a:pt x="1470" y="1383"/>
                  </a:lnTo>
                  <a:lnTo>
                    <a:pt x="1471" y="1347"/>
                  </a:lnTo>
                  <a:lnTo>
                    <a:pt x="1470" y="1319"/>
                  </a:lnTo>
                  <a:lnTo>
                    <a:pt x="1468" y="1292"/>
                  </a:lnTo>
                  <a:lnTo>
                    <a:pt x="1463" y="1265"/>
                  </a:lnTo>
                  <a:lnTo>
                    <a:pt x="1456" y="1238"/>
                  </a:lnTo>
                  <a:lnTo>
                    <a:pt x="1448" y="1211"/>
                  </a:lnTo>
                  <a:lnTo>
                    <a:pt x="1438" y="1186"/>
                  </a:lnTo>
                  <a:lnTo>
                    <a:pt x="1426" y="1163"/>
                  </a:lnTo>
                  <a:lnTo>
                    <a:pt x="1414" y="1141"/>
                  </a:lnTo>
                  <a:lnTo>
                    <a:pt x="1402" y="1125"/>
                  </a:lnTo>
                  <a:lnTo>
                    <a:pt x="1388" y="1109"/>
                  </a:lnTo>
                  <a:lnTo>
                    <a:pt x="1375" y="1095"/>
                  </a:lnTo>
                  <a:lnTo>
                    <a:pt x="1360" y="1081"/>
                  </a:lnTo>
                  <a:lnTo>
                    <a:pt x="1344" y="1068"/>
                  </a:lnTo>
                  <a:lnTo>
                    <a:pt x="1326" y="1056"/>
                  </a:lnTo>
                  <a:lnTo>
                    <a:pt x="1307" y="1044"/>
                  </a:lnTo>
                  <a:lnTo>
                    <a:pt x="1287" y="1033"/>
                  </a:lnTo>
                  <a:lnTo>
                    <a:pt x="1266" y="1022"/>
                  </a:lnTo>
                  <a:lnTo>
                    <a:pt x="1245" y="1011"/>
                  </a:lnTo>
                  <a:lnTo>
                    <a:pt x="1222" y="1000"/>
                  </a:lnTo>
                  <a:lnTo>
                    <a:pt x="1197" y="990"/>
                  </a:lnTo>
                  <a:lnTo>
                    <a:pt x="1171" y="980"/>
                  </a:lnTo>
                  <a:lnTo>
                    <a:pt x="1144" y="969"/>
                  </a:lnTo>
                  <a:lnTo>
                    <a:pt x="1117" y="958"/>
                  </a:lnTo>
                  <a:lnTo>
                    <a:pt x="1087" y="946"/>
                  </a:lnTo>
                  <a:lnTo>
                    <a:pt x="1065" y="938"/>
                  </a:lnTo>
                  <a:lnTo>
                    <a:pt x="1044" y="929"/>
                  </a:lnTo>
                  <a:lnTo>
                    <a:pt x="1025" y="921"/>
                  </a:lnTo>
                  <a:lnTo>
                    <a:pt x="1005" y="912"/>
                  </a:lnTo>
                  <a:lnTo>
                    <a:pt x="986" y="903"/>
                  </a:lnTo>
                  <a:lnTo>
                    <a:pt x="968" y="893"/>
                  </a:lnTo>
                  <a:lnTo>
                    <a:pt x="951" y="884"/>
                  </a:lnTo>
                  <a:lnTo>
                    <a:pt x="936" y="874"/>
                  </a:lnTo>
                  <a:lnTo>
                    <a:pt x="922" y="862"/>
                  </a:lnTo>
                  <a:lnTo>
                    <a:pt x="910" y="851"/>
                  </a:lnTo>
                  <a:lnTo>
                    <a:pt x="898" y="839"/>
                  </a:lnTo>
                  <a:lnTo>
                    <a:pt x="889" y="825"/>
                  </a:lnTo>
                  <a:lnTo>
                    <a:pt x="882" y="812"/>
                  </a:lnTo>
                  <a:lnTo>
                    <a:pt x="876" y="797"/>
                  </a:lnTo>
                  <a:lnTo>
                    <a:pt x="873" y="781"/>
                  </a:lnTo>
                  <a:lnTo>
                    <a:pt x="872" y="763"/>
                  </a:lnTo>
                  <a:lnTo>
                    <a:pt x="874" y="740"/>
                  </a:lnTo>
                  <a:lnTo>
                    <a:pt x="881" y="716"/>
                  </a:lnTo>
                  <a:lnTo>
                    <a:pt x="892" y="694"/>
                  </a:lnTo>
                  <a:lnTo>
                    <a:pt x="910" y="674"/>
                  </a:lnTo>
                  <a:lnTo>
                    <a:pt x="931" y="655"/>
                  </a:lnTo>
                  <a:lnTo>
                    <a:pt x="958" y="641"/>
                  </a:lnTo>
                  <a:lnTo>
                    <a:pt x="989" y="632"/>
                  </a:lnTo>
                  <a:lnTo>
                    <a:pt x="1026" y="629"/>
                  </a:lnTo>
                  <a:lnTo>
                    <a:pt x="1057" y="630"/>
                  </a:lnTo>
                  <a:lnTo>
                    <a:pt x="1085" y="636"/>
                  </a:lnTo>
                  <a:lnTo>
                    <a:pt x="1108" y="642"/>
                  </a:lnTo>
                  <a:lnTo>
                    <a:pt x="1128" y="650"/>
                  </a:lnTo>
                  <a:lnTo>
                    <a:pt x="1146" y="661"/>
                  </a:lnTo>
                  <a:lnTo>
                    <a:pt x="1161" y="671"/>
                  </a:lnTo>
                  <a:lnTo>
                    <a:pt x="1173" y="680"/>
                  </a:lnTo>
                  <a:lnTo>
                    <a:pt x="1182" y="690"/>
                  </a:lnTo>
                  <a:lnTo>
                    <a:pt x="1200" y="712"/>
                  </a:lnTo>
                  <a:lnTo>
                    <a:pt x="1215" y="736"/>
                  </a:lnTo>
                  <a:lnTo>
                    <a:pt x="1226" y="760"/>
                  </a:lnTo>
                  <a:lnTo>
                    <a:pt x="1235" y="784"/>
                  </a:lnTo>
                  <a:lnTo>
                    <a:pt x="1243" y="809"/>
                  </a:lnTo>
                  <a:lnTo>
                    <a:pt x="1249" y="832"/>
                  </a:lnTo>
                  <a:lnTo>
                    <a:pt x="1254" y="855"/>
                  </a:lnTo>
                  <a:lnTo>
                    <a:pt x="1257" y="877"/>
                  </a:lnTo>
                  <a:lnTo>
                    <a:pt x="1445" y="877"/>
                  </a:lnTo>
                  <a:lnTo>
                    <a:pt x="1445" y="469"/>
                  </a:lnTo>
                  <a:lnTo>
                    <a:pt x="1260" y="469"/>
                  </a:lnTo>
                  <a:lnTo>
                    <a:pt x="1256" y="553"/>
                  </a:lnTo>
                  <a:lnTo>
                    <a:pt x="1246" y="539"/>
                  </a:lnTo>
                  <a:lnTo>
                    <a:pt x="1235" y="526"/>
                  </a:lnTo>
                  <a:lnTo>
                    <a:pt x="1225" y="515"/>
                  </a:lnTo>
                  <a:lnTo>
                    <a:pt x="1215" y="504"/>
                  </a:lnTo>
                  <a:lnTo>
                    <a:pt x="1202" y="495"/>
                  </a:lnTo>
                  <a:lnTo>
                    <a:pt x="1188" y="486"/>
                  </a:lnTo>
                  <a:lnTo>
                    <a:pt x="1172" y="477"/>
                  </a:lnTo>
                  <a:lnTo>
                    <a:pt x="1154" y="469"/>
                  </a:lnTo>
                  <a:lnTo>
                    <a:pt x="1154" y="268"/>
                  </a:lnTo>
                  <a:lnTo>
                    <a:pt x="1017" y="268"/>
                  </a:lnTo>
                  <a:lnTo>
                    <a:pt x="876" y="22"/>
                  </a:lnTo>
                  <a:lnTo>
                    <a:pt x="889" y="20"/>
                  </a:lnTo>
                  <a:lnTo>
                    <a:pt x="901" y="17"/>
                  </a:lnTo>
                  <a:lnTo>
                    <a:pt x="914" y="15"/>
                  </a:lnTo>
                  <a:lnTo>
                    <a:pt x="928" y="13"/>
                  </a:lnTo>
                  <a:lnTo>
                    <a:pt x="941" y="10"/>
                  </a:lnTo>
                  <a:lnTo>
                    <a:pt x="954" y="9"/>
                  </a:lnTo>
                  <a:lnTo>
                    <a:pt x="967" y="7"/>
                  </a:lnTo>
                  <a:lnTo>
                    <a:pt x="981" y="6"/>
                  </a:lnTo>
                  <a:lnTo>
                    <a:pt x="994" y="5"/>
                  </a:lnTo>
                  <a:lnTo>
                    <a:pt x="1007" y="3"/>
                  </a:lnTo>
                  <a:lnTo>
                    <a:pt x="1021" y="2"/>
                  </a:lnTo>
                  <a:lnTo>
                    <a:pt x="1034" y="1"/>
                  </a:lnTo>
                  <a:lnTo>
                    <a:pt x="1048" y="1"/>
                  </a:lnTo>
                  <a:lnTo>
                    <a:pt x="1062" y="0"/>
                  </a:lnTo>
                  <a:lnTo>
                    <a:pt x="1075" y="0"/>
                  </a:lnTo>
                  <a:lnTo>
                    <a:pt x="1089" y="0"/>
                  </a:lnTo>
                  <a:lnTo>
                    <a:pt x="1146" y="1"/>
                  </a:lnTo>
                  <a:lnTo>
                    <a:pt x="1200" y="6"/>
                  </a:lnTo>
                  <a:lnTo>
                    <a:pt x="1255" y="13"/>
                  </a:lnTo>
                  <a:lnTo>
                    <a:pt x="1308" y="22"/>
                  </a:lnTo>
                  <a:lnTo>
                    <a:pt x="1361" y="35"/>
                  </a:lnTo>
                  <a:lnTo>
                    <a:pt x="1413" y="50"/>
                  </a:lnTo>
                  <a:lnTo>
                    <a:pt x="1462" y="66"/>
                  </a:lnTo>
                  <a:lnTo>
                    <a:pt x="1512" y="85"/>
                  </a:lnTo>
                  <a:lnTo>
                    <a:pt x="1560" y="107"/>
                  </a:lnTo>
                  <a:lnTo>
                    <a:pt x="1607" y="131"/>
                  </a:lnTo>
                  <a:lnTo>
                    <a:pt x="1652" y="158"/>
                  </a:lnTo>
                  <a:lnTo>
                    <a:pt x="1697" y="187"/>
                  </a:lnTo>
                  <a:lnTo>
                    <a:pt x="1740" y="216"/>
                  </a:lnTo>
                  <a:lnTo>
                    <a:pt x="1780" y="249"/>
                  </a:lnTo>
                  <a:lnTo>
                    <a:pt x="1820" y="283"/>
                  </a:lnTo>
                  <a:lnTo>
                    <a:pt x="1857" y="319"/>
                  </a:lnTo>
                  <a:lnTo>
                    <a:pt x="1894" y="357"/>
                  </a:lnTo>
                  <a:lnTo>
                    <a:pt x="1927" y="396"/>
                  </a:lnTo>
                  <a:lnTo>
                    <a:pt x="1960" y="438"/>
                  </a:lnTo>
                  <a:lnTo>
                    <a:pt x="1991" y="480"/>
                  </a:lnTo>
                  <a:lnTo>
                    <a:pt x="2018" y="525"/>
                  </a:lnTo>
                  <a:lnTo>
                    <a:pt x="2045" y="570"/>
                  </a:lnTo>
                  <a:lnTo>
                    <a:pt x="2069" y="617"/>
                  </a:lnTo>
                  <a:lnTo>
                    <a:pt x="2091" y="665"/>
                  </a:lnTo>
                  <a:lnTo>
                    <a:pt x="2110" y="715"/>
                  </a:lnTo>
                  <a:lnTo>
                    <a:pt x="2128" y="766"/>
                  </a:lnTo>
                  <a:lnTo>
                    <a:pt x="2141" y="817"/>
                  </a:lnTo>
                  <a:lnTo>
                    <a:pt x="2154" y="869"/>
                  </a:lnTo>
                  <a:lnTo>
                    <a:pt x="2163" y="923"/>
                  </a:lnTo>
                  <a:lnTo>
                    <a:pt x="2170" y="977"/>
                  </a:lnTo>
                  <a:lnTo>
                    <a:pt x="2175" y="1033"/>
                  </a:lnTo>
                  <a:lnTo>
                    <a:pt x="2176" y="1089"/>
                  </a:lnTo>
                  <a:lnTo>
                    <a:pt x="2175" y="1146"/>
                  </a:lnTo>
                  <a:lnTo>
                    <a:pt x="2170" y="1200"/>
                  </a:lnTo>
                  <a:lnTo>
                    <a:pt x="2163" y="1255"/>
                  </a:lnTo>
                  <a:lnTo>
                    <a:pt x="2154" y="1308"/>
                  </a:lnTo>
                  <a:lnTo>
                    <a:pt x="2141" y="1361"/>
                  </a:lnTo>
                  <a:lnTo>
                    <a:pt x="2128" y="1413"/>
                  </a:lnTo>
                  <a:lnTo>
                    <a:pt x="2110" y="1462"/>
                  </a:lnTo>
                  <a:lnTo>
                    <a:pt x="2091" y="1512"/>
                  </a:lnTo>
                  <a:lnTo>
                    <a:pt x="2069" y="1560"/>
                  </a:lnTo>
                  <a:lnTo>
                    <a:pt x="2045" y="1607"/>
                  </a:lnTo>
                  <a:lnTo>
                    <a:pt x="2018" y="1652"/>
                  </a:lnTo>
                  <a:lnTo>
                    <a:pt x="1991" y="1697"/>
                  </a:lnTo>
                  <a:lnTo>
                    <a:pt x="1960" y="1740"/>
                  </a:lnTo>
                  <a:lnTo>
                    <a:pt x="1927" y="1780"/>
                  </a:lnTo>
                  <a:lnTo>
                    <a:pt x="1894" y="1820"/>
                  </a:lnTo>
                  <a:lnTo>
                    <a:pt x="1857" y="1857"/>
                  </a:lnTo>
                  <a:lnTo>
                    <a:pt x="1820" y="1894"/>
                  </a:lnTo>
                  <a:lnTo>
                    <a:pt x="1780" y="1927"/>
                  </a:lnTo>
                  <a:lnTo>
                    <a:pt x="1740" y="1960"/>
                  </a:lnTo>
                  <a:lnTo>
                    <a:pt x="1697" y="1991"/>
                  </a:lnTo>
                  <a:lnTo>
                    <a:pt x="1652" y="2018"/>
                  </a:lnTo>
                  <a:lnTo>
                    <a:pt x="1607" y="2045"/>
                  </a:lnTo>
                  <a:lnTo>
                    <a:pt x="1560" y="2069"/>
                  </a:lnTo>
                  <a:lnTo>
                    <a:pt x="1512" y="2091"/>
                  </a:lnTo>
                  <a:lnTo>
                    <a:pt x="1462" y="2110"/>
                  </a:lnTo>
                  <a:lnTo>
                    <a:pt x="1413" y="2128"/>
                  </a:lnTo>
                  <a:lnTo>
                    <a:pt x="1361" y="2141"/>
                  </a:lnTo>
                  <a:lnTo>
                    <a:pt x="1308" y="2154"/>
                  </a:lnTo>
                  <a:lnTo>
                    <a:pt x="1255" y="2163"/>
                  </a:lnTo>
                  <a:lnTo>
                    <a:pt x="1200" y="2170"/>
                  </a:lnTo>
                  <a:lnTo>
                    <a:pt x="1146" y="2175"/>
                  </a:lnTo>
                  <a:lnTo>
                    <a:pt x="1089" y="2176"/>
                  </a:lnTo>
                  <a:lnTo>
                    <a:pt x="1033" y="2175"/>
                  </a:lnTo>
                  <a:lnTo>
                    <a:pt x="977" y="2170"/>
                  </a:lnTo>
                  <a:lnTo>
                    <a:pt x="923" y="2163"/>
                  </a:lnTo>
                  <a:lnTo>
                    <a:pt x="869" y="2154"/>
                  </a:lnTo>
                  <a:lnTo>
                    <a:pt x="817" y="2141"/>
                  </a:lnTo>
                  <a:lnTo>
                    <a:pt x="766" y="2128"/>
                  </a:lnTo>
                  <a:lnTo>
                    <a:pt x="715" y="2110"/>
                  </a:lnTo>
                  <a:lnTo>
                    <a:pt x="665" y="2091"/>
                  </a:lnTo>
                  <a:lnTo>
                    <a:pt x="617" y="2069"/>
                  </a:lnTo>
                  <a:lnTo>
                    <a:pt x="570" y="2045"/>
                  </a:lnTo>
                  <a:lnTo>
                    <a:pt x="525" y="2018"/>
                  </a:lnTo>
                  <a:lnTo>
                    <a:pt x="480" y="1991"/>
                  </a:lnTo>
                  <a:lnTo>
                    <a:pt x="438" y="1960"/>
                  </a:lnTo>
                  <a:lnTo>
                    <a:pt x="396" y="1927"/>
                  </a:lnTo>
                  <a:lnTo>
                    <a:pt x="357" y="1894"/>
                  </a:lnTo>
                  <a:lnTo>
                    <a:pt x="319" y="1857"/>
                  </a:lnTo>
                  <a:lnTo>
                    <a:pt x="283" y="1820"/>
                  </a:lnTo>
                  <a:lnTo>
                    <a:pt x="249" y="1780"/>
                  </a:lnTo>
                  <a:lnTo>
                    <a:pt x="216" y="1740"/>
                  </a:lnTo>
                  <a:lnTo>
                    <a:pt x="187" y="1697"/>
                  </a:lnTo>
                  <a:lnTo>
                    <a:pt x="158" y="1652"/>
                  </a:lnTo>
                  <a:lnTo>
                    <a:pt x="131" y="1607"/>
                  </a:lnTo>
                  <a:lnTo>
                    <a:pt x="107" y="1560"/>
                  </a:lnTo>
                  <a:lnTo>
                    <a:pt x="85" y="1512"/>
                  </a:lnTo>
                  <a:lnTo>
                    <a:pt x="66" y="1462"/>
                  </a:lnTo>
                  <a:lnTo>
                    <a:pt x="50" y="1413"/>
                  </a:lnTo>
                  <a:lnTo>
                    <a:pt x="35" y="1361"/>
                  </a:lnTo>
                  <a:lnTo>
                    <a:pt x="22" y="1308"/>
                  </a:lnTo>
                  <a:lnTo>
                    <a:pt x="13" y="1255"/>
                  </a:lnTo>
                  <a:lnTo>
                    <a:pt x="6" y="1200"/>
                  </a:lnTo>
                  <a:lnTo>
                    <a:pt x="1" y="1146"/>
                  </a:lnTo>
                  <a:lnTo>
                    <a:pt x="0" y="1089"/>
                  </a:lnTo>
                  <a:lnTo>
                    <a:pt x="1" y="1040"/>
                  </a:lnTo>
                  <a:lnTo>
                    <a:pt x="5" y="991"/>
                  </a:lnTo>
                  <a:lnTo>
                    <a:pt x="9" y="943"/>
                  </a:lnTo>
                  <a:lnTo>
                    <a:pt x="17" y="896"/>
                  </a:lnTo>
                  <a:lnTo>
                    <a:pt x="26" y="849"/>
                  </a:lnTo>
                  <a:lnTo>
                    <a:pt x="38" y="802"/>
                  </a:lnTo>
                  <a:lnTo>
                    <a:pt x="52" y="758"/>
                  </a:lnTo>
                  <a:lnTo>
                    <a:pt x="67" y="714"/>
                  </a:lnTo>
                  <a:lnTo>
                    <a:pt x="84" y="670"/>
                  </a:lnTo>
                  <a:lnTo>
                    <a:pt x="102" y="627"/>
                  </a:lnTo>
                  <a:lnTo>
                    <a:pt x="123" y="586"/>
                  </a:lnTo>
                  <a:lnTo>
                    <a:pt x="145" y="546"/>
                  </a:lnTo>
                  <a:lnTo>
                    <a:pt x="169" y="505"/>
                  </a:lnTo>
                  <a:lnTo>
                    <a:pt x="195" y="467"/>
                  </a:lnTo>
                  <a:lnTo>
                    <a:pt x="222" y="431"/>
                  </a:lnTo>
                  <a:lnTo>
                    <a:pt x="251" y="395"/>
                  </a:lnTo>
                  <a:lnTo>
                    <a:pt x="281" y="359"/>
                  </a:lnTo>
                  <a:lnTo>
                    <a:pt x="312" y="327"/>
                  </a:lnTo>
                  <a:lnTo>
                    <a:pt x="345" y="295"/>
                  </a:lnTo>
                  <a:lnTo>
                    <a:pt x="379" y="264"/>
                  </a:lnTo>
                  <a:lnTo>
                    <a:pt x="414" y="235"/>
                  </a:lnTo>
                  <a:lnTo>
                    <a:pt x="451" y="207"/>
                  </a:lnTo>
                  <a:lnTo>
                    <a:pt x="489" y="181"/>
                  </a:lnTo>
                  <a:lnTo>
                    <a:pt x="528" y="157"/>
                  </a:lnTo>
                  <a:lnTo>
                    <a:pt x="569" y="134"/>
                  </a:lnTo>
                  <a:lnTo>
                    <a:pt x="610" y="112"/>
                  </a:lnTo>
                  <a:lnTo>
                    <a:pt x="652" y="92"/>
                  </a:lnTo>
                  <a:lnTo>
                    <a:pt x="695" y="75"/>
                  </a:lnTo>
                  <a:lnTo>
                    <a:pt x="739" y="59"/>
                  </a:lnTo>
                  <a:lnTo>
                    <a:pt x="784" y="45"/>
                  </a:lnTo>
                  <a:lnTo>
                    <a:pt x="830" y="32"/>
                  </a:lnTo>
                  <a:lnTo>
                    <a:pt x="876" y="22"/>
                  </a:lnTo>
                  <a:lnTo>
                    <a:pt x="1017" y="26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宽屏</PresentationFormat>
  <Paragraphs>126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微软雅黑</vt:lpstr>
      <vt:lpstr>Arial</vt:lpstr>
      <vt:lpstr>Calibri</vt:lpstr>
      <vt:lpstr>FrankRuehl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wushaoxia(武绍霞)</dc:creator>
  <cp:lastModifiedBy>天 下</cp:lastModifiedBy>
  <cp:revision>49</cp:revision>
  <dcterms:created xsi:type="dcterms:W3CDTF">2014-10-30T06:20:00Z</dcterms:created>
  <dcterms:modified xsi:type="dcterms:W3CDTF">2021-01-04T22:28:41Z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