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2" r:id="rId2"/>
    <p:sldId id="256" r:id="rId3"/>
    <p:sldId id="257" r:id="rId4"/>
    <p:sldId id="262" r:id="rId5"/>
    <p:sldId id="270" r:id="rId6"/>
    <p:sldId id="263" r:id="rId7"/>
    <p:sldId id="268" r:id="rId8"/>
    <p:sldId id="265" r:id="rId9"/>
    <p:sldId id="267" r:id="rId10"/>
    <p:sldId id="266" r:id="rId11"/>
    <p:sldId id="264" r:id="rId12"/>
    <p:sldId id="2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04" autoAdjust="0"/>
  </p:normalViewPr>
  <p:slideViewPr>
    <p:cSldViewPr snapToGrid="0" showGuides="1">
      <p:cViewPr varScale="1">
        <p:scale>
          <a:sx n="87" d="100"/>
          <a:sy n="87" d="100"/>
        </p:scale>
        <p:origin x="144" y="84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B8-4E35-B0A0-157AB0B9A19D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B8-4E35-B0A0-157AB0B9A19D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8-4E35-B0A0-157AB0B9A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2D-465C-A6A0-544E24DF6F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2D-465C-A6A0-544E24DF6FB0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D-465C-A6A0-544E24DF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28-44E3-A5D3-4A353E5C8BF6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28-44E3-A5D3-4A353E5C8BF6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28-44E3-A5D3-4A353E5C8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年终报告</a:t>
              </a:r>
              <a:r>
                <a:rPr lang="en-US" alt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95633" y="2176827"/>
            <a:ext cx="8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8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请在这里添加标题四</a:t>
              </a:r>
            </a:p>
          </p:txBody>
        </p:sp>
      </p:grpSp>
      <p:sp>
        <p:nvSpPr>
          <p:cNvPr id="42" name="六边形 41"/>
          <p:cNvSpPr/>
          <p:nvPr/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六边形 44"/>
          <p:cNvSpPr/>
          <p:nvPr/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6" name="六边形 45"/>
          <p:cNvSpPr/>
          <p:nvPr/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下弧形箭头 11"/>
          <p:cNvSpPr/>
          <p:nvPr/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下弧形箭头 47"/>
          <p:cNvSpPr/>
          <p:nvPr/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下弧形箭头 48"/>
          <p:cNvSpPr/>
          <p:nvPr/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文本框 49"/>
          <p:cNvSpPr txBox="1"/>
          <p:nvPr/>
        </p:nvSpPr>
        <p:spPr>
          <a:xfrm>
            <a:off x="4070318" y="22092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41459" y="21457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488133" y="4389182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24" name="六边形 23"/>
          <p:cNvSpPr/>
          <p:nvPr/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/>
          <p:nvPr/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705366" y="7743825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3"/>
              </a:rPr>
              <a:t>www.51pptmoban.com</a:t>
            </a:r>
            <a:r>
              <a:rPr lang="en-US" altLang="zh-CN" dirty="0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请在这里添加标题一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请在这里添加标题二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请在这里添加标题三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请在这里添加标题四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/>
        </p:nvCxnSpPr>
        <p:spPr>
          <a:xfrm rot="5400000" flipH="1" flipV="1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/>
        </p:nvCxnSpPr>
        <p:spPr>
          <a:xfrm rot="5400000" flipH="1" flipV="1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/>
        </p:nvCxnSpPr>
        <p:spPr>
          <a:xfrm rot="5400000" flipH="1" flipV="1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/>
        </p:nvCxnSpPr>
        <p:spPr>
          <a:xfrm rot="5400000" flipH="1" flipV="1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/>
        </p:nvCxnSpPr>
        <p:spPr>
          <a:xfrm rot="16200000" flipH="1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/>
        </p:nvCxnSpPr>
        <p:spPr>
          <a:xfrm rot="16200000" flipH="1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/>
        </p:nvCxnSpPr>
        <p:spPr>
          <a:xfrm rot="16200000" flipH="1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28082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72544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850313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494775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28081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856855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85629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514402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/>
            <p:nvPr/>
          </p:nvSpPr>
          <p:spPr bwMode="auto">
            <a:xfrm>
              <a:off x="9641106" y="3251437"/>
              <a:ext cx="365271" cy="436634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9491153" y="3599862"/>
              <a:ext cx="415255" cy="531459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9329665" y="4290097"/>
              <a:ext cx="80744" cy="55131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948702" y="3868899"/>
              <a:ext cx="146108" cy="383709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8362659" y="3908593"/>
              <a:ext cx="759378" cy="55351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8818286" y="4605443"/>
              <a:ext cx="242232" cy="224933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668644" y="3613093"/>
              <a:ext cx="868960" cy="915167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9239308" y="3430060"/>
              <a:ext cx="457550" cy="643925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8779836" y="3491806"/>
              <a:ext cx="524836" cy="597615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272302" y="3608683"/>
              <a:ext cx="582511" cy="522638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9879493" y="3196306"/>
              <a:ext cx="80744" cy="86004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8720239" y="3141176"/>
              <a:ext cx="736309" cy="465302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7691714" y="3070609"/>
              <a:ext cx="1182323" cy="908551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5969175" y="2724389"/>
              <a:ext cx="1860958" cy="1025428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993855" y="2466378"/>
              <a:ext cx="1203471" cy="873268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7407188" y="2115748"/>
              <a:ext cx="1305362" cy="1131279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740400" y="1313047"/>
              <a:ext cx="1924400" cy="1484114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456860" y="2448736"/>
              <a:ext cx="478697" cy="862242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8862503" y="2775109"/>
              <a:ext cx="574821" cy="522638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8841356" y="2307602"/>
              <a:ext cx="330666" cy="688029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9095122" y="2042975"/>
              <a:ext cx="511379" cy="747570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9362347" y="2307602"/>
              <a:ext cx="101891" cy="180828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9239308" y="2232624"/>
              <a:ext cx="159566" cy="174213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329977" y="2481815"/>
              <a:ext cx="263379" cy="45427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7739776" y="779383"/>
              <a:ext cx="2110880" cy="1931775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9643028" y="1551211"/>
              <a:ext cx="799750" cy="557921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9466161" y="728663"/>
              <a:ext cx="1093889" cy="1007786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9350812" y="2323039"/>
              <a:ext cx="48062" cy="59541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9512300" y="1859942"/>
              <a:ext cx="553673" cy="542485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/>
            <p:nvPr/>
          </p:nvSpPr>
          <p:spPr bwMode="auto">
            <a:xfrm>
              <a:off x="9266223" y="2517098"/>
              <a:ext cx="619038" cy="430018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lt1"/>
                  </a:solidFill>
                </a:rPr>
                <a:t>          </a:t>
              </a:r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9402719" y="2854497"/>
              <a:ext cx="542139" cy="432224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9295060" y="2933885"/>
              <a:ext cx="457550" cy="55351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8914410" y="3968134"/>
              <a:ext cx="728619" cy="621873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8829" y="2293161"/>
            <a:ext cx="47078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在这里添加你的文字，图片也可以，记得加满哦。在这里添加你的文字，图片也可以，记得加满哦。在这里添加你的文字，图片也可以，记得加满哦。</a:t>
            </a:r>
          </a:p>
          <a:p>
            <a:pPr algn="just"/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7952" y="1317229"/>
            <a:ext cx="402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141,231</a:t>
            </a:r>
            <a:endParaRPr lang="zh-CN" altLang="en-US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708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</a:p>
        </p:txBody>
      </p:sp>
      <p:graphicFrame>
        <p:nvGraphicFramePr>
          <p:cNvPr id="44" name="图表 43"/>
          <p:cNvGraphicFramePr/>
          <p:nvPr/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Freeform 17"/>
          <p:cNvSpPr/>
          <p:nvPr/>
        </p:nvSpPr>
        <p:spPr bwMode="auto">
          <a:xfrm>
            <a:off x="1227113" y="4392588"/>
            <a:ext cx="299720" cy="238954"/>
          </a:xfrm>
          <a:custGeom>
            <a:avLst/>
            <a:gdLst>
              <a:gd name="T0" fmla="*/ 444 w 478"/>
              <a:gd name="T1" fmla="*/ 304 h 385"/>
              <a:gd name="T2" fmla="*/ 433 w 478"/>
              <a:gd name="T3" fmla="*/ 337 h 385"/>
              <a:gd name="T4" fmla="*/ 420 w 478"/>
              <a:gd name="T5" fmla="*/ 355 h 385"/>
              <a:gd name="T6" fmla="*/ 394 w 478"/>
              <a:gd name="T7" fmla="*/ 384 h 385"/>
              <a:gd name="T8" fmla="*/ 356 w 478"/>
              <a:gd name="T9" fmla="*/ 377 h 385"/>
              <a:gd name="T10" fmla="*/ 326 w 478"/>
              <a:gd name="T11" fmla="*/ 359 h 385"/>
              <a:gd name="T12" fmla="*/ 308 w 478"/>
              <a:gd name="T13" fmla="*/ 369 h 385"/>
              <a:gd name="T14" fmla="*/ 242 w 478"/>
              <a:gd name="T15" fmla="*/ 362 h 385"/>
              <a:gd name="T16" fmla="*/ 241 w 478"/>
              <a:gd name="T17" fmla="*/ 335 h 385"/>
              <a:gd name="T18" fmla="*/ 208 w 478"/>
              <a:gd name="T19" fmla="*/ 313 h 385"/>
              <a:gd name="T20" fmla="*/ 196 w 478"/>
              <a:gd name="T21" fmla="*/ 294 h 385"/>
              <a:gd name="T22" fmla="*/ 212 w 478"/>
              <a:gd name="T23" fmla="*/ 275 h 385"/>
              <a:gd name="T24" fmla="*/ 212 w 478"/>
              <a:gd name="T25" fmla="*/ 262 h 385"/>
              <a:gd name="T26" fmla="*/ 212 w 478"/>
              <a:gd name="T27" fmla="*/ 245 h 385"/>
              <a:gd name="T28" fmla="*/ 251 w 478"/>
              <a:gd name="T29" fmla="*/ 241 h 385"/>
              <a:gd name="T30" fmla="*/ 253 w 478"/>
              <a:gd name="T31" fmla="*/ 224 h 385"/>
              <a:gd name="T32" fmla="*/ 241 w 478"/>
              <a:gd name="T33" fmla="*/ 207 h 385"/>
              <a:gd name="T34" fmla="*/ 220 w 478"/>
              <a:gd name="T35" fmla="*/ 205 h 385"/>
              <a:gd name="T36" fmla="*/ 208 w 478"/>
              <a:gd name="T37" fmla="*/ 227 h 385"/>
              <a:gd name="T38" fmla="*/ 175 w 478"/>
              <a:gd name="T39" fmla="*/ 220 h 385"/>
              <a:gd name="T40" fmla="*/ 165 w 478"/>
              <a:gd name="T41" fmla="*/ 202 h 385"/>
              <a:gd name="T42" fmla="*/ 144 w 478"/>
              <a:gd name="T43" fmla="*/ 190 h 385"/>
              <a:gd name="T44" fmla="*/ 150 w 478"/>
              <a:gd name="T45" fmla="*/ 142 h 385"/>
              <a:gd name="T46" fmla="*/ 146 w 478"/>
              <a:gd name="T47" fmla="*/ 134 h 385"/>
              <a:gd name="T48" fmla="*/ 124 w 478"/>
              <a:gd name="T49" fmla="*/ 139 h 385"/>
              <a:gd name="T50" fmla="*/ 109 w 478"/>
              <a:gd name="T51" fmla="*/ 125 h 385"/>
              <a:gd name="T52" fmla="*/ 69 w 478"/>
              <a:gd name="T53" fmla="*/ 114 h 385"/>
              <a:gd name="T54" fmla="*/ 48 w 478"/>
              <a:gd name="T55" fmla="*/ 92 h 385"/>
              <a:gd name="T56" fmla="*/ 0 w 478"/>
              <a:gd name="T57" fmla="*/ 72 h 385"/>
              <a:gd name="T58" fmla="*/ 4 w 478"/>
              <a:gd name="T59" fmla="*/ 50 h 385"/>
              <a:gd name="T60" fmla="*/ 24 w 478"/>
              <a:gd name="T61" fmla="*/ 41 h 385"/>
              <a:gd name="T62" fmla="*/ 59 w 478"/>
              <a:gd name="T63" fmla="*/ 72 h 385"/>
              <a:gd name="T64" fmla="*/ 69 w 478"/>
              <a:gd name="T65" fmla="*/ 72 h 385"/>
              <a:gd name="T66" fmla="*/ 102 w 478"/>
              <a:gd name="T67" fmla="*/ 68 h 385"/>
              <a:gd name="T68" fmla="*/ 122 w 478"/>
              <a:gd name="T69" fmla="*/ 53 h 385"/>
              <a:gd name="T70" fmla="*/ 148 w 478"/>
              <a:gd name="T71" fmla="*/ 74 h 385"/>
              <a:gd name="T72" fmla="*/ 160 w 478"/>
              <a:gd name="T73" fmla="*/ 55 h 385"/>
              <a:gd name="T74" fmla="*/ 162 w 478"/>
              <a:gd name="T75" fmla="*/ 43 h 385"/>
              <a:gd name="T76" fmla="*/ 184 w 478"/>
              <a:gd name="T77" fmla="*/ 31 h 385"/>
              <a:gd name="T78" fmla="*/ 189 w 478"/>
              <a:gd name="T79" fmla="*/ 4 h 385"/>
              <a:gd name="T80" fmla="*/ 212 w 478"/>
              <a:gd name="T81" fmla="*/ 0 h 385"/>
              <a:gd name="T82" fmla="*/ 267 w 478"/>
              <a:gd name="T83" fmla="*/ 36 h 385"/>
              <a:gd name="T84" fmla="*/ 306 w 478"/>
              <a:gd name="T85" fmla="*/ 53 h 385"/>
              <a:gd name="T86" fmla="*/ 383 w 478"/>
              <a:gd name="T87" fmla="*/ 178 h 385"/>
              <a:gd name="T88" fmla="*/ 378 w 478"/>
              <a:gd name="T89" fmla="*/ 192 h 385"/>
              <a:gd name="T90" fmla="*/ 428 w 478"/>
              <a:gd name="T91" fmla="*/ 216 h 385"/>
              <a:gd name="T92" fmla="*/ 442 w 478"/>
              <a:gd name="T93" fmla="*/ 238 h 385"/>
              <a:gd name="T94" fmla="*/ 466 w 478"/>
              <a:gd name="T95" fmla="*/ 249 h 385"/>
              <a:gd name="T96" fmla="*/ 477 w 478"/>
              <a:gd name="T97" fmla="*/ 270 h 385"/>
              <a:gd name="T98" fmla="*/ 462 w 478"/>
              <a:gd name="T99" fmla="*/ 277 h 385"/>
              <a:gd name="T100" fmla="*/ 438 w 478"/>
              <a:gd name="T101" fmla="*/ 269 h 385"/>
              <a:gd name="T102" fmla="*/ 400 w 478"/>
              <a:gd name="T103" fmla="*/ 269 h 385"/>
              <a:gd name="T104" fmla="*/ 368 w 478"/>
              <a:gd name="T105" fmla="*/ 258 h 385"/>
              <a:gd name="T106" fmla="*/ 354 w 478"/>
              <a:gd name="T107" fmla="*/ 269 h 385"/>
              <a:gd name="T108" fmla="*/ 385 w 478"/>
              <a:gd name="T109" fmla="*/ 277 h 385"/>
              <a:gd name="T110" fmla="*/ 416 w 478"/>
              <a:gd name="T111" fmla="*/ 291 h 385"/>
              <a:gd name="T112" fmla="*/ 444 w 478"/>
              <a:gd name="T113" fmla="*/ 304 h 385"/>
              <a:gd name="T114" fmla="*/ 444 w 478"/>
              <a:gd name="T115" fmla="*/ 304 h 3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85"/>
              <a:gd name="T176" fmla="*/ 478 w 478"/>
              <a:gd name="T177" fmla="*/ 385 h 3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85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" name="图表 46"/>
          <p:cNvGraphicFramePr/>
          <p:nvPr/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Freeform 7"/>
          <p:cNvSpPr/>
          <p:nvPr/>
        </p:nvSpPr>
        <p:spPr bwMode="auto">
          <a:xfrm>
            <a:off x="2939877" y="4340165"/>
            <a:ext cx="402816" cy="343800"/>
          </a:xfrm>
          <a:custGeom>
            <a:avLst/>
            <a:gdLst>
              <a:gd name="T0" fmla="*/ 189 w 648"/>
              <a:gd name="T1" fmla="*/ 79 h 546"/>
              <a:gd name="T2" fmla="*/ 198 w 648"/>
              <a:gd name="T3" fmla="*/ 43 h 546"/>
              <a:gd name="T4" fmla="*/ 257 w 648"/>
              <a:gd name="T5" fmla="*/ 64 h 546"/>
              <a:gd name="T6" fmla="*/ 255 w 648"/>
              <a:gd name="T7" fmla="*/ 35 h 546"/>
              <a:gd name="T8" fmla="*/ 281 w 648"/>
              <a:gd name="T9" fmla="*/ 4 h 546"/>
              <a:gd name="T10" fmla="*/ 346 w 648"/>
              <a:gd name="T11" fmla="*/ 0 h 546"/>
              <a:gd name="T12" fmla="*/ 406 w 648"/>
              <a:gd name="T13" fmla="*/ 6 h 546"/>
              <a:gd name="T14" fmla="*/ 401 w 648"/>
              <a:gd name="T15" fmla="*/ 40 h 546"/>
              <a:gd name="T16" fmla="*/ 379 w 648"/>
              <a:gd name="T17" fmla="*/ 81 h 546"/>
              <a:gd name="T18" fmla="*/ 480 w 648"/>
              <a:gd name="T19" fmla="*/ 55 h 546"/>
              <a:gd name="T20" fmla="*/ 520 w 648"/>
              <a:gd name="T21" fmla="*/ 64 h 546"/>
              <a:gd name="T22" fmla="*/ 513 w 648"/>
              <a:gd name="T23" fmla="*/ 33 h 546"/>
              <a:gd name="T24" fmla="*/ 580 w 648"/>
              <a:gd name="T25" fmla="*/ 53 h 546"/>
              <a:gd name="T26" fmla="*/ 620 w 648"/>
              <a:gd name="T27" fmla="*/ 81 h 546"/>
              <a:gd name="T28" fmla="*/ 628 w 648"/>
              <a:gd name="T29" fmla="*/ 152 h 546"/>
              <a:gd name="T30" fmla="*/ 600 w 648"/>
              <a:gd name="T31" fmla="*/ 185 h 546"/>
              <a:gd name="T32" fmla="*/ 544 w 648"/>
              <a:gd name="T33" fmla="*/ 233 h 546"/>
              <a:gd name="T34" fmla="*/ 515 w 648"/>
              <a:gd name="T35" fmla="*/ 243 h 546"/>
              <a:gd name="T36" fmla="*/ 502 w 648"/>
              <a:gd name="T37" fmla="*/ 250 h 546"/>
              <a:gd name="T38" fmla="*/ 456 w 648"/>
              <a:gd name="T39" fmla="*/ 265 h 546"/>
              <a:gd name="T40" fmla="*/ 421 w 648"/>
              <a:gd name="T41" fmla="*/ 269 h 546"/>
              <a:gd name="T42" fmla="*/ 334 w 648"/>
              <a:gd name="T43" fmla="*/ 258 h 546"/>
              <a:gd name="T44" fmla="*/ 344 w 648"/>
              <a:gd name="T45" fmla="*/ 320 h 546"/>
              <a:gd name="T46" fmla="*/ 289 w 648"/>
              <a:gd name="T47" fmla="*/ 361 h 546"/>
              <a:gd name="T48" fmla="*/ 233 w 648"/>
              <a:gd name="T49" fmla="*/ 380 h 546"/>
              <a:gd name="T50" fmla="*/ 167 w 648"/>
              <a:gd name="T51" fmla="*/ 406 h 546"/>
              <a:gd name="T52" fmla="*/ 62 w 648"/>
              <a:gd name="T53" fmla="*/ 455 h 546"/>
              <a:gd name="T54" fmla="*/ 78 w 648"/>
              <a:gd name="T55" fmla="*/ 525 h 546"/>
              <a:gd name="T56" fmla="*/ 29 w 648"/>
              <a:gd name="T57" fmla="*/ 542 h 546"/>
              <a:gd name="T58" fmla="*/ 5 w 648"/>
              <a:gd name="T59" fmla="*/ 445 h 546"/>
              <a:gd name="T60" fmla="*/ 27 w 648"/>
              <a:gd name="T61" fmla="*/ 390 h 546"/>
              <a:gd name="T62" fmla="*/ 53 w 648"/>
              <a:gd name="T63" fmla="*/ 364 h 546"/>
              <a:gd name="T64" fmla="*/ 86 w 648"/>
              <a:gd name="T65" fmla="*/ 318 h 546"/>
              <a:gd name="T66" fmla="*/ 134 w 648"/>
              <a:gd name="T67" fmla="*/ 225 h 546"/>
              <a:gd name="T68" fmla="*/ 172 w 648"/>
              <a:gd name="T69" fmla="*/ 154 h 546"/>
              <a:gd name="T70" fmla="*/ 172 w 648"/>
              <a:gd name="T71" fmla="*/ 93 h 5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8"/>
              <a:gd name="T109" fmla="*/ 0 h 546"/>
              <a:gd name="T110" fmla="*/ 648 w 648"/>
              <a:gd name="T111" fmla="*/ 546 h 5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8" h="546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36400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</a:t>
            </a:r>
          </a:p>
        </p:txBody>
      </p:sp>
      <p:graphicFrame>
        <p:nvGraphicFramePr>
          <p:cNvPr id="51" name="图表 50"/>
          <p:cNvGraphicFramePr/>
          <p:nvPr/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Freeform 15"/>
          <p:cNvSpPr/>
          <p:nvPr/>
        </p:nvSpPr>
        <p:spPr bwMode="auto">
          <a:xfrm>
            <a:off x="4753364" y="4359063"/>
            <a:ext cx="252954" cy="306006"/>
          </a:xfrm>
          <a:custGeom>
            <a:avLst/>
            <a:gdLst>
              <a:gd name="T0" fmla="*/ 96 w 406"/>
              <a:gd name="T1" fmla="*/ 0 h 488"/>
              <a:gd name="T2" fmla="*/ 165 w 406"/>
              <a:gd name="T3" fmla="*/ 41 h 488"/>
              <a:gd name="T4" fmla="*/ 220 w 406"/>
              <a:gd name="T5" fmla="*/ 66 h 488"/>
              <a:gd name="T6" fmla="*/ 247 w 406"/>
              <a:gd name="T7" fmla="*/ 70 h 488"/>
              <a:gd name="T8" fmla="*/ 261 w 406"/>
              <a:gd name="T9" fmla="*/ 130 h 488"/>
              <a:gd name="T10" fmla="*/ 304 w 406"/>
              <a:gd name="T11" fmla="*/ 154 h 488"/>
              <a:gd name="T12" fmla="*/ 337 w 406"/>
              <a:gd name="T13" fmla="*/ 134 h 488"/>
              <a:gd name="T14" fmla="*/ 347 w 406"/>
              <a:gd name="T15" fmla="*/ 168 h 488"/>
              <a:gd name="T16" fmla="*/ 308 w 406"/>
              <a:gd name="T17" fmla="*/ 189 h 488"/>
              <a:gd name="T18" fmla="*/ 292 w 406"/>
              <a:gd name="T19" fmla="*/ 221 h 488"/>
              <a:gd name="T20" fmla="*/ 337 w 406"/>
              <a:gd name="T21" fmla="*/ 262 h 488"/>
              <a:gd name="T22" fmla="*/ 405 w 406"/>
              <a:gd name="T23" fmla="*/ 295 h 488"/>
              <a:gd name="T24" fmla="*/ 391 w 406"/>
              <a:gd name="T25" fmla="*/ 348 h 488"/>
              <a:gd name="T26" fmla="*/ 393 w 406"/>
              <a:gd name="T27" fmla="*/ 377 h 488"/>
              <a:gd name="T28" fmla="*/ 356 w 406"/>
              <a:gd name="T29" fmla="*/ 397 h 488"/>
              <a:gd name="T30" fmla="*/ 326 w 406"/>
              <a:gd name="T31" fmla="*/ 481 h 488"/>
              <a:gd name="T32" fmla="*/ 302 w 406"/>
              <a:gd name="T33" fmla="*/ 469 h 488"/>
              <a:gd name="T34" fmla="*/ 235 w 406"/>
              <a:gd name="T35" fmla="*/ 447 h 488"/>
              <a:gd name="T36" fmla="*/ 185 w 406"/>
              <a:gd name="T37" fmla="*/ 478 h 488"/>
              <a:gd name="T38" fmla="*/ 199 w 406"/>
              <a:gd name="T39" fmla="*/ 440 h 488"/>
              <a:gd name="T40" fmla="*/ 141 w 406"/>
              <a:gd name="T41" fmla="*/ 460 h 488"/>
              <a:gd name="T42" fmla="*/ 113 w 406"/>
              <a:gd name="T43" fmla="*/ 356 h 488"/>
              <a:gd name="T44" fmla="*/ 86 w 406"/>
              <a:gd name="T45" fmla="*/ 341 h 488"/>
              <a:gd name="T46" fmla="*/ 65 w 406"/>
              <a:gd name="T47" fmla="*/ 288 h 488"/>
              <a:gd name="T48" fmla="*/ 91 w 406"/>
              <a:gd name="T49" fmla="*/ 253 h 488"/>
              <a:gd name="T50" fmla="*/ 77 w 406"/>
              <a:gd name="T51" fmla="*/ 204 h 488"/>
              <a:gd name="T52" fmla="*/ 24 w 406"/>
              <a:gd name="T53" fmla="*/ 200 h 488"/>
              <a:gd name="T54" fmla="*/ 24 w 406"/>
              <a:gd name="T55" fmla="*/ 151 h 488"/>
              <a:gd name="T56" fmla="*/ 45 w 406"/>
              <a:gd name="T57" fmla="*/ 110 h 488"/>
              <a:gd name="T58" fmla="*/ 53 w 406"/>
              <a:gd name="T59" fmla="*/ 59 h 488"/>
              <a:gd name="T60" fmla="*/ 86 w 406"/>
              <a:gd name="T61" fmla="*/ 90 h 488"/>
              <a:gd name="T62" fmla="*/ 122 w 406"/>
              <a:gd name="T63" fmla="*/ 62 h 488"/>
              <a:gd name="T64" fmla="*/ 86 w 406"/>
              <a:gd name="T65" fmla="*/ 24 h 488"/>
              <a:gd name="T66" fmla="*/ 80 w 406"/>
              <a:gd name="T67" fmla="*/ 4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6"/>
              <a:gd name="T103" fmla="*/ 0 h 488"/>
              <a:gd name="T104" fmla="*/ 406 w 406"/>
              <a:gd name="T105" fmla="*/ 488 h 4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6" h="488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64092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请在这里添加标题三</a:t>
              </a:r>
            </a:p>
          </p:txBody>
        </p:sp>
      </p:grpSp>
      <p:pic>
        <p:nvPicPr>
          <p:cNvPr id="40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150" descr="本本收集整理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51" descr="本本收集整理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695016" y="3884174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/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95016" y="3298611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195679" y="3958242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63822" y="390686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9113195" y="395824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/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195678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/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77395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/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123463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宽屏</PresentationFormat>
  <Paragraphs>79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天 下</cp:lastModifiedBy>
  <cp:revision>39</cp:revision>
  <dcterms:created xsi:type="dcterms:W3CDTF">2014-12-07T06:39:00Z</dcterms:created>
  <dcterms:modified xsi:type="dcterms:W3CDTF">2021-01-04T22:28:46Z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