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61" r:id="rId2"/>
    <p:sldId id="262" r:id="rId3"/>
    <p:sldId id="263" r:id="rId4"/>
    <p:sldId id="264" r:id="rId5"/>
    <p:sldId id="265" r:id="rId6"/>
    <p:sldId id="269" r:id="rId7"/>
    <p:sldId id="276" r:id="rId8"/>
    <p:sldId id="266" r:id="rId9"/>
    <p:sldId id="270" r:id="rId10"/>
    <p:sldId id="272" r:id="rId11"/>
    <p:sldId id="274" r:id="rId12"/>
    <p:sldId id="278" r:id="rId13"/>
    <p:sldId id="267" r:id="rId14"/>
    <p:sldId id="275" r:id="rId15"/>
    <p:sldId id="277" r:id="rId16"/>
    <p:sldId id="279" r:id="rId17"/>
    <p:sldId id="281" r:id="rId18"/>
    <p:sldId id="268" r:id="rId19"/>
    <p:sldId id="280" r:id="rId20"/>
    <p:sldId id="273" r:id="rId21"/>
    <p:sldId id="282" r:id="rId22"/>
    <p:sldId id="2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80D"/>
    <a:srgbClr val="22B6A8"/>
    <a:srgbClr val="EB7D7E"/>
    <a:srgbClr val="574E10"/>
    <a:srgbClr val="5C96A0"/>
    <a:srgbClr val="F8EA32"/>
    <a:srgbClr val="5CAED3"/>
    <a:srgbClr val="C1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C5-42FA-B761-172FD31CB4A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C5-42FA-B761-172FD31CB4A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AC5-42FA-B761-172FD31CB4A6}"/>
              </c:ext>
            </c:extLst>
          </c:dPt>
          <c:trendline>
            <c:spPr>
              <a:ln w="38100" cap="rnd">
                <a:solidFill>
                  <a:schemeClr val="bg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4359326286563201"/>
                  <c:y val="-0.2207868664686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C5-42FA-B761-172FD31CB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51062200"/>
        <c:axId val="351062592"/>
      </c:barChart>
      <c:catAx>
        <c:axId val="3510622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062592"/>
        <c:crosses val="autoZero"/>
        <c:auto val="1"/>
        <c:lblAlgn val="ctr"/>
        <c:lblOffset val="100"/>
        <c:noMultiLvlLbl val="0"/>
      </c:catAx>
      <c:valAx>
        <c:axId val="351062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1062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31800374314201E-2"/>
          <c:y val="0.12825511884357199"/>
          <c:w val="0.88817003917650905"/>
          <c:h val="0.84324374363563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0-40FC-B886-1629DDA09B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0-40FC-B886-1629DDA09B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30-40FC-B886-1629DDA09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681136"/>
        <c:axId val="351681528"/>
      </c:barChart>
      <c:catAx>
        <c:axId val="35168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681528"/>
        <c:crosses val="autoZero"/>
        <c:auto val="1"/>
        <c:lblAlgn val="ctr"/>
        <c:lblOffset val="100"/>
        <c:noMultiLvlLbl val="0"/>
      </c:catAx>
      <c:valAx>
        <c:axId val="351681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168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BB-4EFF-855D-8506555D07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BB-4EFF-855D-8506555D07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B7D7E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BB-4EFF-855D-8506555D0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682704"/>
        <c:axId val="351683096"/>
      </c:lineChart>
      <c:catAx>
        <c:axId val="35168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1683096"/>
        <c:crosses val="autoZero"/>
        <c:auto val="1"/>
        <c:lblAlgn val="ctr"/>
        <c:lblOffset val="100"/>
        <c:noMultiLvlLbl val="0"/>
      </c:catAx>
      <c:valAx>
        <c:axId val="351683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16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1EC1-95A5-449C-8F79-B2E49A6FDE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1B1E-0BE8-46A9-AC3E-B77DCB31AF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 hidden="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logo</a:t>
            </a:r>
            <a:endParaRPr lang="zh-CN" altLang="en-US" sz="6600" dirty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73132" y="3734873"/>
            <a:ext cx="4997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CLICK HERE TO ADD YOUR THEME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108740" y="5444266"/>
            <a:ext cx="5974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Click here to add the core values of your company</a:t>
            </a:r>
            <a:endParaRPr lang="zh-CN" altLang="en-US" sz="3200" dirty="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0" y="3477492"/>
            <a:ext cx="12192000" cy="241236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270164" y="2881745"/>
            <a:ext cx="11651672" cy="1964736"/>
            <a:chOff x="0" y="2881745"/>
            <a:chExt cx="11651672" cy="1964736"/>
          </a:xfrm>
        </p:grpSpPr>
        <p:sp>
          <p:nvSpPr>
            <p:cNvPr id="7" name="矩形 6"/>
            <p:cNvSpPr/>
            <p:nvPr/>
          </p:nvSpPr>
          <p:spPr>
            <a:xfrm>
              <a:off x="0" y="2881745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316181" y="2881745"/>
              <a:ext cx="2355273" cy="1925782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2901222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2013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0" y="3609108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90109" y="2901222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306290" y="2901222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90109" y="2920699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2014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90109" y="3628585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980218" y="2920699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296399" y="2920699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980218" y="2940176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FCB80D"/>
                  </a:solidFill>
                </a:rPr>
                <a:t>2015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980218" y="3648062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</a:rPr>
                <a:t>YOUR TITLE</a:t>
              </a:r>
            </a:p>
          </p:txBody>
        </p:sp>
        <p:graphicFrame>
          <p:nvGraphicFramePr>
            <p:cNvPr id="27" name="图表 26"/>
            <p:cNvGraphicFramePr/>
            <p:nvPr/>
          </p:nvGraphicFramePr>
          <p:xfrm>
            <a:off x="5278583" y="2986591"/>
            <a:ext cx="2498436" cy="1782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9296398" y="3011122"/>
              <a:ext cx="235527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Being neither jealous nor greedy, being without desires, and remaining the same under all circumstances, this is nobility.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0" name="组合 2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2504209" y="1399309"/>
            <a:ext cx="7183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Here are three sample options for you, insert pictures, icons or text.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690255"/>
            <a:ext cx="5056909" cy="45304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57455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16291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57455" y="1690255"/>
            <a:ext cx="5763490" cy="216130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553200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85%</a:t>
            </a:r>
            <a:endParaRPr lang="zh-CN" altLang="en-US" sz="6000" dirty="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12036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75%</a:t>
            </a:r>
            <a:endParaRPr lang="zh-CN" altLang="en-US" sz="600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57455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95510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92981" y="1814945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92981" y="2510088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2981" y="3205231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43" name="图表 42"/>
          <p:cNvGraphicFramePr/>
          <p:nvPr/>
        </p:nvGraphicFramePr>
        <p:xfrm>
          <a:off x="235527" y="2043543"/>
          <a:ext cx="4308764" cy="361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108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8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5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66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4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3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>
                  <a:solidFill>
                    <a:schemeClr val="bg1"/>
                  </a:solidFill>
                </a:rPr>
                <a:t>96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2015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2014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3554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2011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Live a noble and honest life. Reviving past times in your old age will help you to enjoy your life again.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2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03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87889" y="3075056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6"/>
            <a:ext cx="8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2"/>
            <a:ext cx="813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2" y="11407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6362" y="17595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11100" y="428711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11100" y="490587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6795473" y="4210305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6" hidden="1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海南</a:t>
            </a:r>
          </a:p>
        </p:txBody>
      </p:sp>
      <p:sp>
        <p:nvSpPr>
          <p:cNvPr id="2" name="Freeform 5"/>
          <p:cNvSpPr/>
          <p:nvPr/>
        </p:nvSpPr>
        <p:spPr bwMode="invGray">
          <a:xfrm>
            <a:off x="4317946" y="6055506"/>
            <a:ext cx="284372" cy="242107"/>
          </a:xfrm>
          <a:custGeom>
            <a:avLst/>
            <a:gdLst>
              <a:gd name="T0" fmla="*/ 48 w 177"/>
              <a:gd name="T1" fmla="*/ 16 h 161"/>
              <a:gd name="T2" fmla="*/ 64 w 177"/>
              <a:gd name="T3" fmla="*/ 16 h 161"/>
              <a:gd name="T4" fmla="*/ 80 w 177"/>
              <a:gd name="T5" fmla="*/ 8 h 161"/>
              <a:gd name="T6" fmla="*/ 96 w 177"/>
              <a:gd name="T7" fmla="*/ 16 h 161"/>
              <a:gd name="T8" fmla="*/ 120 w 177"/>
              <a:gd name="T9" fmla="*/ 0 h 161"/>
              <a:gd name="T10" fmla="*/ 152 w 177"/>
              <a:gd name="T11" fmla="*/ 8 h 161"/>
              <a:gd name="T12" fmla="*/ 168 w 177"/>
              <a:gd name="T13" fmla="*/ 0 h 161"/>
              <a:gd name="T14" fmla="*/ 176 w 177"/>
              <a:gd name="T15" fmla="*/ 32 h 161"/>
              <a:gd name="T16" fmla="*/ 152 w 177"/>
              <a:gd name="T17" fmla="*/ 48 h 161"/>
              <a:gd name="T18" fmla="*/ 144 w 177"/>
              <a:gd name="T19" fmla="*/ 104 h 161"/>
              <a:gd name="T20" fmla="*/ 128 w 177"/>
              <a:gd name="T21" fmla="*/ 120 h 161"/>
              <a:gd name="T22" fmla="*/ 128 w 177"/>
              <a:gd name="T23" fmla="*/ 144 h 161"/>
              <a:gd name="T24" fmla="*/ 104 w 177"/>
              <a:gd name="T25" fmla="*/ 136 h 161"/>
              <a:gd name="T26" fmla="*/ 96 w 177"/>
              <a:gd name="T27" fmla="*/ 144 h 161"/>
              <a:gd name="T28" fmla="*/ 96 w 177"/>
              <a:gd name="T29" fmla="*/ 160 h 161"/>
              <a:gd name="T30" fmla="*/ 80 w 177"/>
              <a:gd name="T31" fmla="*/ 160 h 161"/>
              <a:gd name="T32" fmla="*/ 48 w 177"/>
              <a:gd name="T33" fmla="*/ 144 h 161"/>
              <a:gd name="T34" fmla="*/ 8 w 177"/>
              <a:gd name="T35" fmla="*/ 136 h 161"/>
              <a:gd name="T36" fmla="*/ 0 w 177"/>
              <a:gd name="T37" fmla="*/ 88 h 161"/>
              <a:gd name="T38" fmla="*/ 0 w 177"/>
              <a:gd name="T39" fmla="*/ 64 h 161"/>
              <a:gd name="T40" fmla="*/ 40 w 177"/>
              <a:gd name="T41" fmla="*/ 32 h 161"/>
              <a:gd name="T42" fmla="*/ 48 w 177"/>
              <a:gd name="T43" fmla="*/ 16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7" h="161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4" name="Freeform 7"/>
          <p:cNvSpPr/>
          <p:nvPr/>
        </p:nvSpPr>
        <p:spPr bwMode="invGray">
          <a:xfrm>
            <a:off x="5340077" y="2102910"/>
            <a:ext cx="1134807" cy="1050036"/>
          </a:xfrm>
          <a:custGeom>
            <a:avLst/>
            <a:gdLst>
              <a:gd name="T0" fmla="*/ 16 w 705"/>
              <a:gd name="T1" fmla="*/ 64 h 697"/>
              <a:gd name="T2" fmla="*/ 32 w 705"/>
              <a:gd name="T3" fmla="*/ 104 h 697"/>
              <a:gd name="T4" fmla="*/ 72 w 705"/>
              <a:gd name="T5" fmla="*/ 104 h 697"/>
              <a:gd name="T6" fmla="*/ 104 w 705"/>
              <a:gd name="T7" fmla="*/ 176 h 697"/>
              <a:gd name="T8" fmla="*/ 160 w 705"/>
              <a:gd name="T9" fmla="*/ 160 h 697"/>
              <a:gd name="T10" fmla="*/ 232 w 705"/>
              <a:gd name="T11" fmla="*/ 168 h 697"/>
              <a:gd name="T12" fmla="*/ 216 w 705"/>
              <a:gd name="T13" fmla="*/ 312 h 697"/>
              <a:gd name="T14" fmla="*/ 192 w 705"/>
              <a:gd name="T15" fmla="*/ 392 h 697"/>
              <a:gd name="T16" fmla="*/ 104 w 705"/>
              <a:gd name="T17" fmla="*/ 464 h 697"/>
              <a:gd name="T18" fmla="*/ 152 w 705"/>
              <a:gd name="T19" fmla="*/ 488 h 697"/>
              <a:gd name="T20" fmla="*/ 136 w 705"/>
              <a:gd name="T21" fmla="*/ 520 h 697"/>
              <a:gd name="T22" fmla="*/ 176 w 705"/>
              <a:gd name="T23" fmla="*/ 544 h 697"/>
              <a:gd name="T24" fmla="*/ 192 w 705"/>
              <a:gd name="T25" fmla="*/ 576 h 697"/>
              <a:gd name="T26" fmla="*/ 288 w 705"/>
              <a:gd name="T27" fmla="*/ 584 h 697"/>
              <a:gd name="T28" fmla="*/ 320 w 705"/>
              <a:gd name="T29" fmla="*/ 592 h 697"/>
              <a:gd name="T30" fmla="*/ 384 w 705"/>
              <a:gd name="T31" fmla="*/ 640 h 697"/>
              <a:gd name="T32" fmla="*/ 424 w 705"/>
              <a:gd name="T33" fmla="*/ 664 h 697"/>
              <a:gd name="T34" fmla="*/ 432 w 705"/>
              <a:gd name="T35" fmla="*/ 624 h 697"/>
              <a:gd name="T36" fmla="*/ 480 w 705"/>
              <a:gd name="T37" fmla="*/ 696 h 697"/>
              <a:gd name="T38" fmla="*/ 496 w 705"/>
              <a:gd name="T39" fmla="*/ 680 h 697"/>
              <a:gd name="T40" fmla="*/ 552 w 705"/>
              <a:gd name="T41" fmla="*/ 680 h 697"/>
              <a:gd name="T42" fmla="*/ 592 w 705"/>
              <a:gd name="T43" fmla="*/ 632 h 697"/>
              <a:gd name="T44" fmla="*/ 600 w 705"/>
              <a:gd name="T45" fmla="*/ 528 h 697"/>
              <a:gd name="T46" fmla="*/ 664 w 705"/>
              <a:gd name="T47" fmla="*/ 536 h 697"/>
              <a:gd name="T48" fmla="*/ 680 w 705"/>
              <a:gd name="T49" fmla="*/ 344 h 697"/>
              <a:gd name="T50" fmla="*/ 696 w 705"/>
              <a:gd name="T51" fmla="*/ 296 h 697"/>
              <a:gd name="T52" fmla="*/ 704 w 705"/>
              <a:gd name="T53" fmla="*/ 256 h 697"/>
              <a:gd name="T54" fmla="*/ 608 w 705"/>
              <a:gd name="T55" fmla="*/ 320 h 697"/>
              <a:gd name="T56" fmla="*/ 560 w 705"/>
              <a:gd name="T57" fmla="*/ 360 h 697"/>
              <a:gd name="T58" fmla="*/ 488 w 705"/>
              <a:gd name="T59" fmla="*/ 304 h 697"/>
              <a:gd name="T60" fmla="*/ 440 w 705"/>
              <a:gd name="T61" fmla="*/ 280 h 697"/>
              <a:gd name="T62" fmla="*/ 376 w 705"/>
              <a:gd name="T63" fmla="*/ 256 h 697"/>
              <a:gd name="T64" fmla="*/ 360 w 705"/>
              <a:gd name="T65" fmla="*/ 240 h 697"/>
              <a:gd name="T66" fmla="*/ 336 w 705"/>
              <a:gd name="T67" fmla="*/ 248 h 697"/>
              <a:gd name="T68" fmla="*/ 264 w 705"/>
              <a:gd name="T69" fmla="*/ 128 h 697"/>
              <a:gd name="T70" fmla="*/ 248 w 705"/>
              <a:gd name="T71" fmla="*/ 88 h 697"/>
              <a:gd name="T72" fmla="*/ 144 w 705"/>
              <a:gd name="T73" fmla="*/ 24 h 697"/>
              <a:gd name="T74" fmla="*/ 16 w 705"/>
              <a:gd name="T75" fmla="*/ 16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5" name="Freeform 8"/>
          <p:cNvSpPr/>
          <p:nvPr/>
        </p:nvSpPr>
        <p:spPr bwMode="invGray">
          <a:xfrm>
            <a:off x="5454095" y="2910839"/>
            <a:ext cx="851775" cy="605266"/>
          </a:xfrm>
          <a:custGeom>
            <a:avLst/>
            <a:gdLst>
              <a:gd name="T0" fmla="*/ 528 w 529"/>
              <a:gd name="T1" fmla="*/ 144 h 401"/>
              <a:gd name="T2" fmla="*/ 480 w 529"/>
              <a:gd name="T3" fmla="*/ 144 h 401"/>
              <a:gd name="T4" fmla="*/ 456 w 529"/>
              <a:gd name="T5" fmla="*/ 120 h 401"/>
              <a:gd name="T6" fmla="*/ 424 w 529"/>
              <a:gd name="T7" fmla="*/ 152 h 401"/>
              <a:gd name="T8" fmla="*/ 416 w 529"/>
              <a:gd name="T9" fmla="*/ 136 h 401"/>
              <a:gd name="T10" fmla="*/ 408 w 529"/>
              <a:gd name="T11" fmla="*/ 160 h 401"/>
              <a:gd name="T12" fmla="*/ 360 w 529"/>
              <a:gd name="T13" fmla="*/ 128 h 401"/>
              <a:gd name="T14" fmla="*/ 360 w 529"/>
              <a:gd name="T15" fmla="*/ 88 h 401"/>
              <a:gd name="T16" fmla="*/ 344 w 529"/>
              <a:gd name="T17" fmla="*/ 96 h 401"/>
              <a:gd name="T18" fmla="*/ 352 w 529"/>
              <a:gd name="T19" fmla="*/ 128 h 401"/>
              <a:gd name="T20" fmla="*/ 328 w 529"/>
              <a:gd name="T21" fmla="*/ 128 h 401"/>
              <a:gd name="T22" fmla="*/ 312 w 529"/>
              <a:gd name="T23" fmla="*/ 104 h 401"/>
              <a:gd name="T24" fmla="*/ 296 w 529"/>
              <a:gd name="T25" fmla="*/ 104 h 401"/>
              <a:gd name="T26" fmla="*/ 248 w 529"/>
              <a:gd name="T27" fmla="*/ 56 h 401"/>
              <a:gd name="T28" fmla="*/ 216 w 529"/>
              <a:gd name="T29" fmla="*/ 72 h 401"/>
              <a:gd name="T30" fmla="*/ 216 w 529"/>
              <a:gd name="T31" fmla="*/ 56 h 401"/>
              <a:gd name="T32" fmla="*/ 160 w 529"/>
              <a:gd name="T33" fmla="*/ 64 h 401"/>
              <a:gd name="T34" fmla="*/ 120 w 529"/>
              <a:gd name="T35" fmla="*/ 40 h 401"/>
              <a:gd name="T36" fmla="*/ 120 w 529"/>
              <a:gd name="T37" fmla="*/ 0 h 401"/>
              <a:gd name="T38" fmla="*/ 104 w 529"/>
              <a:gd name="T39" fmla="*/ 8 h 401"/>
              <a:gd name="T40" fmla="*/ 64 w 529"/>
              <a:gd name="T41" fmla="*/ 8 h 401"/>
              <a:gd name="T42" fmla="*/ 72 w 529"/>
              <a:gd name="T43" fmla="*/ 56 h 401"/>
              <a:gd name="T44" fmla="*/ 48 w 529"/>
              <a:gd name="T45" fmla="*/ 56 h 401"/>
              <a:gd name="T46" fmla="*/ 8 w 529"/>
              <a:gd name="T47" fmla="*/ 32 h 401"/>
              <a:gd name="T48" fmla="*/ 0 w 529"/>
              <a:gd name="T49" fmla="*/ 56 h 401"/>
              <a:gd name="T50" fmla="*/ 32 w 529"/>
              <a:gd name="T51" fmla="*/ 88 h 401"/>
              <a:gd name="T52" fmla="*/ 24 w 529"/>
              <a:gd name="T53" fmla="*/ 120 h 401"/>
              <a:gd name="T54" fmla="*/ 48 w 529"/>
              <a:gd name="T55" fmla="*/ 160 h 401"/>
              <a:gd name="T56" fmla="*/ 88 w 529"/>
              <a:gd name="T57" fmla="*/ 136 h 401"/>
              <a:gd name="T58" fmla="*/ 112 w 529"/>
              <a:gd name="T59" fmla="*/ 184 h 401"/>
              <a:gd name="T60" fmla="*/ 112 w 529"/>
              <a:gd name="T61" fmla="*/ 224 h 401"/>
              <a:gd name="T62" fmla="*/ 152 w 529"/>
              <a:gd name="T63" fmla="*/ 224 h 401"/>
              <a:gd name="T64" fmla="*/ 168 w 529"/>
              <a:gd name="T65" fmla="*/ 264 h 401"/>
              <a:gd name="T66" fmla="*/ 176 w 529"/>
              <a:gd name="T67" fmla="*/ 232 h 401"/>
              <a:gd name="T68" fmla="*/ 208 w 529"/>
              <a:gd name="T69" fmla="*/ 280 h 401"/>
              <a:gd name="T70" fmla="*/ 232 w 529"/>
              <a:gd name="T71" fmla="*/ 320 h 401"/>
              <a:gd name="T72" fmla="*/ 232 w 529"/>
              <a:gd name="T73" fmla="*/ 344 h 401"/>
              <a:gd name="T74" fmla="*/ 264 w 529"/>
              <a:gd name="T75" fmla="*/ 400 h 401"/>
              <a:gd name="T76" fmla="*/ 288 w 529"/>
              <a:gd name="T77" fmla="*/ 376 h 401"/>
              <a:gd name="T78" fmla="*/ 304 w 529"/>
              <a:gd name="T79" fmla="*/ 328 h 401"/>
              <a:gd name="T80" fmla="*/ 320 w 529"/>
              <a:gd name="T81" fmla="*/ 320 h 401"/>
              <a:gd name="T82" fmla="*/ 336 w 529"/>
              <a:gd name="T83" fmla="*/ 328 h 401"/>
              <a:gd name="T84" fmla="*/ 328 w 529"/>
              <a:gd name="T85" fmla="*/ 344 h 401"/>
              <a:gd name="T86" fmla="*/ 376 w 529"/>
              <a:gd name="T87" fmla="*/ 344 h 401"/>
              <a:gd name="T88" fmla="*/ 392 w 529"/>
              <a:gd name="T89" fmla="*/ 328 h 401"/>
              <a:gd name="T90" fmla="*/ 392 w 529"/>
              <a:gd name="T91" fmla="*/ 312 h 401"/>
              <a:gd name="T92" fmla="*/ 384 w 529"/>
              <a:gd name="T93" fmla="*/ 296 h 401"/>
              <a:gd name="T94" fmla="*/ 432 w 529"/>
              <a:gd name="T95" fmla="*/ 272 h 401"/>
              <a:gd name="T96" fmla="*/ 440 w 529"/>
              <a:gd name="T97" fmla="*/ 264 h 401"/>
              <a:gd name="T98" fmla="*/ 440 w 529"/>
              <a:gd name="T99" fmla="*/ 248 h 401"/>
              <a:gd name="T100" fmla="*/ 456 w 529"/>
              <a:gd name="T101" fmla="*/ 240 h 401"/>
              <a:gd name="T102" fmla="*/ 456 w 529"/>
              <a:gd name="T103" fmla="*/ 192 h 401"/>
              <a:gd name="T104" fmla="*/ 472 w 529"/>
              <a:gd name="T105" fmla="*/ 192 h 401"/>
              <a:gd name="T106" fmla="*/ 480 w 529"/>
              <a:gd name="T107" fmla="*/ 216 h 401"/>
              <a:gd name="T108" fmla="*/ 504 w 529"/>
              <a:gd name="T109" fmla="*/ 232 h 401"/>
              <a:gd name="T110" fmla="*/ 512 w 529"/>
              <a:gd name="T111" fmla="*/ 224 h 401"/>
              <a:gd name="T112" fmla="*/ 504 w 529"/>
              <a:gd name="T113" fmla="*/ 208 h 401"/>
              <a:gd name="T114" fmla="*/ 504 w 529"/>
              <a:gd name="T115" fmla="*/ 192 h 401"/>
              <a:gd name="T116" fmla="*/ 528 w 529"/>
              <a:gd name="T117" fmla="*/ 184 h 401"/>
              <a:gd name="T118" fmla="*/ 528 w 529"/>
              <a:gd name="T119" fmla="*/ 144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9" h="401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6" name="Freeform 9"/>
          <p:cNvSpPr/>
          <p:nvPr/>
        </p:nvSpPr>
        <p:spPr bwMode="gray">
          <a:xfrm>
            <a:off x="5274350" y="3246796"/>
            <a:ext cx="607644" cy="594386"/>
          </a:xfrm>
          <a:custGeom>
            <a:avLst/>
            <a:gdLst>
              <a:gd name="T0" fmla="*/ 376 w 377"/>
              <a:gd name="T1" fmla="*/ 176 h 393"/>
              <a:gd name="T2" fmla="*/ 336 w 377"/>
              <a:gd name="T3" fmla="*/ 120 h 393"/>
              <a:gd name="T4" fmla="*/ 344 w 377"/>
              <a:gd name="T5" fmla="*/ 96 h 393"/>
              <a:gd name="T6" fmla="*/ 312 w 377"/>
              <a:gd name="T7" fmla="*/ 40 h 393"/>
              <a:gd name="T8" fmla="*/ 288 w 377"/>
              <a:gd name="T9" fmla="*/ 8 h 393"/>
              <a:gd name="T10" fmla="*/ 280 w 377"/>
              <a:gd name="T11" fmla="*/ 40 h 393"/>
              <a:gd name="T12" fmla="*/ 264 w 377"/>
              <a:gd name="T13" fmla="*/ 0 h 393"/>
              <a:gd name="T14" fmla="*/ 232 w 377"/>
              <a:gd name="T15" fmla="*/ 0 h 393"/>
              <a:gd name="T16" fmla="*/ 240 w 377"/>
              <a:gd name="T17" fmla="*/ 24 h 393"/>
              <a:gd name="T18" fmla="*/ 200 w 377"/>
              <a:gd name="T19" fmla="*/ 56 h 393"/>
              <a:gd name="T20" fmla="*/ 176 w 377"/>
              <a:gd name="T21" fmla="*/ 56 h 393"/>
              <a:gd name="T22" fmla="*/ 48 w 377"/>
              <a:gd name="T23" fmla="*/ 144 h 393"/>
              <a:gd name="T24" fmla="*/ 24 w 377"/>
              <a:gd name="T25" fmla="*/ 112 h 393"/>
              <a:gd name="T26" fmla="*/ 8 w 377"/>
              <a:gd name="T27" fmla="*/ 112 h 393"/>
              <a:gd name="T28" fmla="*/ 16 w 377"/>
              <a:gd name="T29" fmla="*/ 136 h 393"/>
              <a:gd name="T30" fmla="*/ 16 w 377"/>
              <a:gd name="T31" fmla="*/ 160 h 393"/>
              <a:gd name="T32" fmla="*/ 24 w 377"/>
              <a:gd name="T33" fmla="*/ 184 h 393"/>
              <a:gd name="T34" fmla="*/ 8 w 377"/>
              <a:gd name="T35" fmla="*/ 184 h 393"/>
              <a:gd name="T36" fmla="*/ 8 w 377"/>
              <a:gd name="T37" fmla="*/ 216 h 393"/>
              <a:gd name="T38" fmla="*/ 0 w 377"/>
              <a:gd name="T39" fmla="*/ 232 h 393"/>
              <a:gd name="T40" fmla="*/ 32 w 377"/>
              <a:gd name="T41" fmla="*/ 240 h 393"/>
              <a:gd name="T42" fmla="*/ 64 w 377"/>
              <a:gd name="T43" fmla="*/ 296 h 393"/>
              <a:gd name="T44" fmla="*/ 104 w 377"/>
              <a:gd name="T45" fmla="*/ 240 h 393"/>
              <a:gd name="T46" fmla="*/ 120 w 377"/>
              <a:gd name="T47" fmla="*/ 208 h 393"/>
              <a:gd name="T48" fmla="*/ 160 w 377"/>
              <a:gd name="T49" fmla="*/ 200 h 393"/>
              <a:gd name="T50" fmla="*/ 184 w 377"/>
              <a:gd name="T51" fmla="*/ 216 h 393"/>
              <a:gd name="T52" fmla="*/ 184 w 377"/>
              <a:gd name="T53" fmla="*/ 224 h 393"/>
              <a:gd name="T54" fmla="*/ 192 w 377"/>
              <a:gd name="T55" fmla="*/ 224 h 393"/>
              <a:gd name="T56" fmla="*/ 168 w 377"/>
              <a:gd name="T57" fmla="*/ 280 h 393"/>
              <a:gd name="T58" fmla="*/ 152 w 377"/>
              <a:gd name="T59" fmla="*/ 280 h 393"/>
              <a:gd name="T60" fmla="*/ 160 w 377"/>
              <a:gd name="T61" fmla="*/ 312 h 393"/>
              <a:gd name="T62" fmla="*/ 152 w 377"/>
              <a:gd name="T63" fmla="*/ 320 h 393"/>
              <a:gd name="T64" fmla="*/ 168 w 377"/>
              <a:gd name="T65" fmla="*/ 320 h 393"/>
              <a:gd name="T66" fmla="*/ 136 w 377"/>
              <a:gd name="T67" fmla="*/ 376 h 393"/>
              <a:gd name="T68" fmla="*/ 144 w 377"/>
              <a:gd name="T69" fmla="*/ 392 h 393"/>
              <a:gd name="T70" fmla="*/ 160 w 377"/>
              <a:gd name="T71" fmla="*/ 376 h 393"/>
              <a:gd name="T72" fmla="*/ 168 w 377"/>
              <a:gd name="T73" fmla="*/ 352 h 393"/>
              <a:gd name="T74" fmla="*/ 184 w 377"/>
              <a:gd name="T75" fmla="*/ 352 h 393"/>
              <a:gd name="T76" fmla="*/ 200 w 377"/>
              <a:gd name="T77" fmla="*/ 336 h 393"/>
              <a:gd name="T78" fmla="*/ 200 w 377"/>
              <a:gd name="T79" fmla="*/ 312 h 393"/>
              <a:gd name="T80" fmla="*/ 256 w 377"/>
              <a:gd name="T81" fmla="*/ 280 h 393"/>
              <a:gd name="T82" fmla="*/ 304 w 377"/>
              <a:gd name="T83" fmla="*/ 264 h 393"/>
              <a:gd name="T84" fmla="*/ 312 w 377"/>
              <a:gd name="T85" fmla="*/ 224 h 393"/>
              <a:gd name="T86" fmla="*/ 344 w 377"/>
              <a:gd name="T87" fmla="*/ 200 h 393"/>
              <a:gd name="T88" fmla="*/ 368 w 377"/>
              <a:gd name="T89" fmla="*/ 192 h 393"/>
              <a:gd name="T90" fmla="*/ 376 w 377"/>
              <a:gd name="T91" fmla="*/ 1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7" h="393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/>
          <p:nvPr/>
        </p:nvSpPr>
        <p:spPr bwMode="gray">
          <a:xfrm>
            <a:off x="4811574" y="3381451"/>
            <a:ext cx="567404" cy="809289"/>
          </a:xfrm>
          <a:custGeom>
            <a:avLst/>
            <a:gdLst>
              <a:gd name="T0" fmla="*/ 320 w 353"/>
              <a:gd name="T1" fmla="*/ 160 h 537"/>
              <a:gd name="T2" fmla="*/ 296 w 353"/>
              <a:gd name="T3" fmla="*/ 96 h 537"/>
              <a:gd name="T4" fmla="*/ 248 w 353"/>
              <a:gd name="T5" fmla="*/ 88 h 537"/>
              <a:gd name="T6" fmla="*/ 224 w 353"/>
              <a:gd name="T7" fmla="*/ 0 h 537"/>
              <a:gd name="T8" fmla="*/ 176 w 353"/>
              <a:gd name="T9" fmla="*/ 64 h 537"/>
              <a:gd name="T10" fmla="*/ 136 w 353"/>
              <a:gd name="T11" fmla="*/ 80 h 537"/>
              <a:gd name="T12" fmla="*/ 80 w 353"/>
              <a:gd name="T13" fmla="*/ 104 h 537"/>
              <a:gd name="T14" fmla="*/ 32 w 353"/>
              <a:gd name="T15" fmla="*/ 72 h 537"/>
              <a:gd name="T16" fmla="*/ 8 w 353"/>
              <a:gd name="T17" fmla="*/ 120 h 537"/>
              <a:gd name="T18" fmla="*/ 56 w 353"/>
              <a:gd name="T19" fmla="*/ 200 h 537"/>
              <a:gd name="T20" fmla="*/ 24 w 353"/>
              <a:gd name="T21" fmla="*/ 232 h 537"/>
              <a:gd name="T22" fmla="*/ 64 w 353"/>
              <a:gd name="T23" fmla="*/ 272 h 537"/>
              <a:gd name="T24" fmla="*/ 32 w 353"/>
              <a:gd name="T25" fmla="*/ 288 h 537"/>
              <a:gd name="T26" fmla="*/ 16 w 353"/>
              <a:gd name="T27" fmla="*/ 328 h 537"/>
              <a:gd name="T28" fmla="*/ 32 w 353"/>
              <a:gd name="T29" fmla="*/ 400 h 537"/>
              <a:gd name="T30" fmla="*/ 24 w 353"/>
              <a:gd name="T31" fmla="*/ 512 h 537"/>
              <a:gd name="T32" fmla="*/ 88 w 353"/>
              <a:gd name="T33" fmla="*/ 528 h 537"/>
              <a:gd name="T34" fmla="*/ 112 w 353"/>
              <a:gd name="T35" fmla="*/ 512 h 537"/>
              <a:gd name="T36" fmla="*/ 152 w 353"/>
              <a:gd name="T37" fmla="*/ 424 h 537"/>
              <a:gd name="T38" fmla="*/ 232 w 353"/>
              <a:gd name="T39" fmla="*/ 376 h 537"/>
              <a:gd name="T40" fmla="*/ 240 w 353"/>
              <a:gd name="T41" fmla="*/ 344 h 537"/>
              <a:gd name="T42" fmla="*/ 192 w 353"/>
              <a:gd name="T43" fmla="*/ 320 h 537"/>
              <a:gd name="T44" fmla="*/ 184 w 353"/>
              <a:gd name="T45" fmla="*/ 288 h 537"/>
              <a:gd name="T46" fmla="*/ 160 w 353"/>
              <a:gd name="T47" fmla="*/ 264 h 537"/>
              <a:gd name="T48" fmla="*/ 104 w 353"/>
              <a:gd name="T49" fmla="*/ 256 h 537"/>
              <a:gd name="T50" fmla="*/ 136 w 353"/>
              <a:gd name="T51" fmla="*/ 168 h 537"/>
              <a:gd name="T52" fmla="*/ 160 w 353"/>
              <a:gd name="T53" fmla="*/ 136 h 537"/>
              <a:gd name="T54" fmla="*/ 192 w 353"/>
              <a:gd name="T55" fmla="*/ 152 h 537"/>
              <a:gd name="T56" fmla="*/ 208 w 353"/>
              <a:gd name="T57" fmla="*/ 184 h 537"/>
              <a:gd name="T58" fmla="*/ 224 w 353"/>
              <a:gd name="T59" fmla="*/ 200 h 537"/>
              <a:gd name="T60" fmla="*/ 256 w 353"/>
              <a:gd name="T61" fmla="*/ 256 h 537"/>
              <a:gd name="T62" fmla="*/ 272 w 353"/>
              <a:gd name="T63" fmla="*/ 288 h 537"/>
              <a:gd name="T64" fmla="*/ 328 w 353"/>
              <a:gd name="T65" fmla="*/ 21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3" h="537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/>
          <p:nvPr/>
        </p:nvSpPr>
        <p:spPr bwMode="gray">
          <a:xfrm>
            <a:off x="4976564" y="3586833"/>
            <a:ext cx="182428" cy="193141"/>
          </a:xfrm>
          <a:custGeom>
            <a:avLst/>
            <a:gdLst>
              <a:gd name="T0" fmla="*/ 112 w 113"/>
              <a:gd name="T1" fmla="*/ 64 h 129"/>
              <a:gd name="T2" fmla="*/ 96 w 113"/>
              <a:gd name="T3" fmla="*/ 40 h 129"/>
              <a:gd name="T4" fmla="*/ 112 w 113"/>
              <a:gd name="T5" fmla="*/ 16 h 129"/>
              <a:gd name="T6" fmla="*/ 80 w 113"/>
              <a:gd name="T7" fmla="*/ 16 h 129"/>
              <a:gd name="T8" fmla="*/ 72 w 113"/>
              <a:gd name="T9" fmla="*/ 0 h 129"/>
              <a:gd name="T10" fmla="*/ 56 w 113"/>
              <a:gd name="T11" fmla="*/ 0 h 129"/>
              <a:gd name="T12" fmla="*/ 48 w 113"/>
              <a:gd name="T13" fmla="*/ 32 h 129"/>
              <a:gd name="T14" fmla="*/ 32 w 113"/>
              <a:gd name="T15" fmla="*/ 32 h 129"/>
              <a:gd name="T16" fmla="*/ 0 w 113"/>
              <a:gd name="T17" fmla="*/ 88 h 129"/>
              <a:gd name="T18" fmla="*/ 0 w 113"/>
              <a:gd name="T19" fmla="*/ 120 h 129"/>
              <a:gd name="T20" fmla="*/ 32 w 113"/>
              <a:gd name="T21" fmla="*/ 120 h 129"/>
              <a:gd name="T22" fmla="*/ 48 w 113"/>
              <a:gd name="T23" fmla="*/ 128 h 129"/>
              <a:gd name="T24" fmla="*/ 80 w 113"/>
              <a:gd name="T25" fmla="*/ 112 h 129"/>
              <a:gd name="T26" fmla="*/ 80 w 113"/>
              <a:gd name="T27" fmla="*/ 96 h 129"/>
              <a:gd name="T28" fmla="*/ 72 w 113"/>
              <a:gd name="T29" fmla="*/ 80 h 129"/>
              <a:gd name="T30" fmla="*/ 96 w 113"/>
              <a:gd name="T31" fmla="*/ 80 h 129"/>
              <a:gd name="T32" fmla="*/ 112 w 113"/>
              <a:gd name="T3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/>
          <p:nvPr/>
        </p:nvSpPr>
        <p:spPr bwMode="gray">
          <a:xfrm>
            <a:off x="5093264" y="3682044"/>
            <a:ext cx="143528" cy="182260"/>
          </a:xfrm>
          <a:custGeom>
            <a:avLst/>
            <a:gdLst>
              <a:gd name="T0" fmla="*/ 88 w 89"/>
              <a:gd name="T1" fmla="*/ 80 h 121"/>
              <a:gd name="T2" fmla="*/ 80 w 89"/>
              <a:gd name="T3" fmla="*/ 56 h 121"/>
              <a:gd name="T4" fmla="*/ 56 w 89"/>
              <a:gd name="T5" fmla="*/ 40 h 121"/>
              <a:gd name="T6" fmla="*/ 48 w 89"/>
              <a:gd name="T7" fmla="*/ 8 h 121"/>
              <a:gd name="T8" fmla="*/ 32 w 89"/>
              <a:gd name="T9" fmla="*/ 0 h 121"/>
              <a:gd name="T10" fmla="*/ 24 w 89"/>
              <a:gd name="T11" fmla="*/ 8 h 121"/>
              <a:gd name="T12" fmla="*/ 32 w 89"/>
              <a:gd name="T13" fmla="*/ 48 h 121"/>
              <a:gd name="T14" fmla="*/ 8 w 89"/>
              <a:gd name="T15" fmla="*/ 48 h 121"/>
              <a:gd name="T16" fmla="*/ 0 w 89"/>
              <a:gd name="T17" fmla="*/ 112 h 121"/>
              <a:gd name="T18" fmla="*/ 16 w 89"/>
              <a:gd name="T19" fmla="*/ 120 h 121"/>
              <a:gd name="T20" fmla="*/ 56 w 89"/>
              <a:gd name="T21" fmla="*/ 112 h 121"/>
              <a:gd name="T22" fmla="*/ 56 w 89"/>
              <a:gd name="T23" fmla="*/ 80 h 121"/>
              <a:gd name="T24" fmla="*/ 88 w 89"/>
              <a:gd name="T25" fmla="*/ 8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" h="121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/>
          <p:nvPr/>
        </p:nvSpPr>
        <p:spPr bwMode="gray">
          <a:xfrm>
            <a:off x="5093264" y="3694286"/>
            <a:ext cx="54997" cy="61206"/>
          </a:xfrm>
          <a:custGeom>
            <a:avLst/>
            <a:gdLst>
              <a:gd name="T0" fmla="*/ 32 w 33"/>
              <a:gd name="T1" fmla="*/ 40 h 41"/>
              <a:gd name="T2" fmla="*/ 8 w 33"/>
              <a:gd name="T3" fmla="*/ 40 h 41"/>
              <a:gd name="T4" fmla="*/ 8 w 33"/>
              <a:gd name="T5" fmla="*/ 24 h 41"/>
              <a:gd name="T6" fmla="*/ 0 w 33"/>
              <a:gd name="T7" fmla="*/ 0 h 41"/>
              <a:gd name="T8" fmla="*/ 24 w 33"/>
              <a:gd name="T9" fmla="*/ 8 h 41"/>
              <a:gd name="T10" fmla="*/ 32 w 33"/>
              <a:gd name="T11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41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/>
          <p:nvPr/>
        </p:nvSpPr>
        <p:spPr bwMode="gray">
          <a:xfrm>
            <a:off x="4964491" y="3911910"/>
            <a:ext cx="698859" cy="436608"/>
          </a:xfrm>
          <a:custGeom>
            <a:avLst/>
            <a:gdLst>
              <a:gd name="T0" fmla="*/ 152 w 433"/>
              <a:gd name="T1" fmla="*/ 8 h 289"/>
              <a:gd name="T2" fmla="*/ 136 w 433"/>
              <a:gd name="T3" fmla="*/ 24 h 289"/>
              <a:gd name="T4" fmla="*/ 96 w 433"/>
              <a:gd name="T5" fmla="*/ 32 h 289"/>
              <a:gd name="T6" fmla="*/ 56 w 433"/>
              <a:gd name="T7" fmla="*/ 72 h 289"/>
              <a:gd name="T8" fmla="*/ 16 w 433"/>
              <a:gd name="T9" fmla="*/ 128 h 289"/>
              <a:gd name="T10" fmla="*/ 16 w 433"/>
              <a:gd name="T11" fmla="*/ 160 h 289"/>
              <a:gd name="T12" fmla="*/ 32 w 433"/>
              <a:gd name="T13" fmla="*/ 184 h 289"/>
              <a:gd name="T14" fmla="*/ 48 w 433"/>
              <a:gd name="T15" fmla="*/ 176 h 289"/>
              <a:gd name="T16" fmla="*/ 64 w 433"/>
              <a:gd name="T17" fmla="*/ 176 h 289"/>
              <a:gd name="T18" fmla="*/ 8 w 433"/>
              <a:gd name="T19" fmla="*/ 224 h 289"/>
              <a:gd name="T20" fmla="*/ 0 w 433"/>
              <a:gd name="T21" fmla="*/ 248 h 289"/>
              <a:gd name="T22" fmla="*/ 16 w 433"/>
              <a:gd name="T23" fmla="*/ 256 h 289"/>
              <a:gd name="T24" fmla="*/ 48 w 433"/>
              <a:gd name="T25" fmla="*/ 288 h 289"/>
              <a:gd name="T26" fmla="*/ 80 w 433"/>
              <a:gd name="T27" fmla="*/ 288 h 289"/>
              <a:gd name="T28" fmla="*/ 96 w 433"/>
              <a:gd name="T29" fmla="*/ 272 h 289"/>
              <a:gd name="T30" fmla="*/ 96 w 433"/>
              <a:gd name="T31" fmla="*/ 256 h 289"/>
              <a:gd name="T32" fmla="*/ 112 w 433"/>
              <a:gd name="T33" fmla="*/ 264 h 289"/>
              <a:gd name="T34" fmla="*/ 120 w 433"/>
              <a:gd name="T35" fmla="*/ 272 h 289"/>
              <a:gd name="T36" fmla="*/ 152 w 433"/>
              <a:gd name="T37" fmla="*/ 288 h 289"/>
              <a:gd name="T38" fmla="*/ 168 w 433"/>
              <a:gd name="T39" fmla="*/ 272 h 289"/>
              <a:gd name="T40" fmla="*/ 192 w 433"/>
              <a:gd name="T41" fmla="*/ 272 h 289"/>
              <a:gd name="T42" fmla="*/ 192 w 433"/>
              <a:gd name="T43" fmla="*/ 288 h 289"/>
              <a:gd name="T44" fmla="*/ 208 w 433"/>
              <a:gd name="T45" fmla="*/ 280 h 289"/>
              <a:gd name="T46" fmla="*/ 240 w 433"/>
              <a:gd name="T47" fmla="*/ 232 h 289"/>
              <a:gd name="T48" fmla="*/ 256 w 433"/>
              <a:gd name="T49" fmla="*/ 232 h 289"/>
              <a:gd name="T50" fmla="*/ 296 w 433"/>
              <a:gd name="T51" fmla="*/ 168 h 289"/>
              <a:gd name="T52" fmla="*/ 296 w 433"/>
              <a:gd name="T53" fmla="*/ 144 h 289"/>
              <a:gd name="T54" fmla="*/ 304 w 433"/>
              <a:gd name="T55" fmla="*/ 136 h 289"/>
              <a:gd name="T56" fmla="*/ 312 w 433"/>
              <a:gd name="T57" fmla="*/ 152 h 289"/>
              <a:gd name="T58" fmla="*/ 344 w 433"/>
              <a:gd name="T59" fmla="*/ 96 h 289"/>
              <a:gd name="T60" fmla="*/ 376 w 433"/>
              <a:gd name="T61" fmla="*/ 80 h 289"/>
              <a:gd name="T62" fmla="*/ 376 w 433"/>
              <a:gd name="T63" fmla="*/ 88 h 289"/>
              <a:gd name="T64" fmla="*/ 400 w 433"/>
              <a:gd name="T65" fmla="*/ 64 h 289"/>
              <a:gd name="T66" fmla="*/ 416 w 433"/>
              <a:gd name="T67" fmla="*/ 72 h 289"/>
              <a:gd name="T68" fmla="*/ 432 w 433"/>
              <a:gd name="T69" fmla="*/ 24 h 289"/>
              <a:gd name="T70" fmla="*/ 424 w 433"/>
              <a:gd name="T71" fmla="*/ 16 h 289"/>
              <a:gd name="T72" fmla="*/ 400 w 433"/>
              <a:gd name="T73" fmla="*/ 16 h 289"/>
              <a:gd name="T74" fmla="*/ 384 w 433"/>
              <a:gd name="T75" fmla="*/ 24 h 289"/>
              <a:gd name="T76" fmla="*/ 344 w 433"/>
              <a:gd name="T77" fmla="*/ 24 h 289"/>
              <a:gd name="T78" fmla="*/ 328 w 433"/>
              <a:gd name="T79" fmla="*/ 0 h 289"/>
              <a:gd name="T80" fmla="*/ 272 w 433"/>
              <a:gd name="T81" fmla="*/ 40 h 289"/>
              <a:gd name="T82" fmla="*/ 264 w 433"/>
              <a:gd name="T83" fmla="*/ 64 h 289"/>
              <a:gd name="T84" fmla="*/ 248 w 433"/>
              <a:gd name="T85" fmla="*/ 64 h 289"/>
              <a:gd name="T86" fmla="*/ 200 w 433"/>
              <a:gd name="T87" fmla="*/ 64 h 289"/>
              <a:gd name="T88" fmla="*/ 200 w 433"/>
              <a:gd name="T89" fmla="*/ 48 h 289"/>
              <a:gd name="T90" fmla="*/ 216 w 433"/>
              <a:gd name="T91" fmla="*/ 32 h 289"/>
              <a:gd name="T92" fmla="*/ 200 w 433"/>
              <a:gd name="T93" fmla="*/ 0 h 289"/>
              <a:gd name="T94" fmla="*/ 176 w 433"/>
              <a:gd name="T95" fmla="*/ 0 h 289"/>
              <a:gd name="T96" fmla="*/ 168 w 433"/>
              <a:gd name="T97" fmla="*/ 0 h 289"/>
              <a:gd name="T98" fmla="*/ 160 w 433"/>
              <a:gd name="T99" fmla="*/ 16 h 289"/>
              <a:gd name="T100" fmla="*/ 152 w 433"/>
              <a:gd name="T101" fmla="*/ 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/>
          <p:nvPr/>
        </p:nvSpPr>
        <p:spPr bwMode="gray">
          <a:xfrm>
            <a:off x="5108019" y="4261468"/>
            <a:ext cx="579476" cy="482854"/>
          </a:xfrm>
          <a:custGeom>
            <a:avLst/>
            <a:gdLst>
              <a:gd name="T0" fmla="*/ 168 w 361"/>
              <a:gd name="T1" fmla="*/ 0 h 321"/>
              <a:gd name="T2" fmla="*/ 152 w 361"/>
              <a:gd name="T3" fmla="*/ 0 h 321"/>
              <a:gd name="T4" fmla="*/ 120 w 361"/>
              <a:gd name="T5" fmla="*/ 48 h 321"/>
              <a:gd name="T6" fmla="*/ 96 w 361"/>
              <a:gd name="T7" fmla="*/ 56 h 321"/>
              <a:gd name="T8" fmla="*/ 96 w 361"/>
              <a:gd name="T9" fmla="*/ 40 h 321"/>
              <a:gd name="T10" fmla="*/ 80 w 361"/>
              <a:gd name="T11" fmla="*/ 40 h 321"/>
              <a:gd name="T12" fmla="*/ 64 w 361"/>
              <a:gd name="T13" fmla="*/ 56 h 321"/>
              <a:gd name="T14" fmla="*/ 32 w 361"/>
              <a:gd name="T15" fmla="*/ 40 h 321"/>
              <a:gd name="T16" fmla="*/ 24 w 361"/>
              <a:gd name="T17" fmla="*/ 32 h 321"/>
              <a:gd name="T18" fmla="*/ 8 w 361"/>
              <a:gd name="T19" fmla="*/ 24 h 321"/>
              <a:gd name="T20" fmla="*/ 8 w 361"/>
              <a:gd name="T21" fmla="*/ 40 h 321"/>
              <a:gd name="T22" fmla="*/ 0 w 361"/>
              <a:gd name="T23" fmla="*/ 48 h 321"/>
              <a:gd name="T24" fmla="*/ 32 w 361"/>
              <a:gd name="T25" fmla="*/ 56 h 321"/>
              <a:gd name="T26" fmla="*/ 40 w 361"/>
              <a:gd name="T27" fmla="*/ 80 h 321"/>
              <a:gd name="T28" fmla="*/ 56 w 361"/>
              <a:gd name="T29" fmla="*/ 80 h 321"/>
              <a:gd name="T30" fmla="*/ 80 w 361"/>
              <a:gd name="T31" fmla="*/ 112 h 321"/>
              <a:gd name="T32" fmla="*/ 104 w 361"/>
              <a:gd name="T33" fmla="*/ 104 h 321"/>
              <a:gd name="T34" fmla="*/ 104 w 361"/>
              <a:gd name="T35" fmla="*/ 144 h 321"/>
              <a:gd name="T36" fmla="*/ 136 w 361"/>
              <a:gd name="T37" fmla="*/ 184 h 321"/>
              <a:gd name="T38" fmla="*/ 152 w 361"/>
              <a:gd name="T39" fmla="*/ 184 h 321"/>
              <a:gd name="T40" fmla="*/ 160 w 361"/>
              <a:gd name="T41" fmla="*/ 168 h 321"/>
              <a:gd name="T42" fmla="*/ 184 w 361"/>
              <a:gd name="T43" fmla="*/ 192 h 321"/>
              <a:gd name="T44" fmla="*/ 168 w 361"/>
              <a:gd name="T45" fmla="*/ 208 h 321"/>
              <a:gd name="T46" fmla="*/ 160 w 361"/>
              <a:gd name="T47" fmla="*/ 200 h 321"/>
              <a:gd name="T48" fmla="*/ 144 w 361"/>
              <a:gd name="T49" fmla="*/ 192 h 321"/>
              <a:gd name="T50" fmla="*/ 144 w 361"/>
              <a:gd name="T51" fmla="*/ 224 h 321"/>
              <a:gd name="T52" fmla="*/ 136 w 361"/>
              <a:gd name="T53" fmla="*/ 240 h 321"/>
              <a:gd name="T54" fmla="*/ 160 w 361"/>
              <a:gd name="T55" fmla="*/ 272 h 321"/>
              <a:gd name="T56" fmla="*/ 160 w 361"/>
              <a:gd name="T57" fmla="*/ 296 h 321"/>
              <a:gd name="T58" fmla="*/ 200 w 361"/>
              <a:gd name="T59" fmla="*/ 296 h 321"/>
              <a:gd name="T60" fmla="*/ 216 w 361"/>
              <a:gd name="T61" fmla="*/ 312 h 321"/>
              <a:gd name="T62" fmla="*/ 240 w 361"/>
              <a:gd name="T63" fmla="*/ 304 h 321"/>
              <a:gd name="T64" fmla="*/ 272 w 361"/>
              <a:gd name="T65" fmla="*/ 320 h 321"/>
              <a:gd name="T66" fmla="*/ 296 w 361"/>
              <a:gd name="T67" fmla="*/ 296 h 321"/>
              <a:gd name="T68" fmla="*/ 320 w 361"/>
              <a:gd name="T69" fmla="*/ 256 h 321"/>
              <a:gd name="T70" fmla="*/ 288 w 361"/>
              <a:gd name="T71" fmla="*/ 240 h 321"/>
              <a:gd name="T72" fmla="*/ 320 w 361"/>
              <a:gd name="T73" fmla="*/ 232 h 321"/>
              <a:gd name="T74" fmla="*/ 328 w 361"/>
              <a:gd name="T75" fmla="*/ 240 h 321"/>
              <a:gd name="T76" fmla="*/ 360 w 361"/>
              <a:gd name="T77" fmla="*/ 232 h 321"/>
              <a:gd name="T78" fmla="*/ 360 w 361"/>
              <a:gd name="T79" fmla="*/ 224 h 321"/>
              <a:gd name="T80" fmla="*/ 320 w 361"/>
              <a:gd name="T81" fmla="*/ 200 h 321"/>
              <a:gd name="T82" fmla="*/ 320 w 361"/>
              <a:gd name="T83" fmla="*/ 184 h 321"/>
              <a:gd name="T84" fmla="*/ 304 w 361"/>
              <a:gd name="T85" fmla="*/ 176 h 321"/>
              <a:gd name="T86" fmla="*/ 288 w 361"/>
              <a:gd name="T87" fmla="*/ 168 h 321"/>
              <a:gd name="T88" fmla="*/ 272 w 361"/>
              <a:gd name="T89" fmla="*/ 128 h 321"/>
              <a:gd name="T90" fmla="*/ 232 w 361"/>
              <a:gd name="T91" fmla="*/ 64 h 321"/>
              <a:gd name="T92" fmla="*/ 232 w 361"/>
              <a:gd name="T93" fmla="*/ 40 h 321"/>
              <a:gd name="T94" fmla="*/ 192 w 361"/>
              <a:gd name="T95" fmla="*/ 32 h 321"/>
              <a:gd name="T96" fmla="*/ 176 w 361"/>
              <a:gd name="T97" fmla="*/ 24 h 321"/>
              <a:gd name="T98" fmla="*/ 168 w 361"/>
              <a:gd name="T9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61" h="32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/>
          <p:nvPr/>
        </p:nvSpPr>
        <p:spPr bwMode="invGray">
          <a:xfrm>
            <a:off x="5584208" y="4647750"/>
            <a:ext cx="103287" cy="82970"/>
          </a:xfrm>
          <a:custGeom>
            <a:avLst/>
            <a:gdLst>
              <a:gd name="T0" fmla="*/ 24 w 65"/>
              <a:gd name="T1" fmla="*/ 0 h 57"/>
              <a:gd name="T2" fmla="*/ 0 w 65"/>
              <a:gd name="T3" fmla="*/ 40 h 57"/>
              <a:gd name="T4" fmla="*/ 24 w 65"/>
              <a:gd name="T5" fmla="*/ 56 h 57"/>
              <a:gd name="T6" fmla="*/ 64 w 65"/>
              <a:gd name="T7" fmla="*/ 40 h 57"/>
              <a:gd name="T8" fmla="*/ 64 w 65"/>
              <a:gd name="T9" fmla="*/ 24 h 57"/>
              <a:gd name="T10" fmla="*/ 24 w 65"/>
              <a:gd name="T11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57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/>
          <p:nvPr/>
        </p:nvSpPr>
        <p:spPr bwMode="gray">
          <a:xfrm>
            <a:off x="5326663" y="4706237"/>
            <a:ext cx="386317" cy="447489"/>
          </a:xfrm>
          <a:custGeom>
            <a:avLst/>
            <a:gdLst>
              <a:gd name="T0" fmla="*/ 184 w 241"/>
              <a:gd name="T1" fmla="*/ 16 h 297"/>
              <a:gd name="T2" fmla="*/ 160 w 241"/>
              <a:gd name="T3" fmla="*/ 0 h 297"/>
              <a:gd name="T4" fmla="*/ 136 w 241"/>
              <a:gd name="T5" fmla="*/ 24 h 297"/>
              <a:gd name="T6" fmla="*/ 104 w 241"/>
              <a:gd name="T7" fmla="*/ 8 h 297"/>
              <a:gd name="T8" fmla="*/ 80 w 241"/>
              <a:gd name="T9" fmla="*/ 16 h 297"/>
              <a:gd name="T10" fmla="*/ 72 w 241"/>
              <a:gd name="T11" fmla="*/ 32 h 297"/>
              <a:gd name="T12" fmla="*/ 64 w 241"/>
              <a:gd name="T13" fmla="*/ 48 h 297"/>
              <a:gd name="T14" fmla="*/ 72 w 241"/>
              <a:gd name="T15" fmla="*/ 72 h 297"/>
              <a:gd name="T16" fmla="*/ 56 w 241"/>
              <a:gd name="T17" fmla="*/ 72 h 297"/>
              <a:gd name="T18" fmla="*/ 48 w 241"/>
              <a:gd name="T19" fmla="*/ 64 h 297"/>
              <a:gd name="T20" fmla="*/ 40 w 241"/>
              <a:gd name="T21" fmla="*/ 64 h 297"/>
              <a:gd name="T22" fmla="*/ 40 w 241"/>
              <a:gd name="T23" fmla="*/ 80 h 297"/>
              <a:gd name="T24" fmla="*/ 40 w 241"/>
              <a:gd name="T25" fmla="*/ 96 h 297"/>
              <a:gd name="T26" fmla="*/ 40 w 241"/>
              <a:gd name="T27" fmla="*/ 96 h 297"/>
              <a:gd name="T28" fmla="*/ 40 w 241"/>
              <a:gd name="T29" fmla="*/ 112 h 297"/>
              <a:gd name="T30" fmla="*/ 8 w 241"/>
              <a:gd name="T31" fmla="*/ 136 h 297"/>
              <a:gd name="T32" fmla="*/ 0 w 241"/>
              <a:gd name="T33" fmla="*/ 144 h 297"/>
              <a:gd name="T34" fmla="*/ 0 w 241"/>
              <a:gd name="T35" fmla="*/ 176 h 297"/>
              <a:gd name="T36" fmla="*/ 24 w 241"/>
              <a:gd name="T37" fmla="*/ 192 h 297"/>
              <a:gd name="T38" fmla="*/ 24 w 241"/>
              <a:gd name="T39" fmla="*/ 232 h 297"/>
              <a:gd name="T40" fmla="*/ 48 w 241"/>
              <a:gd name="T41" fmla="*/ 232 h 297"/>
              <a:gd name="T42" fmla="*/ 48 w 241"/>
              <a:gd name="T43" fmla="*/ 248 h 297"/>
              <a:gd name="T44" fmla="*/ 56 w 241"/>
              <a:gd name="T45" fmla="*/ 264 h 297"/>
              <a:gd name="T46" fmla="*/ 64 w 241"/>
              <a:gd name="T47" fmla="*/ 288 h 297"/>
              <a:gd name="T48" fmla="*/ 88 w 241"/>
              <a:gd name="T49" fmla="*/ 288 h 297"/>
              <a:gd name="T50" fmla="*/ 104 w 241"/>
              <a:gd name="T51" fmla="*/ 264 h 297"/>
              <a:gd name="T52" fmla="*/ 112 w 241"/>
              <a:gd name="T53" fmla="*/ 264 h 297"/>
              <a:gd name="T54" fmla="*/ 112 w 241"/>
              <a:gd name="T55" fmla="*/ 280 h 297"/>
              <a:gd name="T56" fmla="*/ 120 w 241"/>
              <a:gd name="T57" fmla="*/ 288 h 297"/>
              <a:gd name="T58" fmla="*/ 136 w 241"/>
              <a:gd name="T59" fmla="*/ 288 h 297"/>
              <a:gd name="T60" fmla="*/ 136 w 241"/>
              <a:gd name="T61" fmla="*/ 280 h 297"/>
              <a:gd name="T62" fmla="*/ 152 w 241"/>
              <a:gd name="T63" fmla="*/ 280 h 297"/>
              <a:gd name="T64" fmla="*/ 152 w 241"/>
              <a:gd name="T65" fmla="*/ 288 h 297"/>
              <a:gd name="T66" fmla="*/ 160 w 241"/>
              <a:gd name="T67" fmla="*/ 296 h 297"/>
              <a:gd name="T68" fmla="*/ 176 w 241"/>
              <a:gd name="T69" fmla="*/ 288 h 297"/>
              <a:gd name="T70" fmla="*/ 184 w 241"/>
              <a:gd name="T71" fmla="*/ 256 h 297"/>
              <a:gd name="T72" fmla="*/ 184 w 241"/>
              <a:gd name="T73" fmla="*/ 224 h 297"/>
              <a:gd name="T74" fmla="*/ 200 w 241"/>
              <a:gd name="T75" fmla="*/ 224 h 297"/>
              <a:gd name="T76" fmla="*/ 200 w 241"/>
              <a:gd name="T77" fmla="*/ 216 h 297"/>
              <a:gd name="T78" fmla="*/ 200 w 241"/>
              <a:gd name="T79" fmla="*/ 200 h 297"/>
              <a:gd name="T80" fmla="*/ 216 w 241"/>
              <a:gd name="T81" fmla="*/ 216 h 297"/>
              <a:gd name="T82" fmla="*/ 232 w 241"/>
              <a:gd name="T83" fmla="*/ 192 h 297"/>
              <a:gd name="T84" fmla="*/ 216 w 241"/>
              <a:gd name="T85" fmla="*/ 176 h 297"/>
              <a:gd name="T86" fmla="*/ 216 w 241"/>
              <a:gd name="T87" fmla="*/ 168 h 297"/>
              <a:gd name="T88" fmla="*/ 232 w 241"/>
              <a:gd name="T89" fmla="*/ 160 h 297"/>
              <a:gd name="T90" fmla="*/ 224 w 241"/>
              <a:gd name="T91" fmla="*/ 136 h 297"/>
              <a:gd name="T92" fmla="*/ 216 w 241"/>
              <a:gd name="T93" fmla="*/ 128 h 297"/>
              <a:gd name="T94" fmla="*/ 240 w 241"/>
              <a:gd name="T95" fmla="*/ 136 h 297"/>
              <a:gd name="T96" fmla="*/ 240 w 241"/>
              <a:gd name="T97" fmla="*/ 104 h 297"/>
              <a:gd name="T98" fmla="*/ 216 w 241"/>
              <a:gd name="T99" fmla="*/ 120 h 297"/>
              <a:gd name="T100" fmla="*/ 240 w 241"/>
              <a:gd name="T101" fmla="*/ 80 h 297"/>
              <a:gd name="T102" fmla="*/ 200 w 241"/>
              <a:gd name="T103" fmla="*/ 56 h 297"/>
              <a:gd name="T104" fmla="*/ 176 w 241"/>
              <a:gd name="T105" fmla="*/ 56 h 297"/>
              <a:gd name="T106" fmla="*/ 160 w 241"/>
              <a:gd name="T107" fmla="*/ 72 h 297"/>
              <a:gd name="T108" fmla="*/ 152 w 241"/>
              <a:gd name="T109" fmla="*/ 48 h 297"/>
              <a:gd name="T110" fmla="*/ 160 w 241"/>
              <a:gd name="T111" fmla="*/ 40 h 297"/>
              <a:gd name="T112" fmla="*/ 184 w 241"/>
              <a:gd name="T113" fmla="*/ 16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1" h="297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/>
          <p:nvPr/>
        </p:nvSpPr>
        <p:spPr bwMode="gray">
          <a:xfrm>
            <a:off x="5132164" y="5057156"/>
            <a:ext cx="439972" cy="556301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/>
          <p:nvPr/>
        </p:nvSpPr>
        <p:spPr bwMode="gray">
          <a:xfrm>
            <a:off x="4461474" y="5406714"/>
            <a:ext cx="814217" cy="579424"/>
          </a:xfrm>
          <a:custGeom>
            <a:avLst/>
            <a:gdLst>
              <a:gd name="T0" fmla="*/ 496 w 505"/>
              <a:gd name="T1" fmla="*/ 96 h 385"/>
              <a:gd name="T2" fmla="*/ 424 w 505"/>
              <a:gd name="T3" fmla="*/ 40 h 385"/>
              <a:gd name="T4" fmla="*/ 408 w 505"/>
              <a:gd name="T5" fmla="*/ 56 h 385"/>
              <a:gd name="T6" fmla="*/ 376 w 505"/>
              <a:gd name="T7" fmla="*/ 40 h 385"/>
              <a:gd name="T8" fmla="*/ 312 w 505"/>
              <a:gd name="T9" fmla="*/ 56 h 385"/>
              <a:gd name="T10" fmla="*/ 312 w 505"/>
              <a:gd name="T11" fmla="*/ 0 h 385"/>
              <a:gd name="T12" fmla="*/ 280 w 505"/>
              <a:gd name="T13" fmla="*/ 0 h 385"/>
              <a:gd name="T14" fmla="*/ 216 w 505"/>
              <a:gd name="T15" fmla="*/ 8 h 385"/>
              <a:gd name="T16" fmla="*/ 208 w 505"/>
              <a:gd name="T17" fmla="*/ 40 h 385"/>
              <a:gd name="T18" fmla="*/ 168 w 505"/>
              <a:gd name="T19" fmla="*/ 24 h 385"/>
              <a:gd name="T20" fmla="*/ 144 w 505"/>
              <a:gd name="T21" fmla="*/ 48 h 385"/>
              <a:gd name="T22" fmla="*/ 152 w 505"/>
              <a:gd name="T23" fmla="*/ 88 h 385"/>
              <a:gd name="T24" fmla="*/ 144 w 505"/>
              <a:gd name="T25" fmla="*/ 112 h 385"/>
              <a:gd name="T26" fmla="*/ 112 w 505"/>
              <a:gd name="T27" fmla="*/ 168 h 385"/>
              <a:gd name="T28" fmla="*/ 72 w 505"/>
              <a:gd name="T29" fmla="*/ 224 h 385"/>
              <a:gd name="T30" fmla="*/ 32 w 505"/>
              <a:gd name="T31" fmla="*/ 272 h 385"/>
              <a:gd name="T32" fmla="*/ 0 w 505"/>
              <a:gd name="T33" fmla="*/ 296 h 385"/>
              <a:gd name="T34" fmla="*/ 8 w 505"/>
              <a:gd name="T35" fmla="*/ 312 h 385"/>
              <a:gd name="T36" fmla="*/ 16 w 505"/>
              <a:gd name="T37" fmla="*/ 360 h 385"/>
              <a:gd name="T38" fmla="*/ 56 w 505"/>
              <a:gd name="T39" fmla="*/ 384 h 385"/>
              <a:gd name="T40" fmla="*/ 40 w 505"/>
              <a:gd name="T41" fmla="*/ 344 h 385"/>
              <a:gd name="T42" fmla="*/ 80 w 505"/>
              <a:gd name="T43" fmla="*/ 304 h 385"/>
              <a:gd name="T44" fmla="*/ 152 w 505"/>
              <a:gd name="T45" fmla="*/ 280 h 385"/>
              <a:gd name="T46" fmla="*/ 192 w 505"/>
              <a:gd name="T47" fmla="*/ 296 h 385"/>
              <a:gd name="T48" fmla="*/ 240 w 505"/>
              <a:gd name="T49" fmla="*/ 248 h 385"/>
              <a:gd name="T50" fmla="*/ 264 w 505"/>
              <a:gd name="T51" fmla="*/ 240 h 385"/>
              <a:gd name="T52" fmla="*/ 264 w 505"/>
              <a:gd name="T53" fmla="*/ 216 h 385"/>
              <a:gd name="T54" fmla="*/ 280 w 505"/>
              <a:gd name="T55" fmla="*/ 208 h 385"/>
              <a:gd name="T56" fmla="*/ 336 w 505"/>
              <a:gd name="T57" fmla="*/ 232 h 385"/>
              <a:gd name="T58" fmla="*/ 336 w 505"/>
              <a:gd name="T59" fmla="*/ 200 h 385"/>
              <a:gd name="T60" fmla="*/ 376 w 505"/>
              <a:gd name="T61" fmla="*/ 192 h 385"/>
              <a:gd name="T62" fmla="*/ 392 w 505"/>
              <a:gd name="T63" fmla="*/ 200 h 385"/>
              <a:gd name="T64" fmla="*/ 400 w 505"/>
              <a:gd name="T65" fmla="*/ 184 h 385"/>
              <a:gd name="T66" fmla="*/ 448 w 505"/>
              <a:gd name="T67" fmla="*/ 176 h 385"/>
              <a:gd name="T68" fmla="*/ 480 w 505"/>
              <a:gd name="T69" fmla="*/ 13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/>
          <p:nvPr/>
        </p:nvSpPr>
        <p:spPr bwMode="gray">
          <a:xfrm>
            <a:off x="3919557" y="5297902"/>
            <a:ext cx="802145" cy="579424"/>
          </a:xfrm>
          <a:custGeom>
            <a:avLst/>
            <a:gdLst>
              <a:gd name="T0" fmla="*/ 344 w 497"/>
              <a:gd name="T1" fmla="*/ 344 h 385"/>
              <a:gd name="T2" fmla="*/ 416 w 497"/>
              <a:gd name="T3" fmla="*/ 296 h 385"/>
              <a:gd name="T4" fmla="*/ 448 w 497"/>
              <a:gd name="T5" fmla="*/ 240 h 385"/>
              <a:gd name="T6" fmla="*/ 480 w 497"/>
              <a:gd name="T7" fmla="*/ 184 h 385"/>
              <a:gd name="T8" fmla="*/ 496 w 497"/>
              <a:gd name="T9" fmla="*/ 160 h 385"/>
              <a:gd name="T10" fmla="*/ 480 w 497"/>
              <a:gd name="T11" fmla="*/ 128 h 385"/>
              <a:gd name="T12" fmla="*/ 456 w 497"/>
              <a:gd name="T13" fmla="*/ 96 h 385"/>
              <a:gd name="T14" fmla="*/ 440 w 497"/>
              <a:gd name="T15" fmla="*/ 112 h 385"/>
              <a:gd name="T16" fmla="*/ 424 w 497"/>
              <a:gd name="T17" fmla="*/ 104 h 385"/>
              <a:gd name="T18" fmla="*/ 440 w 497"/>
              <a:gd name="T19" fmla="*/ 56 h 385"/>
              <a:gd name="T20" fmla="*/ 440 w 497"/>
              <a:gd name="T21" fmla="*/ 16 h 385"/>
              <a:gd name="T22" fmla="*/ 408 w 497"/>
              <a:gd name="T23" fmla="*/ 8 h 385"/>
              <a:gd name="T24" fmla="*/ 376 w 497"/>
              <a:gd name="T25" fmla="*/ 24 h 385"/>
              <a:gd name="T26" fmla="*/ 360 w 497"/>
              <a:gd name="T27" fmla="*/ 24 h 385"/>
              <a:gd name="T28" fmla="*/ 320 w 497"/>
              <a:gd name="T29" fmla="*/ 32 h 385"/>
              <a:gd name="T30" fmla="*/ 288 w 497"/>
              <a:gd name="T31" fmla="*/ 64 h 385"/>
              <a:gd name="T32" fmla="*/ 264 w 497"/>
              <a:gd name="T33" fmla="*/ 72 h 385"/>
              <a:gd name="T34" fmla="*/ 224 w 497"/>
              <a:gd name="T35" fmla="*/ 96 h 385"/>
              <a:gd name="T36" fmla="*/ 184 w 497"/>
              <a:gd name="T37" fmla="*/ 88 h 385"/>
              <a:gd name="T38" fmla="*/ 160 w 497"/>
              <a:gd name="T39" fmla="*/ 72 h 385"/>
              <a:gd name="T40" fmla="*/ 144 w 497"/>
              <a:gd name="T41" fmla="*/ 88 h 385"/>
              <a:gd name="T42" fmla="*/ 96 w 497"/>
              <a:gd name="T43" fmla="*/ 128 h 385"/>
              <a:gd name="T44" fmla="*/ 32 w 497"/>
              <a:gd name="T45" fmla="*/ 112 h 385"/>
              <a:gd name="T46" fmla="*/ 0 w 497"/>
              <a:gd name="T47" fmla="*/ 128 h 385"/>
              <a:gd name="T48" fmla="*/ 32 w 497"/>
              <a:gd name="T49" fmla="*/ 144 h 385"/>
              <a:gd name="T50" fmla="*/ 88 w 497"/>
              <a:gd name="T51" fmla="*/ 168 h 385"/>
              <a:gd name="T52" fmla="*/ 104 w 497"/>
              <a:gd name="T53" fmla="*/ 208 h 385"/>
              <a:gd name="T54" fmla="*/ 56 w 497"/>
              <a:gd name="T55" fmla="*/ 224 h 385"/>
              <a:gd name="T56" fmla="*/ 88 w 497"/>
              <a:gd name="T57" fmla="*/ 248 h 385"/>
              <a:gd name="T58" fmla="*/ 136 w 497"/>
              <a:gd name="T59" fmla="*/ 280 h 385"/>
              <a:gd name="T60" fmla="*/ 136 w 497"/>
              <a:gd name="T61" fmla="*/ 304 h 385"/>
              <a:gd name="T62" fmla="*/ 208 w 497"/>
              <a:gd name="T63" fmla="*/ 360 h 385"/>
              <a:gd name="T64" fmla="*/ 248 w 497"/>
              <a:gd name="T65" fmla="*/ 360 h 385"/>
              <a:gd name="T66" fmla="*/ 256 w 497"/>
              <a:gd name="T67" fmla="*/ 344 h 385"/>
              <a:gd name="T68" fmla="*/ 296 w 497"/>
              <a:gd name="T69" fmla="*/ 376 h 385"/>
              <a:gd name="T70" fmla="*/ 336 w 497"/>
              <a:gd name="T71" fmla="*/ 3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/>
          <p:nvPr/>
        </p:nvSpPr>
        <p:spPr bwMode="invGray">
          <a:xfrm>
            <a:off x="3843098" y="4972827"/>
            <a:ext cx="595572" cy="533179"/>
          </a:xfrm>
          <a:custGeom>
            <a:avLst/>
            <a:gdLst>
              <a:gd name="T0" fmla="*/ 48 w 369"/>
              <a:gd name="T1" fmla="*/ 320 h 353"/>
              <a:gd name="T2" fmla="*/ 32 w 369"/>
              <a:gd name="T3" fmla="*/ 264 h 353"/>
              <a:gd name="T4" fmla="*/ 56 w 369"/>
              <a:gd name="T5" fmla="*/ 192 h 353"/>
              <a:gd name="T6" fmla="*/ 8 w 369"/>
              <a:gd name="T7" fmla="*/ 160 h 353"/>
              <a:gd name="T8" fmla="*/ 16 w 369"/>
              <a:gd name="T9" fmla="*/ 136 h 353"/>
              <a:gd name="T10" fmla="*/ 48 w 369"/>
              <a:gd name="T11" fmla="*/ 136 h 353"/>
              <a:gd name="T12" fmla="*/ 104 w 369"/>
              <a:gd name="T13" fmla="*/ 120 h 353"/>
              <a:gd name="T14" fmla="*/ 168 w 369"/>
              <a:gd name="T15" fmla="*/ 112 h 353"/>
              <a:gd name="T16" fmla="*/ 136 w 369"/>
              <a:gd name="T17" fmla="*/ 80 h 353"/>
              <a:gd name="T18" fmla="*/ 144 w 369"/>
              <a:gd name="T19" fmla="*/ 40 h 353"/>
              <a:gd name="T20" fmla="*/ 184 w 369"/>
              <a:gd name="T21" fmla="*/ 40 h 353"/>
              <a:gd name="T22" fmla="*/ 208 w 369"/>
              <a:gd name="T23" fmla="*/ 48 h 353"/>
              <a:gd name="T24" fmla="*/ 232 w 369"/>
              <a:gd name="T25" fmla="*/ 40 h 353"/>
              <a:gd name="T26" fmla="*/ 248 w 369"/>
              <a:gd name="T27" fmla="*/ 0 h 353"/>
              <a:gd name="T28" fmla="*/ 288 w 369"/>
              <a:gd name="T29" fmla="*/ 16 h 353"/>
              <a:gd name="T30" fmla="*/ 320 w 369"/>
              <a:gd name="T31" fmla="*/ 72 h 353"/>
              <a:gd name="T32" fmla="*/ 344 w 369"/>
              <a:gd name="T33" fmla="*/ 88 h 353"/>
              <a:gd name="T34" fmla="*/ 360 w 369"/>
              <a:gd name="T35" fmla="*/ 64 h 353"/>
              <a:gd name="T36" fmla="*/ 360 w 369"/>
              <a:gd name="T37" fmla="*/ 96 h 353"/>
              <a:gd name="T38" fmla="*/ 360 w 369"/>
              <a:gd name="T39" fmla="*/ 128 h 353"/>
              <a:gd name="T40" fmla="*/ 336 w 369"/>
              <a:gd name="T41" fmla="*/ 168 h 353"/>
              <a:gd name="T42" fmla="*/ 368 w 369"/>
              <a:gd name="T43" fmla="*/ 184 h 353"/>
              <a:gd name="T44" fmla="*/ 360 w 369"/>
              <a:gd name="T45" fmla="*/ 208 h 353"/>
              <a:gd name="T46" fmla="*/ 368 w 369"/>
              <a:gd name="T47" fmla="*/ 232 h 353"/>
              <a:gd name="T48" fmla="*/ 344 w 369"/>
              <a:gd name="T49" fmla="*/ 256 h 353"/>
              <a:gd name="T50" fmla="*/ 344 w 369"/>
              <a:gd name="T51" fmla="*/ 280 h 353"/>
              <a:gd name="T52" fmla="*/ 312 w 369"/>
              <a:gd name="T53" fmla="*/ 288 h 353"/>
              <a:gd name="T54" fmla="*/ 272 w 369"/>
              <a:gd name="T55" fmla="*/ 312 h 353"/>
              <a:gd name="T56" fmla="*/ 232 w 369"/>
              <a:gd name="T57" fmla="*/ 304 h 353"/>
              <a:gd name="T58" fmla="*/ 208 w 369"/>
              <a:gd name="T59" fmla="*/ 288 h 353"/>
              <a:gd name="T60" fmla="*/ 192 w 369"/>
              <a:gd name="T61" fmla="*/ 304 h 353"/>
              <a:gd name="T62" fmla="*/ 144 w 369"/>
              <a:gd name="T63" fmla="*/ 352 h 353"/>
              <a:gd name="T64" fmla="*/ 80 w 369"/>
              <a:gd name="T65" fmla="*/ 328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9" h="353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/>
          <p:nvPr/>
        </p:nvSpPr>
        <p:spPr bwMode="invGray">
          <a:xfrm>
            <a:off x="3171068" y="4936102"/>
            <a:ext cx="917503" cy="928983"/>
          </a:xfrm>
          <a:custGeom>
            <a:avLst/>
            <a:gdLst>
              <a:gd name="T0" fmla="*/ 528 w 569"/>
              <a:gd name="T1" fmla="*/ 448 h 617"/>
              <a:gd name="T2" fmla="*/ 560 w 569"/>
              <a:gd name="T3" fmla="*/ 416 h 617"/>
              <a:gd name="T4" fmla="*/ 528 w 569"/>
              <a:gd name="T5" fmla="*/ 408 h 617"/>
              <a:gd name="T6" fmla="*/ 496 w 569"/>
              <a:gd name="T7" fmla="*/ 384 h 617"/>
              <a:gd name="T8" fmla="*/ 464 w 569"/>
              <a:gd name="T9" fmla="*/ 360 h 617"/>
              <a:gd name="T10" fmla="*/ 480 w 569"/>
              <a:gd name="T11" fmla="*/ 320 h 617"/>
              <a:gd name="T12" fmla="*/ 472 w 569"/>
              <a:gd name="T13" fmla="*/ 248 h 617"/>
              <a:gd name="T14" fmla="*/ 424 w 569"/>
              <a:gd name="T15" fmla="*/ 224 h 617"/>
              <a:gd name="T16" fmla="*/ 416 w 569"/>
              <a:gd name="T17" fmla="*/ 176 h 617"/>
              <a:gd name="T18" fmla="*/ 448 w 569"/>
              <a:gd name="T19" fmla="*/ 168 h 617"/>
              <a:gd name="T20" fmla="*/ 512 w 569"/>
              <a:gd name="T21" fmla="*/ 160 h 617"/>
              <a:gd name="T22" fmla="*/ 512 w 569"/>
              <a:gd name="T23" fmla="*/ 112 h 617"/>
              <a:gd name="T24" fmla="*/ 464 w 569"/>
              <a:gd name="T25" fmla="*/ 112 h 617"/>
              <a:gd name="T26" fmla="*/ 432 w 569"/>
              <a:gd name="T27" fmla="*/ 64 h 617"/>
              <a:gd name="T28" fmla="*/ 408 w 569"/>
              <a:gd name="T29" fmla="*/ 96 h 617"/>
              <a:gd name="T30" fmla="*/ 384 w 569"/>
              <a:gd name="T31" fmla="*/ 144 h 617"/>
              <a:gd name="T32" fmla="*/ 368 w 569"/>
              <a:gd name="T33" fmla="*/ 240 h 617"/>
              <a:gd name="T34" fmla="*/ 336 w 569"/>
              <a:gd name="T35" fmla="*/ 224 h 617"/>
              <a:gd name="T36" fmla="*/ 288 w 569"/>
              <a:gd name="T37" fmla="*/ 240 h 617"/>
              <a:gd name="T38" fmla="*/ 272 w 569"/>
              <a:gd name="T39" fmla="*/ 224 h 617"/>
              <a:gd name="T40" fmla="*/ 232 w 569"/>
              <a:gd name="T41" fmla="*/ 104 h 617"/>
              <a:gd name="T42" fmla="*/ 216 w 569"/>
              <a:gd name="T43" fmla="*/ 112 h 617"/>
              <a:gd name="T44" fmla="*/ 208 w 569"/>
              <a:gd name="T45" fmla="*/ 72 h 617"/>
              <a:gd name="T46" fmla="*/ 160 w 569"/>
              <a:gd name="T47" fmla="*/ 40 h 617"/>
              <a:gd name="T48" fmla="*/ 136 w 569"/>
              <a:gd name="T49" fmla="*/ 80 h 617"/>
              <a:gd name="T50" fmla="*/ 136 w 569"/>
              <a:gd name="T51" fmla="*/ 0 h 617"/>
              <a:gd name="T52" fmla="*/ 112 w 569"/>
              <a:gd name="T53" fmla="*/ 0 h 617"/>
              <a:gd name="T54" fmla="*/ 96 w 569"/>
              <a:gd name="T55" fmla="*/ 32 h 617"/>
              <a:gd name="T56" fmla="*/ 88 w 569"/>
              <a:gd name="T57" fmla="*/ 64 h 617"/>
              <a:gd name="T58" fmla="*/ 80 w 569"/>
              <a:gd name="T59" fmla="*/ 96 h 617"/>
              <a:gd name="T60" fmla="*/ 104 w 569"/>
              <a:gd name="T61" fmla="*/ 112 h 617"/>
              <a:gd name="T62" fmla="*/ 88 w 569"/>
              <a:gd name="T63" fmla="*/ 240 h 617"/>
              <a:gd name="T64" fmla="*/ 24 w 569"/>
              <a:gd name="T65" fmla="*/ 280 h 617"/>
              <a:gd name="T66" fmla="*/ 8 w 569"/>
              <a:gd name="T67" fmla="*/ 312 h 617"/>
              <a:gd name="T68" fmla="*/ 0 w 569"/>
              <a:gd name="T69" fmla="*/ 376 h 617"/>
              <a:gd name="T70" fmla="*/ 48 w 569"/>
              <a:gd name="T71" fmla="*/ 368 h 617"/>
              <a:gd name="T72" fmla="*/ 80 w 569"/>
              <a:gd name="T73" fmla="*/ 392 h 617"/>
              <a:gd name="T74" fmla="*/ 88 w 569"/>
              <a:gd name="T75" fmla="*/ 408 h 617"/>
              <a:gd name="T76" fmla="*/ 96 w 569"/>
              <a:gd name="T77" fmla="*/ 448 h 617"/>
              <a:gd name="T78" fmla="*/ 120 w 569"/>
              <a:gd name="T79" fmla="*/ 464 h 617"/>
              <a:gd name="T80" fmla="*/ 112 w 569"/>
              <a:gd name="T81" fmla="*/ 504 h 617"/>
              <a:gd name="T82" fmla="*/ 104 w 569"/>
              <a:gd name="T83" fmla="*/ 528 h 617"/>
              <a:gd name="T84" fmla="*/ 144 w 569"/>
              <a:gd name="T85" fmla="*/ 560 h 617"/>
              <a:gd name="T86" fmla="*/ 200 w 569"/>
              <a:gd name="T87" fmla="*/ 576 h 617"/>
              <a:gd name="T88" fmla="*/ 224 w 569"/>
              <a:gd name="T89" fmla="*/ 568 h 617"/>
              <a:gd name="T90" fmla="*/ 232 w 569"/>
              <a:gd name="T91" fmla="*/ 600 h 617"/>
              <a:gd name="T92" fmla="*/ 264 w 569"/>
              <a:gd name="T93" fmla="*/ 592 h 617"/>
              <a:gd name="T94" fmla="*/ 272 w 569"/>
              <a:gd name="T95" fmla="*/ 512 h 617"/>
              <a:gd name="T96" fmla="*/ 328 w 569"/>
              <a:gd name="T97" fmla="*/ 504 h 617"/>
              <a:gd name="T98" fmla="*/ 352 w 569"/>
              <a:gd name="T99" fmla="*/ 512 h 617"/>
              <a:gd name="T100" fmla="*/ 384 w 569"/>
              <a:gd name="T101" fmla="*/ 512 h 617"/>
              <a:gd name="T102" fmla="*/ 416 w 569"/>
              <a:gd name="T103" fmla="*/ 520 h 617"/>
              <a:gd name="T104" fmla="*/ 440 w 569"/>
              <a:gd name="T105" fmla="*/ 504 h 617"/>
              <a:gd name="T106" fmla="*/ 488 w 569"/>
              <a:gd name="T107" fmla="*/ 472 h 617"/>
              <a:gd name="T108" fmla="*/ 520 w 569"/>
              <a:gd name="T109" fmla="*/ 46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9" h="617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/>
          <p:nvPr/>
        </p:nvSpPr>
        <p:spPr bwMode="invGray">
          <a:xfrm>
            <a:off x="1458126" y="3861584"/>
            <a:ext cx="1950365" cy="1183331"/>
          </a:xfrm>
          <a:custGeom>
            <a:avLst/>
            <a:gdLst>
              <a:gd name="T0" fmla="*/ 1184 w 1209"/>
              <a:gd name="T1" fmla="*/ 728 h 785"/>
              <a:gd name="T2" fmla="*/ 1160 w 1209"/>
              <a:gd name="T3" fmla="*/ 728 h 785"/>
              <a:gd name="T4" fmla="*/ 1160 w 1209"/>
              <a:gd name="T5" fmla="*/ 784 h 785"/>
              <a:gd name="T6" fmla="*/ 1112 w 1209"/>
              <a:gd name="T7" fmla="*/ 760 h 785"/>
              <a:gd name="T8" fmla="*/ 1088 w 1209"/>
              <a:gd name="T9" fmla="*/ 752 h 785"/>
              <a:gd name="T10" fmla="*/ 1024 w 1209"/>
              <a:gd name="T11" fmla="*/ 720 h 785"/>
              <a:gd name="T12" fmla="*/ 1040 w 1209"/>
              <a:gd name="T13" fmla="*/ 696 h 785"/>
              <a:gd name="T14" fmla="*/ 1032 w 1209"/>
              <a:gd name="T15" fmla="*/ 680 h 785"/>
              <a:gd name="T16" fmla="*/ 1000 w 1209"/>
              <a:gd name="T17" fmla="*/ 664 h 785"/>
              <a:gd name="T18" fmla="*/ 976 w 1209"/>
              <a:gd name="T19" fmla="*/ 680 h 785"/>
              <a:gd name="T20" fmla="*/ 928 w 1209"/>
              <a:gd name="T21" fmla="*/ 648 h 785"/>
              <a:gd name="T22" fmla="*/ 832 w 1209"/>
              <a:gd name="T23" fmla="*/ 696 h 785"/>
              <a:gd name="T24" fmla="*/ 808 w 1209"/>
              <a:gd name="T25" fmla="*/ 720 h 785"/>
              <a:gd name="T26" fmla="*/ 728 w 1209"/>
              <a:gd name="T27" fmla="*/ 736 h 785"/>
              <a:gd name="T28" fmla="*/ 656 w 1209"/>
              <a:gd name="T29" fmla="*/ 712 h 785"/>
              <a:gd name="T30" fmla="*/ 632 w 1209"/>
              <a:gd name="T31" fmla="*/ 680 h 785"/>
              <a:gd name="T32" fmla="*/ 584 w 1209"/>
              <a:gd name="T33" fmla="*/ 704 h 785"/>
              <a:gd name="T34" fmla="*/ 536 w 1209"/>
              <a:gd name="T35" fmla="*/ 728 h 785"/>
              <a:gd name="T36" fmla="*/ 456 w 1209"/>
              <a:gd name="T37" fmla="*/ 672 h 785"/>
              <a:gd name="T38" fmla="*/ 408 w 1209"/>
              <a:gd name="T39" fmla="*/ 640 h 785"/>
              <a:gd name="T40" fmla="*/ 360 w 1209"/>
              <a:gd name="T41" fmla="*/ 624 h 785"/>
              <a:gd name="T42" fmla="*/ 320 w 1209"/>
              <a:gd name="T43" fmla="*/ 592 h 785"/>
              <a:gd name="T44" fmla="*/ 272 w 1209"/>
              <a:gd name="T45" fmla="*/ 520 h 785"/>
              <a:gd name="T46" fmla="*/ 248 w 1209"/>
              <a:gd name="T47" fmla="*/ 512 h 785"/>
              <a:gd name="T48" fmla="*/ 208 w 1209"/>
              <a:gd name="T49" fmla="*/ 456 h 785"/>
              <a:gd name="T50" fmla="*/ 160 w 1209"/>
              <a:gd name="T51" fmla="*/ 384 h 785"/>
              <a:gd name="T52" fmla="*/ 120 w 1209"/>
              <a:gd name="T53" fmla="*/ 408 h 785"/>
              <a:gd name="T54" fmla="*/ 64 w 1209"/>
              <a:gd name="T55" fmla="*/ 328 h 785"/>
              <a:gd name="T56" fmla="*/ 32 w 1209"/>
              <a:gd name="T57" fmla="*/ 272 h 785"/>
              <a:gd name="T58" fmla="*/ 0 w 1209"/>
              <a:gd name="T59" fmla="*/ 256 h 785"/>
              <a:gd name="T60" fmla="*/ 16 w 1209"/>
              <a:gd name="T61" fmla="*/ 176 h 785"/>
              <a:gd name="T62" fmla="*/ 48 w 1209"/>
              <a:gd name="T63" fmla="*/ 192 h 785"/>
              <a:gd name="T64" fmla="*/ 80 w 1209"/>
              <a:gd name="T65" fmla="*/ 184 h 785"/>
              <a:gd name="T66" fmla="*/ 80 w 1209"/>
              <a:gd name="T67" fmla="*/ 128 h 785"/>
              <a:gd name="T68" fmla="*/ 56 w 1209"/>
              <a:gd name="T69" fmla="*/ 96 h 785"/>
              <a:gd name="T70" fmla="*/ 80 w 1209"/>
              <a:gd name="T71" fmla="*/ 48 h 785"/>
              <a:gd name="T72" fmla="*/ 152 w 1209"/>
              <a:gd name="T73" fmla="*/ 40 h 785"/>
              <a:gd name="T74" fmla="*/ 208 w 1209"/>
              <a:gd name="T75" fmla="*/ 8 h 785"/>
              <a:gd name="T76" fmla="*/ 288 w 1209"/>
              <a:gd name="T77" fmla="*/ 16 h 785"/>
              <a:gd name="T78" fmla="*/ 344 w 1209"/>
              <a:gd name="T79" fmla="*/ 56 h 785"/>
              <a:gd name="T80" fmla="*/ 432 w 1209"/>
              <a:gd name="T81" fmla="*/ 56 h 785"/>
              <a:gd name="T82" fmla="*/ 528 w 1209"/>
              <a:gd name="T83" fmla="*/ 40 h 785"/>
              <a:gd name="T84" fmla="*/ 664 w 1209"/>
              <a:gd name="T85" fmla="*/ 56 h 785"/>
              <a:gd name="T86" fmla="*/ 712 w 1209"/>
              <a:gd name="T87" fmla="*/ 72 h 785"/>
              <a:gd name="T88" fmla="*/ 704 w 1209"/>
              <a:gd name="T89" fmla="*/ 96 h 785"/>
              <a:gd name="T90" fmla="*/ 728 w 1209"/>
              <a:gd name="T91" fmla="*/ 136 h 785"/>
              <a:gd name="T92" fmla="*/ 712 w 1209"/>
              <a:gd name="T93" fmla="*/ 184 h 785"/>
              <a:gd name="T94" fmla="*/ 696 w 1209"/>
              <a:gd name="T95" fmla="*/ 248 h 785"/>
              <a:gd name="T96" fmla="*/ 736 w 1209"/>
              <a:gd name="T97" fmla="*/ 320 h 785"/>
              <a:gd name="T98" fmla="*/ 832 w 1209"/>
              <a:gd name="T99" fmla="*/ 368 h 785"/>
              <a:gd name="T100" fmla="*/ 936 w 1209"/>
              <a:gd name="T101" fmla="*/ 416 h 785"/>
              <a:gd name="T102" fmla="*/ 992 w 1209"/>
              <a:gd name="T103" fmla="*/ 424 h 785"/>
              <a:gd name="T104" fmla="*/ 1008 w 1209"/>
              <a:gd name="T105" fmla="*/ 480 h 785"/>
              <a:gd name="T106" fmla="*/ 1040 w 1209"/>
              <a:gd name="T107" fmla="*/ 496 h 785"/>
              <a:gd name="T108" fmla="*/ 1056 w 1209"/>
              <a:gd name="T109" fmla="*/ 472 h 785"/>
              <a:gd name="T110" fmla="*/ 1080 w 1209"/>
              <a:gd name="T111" fmla="*/ 480 h 785"/>
              <a:gd name="T112" fmla="*/ 1096 w 1209"/>
              <a:gd name="T113" fmla="*/ 464 h 785"/>
              <a:gd name="T114" fmla="*/ 1136 w 1209"/>
              <a:gd name="T115" fmla="*/ 440 h 785"/>
              <a:gd name="T116" fmla="*/ 1176 w 1209"/>
              <a:gd name="T117" fmla="*/ 456 h 785"/>
              <a:gd name="T118" fmla="*/ 1208 w 1209"/>
              <a:gd name="T119" fmla="*/ 536 h 785"/>
              <a:gd name="T120" fmla="*/ 1208 w 1209"/>
              <a:gd name="T121" fmla="*/ 576 h 785"/>
              <a:gd name="T122" fmla="*/ 1200 w 1209"/>
              <a:gd name="T123" fmla="*/ 712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785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/>
          <p:nvPr/>
        </p:nvSpPr>
        <p:spPr bwMode="gray">
          <a:xfrm>
            <a:off x="3290450" y="4345797"/>
            <a:ext cx="1224680" cy="953466"/>
          </a:xfrm>
          <a:custGeom>
            <a:avLst/>
            <a:gdLst>
              <a:gd name="T0" fmla="*/ 696 w 761"/>
              <a:gd name="T1" fmla="*/ 488 h 633"/>
              <a:gd name="T2" fmla="*/ 672 w 761"/>
              <a:gd name="T3" fmla="*/ 504 h 633"/>
              <a:gd name="T4" fmla="*/ 656 w 761"/>
              <a:gd name="T5" fmla="*/ 488 h 633"/>
              <a:gd name="T6" fmla="*/ 608 w 761"/>
              <a:gd name="T7" fmla="*/ 432 h 633"/>
              <a:gd name="T8" fmla="*/ 584 w 761"/>
              <a:gd name="T9" fmla="*/ 424 h 633"/>
              <a:gd name="T10" fmla="*/ 552 w 761"/>
              <a:gd name="T11" fmla="*/ 440 h 633"/>
              <a:gd name="T12" fmla="*/ 536 w 761"/>
              <a:gd name="T13" fmla="*/ 472 h 633"/>
              <a:gd name="T14" fmla="*/ 512 w 761"/>
              <a:gd name="T15" fmla="*/ 464 h 633"/>
              <a:gd name="T16" fmla="*/ 472 w 761"/>
              <a:gd name="T17" fmla="*/ 472 h 633"/>
              <a:gd name="T18" fmla="*/ 504 w 761"/>
              <a:gd name="T19" fmla="*/ 496 h 633"/>
              <a:gd name="T20" fmla="*/ 456 w 761"/>
              <a:gd name="T21" fmla="*/ 528 h 633"/>
              <a:gd name="T22" fmla="*/ 416 w 761"/>
              <a:gd name="T23" fmla="*/ 520 h 633"/>
              <a:gd name="T24" fmla="*/ 392 w 761"/>
              <a:gd name="T25" fmla="*/ 456 h 633"/>
              <a:gd name="T26" fmla="*/ 360 w 761"/>
              <a:gd name="T27" fmla="*/ 488 h 633"/>
              <a:gd name="T28" fmla="*/ 336 w 761"/>
              <a:gd name="T29" fmla="*/ 504 h 633"/>
              <a:gd name="T30" fmla="*/ 296 w 761"/>
              <a:gd name="T31" fmla="*/ 536 h 633"/>
              <a:gd name="T32" fmla="*/ 272 w 761"/>
              <a:gd name="T33" fmla="*/ 632 h 633"/>
              <a:gd name="T34" fmla="*/ 248 w 761"/>
              <a:gd name="T35" fmla="*/ 632 h 633"/>
              <a:gd name="T36" fmla="*/ 216 w 761"/>
              <a:gd name="T37" fmla="*/ 624 h 633"/>
              <a:gd name="T38" fmla="*/ 200 w 761"/>
              <a:gd name="T39" fmla="*/ 576 h 633"/>
              <a:gd name="T40" fmla="*/ 144 w 761"/>
              <a:gd name="T41" fmla="*/ 496 h 633"/>
              <a:gd name="T42" fmla="*/ 128 w 761"/>
              <a:gd name="T43" fmla="*/ 480 h 633"/>
              <a:gd name="T44" fmla="*/ 104 w 761"/>
              <a:gd name="T45" fmla="*/ 424 h 633"/>
              <a:gd name="T46" fmla="*/ 80 w 761"/>
              <a:gd name="T47" fmla="*/ 464 h 633"/>
              <a:gd name="T48" fmla="*/ 72 w 761"/>
              <a:gd name="T49" fmla="*/ 248 h 633"/>
              <a:gd name="T50" fmla="*/ 72 w 761"/>
              <a:gd name="T51" fmla="*/ 216 h 633"/>
              <a:gd name="T52" fmla="*/ 40 w 761"/>
              <a:gd name="T53" fmla="*/ 136 h 633"/>
              <a:gd name="T54" fmla="*/ 0 w 761"/>
              <a:gd name="T55" fmla="*/ 104 h 633"/>
              <a:gd name="T56" fmla="*/ 8 w 761"/>
              <a:gd name="T57" fmla="*/ 64 h 633"/>
              <a:gd name="T58" fmla="*/ 16 w 761"/>
              <a:gd name="T59" fmla="*/ 32 h 633"/>
              <a:gd name="T60" fmla="*/ 32 w 761"/>
              <a:gd name="T61" fmla="*/ 0 h 633"/>
              <a:gd name="T62" fmla="*/ 64 w 761"/>
              <a:gd name="T63" fmla="*/ 16 h 633"/>
              <a:gd name="T64" fmla="*/ 88 w 761"/>
              <a:gd name="T65" fmla="*/ 80 h 633"/>
              <a:gd name="T66" fmla="*/ 128 w 761"/>
              <a:gd name="T67" fmla="*/ 120 h 633"/>
              <a:gd name="T68" fmla="*/ 152 w 761"/>
              <a:gd name="T69" fmla="*/ 104 h 633"/>
              <a:gd name="T70" fmla="*/ 176 w 761"/>
              <a:gd name="T71" fmla="*/ 128 h 633"/>
              <a:gd name="T72" fmla="*/ 224 w 761"/>
              <a:gd name="T73" fmla="*/ 96 h 633"/>
              <a:gd name="T74" fmla="*/ 288 w 761"/>
              <a:gd name="T75" fmla="*/ 96 h 633"/>
              <a:gd name="T76" fmla="*/ 296 w 761"/>
              <a:gd name="T77" fmla="*/ 40 h 633"/>
              <a:gd name="T78" fmla="*/ 320 w 761"/>
              <a:gd name="T79" fmla="*/ 32 h 633"/>
              <a:gd name="T80" fmla="*/ 344 w 761"/>
              <a:gd name="T81" fmla="*/ 48 h 633"/>
              <a:gd name="T82" fmla="*/ 400 w 761"/>
              <a:gd name="T83" fmla="*/ 72 h 633"/>
              <a:gd name="T84" fmla="*/ 416 w 761"/>
              <a:gd name="T85" fmla="*/ 136 h 633"/>
              <a:gd name="T86" fmla="*/ 472 w 761"/>
              <a:gd name="T87" fmla="*/ 160 h 633"/>
              <a:gd name="T88" fmla="*/ 512 w 761"/>
              <a:gd name="T89" fmla="*/ 136 h 633"/>
              <a:gd name="T90" fmla="*/ 552 w 761"/>
              <a:gd name="T91" fmla="*/ 144 h 633"/>
              <a:gd name="T92" fmla="*/ 624 w 761"/>
              <a:gd name="T93" fmla="*/ 184 h 633"/>
              <a:gd name="T94" fmla="*/ 704 w 761"/>
              <a:gd name="T95" fmla="*/ 224 h 633"/>
              <a:gd name="T96" fmla="*/ 760 w 761"/>
              <a:gd name="T97" fmla="*/ 256 h 633"/>
              <a:gd name="T98" fmla="*/ 744 w 761"/>
              <a:gd name="T99" fmla="*/ 296 h 633"/>
              <a:gd name="T100" fmla="*/ 664 w 761"/>
              <a:gd name="T101" fmla="*/ 312 h 633"/>
              <a:gd name="T102" fmla="*/ 648 w 761"/>
              <a:gd name="T103" fmla="*/ 336 h 633"/>
              <a:gd name="T104" fmla="*/ 656 w 761"/>
              <a:gd name="T105" fmla="*/ 360 h 633"/>
              <a:gd name="T106" fmla="*/ 656 w 761"/>
              <a:gd name="T107" fmla="*/ 376 h 633"/>
              <a:gd name="T108" fmla="*/ 704 w 761"/>
              <a:gd name="T109" fmla="*/ 456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1" h="633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/>
          <p:nvPr/>
        </p:nvSpPr>
        <p:spPr bwMode="invGray">
          <a:xfrm>
            <a:off x="2580861" y="3682044"/>
            <a:ext cx="1264920" cy="930343"/>
          </a:xfrm>
          <a:custGeom>
            <a:avLst/>
            <a:gdLst>
              <a:gd name="T0" fmla="*/ 672 w 785"/>
              <a:gd name="T1" fmla="*/ 536 h 617"/>
              <a:gd name="T2" fmla="*/ 616 w 785"/>
              <a:gd name="T3" fmla="*/ 568 h 617"/>
              <a:gd name="T4" fmla="*/ 592 w 785"/>
              <a:gd name="T5" fmla="*/ 544 h 617"/>
              <a:gd name="T6" fmla="*/ 568 w 785"/>
              <a:gd name="T7" fmla="*/ 560 h 617"/>
              <a:gd name="T8" fmla="*/ 528 w 785"/>
              <a:gd name="T9" fmla="*/ 520 h 617"/>
              <a:gd name="T10" fmla="*/ 504 w 785"/>
              <a:gd name="T11" fmla="*/ 456 h 617"/>
              <a:gd name="T12" fmla="*/ 472 w 785"/>
              <a:gd name="T13" fmla="*/ 440 h 617"/>
              <a:gd name="T14" fmla="*/ 456 w 785"/>
              <a:gd name="T15" fmla="*/ 456 h 617"/>
              <a:gd name="T16" fmla="*/ 464 w 785"/>
              <a:gd name="T17" fmla="*/ 480 h 617"/>
              <a:gd name="T18" fmla="*/ 440 w 785"/>
              <a:gd name="T19" fmla="*/ 536 h 617"/>
              <a:gd name="T20" fmla="*/ 456 w 785"/>
              <a:gd name="T21" fmla="*/ 552 h 617"/>
              <a:gd name="T22" fmla="*/ 424 w 785"/>
              <a:gd name="T23" fmla="*/ 584 h 617"/>
              <a:gd name="T24" fmla="*/ 400 w 785"/>
              <a:gd name="T25" fmla="*/ 600 h 617"/>
              <a:gd name="T26" fmla="*/ 376 w 785"/>
              <a:gd name="T27" fmla="*/ 592 h 617"/>
              <a:gd name="T28" fmla="*/ 368 w 785"/>
              <a:gd name="T29" fmla="*/ 608 h 617"/>
              <a:gd name="T30" fmla="*/ 336 w 785"/>
              <a:gd name="T31" fmla="*/ 600 h 617"/>
              <a:gd name="T32" fmla="*/ 320 w 785"/>
              <a:gd name="T33" fmla="*/ 568 h 617"/>
              <a:gd name="T34" fmla="*/ 232 w 785"/>
              <a:gd name="T35" fmla="*/ 536 h 617"/>
              <a:gd name="T36" fmla="*/ 136 w 785"/>
              <a:gd name="T37" fmla="*/ 496 h 617"/>
              <a:gd name="T38" fmla="*/ 40 w 785"/>
              <a:gd name="T39" fmla="*/ 440 h 617"/>
              <a:gd name="T40" fmla="*/ 0 w 785"/>
              <a:gd name="T41" fmla="*/ 368 h 617"/>
              <a:gd name="T42" fmla="*/ 16 w 785"/>
              <a:gd name="T43" fmla="*/ 304 h 617"/>
              <a:gd name="T44" fmla="*/ 32 w 785"/>
              <a:gd name="T45" fmla="*/ 248 h 617"/>
              <a:gd name="T46" fmla="*/ 8 w 785"/>
              <a:gd name="T47" fmla="*/ 216 h 617"/>
              <a:gd name="T48" fmla="*/ 48 w 785"/>
              <a:gd name="T49" fmla="*/ 208 h 617"/>
              <a:gd name="T50" fmla="*/ 104 w 785"/>
              <a:gd name="T51" fmla="*/ 224 h 617"/>
              <a:gd name="T52" fmla="*/ 96 w 785"/>
              <a:gd name="T53" fmla="*/ 184 h 617"/>
              <a:gd name="T54" fmla="*/ 128 w 785"/>
              <a:gd name="T55" fmla="*/ 136 h 617"/>
              <a:gd name="T56" fmla="*/ 88 w 785"/>
              <a:gd name="T57" fmla="*/ 72 h 617"/>
              <a:gd name="T58" fmla="*/ 152 w 785"/>
              <a:gd name="T59" fmla="*/ 16 h 617"/>
              <a:gd name="T60" fmla="*/ 288 w 785"/>
              <a:gd name="T61" fmla="*/ 0 h 617"/>
              <a:gd name="T62" fmla="*/ 384 w 785"/>
              <a:gd name="T63" fmla="*/ 40 h 617"/>
              <a:gd name="T64" fmla="*/ 456 w 785"/>
              <a:gd name="T65" fmla="*/ 104 h 617"/>
              <a:gd name="T66" fmla="*/ 472 w 785"/>
              <a:gd name="T67" fmla="*/ 48 h 617"/>
              <a:gd name="T68" fmla="*/ 528 w 785"/>
              <a:gd name="T69" fmla="*/ 72 h 617"/>
              <a:gd name="T70" fmla="*/ 592 w 785"/>
              <a:gd name="T71" fmla="*/ 96 h 617"/>
              <a:gd name="T72" fmla="*/ 656 w 785"/>
              <a:gd name="T73" fmla="*/ 120 h 617"/>
              <a:gd name="T74" fmla="*/ 728 w 785"/>
              <a:gd name="T75" fmla="*/ 176 h 617"/>
              <a:gd name="T76" fmla="*/ 768 w 785"/>
              <a:gd name="T77" fmla="*/ 232 h 617"/>
              <a:gd name="T78" fmla="*/ 784 w 785"/>
              <a:gd name="T79" fmla="*/ 336 h 617"/>
              <a:gd name="T80" fmla="*/ 752 w 785"/>
              <a:gd name="T81" fmla="*/ 360 h 617"/>
              <a:gd name="T82" fmla="*/ 712 w 785"/>
              <a:gd name="T83" fmla="*/ 408 h 617"/>
              <a:gd name="T84" fmla="*/ 736 w 785"/>
              <a:gd name="T85" fmla="*/ 432 h 617"/>
              <a:gd name="T86" fmla="*/ 704 w 785"/>
              <a:gd name="T87" fmla="*/ 456 h 617"/>
              <a:gd name="T88" fmla="*/ 656 w 785"/>
              <a:gd name="T89" fmla="*/ 448 h 617"/>
              <a:gd name="T90" fmla="*/ 664 w 785"/>
              <a:gd name="T91" fmla="*/ 488 h 617"/>
              <a:gd name="T92" fmla="*/ 712 w 785"/>
              <a:gd name="T93" fmla="*/ 50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617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/>
          <p:nvPr/>
        </p:nvSpPr>
        <p:spPr bwMode="gray">
          <a:xfrm>
            <a:off x="4874619" y="4862654"/>
            <a:ext cx="492286" cy="643351"/>
          </a:xfrm>
          <a:custGeom>
            <a:avLst/>
            <a:gdLst>
              <a:gd name="T0" fmla="*/ 272 w 305"/>
              <a:gd name="T1" fmla="*/ 40 h 425"/>
              <a:gd name="T2" fmla="*/ 280 w 305"/>
              <a:gd name="T3" fmla="*/ 72 h 425"/>
              <a:gd name="T4" fmla="*/ 304 w 305"/>
              <a:gd name="T5" fmla="*/ 88 h 425"/>
              <a:gd name="T6" fmla="*/ 304 w 305"/>
              <a:gd name="T7" fmla="*/ 136 h 425"/>
              <a:gd name="T8" fmla="*/ 272 w 305"/>
              <a:gd name="T9" fmla="*/ 152 h 425"/>
              <a:gd name="T10" fmla="*/ 272 w 305"/>
              <a:gd name="T11" fmla="*/ 160 h 425"/>
              <a:gd name="T12" fmla="*/ 240 w 305"/>
              <a:gd name="T13" fmla="*/ 160 h 425"/>
              <a:gd name="T14" fmla="*/ 224 w 305"/>
              <a:gd name="T15" fmla="*/ 176 h 425"/>
              <a:gd name="T16" fmla="*/ 224 w 305"/>
              <a:gd name="T17" fmla="*/ 200 h 425"/>
              <a:gd name="T18" fmla="*/ 232 w 305"/>
              <a:gd name="T19" fmla="*/ 208 h 425"/>
              <a:gd name="T20" fmla="*/ 208 w 305"/>
              <a:gd name="T21" fmla="*/ 240 h 425"/>
              <a:gd name="T22" fmla="*/ 192 w 305"/>
              <a:gd name="T23" fmla="*/ 240 h 425"/>
              <a:gd name="T24" fmla="*/ 192 w 305"/>
              <a:gd name="T25" fmla="*/ 272 h 425"/>
              <a:gd name="T26" fmla="*/ 192 w 305"/>
              <a:gd name="T27" fmla="*/ 280 h 425"/>
              <a:gd name="T28" fmla="*/ 192 w 305"/>
              <a:gd name="T29" fmla="*/ 304 h 425"/>
              <a:gd name="T30" fmla="*/ 176 w 305"/>
              <a:gd name="T31" fmla="*/ 320 h 425"/>
              <a:gd name="T32" fmla="*/ 168 w 305"/>
              <a:gd name="T33" fmla="*/ 360 h 425"/>
              <a:gd name="T34" fmla="*/ 160 w 305"/>
              <a:gd name="T35" fmla="*/ 384 h 425"/>
              <a:gd name="T36" fmla="*/ 160 w 305"/>
              <a:gd name="T37" fmla="*/ 392 h 425"/>
              <a:gd name="T38" fmla="*/ 152 w 305"/>
              <a:gd name="T39" fmla="*/ 416 h 425"/>
              <a:gd name="T40" fmla="*/ 136 w 305"/>
              <a:gd name="T41" fmla="*/ 416 h 425"/>
              <a:gd name="T42" fmla="*/ 128 w 305"/>
              <a:gd name="T43" fmla="*/ 408 h 425"/>
              <a:gd name="T44" fmla="*/ 64 w 305"/>
              <a:gd name="T45" fmla="*/ 424 h 425"/>
              <a:gd name="T46" fmla="*/ 56 w 305"/>
              <a:gd name="T47" fmla="*/ 416 h 425"/>
              <a:gd name="T48" fmla="*/ 80 w 305"/>
              <a:gd name="T49" fmla="*/ 368 h 425"/>
              <a:gd name="T50" fmla="*/ 56 w 305"/>
              <a:gd name="T51" fmla="*/ 360 h 425"/>
              <a:gd name="T52" fmla="*/ 40 w 305"/>
              <a:gd name="T53" fmla="*/ 368 h 425"/>
              <a:gd name="T54" fmla="*/ 24 w 305"/>
              <a:gd name="T55" fmla="*/ 360 h 425"/>
              <a:gd name="T56" fmla="*/ 24 w 305"/>
              <a:gd name="T57" fmla="*/ 320 h 425"/>
              <a:gd name="T58" fmla="*/ 40 w 305"/>
              <a:gd name="T59" fmla="*/ 312 h 425"/>
              <a:gd name="T60" fmla="*/ 48 w 305"/>
              <a:gd name="T61" fmla="*/ 312 h 425"/>
              <a:gd name="T62" fmla="*/ 48 w 305"/>
              <a:gd name="T63" fmla="*/ 288 h 425"/>
              <a:gd name="T64" fmla="*/ 32 w 305"/>
              <a:gd name="T65" fmla="*/ 288 h 425"/>
              <a:gd name="T66" fmla="*/ 32 w 305"/>
              <a:gd name="T67" fmla="*/ 272 h 425"/>
              <a:gd name="T68" fmla="*/ 16 w 305"/>
              <a:gd name="T69" fmla="*/ 264 h 425"/>
              <a:gd name="T70" fmla="*/ 16 w 305"/>
              <a:gd name="T71" fmla="*/ 216 h 425"/>
              <a:gd name="T72" fmla="*/ 0 w 305"/>
              <a:gd name="T73" fmla="*/ 200 h 425"/>
              <a:gd name="T74" fmla="*/ 8 w 305"/>
              <a:gd name="T75" fmla="*/ 176 h 425"/>
              <a:gd name="T76" fmla="*/ 32 w 305"/>
              <a:gd name="T77" fmla="*/ 152 h 425"/>
              <a:gd name="T78" fmla="*/ 32 w 305"/>
              <a:gd name="T79" fmla="*/ 128 h 425"/>
              <a:gd name="T80" fmla="*/ 24 w 305"/>
              <a:gd name="T81" fmla="*/ 120 h 425"/>
              <a:gd name="T82" fmla="*/ 32 w 305"/>
              <a:gd name="T83" fmla="*/ 104 h 425"/>
              <a:gd name="T84" fmla="*/ 16 w 305"/>
              <a:gd name="T85" fmla="*/ 80 h 425"/>
              <a:gd name="T86" fmla="*/ 32 w 305"/>
              <a:gd name="T87" fmla="*/ 64 h 425"/>
              <a:gd name="T88" fmla="*/ 56 w 305"/>
              <a:gd name="T89" fmla="*/ 56 h 425"/>
              <a:gd name="T90" fmla="*/ 112 w 305"/>
              <a:gd name="T91" fmla="*/ 24 h 425"/>
              <a:gd name="T92" fmla="*/ 144 w 305"/>
              <a:gd name="T93" fmla="*/ 8 h 425"/>
              <a:gd name="T94" fmla="*/ 168 w 305"/>
              <a:gd name="T95" fmla="*/ 8 h 425"/>
              <a:gd name="T96" fmla="*/ 184 w 305"/>
              <a:gd name="T97" fmla="*/ 0 h 425"/>
              <a:gd name="T98" fmla="*/ 192 w 305"/>
              <a:gd name="T99" fmla="*/ 8 h 425"/>
              <a:gd name="T100" fmla="*/ 184 w 305"/>
              <a:gd name="T101" fmla="*/ 16 h 425"/>
              <a:gd name="T102" fmla="*/ 184 w 305"/>
              <a:gd name="T103" fmla="*/ 32 h 425"/>
              <a:gd name="T104" fmla="*/ 208 w 305"/>
              <a:gd name="T105" fmla="*/ 32 h 425"/>
              <a:gd name="T106" fmla="*/ 208 w 305"/>
              <a:gd name="T107" fmla="*/ 16 h 425"/>
              <a:gd name="T108" fmla="*/ 216 w 305"/>
              <a:gd name="T109" fmla="*/ 0 h 425"/>
              <a:gd name="T110" fmla="*/ 232 w 305"/>
              <a:gd name="T111" fmla="*/ 16 h 425"/>
              <a:gd name="T112" fmla="*/ 240 w 305"/>
              <a:gd name="T113" fmla="*/ 32 h 425"/>
              <a:gd name="T114" fmla="*/ 272 w 305"/>
              <a:gd name="T115" fmla="*/ 32 h 425"/>
              <a:gd name="T116" fmla="*/ 272 w 305"/>
              <a:gd name="T117" fmla="*/ 4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" h="42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/>
          <p:nvPr/>
        </p:nvSpPr>
        <p:spPr bwMode="gray">
          <a:xfrm>
            <a:off x="4383674" y="4862654"/>
            <a:ext cx="568745" cy="631110"/>
          </a:xfrm>
          <a:custGeom>
            <a:avLst/>
            <a:gdLst>
              <a:gd name="T0" fmla="*/ 336 w 353"/>
              <a:gd name="T1" fmla="*/ 104 h 417"/>
              <a:gd name="T2" fmla="*/ 344 w 353"/>
              <a:gd name="T3" fmla="*/ 128 h 417"/>
              <a:gd name="T4" fmla="*/ 312 w 353"/>
              <a:gd name="T5" fmla="*/ 176 h 417"/>
              <a:gd name="T6" fmla="*/ 320 w 353"/>
              <a:gd name="T7" fmla="*/ 216 h 417"/>
              <a:gd name="T8" fmla="*/ 320 w 353"/>
              <a:gd name="T9" fmla="*/ 264 h 417"/>
              <a:gd name="T10" fmla="*/ 328 w 353"/>
              <a:gd name="T11" fmla="*/ 288 h 417"/>
              <a:gd name="T12" fmla="*/ 352 w 353"/>
              <a:gd name="T13" fmla="*/ 312 h 417"/>
              <a:gd name="T14" fmla="*/ 328 w 353"/>
              <a:gd name="T15" fmla="*/ 320 h 417"/>
              <a:gd name="T16" fmla="*/ 320 w 353"/>
              <a:gd name="T17" fmla="*/ 368 h 417"/>
              <a:gd name="T18" fmla="*/ 272 w 353"/>
              <a:gd name="T19" fmla="*/ 400 h 417"/>
              <a:gd name="T20" fmla="*/ 224 w 353"/>
              <a:gd name="T21" fmla="*/ 376 h 417"/>
              <a:gd name="T22" fmla="*/ 216 w 353"/>
              <a:gd name="T23" fmla="*/ 408 h 417"/>
              <a:gd name="T24" fmla="*/ 192 w 353"/>
              <a:gd name="T25" fmla="*/ 416 h 417"/>
              <a:gd name="T26" fmla="*/ 168 w 353"/>
              <a:gd name="T27" fmla="*/ 384 h 417"/>
              <a:gd name="T28" fmla="*/ 152 w 353"/>
              <a:gd name="T29" fmla="*/ 400 h 417"/>
              <a:gd name="T30" fmla="*/ 144 w 353"/>
              <a:gd name="T31" fmla="*/ 352 h 417"/>
              <a:gd name="T32" fmla="*/ 152 w 353"/>
              <a:gd name="T33" fmla="*/ 312 h 417"/>
              <a:gd name="T34" fmla="*/ 144 w 353"/>
              <a:gd name="T35" fmla="*/ 288 h 417"/>
              <a:gd name="T36" fmla="*/ 96 w 353"/>
              <a:gd name="T37" fmla="*/ 312 h 417"/>
              <a:gd name="T38" fmla="*/ 64 w 353"/>
              <a:gd name="T39" fmla="*/ 304 h 417"/>
              <a:gd name="T40" fmla="*/ 32 w 353"/>
              <a:gd name="T41" fmla="*/ 312 h 417"/>
              <a:gd name="T42" fmla="*/ 24 w 353"/>
              <a:gd name="T43" fmla="*/ 304 h 417"/>
              <a:gd name="T44" fmla="*/ 16 w 353"/>
              <a:gd name="T45" fmla="*/ 264 h 417"/>
              <a:gd name="T46" fmla="*/ 24 w 353"/>
              <a:gd name="T47" fmla="*/ 240 h 417"/>
              <a:gd name="T48" fmla="*/ 0 w 353"/>
              <a:gd name="T49" fmla="*/ 224 h 417"/>
              <a:gd name="T50" fmla="*/ 24 w 353"/>
              <a:gd name="T51" fmla="*/ 168 h 417"/>
              <a:gd name="T52" fmla="*/ 24 w 353"/>
              <a:gd name="T53" fmla="*/ 136 h 417"/>
              <a:gd name="T54" fmla="*/ 24 w 353"/>
              <a:gd name="T55" fmla="*/ 120 h 417"/>
              <a:gd name="T56" fmla="*/ 48 w 353"/>
              <a:gd name="T57" fmla="*/ 32 h 417"/>
              <a:gd name="T58" fmla="*/ 104 w 353"/>
              <a:gd name="T59" fmla="*/ 40 h 417"/>
              <a:gd name="T60" fmla="*/ 112 w 353"/>
              <a:gd name="T61" fmla="*/ 0 h 417"/>
              <a:gd name="T62" fmla="*/ 184 w 353"/>
              <a:gd name="T63" fmla="*/ 16 h 417"/>
              <a:gd name="T64" fmla="*/ 248 w 353"/>
              <a:gd name="T65" fmla="*/ 40 h 417"/>
              <a:gd name="T66" fmla="*/ 288 w 353"/>
              <a:gd name="T67" fmla="*/ 32 h 417"/>
              <a:gd name="T68" fmla="*/ 304 w 353"/>
              <a:gd name="T69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3" h="417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/>
          <p:nvPr/>
        </p:nvSpPr>
        <p:spPr bwMode="gray">
          <a:xfrm>
            <a:off x="4334043" y="4503575"/>
            <a:ext cx="787390" cy="481493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/>
          <p:nvPr/>
        </p:nvSpPr>
        <p:spPr bwMode="gray">
          <a:xfrm>
            <a:off x="4964491" y="4333556"/>
            <a:ext cx="490945" cy="580784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/>
          <p:nvPr/>
        </p:nvSpPr>
        <p:spPr bwMode="gray">
          <a:xfrm>
            <a:off x="4527202" y="4152656"/>
            <a:ext cx="607645" cy="542700"/>
          </a:xfrm>
          <a:custGeom>
            <a:avLst/>
            <a:gdLst>
              <a:gd name="T0" fmla="*/ 200 w 377"/>
              <a:gd name="T1" fmla="*/ 8 h 361"/>
              <a:gd name="T2" fmla="*/ 248 w 377"/>
              <a:gd name="T3" fmla="*/ 0 h 361"/>
              <a:gd name="T4" fmla="*/ 264 w 377"/>
              <a:gd name="T5" fmla="*/ 16 h 361"/>
              <a:gd name="T6" fmla="*/ 304 w 377"/>
              <a:gd name="T7" fmla="*/ 24 h 361"/>
              <a:gd name="T8" fmla="*/ 320 w 377"/>
              <a:gd name="T9" fmla="*/ 16 h 361"/>
              <a:gd name="T10" fmla="*/ 336 w 377"/>
              <a:gd name="T11" fmla="*/ 16 h 361"/>
              <a:gd name="T12" fmla="*/ 280 w 377"/>
              <a:gd name="T13" fmla="*/ 64 h 361"/>
              <a:gd name="T14" fmla="*/ 272 w 377"/>
              <a:gd name="T15" fmla="*/ 88 h 361"/>
              <a:gd name="T16" fmla="*/ 280 w 377"/>
              <a:gd name="T17" fmla="*/ 96 h 361"/>
              <a:gd name="T18" fmla="*/ 288 w 377"/>
              <a:gd name="T19" fmla="*/ 96 h 361"/>
              <a:gd name="T20" fmla="*/ 320 w 377"/>
              <a:gd name="T21" fmla="*/ 128 h 361"/>
              <a:gd name="T22" fmla="*/ 352 w 377"/>
              <a:gd name="T23" fmla="*/ 128 h 361"/>
              <a:gd name="T24" fmla="*/ 352 w 377"/>
              <a:gd name="T25" fmla="*/ 144 h 361"/>
              <a:gd name="T26" fmla="*/ 376 w 377"/>
              <a:gd name="T27" fmla="*/ 152 h 361"/>
              <a:gd name="T28" fmla="*/ 376 w 377"/>
              <a:gd name="T29" fmla="*/ 168 h 361"/>
              <a:gd name="T30" fmla="*/ 352 w 377"/>
              <a:gd name="T31" fmla="*/ 192 h 361"/>
              <a:gd name="T32" fmla="*/ 352 w 377"/>
              <a:gd name="T33" fmla="*/ 176 h 361"/>
              <a:gd name="T34" fmla="*/ 328 w 377"/>
              <a:gd name="T35" fmla="*/ 160 h 361"/>
              <a:gd name="T36" fmla="*/ 312 w 377"/>
              <a:gd name="T37" fmla="*/ 160 h 361"/>
              <a:gd name="T38" fmla="*/ 312 w 377"/>
              <a:gd name="T39" fmla="*/ 208 h 361"/>
              <a:gd name="T40" fmla="*/ 304 w 377"/>
              <a:gd name="T41" fmla="*/ 240 h 361"/>
              <a:gd name="T42" fmla="*/ 280 w 377"/>
              <a:gd name="T43" fmla="*/ 240 h 361"/>
              <a:gd name="T44" fmla="*/ 272 w 377"/>
              <a:gd name="T45" fmla="*/ 248 h 361"/>
              <a:gd name="T46" fmla="*/ 288 w 377"/>
              <a:gd name="T47" fmla="*/ 256 h 361"/>
              <a:gd name="T48" fmla="*/ 296 w 377"/>
              <a:gd name="T49" fmla="*/ 272 h 361"/>
              <a:gd name="T50" fmla="*/ 320 w 377"/>
              <a:gd name="T51" fmla="*/ 288 h 361"/>
              <a:gd name="T52" fmla="*/ 344 w 377"/>
              <a:gd name="T53" fmla="*/ 280 h 361"/>
              <a:gd name="T54" fmla="*/ 352 w 377"/>
              <a:gd name="T55" fmla="*/ 336 h 361"/>
              <a:gd name="T56" fmla="*/ 304 w 377"/>
              <a:gd name="T57" fmla="*/ 360 h 361"/>
              <a:gd name="T58" fmla="*/ 296 w 377"/>
              <a:gd name="T59" fmla="*/ 352 h 361"/>
              <a:gd name="T60" fmla="*/ 288 w 377"/>
              <a:gd name="T61" fmla="*/ 360 h 361"/>
              <a:gd name="T62" fmla="*/ 256 w 377"/>
              <a:gd name="T63" fmla="*/ 360 h 361"/>
              <a:gd name="T64" fmla="*/ 240 w 377"/>
              <a:gd name="T65" fmla="*/ 344 h 361"/>
              <a:gd name="T66" fmla="*/ 232 w 377"/>
              <a:gd name="T67" fmla="*/ 360 h 361"/>
              <a:gd name="T68" fmla="*/ 216 w 377"/>
              <a:gd name="T69" fmla="*/ 344 h 361"/>
              <a:gd name="T70" fmla="*/ 216 w 377"/>
              <a:gd name="T71" fmla="*/ 320 h 361"/>
              <a:gd name="T72" fmla="*/ 192 w 377"/>
              <a:gd name="T73" fmla="*/ 304 h 361"/>
              <a:gd name="T74" fmla="*/ 176 w 377"/>
              <a:gd name="T75" fmla="*/ 312 h 361"/>
              <a:gd name="T76" fmla="*/ 160 w 377"/>
              <a:gd name="T77" fmla="*/ 304 h 361"/>
              <a:gd name="T78" fmla="*/ 88 w 377"/>
              <a:gd name="T79" fmla="*/ 296 h 361"/>
              <a:gd name="T80" fmla="*/ 48 w 377"/>
              <a:gd name="T81" fmla="*/ 232 h 361"/>
              <a:gd name="T82" fmla="*/ 16 w 377"/>
              <a:gd name="T83" fmla="*/ 184 h 361"/>
              <a:gd name="T84" fmla="*/ 0 w 377"/>
              <a:gd name="T85" fmla="*/ 128 h 361"/>
              <a:gd name="T86" fmla="*/ 32 w 377"/>
              <a:gd name="T87" fmla="*/ 128 h 361"/>
              <a:gd name="T88" fmla="*/ 112 w 377"/>
              <a:gd name="T89" fmla="*/ 80 h 361"/>
              <a:gd name="T90" fmla="*/ 136 w 377"/>
              <a:gd name="T91" fmla="*/ 80 h 361"/>
              <a:gd name="T92" fmla="*/ 168 w 377"/>
              <a:gd name="T93" fmla="*/ 80 h 361"/>
              <a:gd name="T94" fmla="*/ 192 w 377"/>
              <a:gd name="T95" fmla="*/ 48 h 361"/>
              <a:gd name="T96" fmla="*/ 200 w 377"/>
              <a:gd name="T97" fmla="*/ 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7" h="361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/>
          <p:nvPr/>
        </p:nvSpPr>
        <p:spPr bwMode="invGray">
          <a:xfrm>
            <a:off x="4515130" y="3658922"/>
            <a:ext cx="401072" cy="689596"/>
          </a:xfrm>
          <a:custGeom>
            <a:avLst/>
            <a:gdLst>
              <a:gd name="T0" fmla="*/ 208 w 249"/>
              <a:gd name="T1" fmla="*/ 336 h 457"/>
              <a:gd name="T2" fmla="*/ 200 w 249"/>
              <a:gd name="T3" fmla="*/ 376 h 457"/>
              <a:gd name="T4" fmla="*/ 176 w 249"/>
              <a:gd name="T5" fmla="*/ 408 h 457"/>
              <a:gd name="T6" fmla="*/ 136 w 249"/>
              <a:gd name="T7" fmla="*/ 400 h 457"/>
              <a:gd name="T8" fmla="*/ 80 w 249"/>
              <a:gd name="T9" fmla="*/ 432 h 457"/>
              <a:gd name="T10" fmla="*/ 40 w 249"/>
              <a:gd name="T11" fmla="*/ 456 h 457"/>
              <a:gd name="T12" fmla="*/ 8 w 249"/>
              <a:gd name="T13" fmla="*/ 456 h 457"/>
              <a:gd name="T14" fmla="*/ 0 w 249"/>
              <a:gd name="T15" fmla="*/ 448 h 457"/>
              <a:gd name="T16" fmla="*/ 16 w 249"/>
              <a:gd name="T17" fmla="*/ 384 h 457"/>
              <a:gd name="T18" fmla="*/ 24 w 249"/>
              <a:gd name="T19" fmla="*/ 368 h 457"/>
              <a:gd name="T20" fmla="*/ 8 w 249"/>
              <a:gd name="T21" fmla="*/ 328 h 457"/>
              <a:gd name="T22" fmla="*/ 16 w 249"/>
              <a:gd name="T23" fmla="*/ 264 h 457"/>
              <a:gd name="T24" fmla="*/ 24 w 249"/>
              <a:gd name="T25" fmla="*/ 224 h 457"/>
              <a:gd name="T26" fmla="*/ 32 w 249"/>
              <a:gd name="T27" fmla="*/ 208 h 457"/>
              <a:gd name="T28" fmla="*/ 16 w 249"/>
              <a:gd name="T29" fmla="*/ 192 h 457"/>
              <a:gd name="T30" fmla="*/ 32 w 249"/>
              <a:gd name="T31" fmla="*/ 160 h 457"/>
              <a:gd name="T32" fmla="*/ 56 w 249"/>
              <a:gd name="T33" fmla="*/ 112 h 457"/>
              <a:gd name="T34" fmla="*/ 56 w 249"/>
              <a:gd name="T35" fmla="*/ 80 h 457"/>
              <a:gd name="T36" fmla="*/ 72 w 249"/>
              <a:gd name="T37" fmla="*/ 80 h 457"/>
              <a:gd name="T38" fmla="*/ 120 w 249"/>
              <a:gd name="T39" fmla="*/ 24 h 457"/>
              <a:gd name="T40" fmla="*/ 144 w 249"/>
              <a:gd name="T41" fmla="*/ 16 h 457"/>
              <a:gd name="T42" fmla="*/ 168 w 249"/>
              <a:gd name="T43" fmla="*/ 0 h 457"/>
              <a:gd name="T44" fmla="*/ 176 w 249"/>
              <a:gd name="T45" fmla="*/ 8 h 457"/>
              <a:gd name="T46" fmla="*/ 216 w 249"/>
              <a:gd name="T47" fmla="*/ 0 h 457"/>
              <a:gd name="T48" fmla="*/ 240 w 249"/>
              <a:gd name="T49" fmla="*/ 24 h 457"/>
              <a:gd name="T50" fmla="*/ 216 w 249"/>
              <a:gd name="T51" fmla="*/ 32 h 457"/>
              <a:gd name="T52" fmla="*/ 208 w 249"/>
              <a:gd name="T53" fmla="*/ 48 h 457"/>
              <a:gd name="T54" fmla="*/ 240 w 249"/>
              <a:gd name="T55" fmla="*/ 48 h 457"/>
              <a:gd name="T56" fmla="*/ 248 w 249"/>
              <a:gd name="T57" fmla="*/ 88 h 457"/>
              <a:gd name="T58" fmla="*/ 232 w 249"/>
              <a:gd name="T59" fmla="*/ 120 h 457"/>
              <a:gd name="T60" fmla="*/ 216 w 249"/>
              <a:gd name="T61" fmla="*/ 104 h 457"/>
              <a:gd name="T62" fmla="*/ 192 w 249"/>
              <a:gd name="T63" fmla="*/ 120 h 457"/>
              <a:gd name="T64" fmla="*/ 200 w 249"/>
              <a:gd name="T65" fmla="*/ 136 h 457"/>
              <a:gd name="T66" fmla="*/ 184 w 249"/>
              <a:gd name="T67" fmla="*/ 160 h 457"/>
              <a:gd name="T68" fmla="*/ 224 w 249"/>
              <a:gd name="T69" fmla="*/ 216 h 457"/>
              <a:gd name="T70" fmla="*/ 192 w 249"/>
              <a:gd name="T71" fmla="*/ 304 h 457"/>
              <a:gd name="T72" fmla="*/ 208 w 249"/>
              <a:gd name="T73" fmla="*/ 33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9" h="457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/>
          <p:nvPr/>
        </p:nvSpPr>
        <p:spPr bwMode="gray">
          <a:xfrm>
            <a:off x="4088571" y="3778615"/>
            <a:ext cx="517772" cy="916741"/>
          </a:xfrm>
          <a:custGeom>
            <a:avLst/>
            <a:gdLst>
              <a:gd name="T0" fmla="*/ 320 w 321"/>
              <a:gd name="T1" fmla="*/ 480 h 609"/>
              <a:gd name="T2" fmla="*/ 296 w 321"/>
              <a:gd name="T3" fmla="*/ 496 h 609"/>
              <a:gd name="T4" fmla="*/ 280 w 321"/>
              <a:gd name="T5" fmla="*/ 488 h 609"/>
              <a:gd name="T6" fmla="*/ 224 w 321"/>
              <a:gd name="T7" fmla="*/ 488 h 609"/>
              <a:gd name="T8" fmla="*/ 240 w 321"/>
              <a:gd name="T9" fmla="*/ 520 h 609"/>
              <a:gd name="T10" fmla="*/ 224 w 321"/>
              <a:gd name="T11" fmla="*/ 560 h 609"/>
              <a:gd name="T12" fmla="*/ 232 w 321"/>
              <a:gd name="T13" fmla="*/ 608 h 609"/>
              <a:gd name="T14" fmla="*/ 200 w 321"/>
              <a:gd name="T15" fmla="*/ 600 h 609"/>
              <a:gd name="T16" fmla="*/ 152 w 321"/>
              <a:gd name="T17" fmla="*/ 568 h 609"/>
              <a:gd name="T18" fmla="*/ 96 w 321"/>
              <a:gd name="T19" fmla="*/ 552 h 609"/>
              <a:gd name="T20" fmla="*/ 56 w 321"/>
              <a:gd name="T21" fmla="*/ 520 h 609"/>
              <a:gd name="T22" fmla="*/ 16 w 321"/>
              <a:gd name="T23" fmla="*/ 520 h 609"/>
              <a:gd name="T24" fmla="*/ 16 w 321"/>
              <a:gd name="T25" fmla="*/ 512 h 609"/>
              <a:gd name="T26" fmla="*/ 0 w 321"/>
              <a:gd name="T27" fmla="*/ 504 h 609"/>
              <a:gd name="T28" fmla="*/ 8 w 321"/>
              <a:gd name="T29" fmla="*/ 496 h 609"/>
              <a:gd name="T30" fmla="*/ 8 w 321"/>
              <a:gd name="T31" fmla="*/ 472 h 609"/>
              <a:gd name="T32" fmla="*/ 0 w 321"/>
              <a:gd name="T33" fmla="*/ 464 h 609"/>
              <a:gd name="T34" fmla="*/ 16 w 321"/>
              <a:gd name="T35" fmla="*/ 456 h 609"/>
              <a:gd name="T36" fmla="*/ 48 w 321"/>
              <a:gd name="T37" fmla="*/ 456 h 609"/>
              <a:gd name="T38" fmla="*/ 48 w 321"/>
              <a:gd name="T39" fmla="*/ 344 h 609"/>
              <a:gd name="T40" fmla="*/ 88 w 321"/>
              <a:gd name="T41" fmla="*/ 344 h 609"/>
              <a:gd name="T42" fmla="*/ 88 w 321"/>
              <a:gd name="T43" fmla="*/ 360 h 609"/>
              <a:gd name="T44" fmla="*/ 112 w 321"/>
              <a:gd name="T45" fmla="*/ 360 h 609"/>
              <a:gd name="T46" fmla="*/ 112 w 321"/>
              <a:gd name="T47" fmla="*/ 328 h 609"/>
              <a:gd name="T48" fmla="*/ 160 w 321"/>
              <a:gd name="T49" fmla="*/ 328 h 609"/>
              <a:gd name="T50" fmla="*/ 168 w 321"/>
              <a:gd name="T51" fmla="*/ 280 h 609"/>
              <a:gd name="T52" fmla="*/ 168 w 321"/>
              <a:gd name="T53" fmla="*/ 248 h 609"/>
              <a:gd name="T54" fmla="*/ 144 w 321"/>
              <a:gd name="T55" fmla="*/ 232 h 609"/>
              <a:gd name="T56" fmla="*/ 112 w 321"/>
              <a:gd name="T57" fmla="*/ 208 h 609"/>
              <a:gd name="T58" fmla="*/ 96 w 321"/>
              <a:gd name="T59" fmla="*/ 184 h 609"/>
              <a:gd name="T60" fmla="*/ 104 w 321"/>
              <a:gd name="T61" fmla="*/ 144 h 609"/>
              <a:gd name="T62" fmla="*/ 120 w 321"/>
              <a:gd name="T63" fmla="*/ 128 h 609"/>
              <a:gd name="T64" fmla="*/ 144 w 321"/>
              <a:gd name="T65" fmla="*/ 144 h 609"/>
              <a:gd name="T66" fmla="*/ 176 w 321"/>
              <a:gd name="T67" fmla="*/ 144 h 609"/>
              <a:gd name="T68" fmla="*/ 184 w 321"/>
              <a:gd name="T69" fmla="*/ 120 h 609"/>
              <a:gd name="T70" fmla="*/ 200 w 321"/>
              <a:gd name="T71" fmla="*/ 120 h 609"/>
              <a:gd name="T72" fmla="*/ 192 w 321"/>
              <a:gd name="T73" fmla="*/ 88 h 609"/>
              <a:gd name="T74" fmla="*/ 248 w 321"/>
              <a:gd name="T75" fmla="*/ 32 h 609"/>
              <a:gd name="T76" fmla="*/ 248 w 321"/>
              <a:gd name="T77" fmla="*/ 16 h 609"/>
              <a:gd name="T78" fmla="*/ 280 w 321"/>
              <a:gd name="T79" fmla="*/ 16 h 609"/>
              <a:gd name="T80" fmla="*/ 288 w 321"/>
              <a:gd name="T81" fmla="*/ 24 h 609"/>
              <a:gd name="T82" fmla="*/ 296 w 321"/>
              <a:gd name="T83" fmla="*/ 8 h 609"/>
              <a:gd name="T84" fmla="*/ 304 w 321"/>
              <a:gd name="T85" fmla="*/ 0 h 609"/>
              <a:gd name="T86" fmla="*/ 320 w 321"/>
              <a:gd name="T87" fmla="*/ 24 h 609"/>
              <a:gd name="T88" fmla="*/ 320 w 321"/>
              <a:gd name="T89" fmla="*/ 32 h 609"/>
              <a:gd name="T90" fmla="*/ 280 w 321"/>
              <a:gd name="T91" fmla="*/ 112 h 609"/>
              <a:gd name="T92" fmla="*/ 296 w 321"/>
              <a:gd name="T93" fmla="*/ 128 h 609"/>
              <a:gd name="T94" fmla="*/ 280 w 321"/>
              <a:gd name="T95" fmla="*/ 184 h 609"/>
              <a:gd name="T96" fmla="*/ 272 w 321"/>
              <a:gd name="T97" fmla="*/ 248 h 609"/>
              <a:gd name="T98" fmla="*/ 288 w 321"/>
              <a:gd name="T99" fmla="*/ 288 h 609"/>
              <a:gd name="T100" fmla="*/ 264 w 321"/>
              <a:gd name="T101" fmla="*/ 360 h 609"/>
              <a:gd name="T102" fmla="*/ 272 w 321"/>
              <a:gd name="T103" fmla="*/ 376 h 609"/>
              <a:gd name="T104" fmla="*/ 288 w 321"/>
              <a:gd name="T105" fmla="*/ 432 h 609"/>
              <a:gd name="T106" fmla="*/ 320 w 321"/>
              <a:gd name="T107" fmla="*/ 48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/>
          <p:nvPr/>
        </p:nvSpPr>
        <p:spPr bwMode="invGray">
          <a:xfrm>
            <a:off x="3991992" y="3790856"/>
            <a:ext cx="283031" cy="471973"/>
          </a:xfrm>
          <a:custGeom>
            <a:avLst/>
            <a:gdLst>
              <a:gd name="T0" fmla="*/ 176 w 177"/>
              <a:gd name="T1" fmla="*/ 120 h 313"/>
              <a:gd name="T2" fmla="*/ 160 w 177"/>
              <a:gd name="T3" fmla="*/ 104 h 313"/>
              <a:gd name="T4" fmla="*/ 120 w 177"/>
              <a:gd name="T5" fmla="*/ 88 h 313"/>
              <a:gd name="T6" fmla="*/ 136 w 177"/>
              <a:gd name="T7" fmla="*/ 32 h 313"/>
              <a:gd name="T8" fmla="*/ 128 w 177"/>
              <a:gd name="T9" fmla="*/ 0 h 313"/>
              <a:gd name="T10" fmla="*/ 72 w 177"/>
              <a:gd name="T11" fmla="*/ 56 h 313"/>
              <a:gd name="T12" fmla="*/ 64 w 177"/>
              <a:gd name="T13" fmla="*/ 112 h 313"/>
              <a:gd name="T14" fmla="*/ 40 w 177"/>
              <a:gd name="T15" fmla="*/ 120 h 313"/>
              <a:gd name="T16" fmla="*/ 8 w 177"/>
              <a:gd name="T17" fmla="*/ 144 h 313"/>
              <a:gd name="T18" fmla="*/ 0 w 177"/>
              <a:gd name="T19" fmla="*/ 168 h 313"/>
              <a:gd name="T20" fmla="*/ 40 w 177"/>
              <a:gd name="T21" fmla="*/ 192 h 313"/>
              <a:gd name="T22" fmla="*/ 40 w 177"/>
              <a:gd name="T23" fmla="*/ 224 h 313"/>
              <a:gd name="T24" fmla="*/ 48 w 177"/>
              <a:gd name="T25" fmla="*/ 240 h 313"/>
              <a:gd name="T26" fmla="*/ 40 w 177"/>
              <a:gd name="T27" fmla="*/ 264 h 313"/>
              <a:gd name="T28" fmla="*/ 48 w 177"/>
              <a:gd name="T29" fmla="*/ 280 h 313"/>
              <a:gd name="T30" fmla="*/ 96 w 177"/>
              <a:gd name="T31" fmla="*/ 312 h 313"/>
              <a:gd name="T32" fmla="*/ 112 w 177"/>
              <a:gd name="T33" fmla="*/ 312 h 313"/>
              <a:gd name="T34" fmla="*/ 112 w 177"/>
              <a:gd name="T35" fmla="*/ 296 h 313"/>
              <a:gd name="T36" fmla="*/ 128 w 177"/>
              <a:gd name="T37" fmla="*/ 272 h 313"/>
              <a:gd name="T38" fmla="*/ 120 w 177"/>
              <a:gd name="T39" fmla="*/ 240 h 313"/>
              <a:gd name="T40" fmla="*/ 112 w 177"/>
              <a:gd name="T41" fmla="*/ 240 h 313"/>
              <a:gd name="T42" fmla="*/ 104 w 177"/>
              <a:gd name="T43" fmla="*/ 208 h 313"/>
              <a:gd name="T44" fmla="*/ 120 w 177"/>
              <a:gd name="T45" fmla="*/ 208 h 313"/>
              <a:gd name="T46" fmla="*/ 120 w 177"/>
              <a:gd name="T47" fmla="*/ 176 h 313"/>
              <a:gd name="T48" fmla="*/ 136 w 177"/>
              <a:gd name="T49" fmla="*/ 176 h 313"/>
              <a:gd name="T50" fmla="*/ 152 w 177"/>
              <a:gd name="T51" fmla="*/ 184 h 313"/>
              <a:gd name="T52" fmla="*/ 160 w 177"/>
              <a:gd name="T53" fmla="*/ 136 h 313"/>
              <a:gd name="T54" fmla="*/ 176 w 177"/>
              <a:gd name="T55" fmla="*/ 12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/>
          <p:nvPr/>
        </p:nvSpPr>
        <p:spPr bwMode="invGray">
          <a:xfrm>
            <a:off x="2979250" y="3321605"/>
            <a:ext cx="1381620" cy="1266299"/>
          </a:xfrm>
          <a:custGeom>
            <a:avLst/>
            <a:gdLst>
              <a:gd name="T0" fmla="*/ 632 w 857"/>
              <a:gd name="T1" fmla="*/ 480 h 841"/>
              <a:gd name="T2" fmla="*/ 672 w 857"/>
              <a:gd name="T3" fmla="*/ 536 h 841"/>
              <a:gd name="T4" fmla="*/ 672 w 857"/>
              <a:gd name="T5" fmla="*/ 568 h 841"/>
              <a:gd name="T6" fmla="*/ 736 w 857"/>
              <a:gd name="T7" fmla="*/ 624 h 841"/>
              <a:gd name="T8" fmla="*/ 744 w 857"/>
              <a:gd name="T9" fmla="*/ 600 h 841"/>
              <a:gd name="T10" fmla="*/ 752 w 857"/>
              <a:gd name="T11" fmla="*/ 552 h 841"/>
              <a:gd name="T12" fmla="*/ 736 w 857"/>
              <a:gd name="T13" fmla="*/ 520 h 841"/>
              <a:gd name="T14" fmla="*/ 752 w 857"/>
              <a:gd name="T15" fmla="*/ 488 h 841"/>
              <a:gd name="T16" fmla="*/ 800 w 857"/>
              <a:gd name="T17" fmla="*/ 512 h 841"/>
              <a:gd name="T18" fmla="*/ 856 w 857"/>
              <a:gd name="T19" fmla="*/ 552 h 841"/>
              <a:gd name="T20" fmla="*/ 800 w 857"/>
              <a:gd name="T21" fmla="*/ 632 h 841"/>
              <a:gd name="T22" fmla="*/ 776 w 857"/>
              <a:gd name="T23" fmla="*/ 664 h 841"/>
              <a:gd name="T24" fmla="*/ 736 w 857"/>
              <a:gd name="T25" fmla="*/ 648 h 841"/>
              <a:gd name="T26" fmla="*/ 704 w 857"/>
              <a:gd name="T27" fmla="*/ 752 h 841"/>
              <a:gd name="T28" fmla="*/ 696 w 857"/>
              <a:gd name="T29" fmla="*/ 776 h 841"/>
              <a:gd name="T30" fmla="*/ 688 w 857"/>
              <a:gd name="T31" fmla="*/ 808 h 841"/>
              <a:gd name="T32" fmla="*/ 632 w 857"/>
              <a:gd name="T33" fmla="*/ 840 h 841"/>
              <a:gd name="T34" fmla="*/ 592 w 857"/>
              <a:gd name="T35" fmla="*/ 760 h 841"/>
              <a:gd name="T36" fmla="*/ 576 w 857"/>
              <a:gd name="T37" fmla="*/ 752 h 841"/>
              <a:gd name="T38" fmla="*/ 528 w 857"/>
              <a:gd name="T39" fmla="*/ 696 h 841"/>
              <a:gd name="T40" fmla="*/ 496 w 857"/>
              <a:gd name="T41" fmla="*/ 712 h 841"/>
              <a:gd name="T42" fmla="*/ 488 w 857"/>
              <a:gd name="T43" fmla="*/ 728 h 841"/>
              <a:gd name="T44" fmla="*/ 480 w 857"/>
              <a:gd name="T45" fmla="*/ 776 h 841"/>
              <a:gd name="T46" fmla="*/ 464 w 857"/>
              <a:gd name="T47" fmla="*/ 744 h 841"/>
              <a:gd name="T48" fmla="*/ 416 w 857"/>
              <a:gd name="T49" fmla="*/ 728 h 841"/>
              <a:gd name="T50" fmla="*/ 408 w 857"/>
              <a:gd name="T51" fmla="*/ 688 h 841"/>
              <a:gd name="T52" fmla="*/ 456 w 857"/>
              <a:gd name="T53" fmla="*/ 696 h 841"/>
              <a:gd name="T54" fmla="*/ 488 w 857"/>
              <a:gd name="T55" fmla="*/ 672 h 841"/>
              <a:gd name="T56" fmla="*/ 464 w 857"/>
              <a:gd name="T57" fmla="*/ 640 h 841"/>
              <a:gd name="T58" fmla="*/ 504 w 857"/>
              <a:gd name="T59" fmla="*/ 600 h 841"/>
              <a:gd name="T60" fmla="*/ 536 w 857"/>
              <a:gd name="T61" fmla="*/ 568 h 841"/>
              <a:gd name="T62" fmla="*/ 480 w 857"/>
              <a:gd name="T63" fmla="*/ 408 h 841"/>
              <a:gd name="T64" fmla="*/ 408 w 857"/>
              <a:gd name="T65" fmla="*/ 360 h 841"/>
              <a:gd name="T66" fmla="*/ 344 w 857"/>
              <a:gd name="T67" fmla="*/ 336 h 841"/>
              <a:gd name="T68" fmla="*/ 280 w 857"/>
              <a:gd name="T69" fmla="*/ 312 h 841"/>
              <a:gd name="T70" fmla="*/ 208 w 857"/>
              <a:gd name="T71" fmla="*/ 336 h 841"/>
              <a:gd name="T72" fmla="*/ 48 w 857"/>
              <a:gd name="T73" fmla="*/ 240 h 841"/>
              <a:gd name="T74" fmla="*/ 8 w 857"/>
              <a:gd name="T75" fmla="*/ 160 h 841"/>
              <a:gd name="T76" fmla="*/ 48 w 857"/>
              <a:gd name="T77" fmla="*/ 152 h 841"/>
              <a:gd name="T78" fmla="*/ 112 w 857"/>
              <a:gd name="T79" fmla="*/ 96 h 841"/>
              <a:gd name="T80" fmla="*/ 136 w 857"/>
              <a:gd name="T81" fmla="*/ 64 h 841"/>
              <a:gd name="T82" fmla="*/ 216 w 857"/>
              <a:gd name="T83" fmla="*/ 32 h 841"/>
              <a:gd name="T84" fmla="*/ 232 w 857"/>
              <a:gd name="T85" fmla="*/ 0 h 841"/>
              <a:gd name="T86" fmla="*/ 288 w 857"/>
              <a:gd name="T87" fmla="*/ 72 h 841"/>
              <a:gd name="T88" fmla="*/ 296 w 857"/>
              <a:gd name="T89" fmla="*/ 128 h 841"/>
              <a:gd name="T90" fmla="*/ 312 w 857"/>
              <a:gd name="T91" fmla="*/ 176 h 841"/>
              <a:gd name="T92" fmla="*/ 336 w 857"/>
              <a:gd name="T93" fmla="*/ 192 h 841"/>
              <a:gd name="T94" fmla="*/ 408 w 857"/>
              <a:gd name="T95" fmla="*/ 176 h 841"/>
              <a:gd name="T96" fmla="*/ 408 w 857"/>
              <a:gd name="T97" fmla="*/ 216 h 841"/>
              <a:gd name="T98" fmla="*/ 384 w 857"/>
              <a:gd name="T99" fmla="*/ 256 h 841"/>
              <a:gd name="T100" fmla="*/ 432 w 857"/>
              <a:gd name="T101" fmla="*/ 328 h 841"/>
              <a:gd name="T102" fmla="*/ 496 w 857"/>
              <a:gd name="T103" fmla="*/ 344 h 841"/>
              <a:gd name="T104" fmla="*/ 528 w 857"/>
              <a:gd name="T105" fmla="*/ 320 h 841"/>
              <a:gd name="T106" fmla="*/ 584 w 857"/>
              <a:gd name="T107" fmla="*/ 320 h 841"/>
              <a:gd name="T108" fmla="*/ 624 w 857"/>
              <a:gd name="T109" fmla="*/ 336 h 841"/>
              <a:gd name="T110" fmla="*/ 576 w 857"/>
              <a:gd name="T111" fmla="*/ 392 h 841"/>
              <a:gd name="T112" fmla="*/ 600 w 857"/>
              <a:gd name="T113" fmla="*/ 456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7" h="841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/>
          <p:nvPr/>
        </p:nvSpPr>
        <p:spPr bwMode="invGray">
          <a:xfrm>
            <a:off x="3417881" y="2151875"/>
            <a:ext cx="2295099" cy="1870206"/>
          </a:xfrm>
          <a:custGeom>
            <a:avLst/>
            <a:gdLst>
              <a:gd name="T0" fmla="*/ 16 w 1425"/>
              <a:gd name="T1" fmla="*/ 896 h 1241"/>
              <a:gd name="T2" fmla="*/ 64 w 1425"/>
              <a:gd name="T3" fmla="*/ 968 h 1241"/>
              <a:gd name="T4" fmla="*/ 136 w 1425"/>
              <a:gd name="T5" fmla="*/ 976 h 1241"/>
              <a:gd name="T6" fmla="*/ 112 w 1425"/>
              <a:gd name="T7" fmla="*/ 1032 h 1241"/>
              <a:gd name="T8" fmla="*/ 216 w 1425"/>
              <a:gd name="T9" fmla="*/ 1128 h 1241"/>
              <a:gd name="T10" fmla="*/ 256 w 1425"/>
              <a:gd name="T11" fmla="*/ 1096 h 1241"/>
              <a:gd name="T12" fmla="*/ 352 w 1425"/>
              <a:gd name="T13" fmla="*/ 1104 h 1241"/>
              <a:gd name="T14" fmla="*/ 328 w 1425"/>
              <a:gd name="T15" fmla="*/ 1240 h 1241"/>
              <a:gd name="T16" fmla="*/ 424 w 1425"/>
              <a:gd name="T17" fmla="*/ 1200 h 1241"/>
              <a:gd name="T18" fmla="*/ 496 w 1425"/>
              <a:gd name="T19" fmla="*/ 1112 h 1241"/>
              <a:gd name="T20" fmla="*/ 560 w 1425"/>
              <a:gd name="T21" fmla="*/ 1224 h 1241"/>
              <a:gd name="T22" fmla="*/ 600 w 1425"/>
              <a:gd name="T23" fmla="*/ 1200 h 1241"/>
              <a:gd name="T24" fmla="*/ 664 w 1425"/>
              <a:gd name="T25" fmla="*/ 1112 h 1241"/>
              <a:gd name="T26" fmla="*/ 704 w 1425"/>
              <a:gd name="T27" fmla="*/ 1096 h 1241"/>
              <a:gd name="T28" fmla="*/ 736 w 1425"/>
              <a:gd name="T29" fmla="*/ 1096 h 1241"/>
              <a:gd name="T30" fmla="*/ 800 w 1425"/>
              <a:gd name="T31" fmla="*/ 1024 h 1241"/>
              <a:gd name="T32" fmla="*/ 864 w 1425"/>
              <a:gd name="T33" fmla="*/ 1008 h 1241"/>
              <a:gd name="T34" fmla="*/ 896 w 1425"/>
              <a:gd name="T35" fmla="*/ 920 h 1241"/>
              <a:gd name="T36" fmla="*/ 944 w 1425"/>
              <a:gd name="T37" fmla="*/ 912 h 1241"/>
              <a:gd name="T38" fmla="*/ 1008 w 1425"/>
              <a:gd name="T39" fmla="*/ 872 h 1241"/>
              <a:gd name="T40" fmla="*/ 1088 w 1425"/>
              <a:gd name="T41" fmla="*/ 824 h 1241"/>
              <a:gd name="T42" fmla="*/ 1128 w 1425"/>
              <a:gd name="T43" fmla="*/ 920 h 1241"/>
              <a:gd name="T44" fmla="*/ 1176 w 1425"/>
              <a:gd name="T45" fmla="*/ 888 h 1241"/>
              <a:gd name="T46" fmla="*/ 1176 w 1425"/>
              <a:gd name="T47" fmla="*/ 840 h 1241"/>
              <a:gd name="T48" fmla="*/ 1352 w 1425"/>
              <a:gd name="T49" fmla="*/ 784 h 1241"/>
              <a:gd name="T50" fmla="*/ 1376 w 1425"/>
              <a:gd name="T51" fmla="*/ 728 h 1241"/>
              <a:gd name="T52" fmla="*/ 1312 w 1425"/>
              <a:gd name="T53" fmla="*/ 672 h 1241"/>
              <a:gd name="T54" fmla="*/ 1264 w 1425"/>
              <a:gd name="T55" fmla="*/ 560 h 1241"/>
              <a:gd name="T56" fmla="*/ 1336 w 1425"/>
              <a:gd name="T57" fmla="*/ 560 h 1241"/>
              <a:gd name="T58" fmla="*/ 1352 w 1425"/>
              <a:gd name="T59" fmla="*/ 472 h 1241"/>
              <a:gd name="T60" fmla="*/ 1296 w 1425"/>
              <a:gd name="T61" fmla="*/ 432 h 1241"/>
              <a:gd name="T62" fmla="*/ 1392 w 1425"/>
              <a:gd name="T63" fmla="*/ 296 h 1241"/>
              <a:gd name="T64" fmla="*/ 1424 w 1425"/>
              <a:gd name="T65" fmla="*/ 128 h 1241"/>
              <a:gd name="T66" fmla="*/ 1344 w 1425"/>
              <a:gd name="T67" fmla="*/ 128 h 1241"/>
              <a:gd name="T68" fmla="*/ 1264 w 1425"/>
              <a:gd name="T69" fmla="*/ 72 h 1241"/>
              <a:gd name="T70" fmla="*/ 1192 w 1425"/>
              <a:gd name="T71" fmla="*/ 64 h 1241"/>
              <a:gd name="T72" fmla="*/ 1168 w 1425"/>
              <a:gd name="T73" fmla="*/ 0 h 1241"/>
              <a:gd name="T74" fmla="*/ 1160 w 1425"/>
              <a:gd name="T75" fmla="*/ 64 h 1241"/>
              <a:gd name="T76" fmla="*/ 1128 w 1425"/>
              <a:gd name="T77" fmla="*/ 168 h 1241"/>
              <a:gd name="T78" fmla="*/ 1120 w 1425"/>
              <a:gd name="T79" fmla="*/ 240 h 1241"/>
              <a:gd name="T80" fmla="*/ 992 w 1425"/>
              <a:gd name="T81" fmla="*/ 280 h 1241"/>
              <a:gd name="T82" fmla="*/ 992 w 1425"/>
              <a:gd name="T83" fmla="*/ 432 h 1241"/>
              <a:gd name="T84" fmla="*/ 1056 w 1425"/>
              <a:gd name="T85" fmla="*/ 416 h 1241"/>
              <a:gd name="T86" fmla="*/ 1136 w 1425"/>
              <a:gd name="T87" fmla="*/ 448 h 1241"/>
              <a:gd name="T88" fmla="*/ 1136 w 1425"/>
              <a:gd name="T89" fmla="*/ 504 h 1241"/>
              <a:gd name="T90" fmla="*/ 1040 w 1425"/>
              <a:gd name="T91" fmla="*/ 536 h 1241"/>
              <a:gd name="T92" fmla="*/ 992 w 1425"/>
              <a:gd name="T93" fmla="*/ 592 h 1241"/>
              <a:gd name="T94" fmla="*/ 864 w 1425"/>
              <a:gd name="T95" fmla="*/ 664 h 1241"/>
              <a:gd name="T96" fmla="*/ 760 w 1425"/>
              <a:gd name="T97" fmla="*/ 648 h 1241"/>
              <a:gd name="T98" fmla="*/ 768 w 1425"/>
              <a:gd name="T99" fmla="*/ 752 h 1241"/>
              <a:gd name="T100" fmla="*/ 640 w 1425"/>
              <a:gd name="T101" fmla="*/ 848 h 1241"/>
              <a:gd name="T102" fmla="*/ 456 w 1425"/>
              <a:gd name="T103" fmla="*/ 880 h 1241"/>
              <a:gd name="T104" fmla="*/ 352 w 1425"/>
              <a:gd name="T105" fmla="*/ 888 h 1241"/>
              <a:gd name="T106" fmla="*/ 248 w 1425"/>
              <a:gd name="T107" fmla="*/ 864 h 1241"/>
              <a:gd name="T108" fmla="*/ 96 w 1425"/>
              <a:gd name="T109" fmla="*/ 816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5" h="1241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/>
          <p:nvPr/>
        </p:nvSpPr>
        <p:spPr bwMode="invGray">
          <a:xfrm>
            <a:off x="1303868" y="2466070"/>
            <a:ext cx="2050968" cy="1556012"/>
          </a:xfrm>
          <a:custGeom>
            <a:avLst/>
            <a:gdLst>
              <a:gd name="T0" fmla="*/ 1256 w 1273"/>
              <a:gd name="T1" fmla="*/ 576 h 1033"/>
              <a:gd name="T2" fmla="*/ 1240 w 1273"/>
              <a:gd name="T3" fmla="*/ 632 h 1033"/>
              <a:gd name="T4" fmla="*/ 1176 w 1273"/>
              <a:gd name="T5" fmla="*/ 632 h 1033"/>
              <a:gd name="T6" fmla="*/ 1152 w 1273"/>
              <a:gd name="T7" fmla="*/ 664 h 1033"/>
              <a:gd name="T8" fmla="*/ 1080 w 1273"/>
              <a:gd name="T9" fmla="*/ 720 h 1033"/>
              <a:gd name="T10" fmla="*/ 1048 w 1273"/>
              <a:gd name="T11" fmla="*/ 728 h 1033"/>
              <a:gd name="T12" fmla="*/ 936 w 1273"/>
              <a:gd name="T13" fmla="*/ 824 h 1033"/>
              <a:gd name="T14" fmla="*/ 880 w 1273"/>
              <a:gd name="T15" fmla="*/ 880 h 1033"/>
              <a:gd name="T16" fmla="*/ 920 w 1273"/>
              <a:gd name="T17" fmla="*/ 944 h 1033"/>
              <a:gd name="T18" fmla="*/ 888 w 1273"/>
              <a:gd name="T19" fmla="*/ 992 h 1033"/>
              <a:gd name="T20" fmla="*/ 896 w 1273"/>
              <a:gd name="T21" fmla="*/ 1032 h 1033"/>
              <a:gd name="T22" fmla="*/ 840 w 1273"/>
              <a:gd name="T23" fmla="*/ 1016 h 1033"/>
              <a:gd name="T24" fmla="*/ 808 w 1273"/>
              <a:gd name="T25" fmla="*/ 1000 h 1033"/>
              <a:gd name="T26" fmla="*/ 736 w 1273"/>
              <a:gd name="T27" fmla="*/ 960 h 1033"/>
              <a:gd name="T28" fmla="*/ 600 w 1273"/>
              <a:gd name="T29" fmla="*/ 984 h 1033"/>
              <a:gd name="T30" fmla="*/ 512 w 1273"/>
              <a:gd name="T31" fmla="*/ 992 h 1033"/>
              <a:gd name="T32" fmla="*/ 432 w 1273"/>
              <a:gd name="T33" fmla="*/ 952 h 1033"/>
              <a:gd name="T34" fmla="*/ 368 w 1273"/>
              <a:gd name="T35" fmla="*/ 960 h 1033"/>
              <a:gd name="T36" fmla="*/ 272 w 1273"/>
              <a:gd name="T37" fmla="*/ 928 h 1033"/>
              <a:gd name="T38" fmla="*/ 216 w 1273"/>
              <a:gd name="T39" fmla="*/ 984 h 1033"/>
              <a:gd name="T40" fmla="*/ 152 w 1273"/>
              <a:gd name="T41" fmla="*/ 944 h 1033"/>
              <a:gd name="T42" fmla="*/ 104 w 1273"/>
              <a:gd name="T43" fmla="*/ 864 h 1033"/>
              <a:gd name="T44" fmla="*/ 56 w 1273"/>
              <a:gd name="T45" fmla="*/ 800 h 1033"/>
              <a:gd name="T46" fmla="*/ 64 w 1273"/>
              <a:gd name="T47" fmla="*/ 776 h 1033"/>
              <a:gd name="T48" fmla="*/ 40 w 1273"/>
              <a:gd name="T49" fmla="*/ 712 h 1033"/>
              <a:gd name="T50" fmla="*/ 0 w 1273"/>
              <a:gd name="T51" fmla="*/ 688 h 1033"/>
              <a:gd name="T52" fmla="*/ 32 w 1273"/>
              <a:gd name="T53" fmla="*/ 688 h 1033"/>
              <a:gd name="T54" fmla="*/ 32 w 1273"/>
              <a:gd name="T55" fmla="*/ 616 h 1033"/>
              <a:gd name="T56" fmla="*/ 24 w 1273"/>
              <a:gd name="T57" fmla="*/ 568 h 1033"/>
              <a:gd name="T58" fmla="*/ 0 w 1273"/>
              <a:gd name="T59" fmla="*/ 520 h 1033"/>
              <a:gd name="T60" fmla="*/ 88 w 1273"/>
              <a:gd name="T61" fmla="*/ 464 h 1033"/>
              <a:gd name="T62" fmla="*/ 136 w 1273"/>
              <a:gd name="T63" fmla="*/ 456 h 1033"/>
              <a:gd name="T64" fmla="*/ 152 w 1273"/>
              <a:gd name="T65" fmla="*/ 480 h 1033"/>
              <a:gd name="T66" fmla="*/ 200 w 1273"/>
              <a:gd name="T67" fmla="*/ 480 h 1033"/>
              <a:gd name="T68" fmla="*/ 304 w 1273"/>
              <a:gd name="T69" fmla="*/ 456 h 1033"/>
              <a:gd name="T70" fmla="*/ 416 w 1273"/>
              <a:gd name="T71" fmla="*/ 424 h 1033"/>
              <a:gd name="T72" fmla="*/ 424 w 1273"/>
              <a:gd name="T73" fmla="*/ 376 h 1033"/>
              <a:gd name="T74" fmla="*/ 472 w 1273"/>
              <a:gd name="T75" fmla="*/ 232 h 1033"/>
              <a:gd name="T76" fmla="*/ 456 w 1273"/>
              <a:gd name="T77" fmla="*/ 200 h 1033"/>
              <a:gd name="T78" fmla="*/ 592 w 1273"/>
              <a:gd name="T79" fmla="*/ 224 h 1033"/>
              <a:gd name="T80" fmla="*/ 664 w 1273"/>
              <a:gd name="T81" fmla="*/ 96 h 1033"/>
              <a:gd name="T82" fmla="*/ 784 w 1273"/>
              <a:gd name="T83" fmla="*/ 128 h 1033"/>
              <a:gd name="T84" fmla="*/ 784 w 1273"/>
              <a:gd name="T85" fmla="*/ 80 h 1033"/>
              <a:gd name="T86" fmla="*/ 840 w 1273"/>
              <a:gd name="T87" fmla="*/ 40 h 1033"/>
              <a:gd name="T88" fmla="*/ 880 w 1273"/>
              <a:gd name="T89" fmla="*/ 0 h 1033"/>
              <a:gd name="T90" fmla="*/ 928 w 1273"/>
              <a:gd name="T91" fmla="*/ 16 h 1033"/>
              <a:gd name="T92" fmla="*/ 928 w 1273"/>
              <a:gd name="T93" fmla="*/ 48 h 1033"/>
              <a:gd name="T94" fmla="*/ 960 w 1273"/>
              <a:gd name="T95" fmla="*/ 112 h 1033"/>
              <a:gd name="T96" fmla="*/ 1024 w 1273"/>
              <a:gd name="T97" fmla="*/ 144 h 1033"/>
              <a:gd name="T98" fmla="*/ 1040 w 1273"/>
              <a:gd name="T99" fmla="*/ 248 h 1033"/>
              <a:gd name="T100" fmla="*/ 1016 w 1273"/>
              <a:gd name="T101" fmla="*/ 336 h 1033"/>
              <a:gd name="T102" fmla="*/ 1112 w 1273"/>
              <a:gd name="T103" fmla="*/ 368 h 1033"/>
              <a:gd name="T104" fmla="*/ 1208 w 1273"/>
              <a:gd name="T105" fmla="*/ 440 h 1033"/>
              <a:gd name="T106" fmla="*/ 1232 w 1273"/>
              <a:gd name="T107" fmla="*/ 480 h 1033"/>
              <a:gd name="T108" fmla="*/ 1272 w 1273"/>
              <a:gd name="T109" fmla="*/ 568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3" h="103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4" name="台湾37"/>
          <p:cNvSpPr/>
          <p:nvPr/>
        </p:nvSpPr>
        <p:spPr bwMode="invGray">
          <a:xfrm>
            <a:off x="5572136" y="5322385"/>
            <a:ext cx="205231" cy="389003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5" name="黑龙江 38" hidden="1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黑龙江</a:t>
            </a:r>
          </a:p>
        </p:txBody>
      </p:sp>
      <p:sp>
        <p:nvSpPr>
          <p:cNvPr id="36" name="吉林 39" hidden="1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吉林</a:t>
            </a:r>
          </a:p>
        </p:txBody>
      </p:sp>
      <p:sp>
        <p:nvSpPr>
          <p:cNvPr id="37" name="辽宁 40" hidden="1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辽宁</a:t>
            </a: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河北 41" hidden="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河北</a:t>
            </a:r>
          </a:p>
        </p:txBody>
      </p:sp>
      <p:sp>
        <p:nvSpPr>
          <p:cNvPr id="39" name="山东 42" hidden="1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山东</a:t>
            </a:r>
          </a:p>
        </p:txBody>
      </p:sp>
      <p:sp>
        <p:nvSpPr>
          <p:cNvPr id="40" name="福建 43" hidden="1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福建</a:t>
            </a:r>
          </a:p>
        </p:txBody>
      </p:sp>
      <p:sp>
        <p:nvSpPr>
          <p:cNvPr id="41" name="江西 44" hidden="1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江西</a:t>
            </a:r>
          </a:p>
        </p:txBody>
      </p:sp>
      <p:sp>
        <p:nvSpPr>
          <p:cNvPr id="42" name="安徽 45" hidden="1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安徽</a:t>
            </a:r>
          </a:p>
        </p:txBody>
      </p:sp>
      <p:sp>
        <p:nvSpPr>
          <p:cNvPr id="44" name="Rectangle 47" hidden="1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湖南</a:t>
            </a:r>
          </a:p>
        </p:txBody>
      </p:sp>
      <p:sp>
        <p:nvSpPr>
          <p:cNvPr id="45" name="Rectangle 48" hidden="1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广东</a:t>
            </a:r>
          </a:p>
        </p:txBody>
      </p:sp>
      <p:sp>
        <p:nvSpPr>
          <p:cNvPr id="46" name="Rectangle 49" hidden="1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广西</a:t>
            </a:r>
          </a:p>
        </p:txBody>
      </p:sp>
      <p:sp>
        <p:nvSpPr>
          <p:cNvPr id="47" name="Rectangle 50" hidden="1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上海</a:t>
            </a:r>
          </a:p>
        </p:txBody>
      </p:sp>
      <p:sp>
        <p:nvSpPr>
          <p:cNvPr id="48" name="Rectangle 51" hidden="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河南</a:t>
            </a:r>
          </a:p>
        </p:txBody>
      </p:sp>
      <p:sp>
        <p:nvSpPr>
          <p:cNvPr id="49" name="Rectangle 52" hidden="1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山西</a:t>
            </a:r>
          </a:p>
        </p:txBody>
      </p:sp>
      <p:sp>
        <p:nvSpPr>
          <p:cNvPr id="50" name="Rectangle 53" hidden="1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内蒙古</a:t>
            </a:r>
          </a:p>
        </p:txBody>
      </p:sp>
      <p:sp>
        <p:nvSpPr>
          <p:cNvPr id="51" name="Rectangle 54" hidden="1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陕西</a:t>
            </a:r>
          </a:p>
        </p:txBody>
      </p:sp>
      <p:sp>
        <p:nvSpPr>
          <p:cNvPr id="52" name="Rectangle 55" hidden="1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宁夏</a:t>
            </a:r>
          </a:p>
        </p:txBody>
      </p:sp>
      <p:sp>
        <p:nvSpPr>
          <p:cNvPr id="53" name="Rectangle 56" hidden="1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甘肃</a:t>
            </a:r>
          </a:p>
        </p:txBody>
      </p:sp>
      <p:sp>
        <p:nvSpPr>
          <p:cNvPr id="54" name="Rectangle 57" hidden="1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青海</a:t>
            </a:r>
          </a:p>
        </p:txBody>
      </p:sp>
      <p:sp>
        <p:nvSpPr>
          <p:cNvPr id="55" name="Rectangle 58" hidden="1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四川</a:t>
            </a:r>
          </a:p>
          <a:p>
            <a:pPr algn="ctr" eaLnBrk="0" hangingPunct="0">
              <a:lnSpc>
                <a:spcPts val="1140"/>
              </a:lnSpc>
            </a:pP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6" name="Rectangle 59" hidden="1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贵州</a:t>
            </a:r>
          </a:p>
        </p:txBody>
      </p:sp>
      <p:sp>
        <p:nvSpPr>
          <p:cNvPr id="57" name="Rectangle 60" hidden="1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云南</a:t>
            </a:r>
          </a:p>
        </p:txBody>
      </p:sp>
      <p:sp>
        <p:nvSpPr>
          <p:cNvPr id="58" name="Rectangle 61" hidden="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西藏</a:t>
            </a:r>
          </a:p>
        </p:txBody>
      </p:sp>
      <p:sp>
        <p:nvSpPr>
          <p:cNvPr id="59" name="Rectangle 62" hidden="1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新疆</a:t>
            </a:r>
          </a:p>
        </p:txBody>
      </p:sp>
      <p:sp>
        <p:nvSpPr>
          <p:cNvPr id="60" name="Rectangle 63" hidden="1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江苏</a:t>
            </a:r>
          </a:p>
        </p:txBody>
      </p:sp>
      <p:sp>
        <p:nvSpPr>
          <p:cNvPr id="61" name="Rectangle 64" hidden="1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浙江</a:t>
            </a:r>
          </a:p>
        </p:txBody>
      </p:sp>
      <p:sp>
        <p:nvSpPr>
          <p:cNvPr id="62" name="Rectangle 65" hidden="1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北京</a:t>
            </a:r>
          </a:p>
        </p:txBody>
      </p:sp>
      <p:sp>
        <p:nvSpPr>
          <p:cNvPr id="63" name="Rectangle 66" hidden="1"/>
          <p:cNvSpPr>
            <a:spLocks noChangeArrowheads="1"/>
          </p:cNvSpPr>
          <p:nvPr/>
        </p:nvSpPr>
        <p:spPr bwMode="invGray">
          <a:xfrm rot="18521103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台湾</a:t>
            </a:r>
          </a:p>
        </p:txBody>
      </p:sp>
      <p:sp>
        <p:nvSpPr>
          <p:cNvPr id="74" name="Freeform 28"/>
          <p:cNvSpPr/>
          <p:nvPr/>
        </p:nvSpPr>
        <p:spPr bwMode="gray">
          <a:xfrm>
            <a:off x="6845103" y="1624717"/>
            <a:ext cx="1044669" cy="561975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/>
          <p:nvPr/>
        </p:nvSpPr>
        <p:spPr bwMode="gray">
          <a:xfrm>
            <a:off x="7062993" y="2794706"/>
            <a:ext cx="651361" cy="677862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/>
          <p:nvPr/>
        </p:nvSpPr>
        <p:spPr bwMode="gray">
          <a:xfrm>
            <a:off x="7068709" y="4317912"/>
            <a:ext cx="583733" cy="649287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7" name="台湾37"/>
          <p:cNvSpPr/>
          <p:nvPr/>
        </p:nvSpPr>
        <p:spPr bwMode="invGray">
          <a:xfrm>
            <a:off x="7197752" y="5827359"/>
            <a:ext cx="272290" cy="454025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2540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5" y="1644633"/>
            <a:ext cx="14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HUBEI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ANHUI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708107" y="4411934"/>
            <a:ext cx="154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FUJIAN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TAIWAN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440079" y="1552601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9440079" y="2808219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458926" y="4352294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485577" y="5731653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this is a map ,you can edite it if you wanner 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/>
            <p:nvPr/>
          </p:nvSpPr>
          <p:spPr bwMode="auto">
            <a:xfrm>
              <a:off x="3438115" y="1625601"/>
              <a:ext cx="1044319" cy="559624"/>
            </a:xfrm>
            <a:custGeom>
              <a:avLst/>
              <a:gdLst>
                <a:gd name="T0" fmla="*/ 369 w 446"/>
                <a:gd name="T1" fmla="*/ 3 h 239"/>
                <a:gd name="T2" fmla="*/ 360 w 446"/>
                <a:gd name="T3" fmla="*/ 7 h 239"/>
                <a:gd name="T4" fmla="*/ 387 w 446"/>
                <a:gd name="T5" fmla="*/ 10 h 239"/>
                <a:gd name="T6" fmla="*/ 386 w 446"/>
                <a:gd name="T7" fmla="*/ 13 h 239"/>
                <a:gd name="T8" fmla="*/ 360 w 446"/>
                <a:gd name="T9" fmla="*/ 16 h 239"/>
                <a:gd name="T10" fmla="*/ 364 w 446"/>
                <a:gd name="T11" fmla="*/ 20 h 239"/>
                <a:gd name="T12" fmla="*/ 406 w 446"/>
                <a:gd name="T13" fmla="*/ 13 h 239"/>
                <a:gd name="T14" fmla="*/ 444 w 446"/>
                <a:gd name="T15" fmla="*/ 14 h 239"/>
                <a:gd name="T16" fmla="*/ 442 w 446"/>
                <a:gd name="T17" fmla="*/ 22 h 239"/>
                <a:gd name="T18" fmla="*/ 412 w 446"/>
                <a:gd name="T19" fmla="*/ 24 h 239"/>
                <a:gd name="T20" fmla="*/ 387 w 446"/>
                <a:gd name="T21" fmla="*/ 34 h 239"/>
                <a:gd name="T22" fmla="*/ 376 w 446"/>
                <a:gd name="T23" fmla="*/ 46 h 239"/>
                <a:gd name="T24" fmla="*/ 389 w 446"/>
                <a:gd name="T25" fmla="*/ 54 h 239"/>
                <a:gd name="T26" fmla="*/ 376 w 446"/>
                <a:gd name="T27" fmla="*/ 57 h 239"/>
                <a:gd name="T28" fmla="*/ 364 w 446"/>
                <a:gd name="T29" fmla="*/ 63 h 239"/>
                <a:gd name="T30" fmla="*/ 376 w 446"/>
                <a:gd name="T31" fmla="*/ 67 h 239"/>
                <a:gd name="T32" fmla="*/ 376 w 446"/>
                <a:gd name="T33" fmla="*/ 73 h 239"/>
                <a:gd name="T34" fmla="*/ 386 w 446"/>
                <a:gd name="T35" fmla="*/ 76 h 239"/>
                <a:gd name="T36" fmla="*/ 367 w 446"/>
                <a:gd name="T37" fmla="*/ 79 h 239"/>
                <a:gd name="T38" fmla="*/ 359 w 446"/>
                <a:gd name="T39" fmla="*/ 89 h 239"/>
                <a:gd name="T40" fmla="*/ 340 w 446"/>
                <a:gd name="T41" fmla="*/ 96 h 239"/>
                <a:gd name="T42" fmla="*/ 337 w 446"/>
                <a:gd name="T43" fmla="*/ 107 h 239"/>
                <a:gd name="T44" fmla="*/ 337 w 446"/>
                <a:gd name="T45" fmla="*/ 110 h 239"/>
                <a:gd name="T46" fmla="*/ 339 w 446"/>
                <a:gd name="T47" fmla="*/ 120 h 239"/>
                <a:gd name="T48" fmla="*/ 307 w 446"/>
                <a:gd name="T49" fmla="*/ 113 h 239"/>
                <a:gd name="T50" fmla="*/ 303 w 446"/>
                <a:gd name="T51" fmla="*/ 119 h 239"/>
                <a:gd name="T52" fmla="*/ 297 w 446"/>
                <a:gd name="T53" fmla="*/ 124 h 239"/>
                <a:gd name="T54" fmla="*/ 329 w 446"/>
                <a:gd name="T55" fmla="*/ 127 h 239"/>
                <a:gd name="T56" fmla="*/ 306 w 446"/>
                <a:gd name="T57" fmla="*/ 140 h 239"/>
                <a:gd name="T58" fmla="*/ 263 w 446"/>
                <a:gd name="T59" fmla="*/ 149 h 239"/>
                <a:gd name="T60" fmla="*/ 219 w 446"/>
                <a:gd name="T61" fmla="*/ 171 h 239"/>
                <a:gd name="T62" fmla="*/ 176 w 446"/>
                <a:gd name="T63" fmla="*/ 179 h 239"/>
                <a:gd name="T64" fmla="*/ 160 w 446"/>
                <a:gd name="T65" fmla="*/ 197 h 239"/>
                <a:gd name="T66" fmla="*/ 137 w 446"/>
                <a:gd name="T67" fmla="*/ 216 h 239"/>
                <a:gd name="T68" fmla="*/ 112 w 446"/>
                <a:gd name="T69" fmla="*/ 239 h 239"/>
                <a:gd name="T70" fmla="*/ 87 w 446"/>
                <a:gd name="T71" fmla="*/ 230 h 239"/>
                <a:gd name="T72" fmla="*/ 67 w 446"/>
                <a:gd name="T73" fmla="*/ 196 h 239"/>
                <a:gd name="T74" fmla="*/ 73 w 446"/>
                <a:gd name="T75" fmla="*/ 187 h 239"/>
                <a:gd name="T76" fmla="*/ 66 w 446"/>
                <a:gd name="T77" fmla="*/ 190 h 239"/>
                <a:gd name="T78" fmla="*/ 76 w 446"/>
                <a:gd name="T79" fmla="*/ 149 h 239"/>
                <a:gd name="T80" fmla="*/ 86 w 446"/>
                <a:gd name="T81" fmla="*/ 151 h 239"/>
                <a:gd name="T82" fmla="*/ 90 w 446"/>
                <a:gd name="T83" fmla="*/ 147 h 239"/>
                <a:gd name="T84" fmla="*/ 107 w 446"/>
                <a:gd name="T85" fmla="*/ 133 h 239"/>
                <a:gd name="T86" fmla="*/ 96 w 446"/>
                <a:gd name="T87" fmla="*/ 110 h 239"/>
                <a:gd name="T88" fmla="*/ 83 w 446"/>
                <a:gd name="T89" fmla="*/ 103 h 239"/>
                <a:gd name="T90" fmla="*/ 90 w 446"/>
                <a:gd name="T91" fmla="*/ 89 h 239"/>
                <a:gd name="T92" fmla="*/ 77 w 446"/>
                <a:gd name="T93" fmla="*/ 67 h 239"/>
                <a:gd name="T94" fmla="*/ 29 w 446"/>
                <a:gd name="T95" fmla="*/ 64 h 239"/>
                <a:gd name="T96" fmla="*/ 12 w 446"/>
                <a:gd name="T97" fmla="*/ 59 h 239"/>
                <a:gd name="T98" fmla="*/ 28 w 446"/>
                <a:gd name="T99" fmla="*/ 56 h 239"/>
                <a:gd name="T100" fmla="*/ 39 w 446"/>
                <a:gd name="T101" fmla="*/ 56 h 239"/>
                <a:gd name="T102" fmla="*/ 25 w 446"/>
                <a:gd name="T103" fmla="*/ 52 h 239"/>
                <a:gd name="T104" fmla="*/ 6 w 446"/>
                <a:gd name="T105" fmla="*/ 50 h 239"/>
                <a:gd name="T106" fmla="*/ 2 w 446"/>
                <a:gd name="T107" fmla="*/ 44 h 239"/>
                <a:gd name="T108" fmla="*/ 23 w 446"/>
                <a:gd name="T109" fmla="*/ 37 h 239"/>
                <a:gd name="T110" fmla="*/ 59 w 446"/>
                <a:gd name="T111" fmla="*/ 36 h 239"/>
                <a:gd name="T112" fmla="*/ 67 w 446"/>
                <a:gd name="T113" fmla="*/ 24 h 239"/>
                <a:gd name="T114" fmla="*/ 123 w 446"/>
                <a:gd name="T115" fmla="*/ 17 h 239"/>
                <a:gd name="T116" fmla="*/ 166 w 446"/>
                <a:gd name="T117" fmla="*/ 14 h 239"/>
                <a:gd name="T118" fmla="*/ 220 w 446"/>
                <a:gd name="T119" fmla="*/ 10 h 239"/>
                <a:gd name="T120" fmla="*/ 293 w 446"/>
                <a:gd name="T121" fmla="*/ 4 h 239"/>
                <a:gd name="T122" fmla="*/ 326 w 446"/>
                <a:gd name="T123" fmla="*/ 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239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未知"/>
            <p:cNvSpPr/>
            <p:nvPr/>
          </p:nvSpPr>
          <p:spPr bwMode="auto">
            <a:xfrm>
              <a:off x="3145424" y="1634967"/>
              <a:ext cx="547916" cy="147516"/>
            </a:xfrm>
            <a:custGeom>
              <a:avLst/>
              <a:gdLst>
                <a:gd name="T0" fmla="*/ 175 w 234"/>
                <a:gd name="T1" fmla="*/ 2 h 63"/>
                <a:gd name="T2" fmla="*/ 214 w 234"/>
                <a:gd name="T3" fmla="*/ 5 h 63"/>
                <a:gd name="T4" fmla="*/ 234 w 234"/>
                <a:gd name="T5" fmla="*/ 8 h 63"/>
                <a:gd name="T6" fmla="*/ 211 w 234"/>
                <a:gd name="T7" fmla="*/ 12 h 63"/>
                <a:gd name="T8" fmla="*/ 180 w 234"/>
                <a:gd name="T9" fmla="*/ 20 h 63"/>
                <a:gd name="T10" fmla="*/ 145 w 234"/>
                <a:gd name="T11" fmla="*/ 28 h 63"/>
                <a:gd name="T12" fmla="*/ 114 w 234"/>
                <a:gd name="T13" fmla="*/ 30 h 63"/>
                <a:gd name="T14" fmla="*/ 100 w 234"/>
                <a:gd name="T15" fmla="*/ 33 h 63"/>
                <a:gd name="T16" fmla="*/ 104 w 234"/>
                <a:gd name="T17" fmla="*/ 35 h 63"/>
                <a:gd name="T18" fmla="*/ 108 w 234"/>
                <a:gd name="T19" fmla="*/ 39 h 63"/>
                <a:gd name="T20" fmla="*/ 107 w 234"/>
                <a:gd name="T21" fmla="*/ 42 h 63"/>
                <a:gd name="T22" fmla="*/ 93 w 234"/>
                <a:gd name="T23" fmla="*/ 45 h 63"/>
                <a:gd name="T24" fmla="*/ 71 w 234"/>
                <a:gd name="T25" fmla="*/ 56 h 63"/>
                <a:gd name="T26" fmla="*/ 53 w 234"/>
                <a:gd name="T27" fmla="*/ 63 h 63"/>
                <a:gd name="T28" fmla="*/ 13 w 234"/>
                <a:gd name="T29" fmla="*/ 59 h 63"/>
                <a:gd name="T30" fmla="*/ 0 w 234"/>
                <a:gd name="T31" fmla="*/ 56 h 63"/>
                <a:gd name="T32" fmla="*/ 0 w 234"/>
                <a:gd name="T33" fmla="*/ 53 h 63"/>
                <a:gd name="T34" fmla="*/ 11 w 234"/>
                <a:gd name="T35" fmla="*/ 53 h 63"/>
                <a:gd name="T36" fmla="*/ 30 w 234"/>
                <a:gd name="T37" fmla="*/ 50 h 63"/>
                <a:gd name="T38" fmla="*/ 38 w 234"/>
                <a:gd name="T39" fmla="*/ 46 h 63"/>
                <a:gd name="T40" fmla="*/ 40 w 234"/>
                <a:gd name="T41" fmla="*/ 43 h 63"/>
                <a:gd name="T42" fmla="*/ 47 w 234"/>
                <a:gd name="T43" fmla="*/ 40 h 63"/>
                <a:gd name="T44" fmla="*/ 51 w 234"/>
                <a:gd name="T45" fmla="*/ 38 h 63"/>
                <a:gd name="T46" fmla="*/ 53 w 234"/>
                <a:gd name="T47" fmla="*/ 38 h 63"/>
                <a:gd name="T48" fmla="*/ 61 w 234"/>
                <a:gd name="T49" fmla="*/ 38 h 63"/>
                <a:gd name="T50" fmla="*/ 60 w 234"/>
                <a:gd name="T51" fmla="*/ 33 h 63"/>
                <a:gd name="T52" fmla="*/ 57 w 234"/>
                <a:gd name="T53" fmla="*/ 26 h 63"/>
                <a:gd name="T54" fmla="*/ 73 w 234"/>
                <a:gd name="T55" fmla="*/ 26 h 63"/>
                <a:gd name="T56" fmla="*/ 88 w 234"/>
                <a:gd name="T57" fmla="*/ 26 h 63"/>
                <a:gd name="T58" fmla="*/ 98 w 234"/>
                <a:gd name="T59" fmla="*/ 22 h 63"/>
                <a:gd name="T60" fmla="*/ 110 w 234"/>
                <a:gd name="T61" fmla="*/ 20 h 63"/>
                <a:gd name="T62" fmla="*/ 120 w 234"/>
                <a:gd name="T63" fmla="*/ 18 h 63"/>
                <a:gd name="T64" fmla="*/ 107 w 234"/>
                <a:gd name="T65" fmla="*/ 18 h 63"/>
                <a:gd name="T66" fmla="*/ 80 w 234"/>
                <a:gd name="T67" fmla="*/ 16 h 63"/>
                <a:gd name="T68" fmla="*/ 64 w 234"/>
                <a:gd name="T69" fmla="*/ 13 h 63"/>
                <a:gd name="T70" fmla="*/ 57 w 234"/>
                <a:gd name="T71" fmla="*/ 9 h 63"/>
                <a:gd name="T72" fmla="*/ 83 w 234"/>
                <a:gd name="T73" fmla="*/ 6 h 63"/>
                <a:gd name="T74" fmla="*/ 123 w 234"/>
                <a:gd name="T75" fmla="*/ 6 h 63"/>
                <a:gd name="T76" fmla="*/ 145 w 234"/>
                <a:gd name="T7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4" h="63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6163647" y="1665407"/>
              <a:ext cx="149857" cy="53855"/>
            </a:xfrm>
            <a:custGeom>
              <a:avLst/>
              <a:gdLst>
                <a:gd name="T0" fmla="*/ 0 w 64"/>
                <a:gd name="T1" fmla="*/ 12 h 23"/>
                <a:gd name="T2" fmla="*/ 0 w 64"/>
                <a:gd name="T3" fmla="*/ 6 h 23"/>
                <a:gd name="T4" fmla="*/ 0 w 64"/>
                <a:gd name="T5" fmla="*/ 0 h 23"/>
                <a:gd name="T6" fmla="*/ 16 w 64"/>
                <a:gd name="T7" fmla="*/ 0 h 23"/>
                <a:gd name="T8" fmla="*/ 34 w 64"/>
                <a:gd name="T9" fmla="*/ 2 h 23"/>
                <a:gd name="T10" fmla="*/ 49 w 64"/>
                <a:gd name="T11" fmla="*/ 10 h 23"/>
                <a:gd name="T12" fmla="*/ 64 w 64"/>
                <a:gd name="T13" fmla="*/ 17 h 23"/>
                <a:gd name="T14" fmla="*/ 64 w 64"/>
                <a:gd name="T15" fmla="*/ 20 h 23"/>
                <a:gd name="T16" fmla="*/ 64 w 64"/>
                <a:gd name="T17" fmla="*/ 23 h 23"/>
                <a:gd name="T18" fmla="*/ 61 w 64"/>
                <a:gd name="T19" fmla="*/ 23 h 23"/>
                <a:gd name="T20" fmla="*/ 57 w 64"/>
                <a:gd name="T21" fmla="*/ 23 h 23"/>
                <a:gd name="T22" fmla="*/ 44 w 64"/>
                <a:gd name="T23" fmla="*/ 20 h 23"/>
                <a:gd name="T24" fmla="*/ 29 w 64"/>
                <a:gd name="T25" fmla="*/ 16 h 23"/>
                <a:gd name="T26" fmla="*/ 11 w 64"/>
                <a:gd name="T27" fmla="*/ 13 h 23"/>
                <a:gd name="T28" fmla="*/ 0 w 64"/>
                <a:gd name="T2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23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3084545" y="1670090"/>
              <a:ext cx="163907" cy="63221"/>
            </a:xfrm>
            <a:custGeom>
              <a:avLst/>
              <a:gdLst>
                <a:gd name="T0" fmla="*/ 33 w 70"/>
                <a:gd name="T1" fmla="*/ 0 h 27"/>
                <a:gd name="T2" fmla="*/ 39 w 70"/>
                <a:gd name="T3" fmla="*/ 0 h 27"/>
                <a:gd name="T4" fmla="*/ 46 w 70"/>
                <a:gd name="T5" fmla="*/ 1 h 27"/>
                <a:gd name="T6" fmla="*/ 51 w 70"/>
                <a:gd name="T7" fmla="*/ 3 h 27"/>
                <a:gd name="T8" fmla="*/ 56 w 70"/>
                <a:gd name="T9" fmla="*/ 5 h 27"/>
                <a:gd name="T10" fmla="*/ 61 w 70"/>
                <a:gd name="T11" fmla="*/ 8 h 27"/>
                <a:gd name="T12" fmla="*/ 64 w 70"/>
                <a:gd name="T13" fmla="*/ 11 h 27"/>
                <a:gd name="T14" fmla="*/ 67 w 70"/>
                <a:gd name="T15" fmla="*/ 15 h 27"/>
                <a:gd name="T16" fmla="*/ 70 w 70"/>
                <a:gd name="T17" fmla="*/ 20 h 27"/>
                <a:gd name="T18" fmla="*/ 69 w 70"/>
                <a:gd name="T19" fmla="*/ 20 h 27"/>
                <a:gd name="T20" fmla="*/ 67 w 70"/>
                <a:gd name="T21" fmla="*/ 20 h 27"/>
                <a:gd name="T22" fmla="*/ 56 w 70"/>
                <a:gd name="T23" fmla="*/ 24 h 27"/>
                <a:gd name="T24" fmla="*/ 43 w 70"/>
                <a:gd name="T25" fmla="*/ 25 h 27"/>
                <a:gd name="T26" fmla="*/ 31 w 70"/>
                <a:gd name="T27" fmla="*/ 27 h 27"/>
                <a:gd name="T28" fmla="*/ 24 w 70"/>
                <a:gd name="T29" fmla="*/ 27 h 27"/>
                <a:gd name="T30" fmla="*/ 17 w 70"/>
                <a:gd name="T31" fmla="*/ 25 h 27"/>
                <a:gd name="T32" fmla="*/ 10 w 70"/>
                <a:gd name="T33" fmla="*/ 21 h 27"/>
                <a:gd name="T34" fmla="*/ 4 w 70"/>
                <a:gd name="T35" fmla="*/ 17 h 27"/>
                <a:gd name="T36" fmla="*/ 0 w 70"/>
                <a:gd name="T37" fmla="*/ 11 h 27"/>
                <a:gd name="T38" fmla="*/ 9 w 70"/>
                <a:gd name="T39" fmla="*/ 11 h 27"/>
                <a:gd name="T40" fmla="*/ 17 w 70"/>
                <a:gd name="T41" fmla="*/ 8 h 27"/>
                <a:gd name="T42" fmla="*/ 26 w 70"/>
                <a:gd name="T43" fmla="*/ 4 h 27"/>
                <a:gd name="T44" fmla="*/ 33 w 70"/>
                <a:gd name="T4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7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4985861" y="1688822"/>
              <a:ext cx="7025" cy="2342"/>
            </a:xfrm>
            <a:custGeom>
              <a:avLst/>
              <a:gdLst>
                <a:gd name="T0" fmla="*/ 0 w 3"/>
                <a:gd name="T1" fmla="*/ 2 w 3"/>
                <a:gd name="T2" fmla="*/ 3 w 3"/>
                <a:gd name="T3" fmla="*/ 2 w 3"/>
                <a:gd name="T4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5004593" y="1688822"/>
              <a:ext cx="112393" cy="28098"/>
            </a:xfrm>
            <a:custGeom>
              <a:avLst/>
              <a:gdLst>
                <a:gd name="T0" fmla="*/ 0 w 48"/>
                <a:gd name="T1" fmla="*/ 0 h 12"/>
                <a:gd name="T2" fmla="*/ 11 w 48"/>
                <a:gd name="T3" fmla="*/ 0 h 12"/>
                <a:gd name="T4" fmla="*/ 24 w 48"/>
                <a:gd name="T5" fmla="*/ 2 h 12"/>
                <a:gd name="T6" fmla="*/ 35 w 48"/>
                <a:gd name="T7" fmla="*/ 2 h 12"/>
                <a:gd name="T8" fmla="*/ 48 w 48"/>
                <a:gd name="T9" fmla="*/ 2 h 12"/>
                <a:gd name="T10" fmla="*/ 48 w 48"/>
                <a:gd name="T11" fmla="*/ 3 h 12"/>
                <a:gd name="T12" fmla="*/ 48 w 48"/>
                <a:gd name="T13" fmla="*/ 3 h 12"/>
                <a:gd name="T14" fmla="*/ 48 w 48"/>
                <a:gd name="T15" fmla="*/ 5 h 12"/>
                <a:gd name="T16" fmla="*/ 48 w 48"/>
                <a:gd name="T17" fmla="*/ 6 h 12"/>
                <a:gd name="T18" fmla="*/ 40 w 48"/>
                <a:gd name="T19" fmla="*/ 9 h 12"/>
                <a:gd name="T20" fmla="*/ 30 w 48"/>
                <a:gd name="T21" fmla="*/ 12 h 12"/>
                <a:gd name="T22" fmla="*/ 20 w 48"/>
                <a:gd name="T23" fmla="*/ 12 h 12"/>
                <a:gd name="T24" fmla="*/ 8 w 48"/>
                <a:gd name="T25" fmla="*/ 10 h 12"/>
                <a:gd name="T26" fmla="*/ 4 w 48"/>
                <a:gd name="T27" fmla="*/ 6 h 12"/>
                <a:gd name="T28" fmla="*/ 0 w 48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2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/>
            <p:nvPr/>
          </p:nvSpPr>
          <p:spPr bwMode="auto">
            <a:xfrm>
              <a:off x="2913614" y="1702871"/>
              <a:ext cx="84295" cy="32781"/>
            </a:xfrm>
            <a:custGeom>
              <a:avLst/>
              <a:gdLst>
                <a:gd name="T0" fmla="*/ 19 w 36"/>
                <a:gd name="T1" fmla="*/ 0 h 14"/>
                <a:gd name="T2" fmla="*/ 27 w 36"/>
                <a:gd name="T3" fmla="*/ 3 h 14"/>
                <a:gd name="T4" fmla="*/ 36 w 36"/>
                <a:gd name="T5" fmla="*/ 4 h 14"/>
                <a:gd name="T6" fmla="*/ 36 w 36"/>
                <a:gd name="T7" fmla="*/ 6 h 14"/>
                <a:gd name="T8" fmla="*/ 36 w 36"/>
                <a:gd name="T9" fmla="*/ 6 h 14"/>
                <a:gd name="T10" fmla="*/ 34 w 36"/>
                <a:gd name="T11" fmla="*/ 9 h 14"/>
                <a:gd name="T12" fmla="*/ 34 w 36"/>
                <a:gd name="T13" fmla="*/ 11 h 14"/>
                <a:gd name="T14" fmla="*/ 30 w 36"/>
                <a:gd name="T15" fmla="*/ 13 h 14"/>
                <a:gd name="T16" fmla="*/ 26 w 36"/>
                <a:gd name="T17" fmla="*/ 14 h 14"/>
                <a:gd name="T18" fmla="*/ 13 w 36"/>
                <a:gd name="T19" fmla="*/ 11 h 14"/>
                <a:gd name="T20" fmla="*/ 0 w 36"/>
                <a:gd name="T21" fmla="*/ 9 h 14"/>
                <a:gd name="T22" fmla="*/ 9 w 36"/>
                <a:gd name="T23" fmla="*/ 4 h 14"/>
                <a:gd name="T24" fmla="*/ 19 w 36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4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未知"/>
            <p:cNvSpPr/>
            <p:nvPr/>
          </p:nvSpPr>
          <p:spPr bwMode="auto">
            <a:xfrm>
              <a:off x="4852394" y="1702871"/>
              <a:ext cx="147516" cy="72587"/>
            </a:xfrm>
            <a:custGeom>
              <a:avLst/>
              <a:gdLst>
                <a:gd name="T0" fmla="*/ 0 w 63"/>
                <a:gd name="T1" fmla="*/ 0 h 31"/>
                <a:gd name="T2" fmla="*/ 13 w 63"/>
                <a:gd name="T3" fmla="*/ 1 h 31"/>
                <a:gd name="T4" fmla="*/ 30 w 63"/>
                <a:gd name="T5" fmla="*/ 1 h 31"/>
                <a:gd name="T6" fmla="*/ 47 w 63"/>
                <a:gd name="T7" fmla="*/ 3 h 31"/>
                <a:gd name="T8" fmla="*/ 59 w 63"/>
                <a:gd name="T9" fmla="*/ 4 h 31"/>
                <a:gd name="T10" fmla="*/ 60 w 63"/>
                <a:gd name="T11" fmla="*/ 6 h 31"/>
                <a:gd name="T12" fmla="*/ 63 w 63"/>
                <a:gd name="T13" fmla="*/ 7 h 31"/>
                <a:gd name="T14" fmla="*/ 63 w 63"/>
                <a:gd name="T15" fmla="*/ 9 h 31"/>
                <a:gd name="T16" fmla="*/ 63 w 63"/>
                <a:gd name="T17" fmla="*/ 10 h 31"/>
                <a:gd name="T18" fmla="*/ 52 w 63"/>
                <a:gd name="T19" fmla="*/ 21 h 31"/>
                <a:gd name="T20" fmla="*/ 40 w 63"/>
                <a:gd name="T21" fmla="*/ 31 h 31"/>
                <a:gd name="T22" fmla="*/ 36 w 63"/>
                <a:gd name="T23" fmla="*/ 30 h 31"/>
                <a:gd name="T24" fmla="*/ 32 w 63"/>
                <a:gd name="T25" fmla="*/ 30 h 31"/>
                <a:gd name="T26" fmla="*/ 25 w 63"/>
                <a:gd name="T27" fmla="*/ 24 h 31"/>
                <a:gd name="T28" fmla="*/ 15 w 63"/>
                <a:gd name="T29" fmla="*/ 17 h 31"/>
                <a:gd name="T30" fmla="*/ 5 w 63"/>
                <a:gd name="T31" fmla="*/ 7 h 31"/>
                <a:gd name="T32" fmla="*/ 0 w 63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31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3023665" y="1709896"/>
              <a:ext cx="46830" cy="37464"/>
            </a:xfrm>
            <a:custGeom>
              <a:avLst/>
              <a:gdLst>
                <a:gd name="T0" fmla="*/ 6 w 20"/>
                <a:gd name="T1" fmla="*/ 0 h 16"/>
                <a:gd name="T2" fmla="*/ 7 w 20"/>
                <a:gd name="T3" fmla="*/ 0 h 16"/>
                <a:gd name="T4" fmla="*/ 10 w 20"/>
                <a:gd name="T5" fmla="*/ 0 h 16"/>
                <a:gd name="T6" fmla="*/ 16 w 20"/>
                <a:gd name="T7" fmla="*/ 7 h 16"/>
                <a:gd name="T8" fmla="*/ 20 w 20"/>
                <a:gd name="T9" fmla="*/ 13 h 16"/>
                <a:gd name="T10" fmla="*/ 20 w 20"/>
                <a:gd name="T11" fmla="*/ 14 h 16"/>
                <a:gd name="T12" fmla="*/ 19 w 20"/>
                <a:gd name="T13" fmla="*/ 16 h 16"/>
                <a:gd name="T14" fmla="*/ 12 w 20"/>
                <a:gd name="T15" fmla="*/ 16 h 16"/>
                <a:gd name="T16" fmla="*/ 6 w 20"/>
                <a:gd name="T17" fmla="*/ 14 h 16"/>
                <a:gd name="T18" fmla="*/ 2 w 20"/>
                <a:gd name="T19" fmla="*/ 11 h 16"/>
                <a:gd name="T20" fmla="*/ 0 w 20"/>
                <a:gd name="T21" fmla="*/ 4 h 16"/>
                <a:gd name="T22" fmla="*/ 3 w 20"/>
                <a:gd name="T23" fmla="*/ 3 h 16"/>
                <a:gd name="T24" fmla="*/ 6 w 20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6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2742682" y="1716920"/>
              <a:ext cx="84295" cy="39806"/>
            </a:xfrm>
            <a:custGeom>
              <a:avLst/>
              <a:gdLst>
                <a:gd name="T0" fmla="*/ 19 w 36"/>
                <a:gd name="T1" fmla="*/ 0 h 17"/>
                <a:gd name="T2" fmla="*/ 28 w 36"/>
                <a:gd name="T3" fmla="*/ 1 h 17"/>
                <a:gd name="T4" fmla="*/ 36 w 36"/>
                <a:gd name="T5" fmla="*/ 1 h 17"/>
                <a:gd name="T6" fmla="*/ 36 w 36"/>
                <a:gd name="T7" fmla="*/ 3 h 17"/>
                <a:gd name="T8" fmla="*/ 36 w 36"/>
                <a:gd name="T9" fmla="*/ 3 h 17"/>
                <a:gd name="T10" fmla="*/ 36 w 36"/>
                <a:gd name="T11" fmla="*/ 4 h 17"/>
                <a:gd name="T12" fmla="*/ 36 w 36"/>
                <a:gd name="T13" fmla="*/ 4 h 17"/>
                <a:gd name="T14" fmla="*/ 29 w 36"/>
                <a:gd name="T15" fmla="*/ 10 h 17"/>
                <a:gd name="T16" fmla="*/ 19 w 36"/>
                <a:gd name="T17" fmla="*/ 14 h 17"/>
                <a:gd name="T18" fmla="*/ 15 w 36"/>
                <a:gd name="T19" fmla="*/ 17 h 17"/>
                <a:gd name="T20" fmla="*/ 9 w 36"/>
                <a:gd name="T21" fmla="*/ 17 h 17"/>
                <a:gd name="T22" fmla="*/ 5 w 36"/>
                <a:gd name="T23" fmla="*/ 15 h 17"/>
                <a:gd name="T24" fmla="*/ 0 w 36"/>
                <a:gd name="T25" fmla="*/ 11 h 17"/>
                <a:gd name="T26" fmla="*/ 9 w 36"/>
                <a:gd name="T27" fmla="*/ 5 h 17"/>
                <a:gd name="T28" fmla="*/ 19 w 36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7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6334578" y="1716920"/>
              <a:ext cx="79612" cy="23415"/>
            </a:xfrm>
            <a:custGeom>
              <a:avLst/>
              <a:gdLst>
                <a:gd name="T0" fmla="*/ 34 w 34"/>
                <a:gd name="T1" fmla="*/ 8 h 10"/>
                <a:gd name="T2" fmla="*/ 23 w 34"/>
                <a:gd name="T3" fmla="*/ 10 h 10"/>
                <a:gd name="T4" fmla="*/ 14 w 34"/>
                <a:gd name="T5" fmla="*/ 8 h 10"/>
                <a:gd name="T6" fmla="*/ 7 w 34"/>
                <a:gd name="T7" fmla="*/ 7 h 10"/>
                <a:gd name="T8" fmla="*/ 0 w 34"/>
                <a:gd name="T9" fmla="*/ 1 h 10"/>
                <a:gd name="T10" fmla="*/ 0 w 34"/>
                <a:gd name="T11" fmla="*/ 1 h 10"/>
                <a:gd name="T12" fmla="*/ 0 w 34"/>
                <a:gd name="T13" fmla="*/ 0 h 10"/>
                <a:gd name="T14" fmla="*/ 17 w 34"/>
                <a:gd name="T15" fmla="*/ 1 h 10"/>
                <a:gd name="T16" fmla="*/ 34 w 34"/>
                <a:gd name="T17" fmla="*/ 1 h 10"/>
                <a:gd name="T18" fmla="*/ 34 w 34"/>
                <a:gd name="T19" fmla="*/ 5 h 10"/>
                <a:gd name="T20" fmla="*/ 34 w 34"/>
                <a:gd name="T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10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522579" y="1735653"/>
              <a:ext cx="304398" cy="70246"/>
            </a:xfrm>
            <a:custGeom>
              <a:avLst/>
              <a:gdLst>
                <a:gd name="T0" fmla="*/ 64 w 130"/>
                <a:gd name="T1" fmla="*/ 0 h 30"/>
                <a:gd name="T2" fmla="*/ 70 w 130"/>
                <a:gd name="T3" fmla="*/ 2 h 30"/>
                <a:gd name="T4" fmla="*/ 74 w 130"/>
                <a:gd name="T5" fmla="*/ 3 h 30"/>
                <a:gd name="T6" fmla="*/ 76 w 130"/>
                <a:gd name="T7" fmla="*/ 12 h 30"/>
                <a:gd name="T8" fmla="*/ 77 w 130"/>
                <a:gd name="T9" fmla="*/ 20 h 30"/>
                <a:gd name="T10" fmla="*/ 79 w 130"/>
                <a:gd name="T11" fmla="*/ 20 h 30"/>
                <a:gd name="T12" fmla="*/ 80 w 130"/>
                <a:gd name="T13" fmla="*/ 22 h 30"/>
                <a:gd name="T14" fmla="*/ 94 w 130"/>
                <a:gd name="T15" fmla="*/ 19 h 30"/>
                <a:gd name="T16" fmla="*/ 104 w 130"/>
                <a:gd name="T17" fmla="*/ 15 h 30"/>
                <a:gd name="T18" fmla="*/ 112 w 130"/>
                <a:gd name="T19" fmla="*/ 15 h 30"/>
                <a:gd name="T20" fmla="*/ 119 w 130"/>
                <a:gd name="T21" fmla="*/ 17 h 30"/>
                <a:gd name="T22" fmla="*/ 124 w 130"/>
                <a:gd name="T23" fmla="*/ 20 h 30"/>
                <a:gd name="T24" fmla="*/ 130 w 130"/>
                <a:gd name="T25" fmla="*/ 23 h 30"/>
                <a:gd name="T26" fmla="*/ 130 w 130"/>
                <a:gd name="T27" fmla="*/ 26 h 30"/>
                <a:gd name="T28" fmla="*/ 129 w 130"/>
                <a:gd name="T29" fmla="*/ 29 h 30"/>
                <a:gd name="T30" fmla="*/ 113 w 130"/>
                <a:gd name="T31" fmla="*/ 29 h 30"/>
                <a:gd name="T32" fmla="*/ 96 w 130"/>
                <a:gd name="T33" fmla="*/ 30 h 30"/>
                <a:gd name="T34" fmla="*/ 94 w 130"/>
                <a:gd name="T35" fmla="*/ 27 h 30"/>
                <a:gd name="T36" fmla="*/ 94 w 130"/>
                <a:gd name="T37" fmla="*/ 26 h 30"/>
                <a:gd name="T38" fmla="*/ 93 w 130"/>
                <a:gd name="T39" fmla="*/ 26 h 30"/>
                <a:gd name="T40" fmla="*/ 90 w 130"/>
                <a:gd name="T41" fmla="*/ 25 h 30"/>
                <a:gd name="T42" fmla="*/ 84 w 130"/>
                <a:gd name="T43" fmla="*/ 27 h 30"/>
                <a:gd name="T44" fmla="*/ 77 w 130"/>
                <a:gd name="T45" fmla="*/ 29 h 30"/>
                <a:gd name="T46" fmla="*/ 70 w 130"/>
                <a:gd name="T47" fmla="*/ 27 h 30"/>
                <a:gd name="T48" fmla="*/ 64 w 130"/>
                <a:gd name="T49" fmla="*/ 26 h 30"/>
                <a:gd name="T50" fmla="*/ 59 w 130"/>
                <a:gd name="T51" fmla="*/ 23 h 30"/>
                <a:gd name="T52" fmla="*/ 53 w 130"/>
                <a:gd name="T53" fmla="*/ 20 h 30"/>
                <a:gd name="T54" fmla="*/ 47 w 130"/>
                <a:gd name="T55" fmla="*/ 19 h 30"/>
                <a:gd name="T56" fmla="*/ 43 w 130"/>
                <a:gd name="T57" fmla="*/ 19 h 30"/>
                <a:gd name="T58" fmla="*/ 42 w 130"/>
                <a:gd name="T59" fmla="*/ 22 h 30"/>
                <a:gd name="T60" fmla="*/ 39 w 130"/>
                <a:gd name="T61" fmla="*/ 25 h 30"/>
                <a:gd name="T62" fmla="*/ 37 w 130"/>
                <a:gd name="T63" fmla="*/ 25 h 30"/>
                <a:gd name="T64" fmla="*/ 32 w 130"/>
                <a:gd name="T65" fmla="*/ 26 h 30"/>
                <a:gd name="T66" fmla="*/ 16 w 130"/>
                <a:gd name="T67" fmla="*/ 22 h 30"/>
                <a:gd name="T68" fmla="*/ 0 w 130"/>
                <a:gd name="T69" fmla="*/ 16 h 30"/>
                <a:gd name="T70" fmla="*/ 12 w 130"/>
                <a:gd name="T71" fmla="*/ 15 h 30"/>
                <a:gd name="T72" fmla="*/ 30 w 130"/>
                <a:gd name="T73" fmla="*/ 10 h 30"/>
                <a:gd name="T74" fmla="*/ 52 w 130"/>
                <a:gd name="T75" fmla="*/ 6 h 30"/>
                <a:gd name="T76" fmla="*/ 64 w 130"/>
                <a:gd name="T7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4121839" y="1752043"/>
              <a:ext cx="4259230" cy="3219594"/>
            </a:xfrm>
            <a:custGeom>
              <a:avLst/>
              <a:gdLst>
                <a:gd name="T0" fmla="*/ 1369 w 1819"/>
                <a:gd name="T1" fmla="*/ 59 h 1375"/>
                <a:gd name="T2" fmla="*/ 1617 w 1819"/>
                <a:gd name="T3" fmla="*/ 89 h 1375"/>
                <a:gd name="T4" fmla="*/ 1819 w 1819"/>
                <a:gd name="T5" fmla="*/ 136 h 1375"/>
                <a:gd name="T6" fmla="*/ 1784 w 1819"/>
                <a:gd name="T7" fmla="*/ 156 h 1375"/>
                <a:gd name="T8" fmla="*/ 1689 w 1819"/>
                <a:gd name="T9" fmla="*/ 205 h 1375"/>
                <a:gd name="T10" fmla="*/ 1664 w 1819"/>
                <a:gd name="T11" fmla="*/ 247 h 1375"/>
                <a:gd name="T12" fmla="*/ 1624 w 1819"/>
                <a:gd name="T13" fmla="*/ 166 h 1375"/>
                <a:gd name="T14" fmla="*/ 1494 w 1819"/>
                <a:gd name="T15" fmla="*/ 213 h 1375"/>
                <a:gd name="T16" fmla="*/ 1606 w 1819"/>
                <a:gd name="T17" fmla="*/ 316 h 1375"/>
                <a:gd name="T18" fmla="*/ 1573 w 1819"/>
                <a:gd name="T19" fmla="*/ 306 h 1375"/>
                <a:gd name="T20" fmla="*/ 1530 w 1819"/>
                <a:gd name="T21" fmla="*/ 427 h 1375"/>
                <a:gd name="T22" fmla="*/ 1530 w 1819"/>
                <a:gd name="T23" fmla="*/ 473 h 1375"/>
                <a:gd name="T24" fmla="*/ 1436 w 1819"/>
                <a:gd name="T25" fmla="*/ 434 h 1375"/>
                <a:gd name="T26" fmla="*/ 1474 w 1819"/>
                <a:gd name="T27" fmla="*/ 472 h 1375"/>
                <a:gd name="T28" fmla="*/ 1492 w 1819"/>
                <a:gd name="T29" fmla="*/ 556 h 1375"/>
                <a:gd name="T30" fmla="*/ 1433 w 1819"/>
                <a:gd name="T31" fmla="*/ 654 h 1375"/>
                <a:gd name="T32" fmla="*/ 1383 w 1819"/>
                <a:gd name="T33" fmla="*/ 730 h 1375"/>
                <a:gd name="T34" fmla="*/ 1323 w 1819"/>
                <a:gd name="T35" fmla="*/ 774 h 1375"/>
                <a:gd name="T36" fmla="*/ 1333 w 1819"/>
                <a:gd name="T37" fmla="*/ 856 h 1375"/>
                <a:gd name="T38" fmla="*/ 1297 w 1819"/>
                <a:gd name="T39" fmla="*/ 844 h 1375"/>
                <a:gd name="T40" fmla="*/ 1273 w 1819"/>
                <a:gd name="T41" fmla="*/ 737 h 1375"/>
                <a:gd name="T42" fmla="*/ 1198 w 1819"/>
                <a:gd name="T43" fmla="*/ 650 h 1375"/>
                <a:gd name="T44" fmla="*/ 1090 w 1819"/>
                <a:gd name="T45" fmla="*/ 734 h 1375"/>
                <a:gd name="T46" fmla="*/ 993 w 1819"/>
                <a:gd name="T47" fmla="*/ 674 h 1375"/>
                <a:gd name="T48" fmla="*/ 968 w 1819"/>
                <a:gd name="T49" fmla="*/ 646 h 1375"/>
                <a:gd name="T50" fmla="*/ 765 w 1819"/>
                <a:gd name="T51" fmla="*/ 593 h 1375"/>
                <a:gd name="T52" fmla="*/ 791 w 1819"/>
                <a:gd name="T53" fmla="*/ 629 h 1375"/>
                <a:gd name="T54" fmla="*/ 748 w 1819"/>
                <a:gd name="T55" fmla="*/ 751 h 1375"/>
                <a:gd name="T56" fmla="*/ 624 w 1819"/>
                <a:gd name="T57" fmla="*/ 669 h 1375"/>
                <a:gd name="T58" fmla="*/ 551 w 1819"/>
                <a:gd name="T59" fmla="*/ 567 h 1375"/>
                <a:gd name="T60" fmla="*/ 641 w 1819"/>
                <a:gd name="T61" fmla="*/ 744 h 1375"/>
                <a:gd name="T62" fmla="*/ 719 w 1819"/>
                <a:gd name="T63" fmla="*/ 891 h 1375"/>
                <a:gd name="T64" fmla="*/ 641 w 1819"/>
                <a:gd name="T65" fmla="*/ 1095 h 1375"/>
                <a:gd name="T66" fmla="*/ 576 w 1819"/>
                <a:gd name="T67" fmla="*/ 1227 h 1375"/>
                <a:gd name="T68" fmla="*/ 491 w 1819"/>
                <a:gd name="T69" fmla="*/ 1355 h 1375"/>
                <a:gd name="T70" fmla="*/ 332 w 1819"/>
                <a:gd name="T71" fmla="*/ 1183 h 1375"/>
                <a:gd name="T72" fmla="*/ 289 w 1819"/>
                <a:gd name="T73" fmla="*/ 937 h 1375"/>
                <a:gd name="T74" fmla="*/ 162 w 1819"/>
                <a:gd name="T75" fmla="*/ 876 h 1375"/>
                <a:gd name="T76" fmla="*/ 10 w 1819"/>
                <a:gd name="T77" fmla="*/ 763 h 1375"/>
                <a:gd name="T78" fmla="*/ 42 w 1819"/>
                <a:gd name="T79" fmla="*/ 597 h 1375"/>
                <a:gd name="T80" fmla="*/ 135 w 1819"/>
                <a:gd name="T81" fmla="*/ 483 h 1375"/>
                <a:gd name="T82" fmla="*/ 181 w 1819"/>
                <a:gd name="T83" fmla="*/ 382 h 1375"/>
                <a:gd name="T84" fmla="*/ 184 w 1819"/>
                <a:gd name="T85" fmla="*/ 310 h 1375"/>
                <a:gd name="T86" fmla="*/ 311 w 1819"/>
                <a:gd name="T87" fmla="*/ 226 h 1375"/>
                <a:gd name="T88" fmla="*/ 399 w 1819"/>
                <a:gd name="T89" fmla="*/ 245 h 1375"/>
                <a:gd name="T90" fmla="*/ 471 w 1819"/>
                <a:gd name="T91" fmla="*/ 182 h 1375"/>
                <a:gd name="T92" fmla="*/ 428 w 1819"/>
                <a:gd name="T93" fmla="*/ 119 h 1375"/>
                <a:gd name="T94" fmla="*/ 361 w 1819"/>
                <a:gd name="T95" fmla="*/ 223 h 1375"/>
                <a:gd name="T96" fmla="*/ 285 w 1819"/>
                <a:gd name="T97" fmla="*/ 205 h 1375"/>
                <a:gd name="T98" fmla="*/ 374 w 1819"/>
                <a:gd name="T99" fmla="*/ 79 h 1375"/>
                <a:gd name="T100" fmla="*/ 562 w 1819"/>
                <a:gd name="T101" fmla="*/ 116 h 1375"/>
                <a:gd name="T102" fmla="*/ 549 w 1819"/>
                <a:gd name="T103" fmla="*/ 132 h 1375"/>
                <a:gd name="T104" fmla="*/ 599 w 1819"/>
                <a:gd name="T105" fmla="*/ 110 h 1375"/>
                <a:gd name="T106" fmla="*/ 696 w 1819"/>
                <a:gd name="T107" fmla="*/ 70 h 1375"/>
                <a:gd name="T108" fmla="*/ 799 w 1819"/>
                <a:gd name="T109" fmla="*/ 63 h 1375"/>
                <a:gd name="T110" fmla="*/ 846 w 1819"/>
                <a:gd name="T111" fmla="*/ 90 h 1375"/>
                <a:gd name="T112" fmla="*/ 836 w 1819"/>
                <a:gd name="T113" fmla="*/ 65 h 1375"/>
                <a:gd name="T114" fmla="*/ 849 w 1819"/>
                <a:gd name="T115" fmla="*/ 36 h 1375"/>
                <a:gd name="T116" fmla="*/ 978 w 1819"/>
                <a:gd name="T117" fmla="*/ 0 h 1375"/>
                <a:gd name="T118" fmla="*/ 1052 w 1819"/>
                <a:gd name="T119" fmla="*/ 43 h 1375"/>
                <a:gd name="T120" fmla="*/ 1242 w 1819"/>
                <a:gd name="T121" fmla="*/ 56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9" h="1375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5608706" y="1759068"/>
              <a:ext cx="236494" cy="149857"/>
            </a:xfrm>
            <a:custGeom>
              <a:avLst/>
              <a:gdLst>
                <a:gd name="T0" fmla="*/ 101 w 101"/>
                <a:gd name="T1" fmla="*/ 13 h 64"/>
                <a:gd name="T2" fmla="*/ 89 w 101"/>
                <a:gd name="T3" fmla="*/ 13 h 64"/>
                <a:gd name="T4" fmla="*/ 77 w 101"/>
                <a:gd name="T5" fmla="*/ 13 h 64"/>
                <a:gd name="T6" fmla="*/ 67 w 101"/>
                <a:gd name="T7" fmla="*/ 15 h 64"/>
                <a:gd name="T8" fmla="*/ 57 w 101"/>
                <a:gd name="T9" fmla="*/ 17 h 64"/>
                <a:gd name="T10" fmla="*/ 47 w 101"/>
                <a:gd name="T11" fmla="*/ 20 h 64"/>
                <a:gd name="T12" fmla="*/ 40 w 101"/>
                <a:gd name="T13" fmla="*/ 25 h 64"/>
                <a:gd name="T14" fmla="*/ 33 w 101"/>
                <a:gd name="T15" fmla="*/ 30 h 64"/>
                <a:gd name="T16" fmla="*/ 29 w 101"/>
                <a:gd name="T17" fmla="*/ 37 h 64"/>
                <a:gd name="T18" fmla="*/ 29 w 101"/>
                <a:gd name="T19" fmla="*/ 45 h 64"/>
                <a:gd name="T20" fmla="*/ 27 w 101"/>
                <a:gd name="T21" fmla="*/ 53 h 64"/>
                <a:gd name="T22" fmla="*/ 33 w 101"/>
                <a:gd name="T23" fmla="*/ 55 h 64"/>
                <a:gd name="T24" fmla="*/ 40 w 101"/>
                <a:gd name="T25" fmla="*/ 57 h 64"/>
                <a:gd name="T26" fmla="*/ 47 w 101"/>
                <a:gd name="T27" fmla="*/ 60 h 64"/>
                <a:gd name="T28" fmla="*/ 51 w 101"/>
                <a:gd name="T29" fmla="*/ 64 h 64"/>
                <a:gd name="T30" fmla="*/ 33 w 101"/>
                <a:gd name="T31" fmla="*/ 64 h 64"/>
                <a:gd name="T32" fmla="*/ 16 w 101"/>
                <a:gd name="T33" fmla="*/ 64 h 64"/>
                <a:gd name="T34" fmla="*/ 13 w 101"/>
                <a:gd name="T35" fmla="*/ 60 h 64"/>
                <a:gd name="T36" fmla="*/ 10 w 101"/>
                <a:gd name="T37" fmla="*/ 57 h 64"/>
                <a:gd name="T38" fmla="*/ 6 w 101"/>
                <a:gd name="T39" fmla="*/ 56 h 64"/>
                <a:gd name="T40" fmla="*/ 0 w 101"/>
                <a:gd name="T41" fmla="*/ 56 h 64"/>
                <a:gd name="T42" fmla="*/ 0 w 101"/>
                <a:gd name="T43" fmla="*/ 46 h 64"/>
                <a:gd name="T44" fmla="*/ 3 w 101"/>
                <a:gd name="T45" fmla="*/ 39 h 64"/>
                <a:gd name="T46" fmla="*/ 11 w 101"/>
                <a:gd name="T47" fmla="*/ 36 h 64"/>
                <a:gd name="T48" fmla="*/ 20 w 101"/>
                <a:gd name="T49" fmla="*/ 33 h 64"/>
                <a:gd name="T50" fmla="*/ 17 w 101"/>
                <a:gd name="T51" fmla="*/ 30 h 64"/>
                <a:gd name="T52" fmla="*/ 14 w 101"/>
                <a:gd name="T53" fmla="*/ 27 h 64"/>
                <a:gd name="T54" fmla="*/ 33 w 101"/>
                <a:gd name="T55" fmla="*/ 19 h 64"/>
                <a:gd name="T56" fmla="*/ 54 w 101"/>
                <a:gd name="T57" fmla="*/ 9 h 64"/>
                <a:gd name="T58" fmla="*/ 66 w 101"/>
                <a:gd name="T59" fmla="*/ 5 h 64"/>
                <a:gd name="T60" fmla="*/ 77 w 101"/>
                <a:gd name="T61" fmla="*/ 2 h 64"/>
                <a:gd name="T62" fmla="*/ 90 w 101"/>
                <a:gd name="T63" fmla="*/ 0 h 64"/>
                <a:gd name="T64" fmla="*/ 101 w 101"/>
                <a:gd name="T65" fmla="*/ 2 h 64"/>
                <a:gd name="T66" fmla="*/ 101 w 101"/>
                <a:gd name="T67" fmla="*/ 7 h 64"/>
                <a:gd name="T68" fmla="*/ 101 w 101"/>
                <a:gd name="T69" fmla="*/ 1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64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2850392" y="1766092"/>
              <a:ext cx="154540" cy="37464"/>
            </a:xfrm>
            <a:custGeom>
              <a:avLst/>
              <a:gdLst>
                <a:gd name="T0" fmla="*/ 32 w 66"/>
                <a:gd name="T1" fmla="*/ 0 h 16"/>
                <a:gd name="T2" fmla="*/ 37 w 66"/>
                <a:gd name="T3" fmla="*/ 0 h 16"/>
                <a:gd name="T4" fmla="*/ 42 w 66"/>
                <a:gd name="T5" fmla="*/ 0 h 16"/>
                <a:gd name="T6" fmla="*/ 44 w 66"/>
                <a:gd name="T7" fmla="*/ 0 h 16"/>
                <a:gd name="T8" fmla="*/ 47 w 66"/>
                <a:gd name="T9" fmla="*/ 3 h 16"/>
                <a:gd name="T10" fmla="*/ 46 w 66"/>
                <a:gd name="T11" fmla="*/ 6 h 16"/>
                <a:gd name="T12" fmla="*/ 44 w 66"/>
                <a:gd name="T13" fmla="*/ 9 h 16"/>
                <a:gd name="T14" fmla="*/ 54 w 66"/>
                <a:gd name="T15" fmla="*/ 10 h 16"/>
                <a:gd name="T16" fmla="*/ 66 w 66"/>
                <a:gd name="T17" fmla="*/ 12 h 16"/>
                <a:gd name="T18" fmla="*/ 64 w 66"/>
                <a:gd name="T19" fmla="*/ 13 h 16"/>
                <a:gd name="T20" fmla="*/ 63 w 66"/>
                <a:gd name="T21" fmla="*/ 16 h 16"/>
                <a:gd name="T22" fmla="*/ 46 w 66"/>
                <a:gd name="T23" fmla="*/ 16 h 16"/>
                <a:gd name="T24" fmla="*/ 30 w 66"/>
                <a:gd name="T25" fmla="*/ 14 h 16"/>
                <a:gd name="T26" fmla="*/ 14 w 66"/>
                <a:gd name="T27" fmla="*/ 12 h 16"/>
                <a:gd name="T28" fmla="*/ 0 w 66"/>
                <a:gd name="T29" fmla="*/ 9 h 16"/>
                <a:gd name="T30" fmla="*/ 0 w 66"/>
                <a:gd name="T31" fmla="*/ 7 h 16"/>
                <a:gd name="T32" fmla="*/ 0 w 66"/>
                <a:gd name="T33" fmla="*/ 6 h 16"/>
                <a:gd name="T34" fmla="*/ 2 w 66"/>
                <a:gd name="T35" fmla="*/ 4 h 16"/>
                <a:gd name="T36" fmla="*/ 2 w 66"/>
                <a:gd name="T37" fmla="*/ 3 h 16"/>
                <a:gd name="T38" fmla="*/ 12 w 66"/>
                <a:gd name="T39" fmla="*/ 3 h 16"/>
                <a:gd name="T40" fmla="*/ 19 w 66"/>
                <a:gd name="T41" fmla="*/ 4 h 16"/>
                <a:gd name="T42" fmla="*/ 23 w 66"/>
                <a:gd name="T43" fmla="*/ 4 h 16"/>
                <a:gd name="T44" fmla="*/ 26 w 66"/>
                <a:gd name="T45" fmla="*/ 4 h 16"/>
                <a:gd name="T46" fmla="*/ 29 w 66"/>
                <a:gd name="T47" fmla="*/ 3 h 16"/>
                <a:gd name="T48" fmla="*/ 32 w 66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1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3035373" y="1770775"/>
              <a:ext cx="210737" cy="42147"/>
            </a:xfrm>
            <a:custGeom>
              <a:avLst/>
              <a:gdLst>
                <a:gd name="T0" fmla="*/ 7 w 90"/>
                <a:gd name="T1" fmla="*/ 0 h 18"/>
                <a:gd name="T2" fmla="*/ 11 w 90"/>
                <a:gd name="T3" fmla="*/ 0 h 18"/>
                <a:gd name="T4" fmla="*/ 14 w 90"/>
                <a:gd name="T5" fmla="*/ 0 h 18"/>
                <a:gd name="T6" fmla="*/ 18 w 90"/>
                <a:gd name="T7" fmla="*/ 0 h 18"/>
                <a:gd name="T8" fmla="*/ 21 w 90"/>
                <a:gd name="T9" fmla="*/ 1 h 18"/>
                <a:gd name="T10" fmla="*/ 37 w 90"/>
                <a:gd name="T11" fmla="*/ 5 h 18"/>
                <a:gd name="T12" fmla="*/ 58 w 90"/>
                <a:gd name="T13" fmla="*/ 8 h 18"/>
                <a:gd name="T14" fmla="*/ 80 w 90"/>
                <a:gd name="T15" fmla="*/ 11 h 18"/>
                <a:gd name="T16" fmla="*/ 90 w 90"/>
                <a:gd name="T17" fmla="*/ 14 h 18"/>
                <a:gd name="T18" fmla="*/ 88 w 90"/>
                <a:gd name="T19" fmla="*/ 15 h 18"/>
                <a:gd name="T20" fmla="*/ 88 w 90"/>
                <a:gd name="T21" fmla="*/ 17 h 18"/>
                <a:gd name="T22" fmla="*/ 64 w 90"/>
                <a:gd name="T23" fmla="*/ 18 h 18"/>
                <a:gd name="T24" fmla="*/ 42 w 90"/>
                <a:gd name="T25" fmla="*/ 18 h 18"/>
                <a:gd name="T26" fmla="*/ 21 w 90"/>
                <a:gd name="T27" fmla="*/ 17 h 18"/>
                <a:gd name="T28" fmla="*/ 0 w 90"/>
                <a:gd name="T29" fmla="*/ 14 h 18"/>
                <a:gd name="T30" fmla="*/ 2 w 90"/>
                <a:gd name="T31" fmla="*/ 5 h 18"/>
                <a:gd name="T32" fmla="*/ 7 w 90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8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6407165" y="1775458"/>
              <a:ext cx="4683" cy="7025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2 w 2"/>
                <a:gd name="T7" fmla="*/ 2 h 3"/>
                <a:gd name="T8" fmla="*/ 0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7055767" y="1787166"/>
              <a:ext cx="147516" cy="32781"/>
            </a:xfrm>
            <a:custGeom>
              <a:avLst/>
              <a:gdLst>
                <a:gd name="T0" fmla="*/ 0 w 63"/>
                <a:gd name="T1" fmla="*/ 0 h 14"/>
                <a:gd name="T2" fmla="*/ 16 w 63"/>
                <a:gd name="T3" fmla="*/ 1 h 14"/>
                <a:gd name="T4" fmla="*/ 32 w 63"/>
                <a:gd name="T5" fmla="*/ 1 h 14"/>
                <a:gd name="T6" fmla="*/ 47 w 63"/>
                <a:gd name="T7" fmla="*/ 3 h 14"/>
                <a:gd name="T8" fmla="*/ 63 w 63"/>
                <a:gd name="T9" fmla="*/ 4 h 14"/>
                <a:gd name="T10" fmla="*/ 63 w 63"/>
                <a:gd name="T11" fmla="*/ 7 h 14"/>
                <a:gd name="T12" fmla="*/ 63 w 63"/>
                <a:gd name="T13" fmla="*/ 10 h 14"/>
                <a:gd name="T14" fmla="*/ 56 w 63"/>
                <a:gd name="T15" fmla="*/ 13 h 14"/>
                <a:gd name="T16" fmla="*/ 47 w 63"/>
                <a:gd name="T17" fmla="*/ 13 h 14"/>
                <a:gd name="T18" fmla="*/ 39 w 63"/>
                <a:gd name="T19" fmla="*/ 14 h 14"/>
                <a:gd name="T20" fmla="*/ 30 w 63"/>
                <a:gd name="T21" fmla="*/ 13 h 14"/>
                <a:gd name="T22" fmla="*/ 14 w 63"/>
                <a:gd name="T23" fmla="*/ 10 h 14"/>
                <a:gd name="T24" fmla="*/ 0 w 63"/>
                <a:gd name="T25" fmla="*/ 4 h 14"/>
                <a:gd name="T26" fmla="*/ 0 w 63"/>
                <a:gd name="T27" fmla="*/ 1 h 14"/>
                <a:gd name="T28" fmla="*/ 0 w 63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4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349307" y="1810581"/>
              <a:ext cx="393376" cy="140491"/>
            </a:xfrm>
            <a:custGeom>
              <a:avLst/>
              <a:gdLst>
                <a:gd name="T0" fmla="*/ 58 w 168"/>
                <a:gd name="T1" fmla="*/ 1 h 60"/>
                <a:gd name="T2" fmla="*/ 84 w 168"/>
                <a:gd name="T3" fmla="*/ 5 h 60"/>
                <a:gd name="T4" fmla="*/ 91 w 168"/>
                <a:gd name="T5" fmla="*/ 10 h 60"/>
                <a:gd name="T6" fmla="*/ 94 w 168"/>
                <a:gd name="T7" fmla="*/ 14 h 60"/>
                <a:gd name="T8" fmla="*/ 98 w 168"/>
                <a:gd name="T9" fmla="*/ 15 h 60"/>
                <a:gd name="T10" fmla="*/ 104 w 168"/>
                <a:gd name="T11" fmla="*/ 15 h 60"/>
                <a:gd name="T12" fmla="*/ 110 w 168"/>
                <a:gd name="T13" fmla="*/ 14 h 60"/>
                <a:gd name="T14" fmla="*/ 116 w 168"/>
                <a:gd name="T15" fmla="*/ 18 h 60"/>
                <a:gd name="T16" fmla="*/ 120 w 168"/>
                <a:gd name="T17" fmla="*/ 23 h 60"/>
                <a:gd name="T18" fmla="*/ 124 w 168"/>
                <a:gd name="T19" fmla="*/ 20 h 60"/>
                <a:gd name="T20" fmla="*/ 128 w 168"/>
                <a:gd name="T21" fmla="*/ 17 h 60"/>
                <a:gd name="T22" fmla="*/ 133 w 168"/>
                <a:gd name="T23" fmla="*/ 21 h 60"/>
                <a:gd name="T24" fmla="*/ 146 w 168"/>
                <a:gd name="T25" fmla="*/ 20 h 60"/>
                <a:gd name="T26" fmla="*/ 160 w 168"/>
                <a:gd name="T27" fmla="*/ 14 h 60"/>
                <a:gd name="T28" fmla="*/ 164 w 168"/>
                <a:gd name="T29" fmla="*/ 20 h 60"/>
                <a:gd name="T30" fmla="*/ 158 w 168"/>
                <a:gd name="T31" fmla="*/ 31 h 60"/>
                <a:gd name="T32" fmla="*/ 153 w 168"/>
                <a:gd name="T33" fmla="*/ 40 h 60"/>
                <a:gd name="T34" fmla="*/ 160 w 168"/>
                <a:gd name="T35" fmla="*/ 41 h 60"/>
                <a:gd name="T36" fmla="*/ 164 w 168"/>
                <a:gd name="T37" fmla="*/ 48 h 60"/>
                <a:gd name="T38" fmla="*/ 151 w 168"/>
                <a:gd name="T39" fmla="*/ 57 h 60"/>
                <a:gd name="T40" fmla="*/ 128 w 168"/>
                <a:gd name="T41" fmla="*/ 55 h 60"/>
                <a:gd name="T42" fmla="*/ 91 w 168"/>
                <a:gd name="T43" fmla="*/ 58 h 60"/>
                <a:gd name="T44" fmla="*/ 57 w 168"/>
                <a:gd name="T45" fmla="*/ 58 h 60"/>
                <a:gd name="T46" fmla="*/ 37 w 168"/>
                <a:gd name="T47" fmla="*/ 50 h 60"/>
                <a:gd name="T48" fmla="*/ 51 w 168"/>
                <a:gd name="T49" fmla="*/ 44 h 60"/>
                <a:gd name="T50" fmla="*/ 53 w 168"/>
                <a:gd name="T51" fmla="*/ 41 h 60"/>
                <a:gd name="T52" fmla="*/ 40 w 168"/>
                <a:gd name="T53" fmla="*/ 38 h 60"/>
                <a:gd name="T54" fmla="*/ 43 w 168"/>
                <a:gd name="T55" fmla="*/ 34 h 60"/>
                <a:gd name="T56" fmla="*/ 51 w 168"/>
                <a:gd name="T57" fmla="*/ 35 h 60"/>
                <a:gd name="T58" fmla="*/ 61 w 168"/>
                <a:gd name="T59" fmla="*/ 37 h 60"/>
                <a:gd name="T60" fmla="*/ 57 w 168"/>
                <a:gd name="T61" fmla="*/ 33 h 60"/>
                <a:gd name="T62" fmla="*/ 48 w 168"/>
                <a:gd name="T63" fmla="*/ 28 h 60"/>
                <a:gd name="T64" fmla="*/ 53 w 168"/>
                <a:gd name="T65" fmla="*/ 23 h 60"/>
                <a:gd name="T66" fmla="*/ 57 w 168"/>
                <a:gd name="T67" fmla="*/ 20 h 60"/>
                <a:gd name="T68" fmla="*/ 43 w 168"/>
                <a:gd name="T69" fmla="*/ 23 h 60"/>
                <a:gd name="T70" fmla="*/ 24 w 168"/>
                <a:gd name="T71" fmla="*/ 31 h 60"/>
                <a:gd name="T72" fmla="*/ 10 w 168"/>
                <a:gd name="T73" fmla="*/ 34 h 60"/>
                <a:gd name="T74" fmla="*/ 1 w 168"/>
                <a:gd name="T75" fmla="*/ 27 h 60"/>
                <a:gd name="T76" fmla="*/ 14 w 168"/>
                <a:gd name="T77" fmla="*/ 18 h 60"/>
                <a:gd name="T78" fmla="*/ 36 w 168"/>
                <a:gd name="T79" fmla="*/ 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60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未知"/>
            <p:cNvSpPr/>
            <p:nvPr/>
          </p:nvSpPr>
          <p:spPr bwMode="auto">
            <a:xfrm>
              <a:off x="2787171" y="1826972"/>
              <a:ext cx="119418" cy="70246"/>
            </a:xfrm>
            <a:custGeom>
              <a:avLst/>
              <a:gdLst>
                <a:gd name="T0" fmla="*/ 23 w 51"/>
                <a:gd name="T1" fmla="*/ 0 h 30"/>
                <a:gd name="T2" fmla="*/ 37 w 51"/>
                <a:gd name="T3" fmla="*/ 0 h 30"/>
                <a:gd name="T4" fmla="*/ 51 w 51"/>
                <a:gd name="T5" fmla="*/ 0 h 30"/>
                <a:gd name="T6" fmla="*/ 44 w 51"/>
                <a:gd name="T7" fmla="*/ 8 h 30"/>
                <a:gd name="T8" fmla="*/ 37 w 51"/>
                <a:gd name="T9" fmla="*/ 14 h 30"/>
                <a:gd name="T10" fmla="*/ 40 w 51"/>
                <a:gd name="T11" fmla="*/ 17 h 30"/>
                <a:gd name="T12" fmla="*/ 40 w 51"/>
                <a:gd name="T13" fmla="*/ 20 h 30"/>
                <a:gd name="T14" fmla="*/ 37 w 51"/>
                <a:gd name="T15" fmla="*/ 23 h 30"/>
                <a:gd name="T16" fmla="*/ 34 w 51"/>
                <a:gd name="T17" fmla="*/ 26 h 30"/>
                <a:gd name="T18" fmla="*/ 26 w 51"/>
                <a:gd name="T19" fmla="*/ 24 h 30"/>
                <a:gd name="T20" fmla="*/ 20 w 51"/>
                <a:gd name="T21" fmla="*/ 26 h 30"/>
                <a:gd name="T22" fmla="*/ 13 w 51"/>
                <a:gd name="T23" fmla="*/ 27 h 30"/>
                <a:gd name="T24" fmla="*/ 7 w 51"/>
                <a:gd name="T25" fmla="*/ 30 h 30"/>
                <a:gd name="T26" fmla="*/ 7 w 51"/>
                <a:gd name="T27" fmla="*/ 23 h 30"/>
                <a:gd name="T28" fmla="*/ 6 w 51"/>
                <a:gd name="T29" fmla="*/ 18 h 30"/>
                <a:gd name="T30" fmla="*/ 3 w 51"/>
                <a:gd name="T31" fmla="*/ 16 h 30"/>
                <a:gd name="T32" fmla="*/ 0 w 51"/>
                <a:gd name="T33" fmla="*/ 10 h 30"/>
                <a:gd name="T34" fmla="*/ 7 w 51"/>
                <a:gd name="T35" fmla="*/ 13 h 30"/>
                <a:gd name="T36" fmla="*/ 14 w 51"/>
                <a:gd name="T37" fmla="*/ 14 h 30"/>
                <a:gd name="T38" fmla="*/ 19 w 51"/>
                <a:gd name="T39" fmla="*/ 7 h 30"/>
                <a:gd name="T40" fmla="*/ 23 w 51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30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未知"/>
            <p:cNvSpPr/>
            <p:nvPr/>
          </p:nvSpPr>
          <p:spPr bwMode="auto">
            <a:xfrm>
              <a:off x="2913614" y="1826972"/>
              <a:ext cx="86636" cy="53855"/>
            </a:xfrm>
            <a:custGeom>
              <a:avLst/>
              <a:gdLst>
                <a:gd name="T0" fmla="*/ 13 w 37"/>
                <a:gd name="T1" fmla="*/ 0 h 23"/>
                <a:gd name="T2" fmla="*/ 25 w 37"/>
                <a:gd name="T3" fmla="*/ 0 h 23"/>
                <a:gd name="T4" fmla="*/ 36 w 37"/>
                <a:gd name="T5" fmla="*/ 0 h 23"/>
                <a:gd name="T6" fmla="*/ 36 w 37"/>
                <a:gd name="T7" fmla="*/ 1 h 23"/>
                <a:gd name="T8" fmla="*/ 36 w 37"/>
                <a:gd name="T9" fmla="*/ 3 h 23"/>
                <a:gd name="T10" fmla="*/ 36 w 37"/>
                <a:gd name="T11" fmla="*/ 6 h 23"/>
                <a:gd name="T12" fmla="*/ 37 w 37"/>
                <a:gd name="T13" fmla="*/ 8 h 23"/>
                <a:gd name="T14" fmla="*/ 36 w 37"/>
                <a:gd name="T15" fmla="*/ 10 h 23"/>
                <a:gd name="T16" fmla="*/ 36 w 37"/>
                <a:gd name="T17" fmla="*/ 10 h 23"/>
                <a:gd name="T18" fmla="*/ 25 w 37"/>
                <a:gd name="T19" fmla="*/ 11 h 23"/>
                <a:gd name="T20" fmla="*/ 16 w 37"/>
                <a:gd name="T21" fmla="*/ 13 h 23"/>
                <a:gd name="T22" fmla="*/ 9 w 37"/>
                <a:gd name="T23" fmla="*/ 17 h 23"/>
                <a:gd name="T24" fmla="*/ 3 w 37"/>
                <a:gd name="T25" fmla="*/ 23 h 23"/>
                <a:gd name="T26" fmla="*/ 2 w 37"/>
                <a:gd name="T27" fmla="*/ 21 h 23"/>
                <a:gd name="T28" fmla="*/ 0 w 37"/>
                <a:gd name="T29" fmla="*/ 21 h 23"/>
                <a:gd name="T30" fmla="*/ 0 w 37"/>
                <a:gd name="T31" fmla="*/ 20 h 23"/>
                <a:gd name="T32" fmla="*/ 0 w 37"/>
                <a:gd name="T33" fmla="*/ 18 h 23"/>
                <a:gd name="T34" fmla="*/ 2 w 37"/>
                <a:gd name="T35" fmla="*/ 13 h 23"/>
                <a:gd name="T36" fmla="*/ 5 w 37"/>
                <a:gd name="T37" fmla="*/ 7 h 23"/>
                <a:gd name="T38" fmla="*/ 9 w 37"/>
                <a:gd name="T39" fmla="*/ 4 h 23"/>
                <a:gd name="T40" fmla="*/ 13 w 3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3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1026346" y="1826972"/>
              <a:ext cx="2622505" cy="3744095"/>
            </a:xfrm>
            <a:custGeom>
              <a:avLst/>
              <a:gdLst>
                <a:gd name="T0" fmla="*/ 1020 w 1120"/>
                <a:gd name="T1" fmla="*/ 74 h 1599"/>
                <a:gd name="T2" fmla="*/ 972 w 1120"/>
                <a:gd name="T3" fmla="*/ 117 h 1599"/>
                <a:gd name="T4" fmla="*/ 909 w 1120"/>
                <a:gd name="T5" fmla="*/ 103 h 1599"/>
                <a:gd name="T6" fmla="*/ 950 w 1120"/>
                <a:gd name="T7" fmla="*/ 75 h 1599"/>
                <a:gd name="T8" fmla="*/ 866 w 1120"/>
                <a:gd name="T9" fmla="*/ 71 h 1599"/>
                <a:gd name="T10" fmla="*/ 782 w 1120"/>
                <a:gd name="T11" fmla="*/ 88 h 1599"/>
                <a:gd name="T12" fmla="*/ 738 w 1120"/>
                <a:gd name="T13" fmla="*/ 108 h 1599"/>
                <a:gd name="T14" fmla="*/ 682 w 1120"/>
                <a:gd name="T15" fmla="*/ 184 h 1599"/>
                <a:gd name="T16" fmla="*/ 761 w 1120"/>
                <a:gd name="T17" fmla="*/ 257 h 1599"/>
                <a:gd name="T18" fmla="*/ 859 w 1120"/>
                <a:gd name="T19" fmla="*/ 124 h 1599"/>
                <a:gd name="T20" fmla="*/ 943 w 1120"/>
                <a:gd name="T21" fmla="*/ 163 h 1599"/>
                <a:gd name="T22" fmla="*/ 1000 w 1120"/>
                <a:gd name="T23" fmla="*/ 234 h 1599"/>
                <a:gd name="T24" fmla="*/ 852 w 1120"/>
                <a:gd name="T25" fmla="*/ 287 h 1599"/>
                <a:gd name="T26" fmla="*/ 886 w 1120"/>
                <a:gd name="T27" fmla="*/ 294 h 1599"/>
                <a:gd name="T28" fmla="*/ 918 w 1120"/>
                <a:gd name="T29" fmla="*/ 327 h 1599"/>
                <a:gd name="T30" fmla="*/ 883 w 1120"/>
                <a:gd name="T31" fmla="*/ 328 h 1599"/>
                <a:gd name="T32" fmla="*/ 728 w 1120"/>
                <a:gd name="T33" fmla="*/ 425 h 1599"/>
                <a:gd name="T34" fmla="*/ 645 w 1120"/>
                <a:gd name="T35" fmla="*/ 574 h 1599"/>
                <a:gd name="T36" fmla="*/ 512 w 1120"/>
                <a:gd name="T37" fmla="*/ 528 h 1599"/>
                <a:gd name="T38" fmla="*/ 455 w 1120"/>
                <a:gd name="T39" fmla="*/ 662 h 1599"/>
                <a:gd name="T40" fmla="*/ 565 w 1120"/>
                <a:gd name="T41" fmla="*/ 639 h 1599"/>
                <a:gd name="T42" fmla="*/ 588 w 1120"/>
                <a:gd name="T43" fmla="*/ 734 h 1599"/>
                <a:gd name="T44" fmla="*/ 668 w 1120"/>
                <a:gd name="T45" fmla="*/ 776 h 1599"/>
                <a:gd name="T46" fmla="*/ 746 w 1120"/>
                <a:gd name="T47" fmla="*/ 762 h 1599"/>
                <a:gd name="T48" fmla="*/ 868 w 1120"/>
                <a:gd name="T49" fmla="*/ 826 h 1599"/>
                <a:gd name="T50" fmla="*/ 952 w 1120"/>
                <a:gd name="T51" fmla="*/ 928 h 1599"/>
                <a:gd name="T52" fmla="*/ 1073 w 1120"/>
                <a:gd name="T53" fmla="*/ 951 h 1599"/>
                <a:gd name="T54" fmla="*/ 1077 w 1120"/>
                <a:gd name="T55" fmla="*/ 1105 h 1599"/>
                <a:gd name="T56" fmla="*/ 996 w 1120"/>
                <a:gd name="T57" fmla="*/ 1223 h 1599"/>
                <a:gd name="T58" fmla="*/ 925 w 1120"/>
                <a:gd name="T59" fmla="*/ 1379 h 1599"/>
                <a:gd name="T60" fmla="*/ 859 w 1120"/>
                <a:gd name="T61" fmla="*/ 1436 h 1599"/>
                <a:gd name="T62" fmla="*/ 859 w 1120"/>
                <a:gd name="T63" fmla="*/ 1543 h 1599"/>
                <a:gd name="T64" fmla="*/ 792 w 1120"/>
                <a:gd name="T65" fmla="*/ 1526 h 1599"/>
                <a:gd name="T66" fmla="*/ 786 w 1120"/>
                <a:gd name="T67" fmla="*/ 1468 h 1599"/>
                <a:gd name="T68" fmla="*/ 751 w 1120"/>
                <a:gd name="T69" fmla="*/ 1358 h 1599"/>
                <a:gd name="T70" fmla="*/ 668 w 1120"/>
                <a:gd name="T71" fmla="*/ 1086 h 1599"/>
                <a:gd name="T72" fmla="*/ 601 w 1120"/>
                <a:gd name="T73" fmla="*/ 929 h 1599"/>
                <a:gd name="T74" fmla="*/ 635 w 1120"/>
                <a:gd name="T75" fmla="*/ 795 h 1599"/>
                <a:gd name="T76" fmla="*/ 551 w 1120"/>
                <a:gd name="T77" fmla="*/ 752 h 1599"/>
                <a:gd name="T78" fmla="*/ 454 w 1120"/>
                <a:gd name="T79" fmla="*/ 702 h 1599"/>
                <a:gd name="T80" fmla="*/ 325 w 1120"/>
                <a:gd name="T81" fmla="*/ 562 h 1599"/>
                <a:gd name="T82" fmla="*/ 317 w 1120"/>
                <a:gd name="T83" fmla="*/ 611 h 1599"/>
                <a:gd name="T84" fmla="*/ 244 w 1120"/>
                <a:gd name="T85" fmla="*/ 462 h 1599"/>
                <a:gd name="T86" fmla="*/ 307 w 1120"/>
                <a:gd name="T87" fmla="*/ 292 h 1599"/>
                <a:gd name="T88" fmla="*/ 328 w 1120"/>
                <a:gd name="T89" fmla="*/ 281 h 1599"/>
                <a:gd name="T90" fmla="*/ 317 w 1120"/>
                <a:gd name="T91" fmla="*/ 174 h 1599"/>
                <a:gd name="T92" fmla="*/ 225 w 1120"/>
                <a:gd name="T93" fmla="*/ 140 h 1599"/>
                <a:gd name="T94" fmla="*/ 124 w 1120"/>
                <a:gd name="T95" fmla="*/ 177 h 1599"/>
                <a:gd name="T96" fmla="*/ 65 w 1120"/>
                <a:gd name="T97" fmla="*/ 191 h 1599"/>
                <a:gd name="T98" fmla="*/ 71 w 1120"/>
                <a:gd name="T99" fmla="*/ 138 h 1599"/>
                <a:gd name="T100" fmla="*/ 121 w 1120"/>
                <a:gd name="T101" fmla="*/ 97 h 1599"/>
                <a:gd name="T102" fmla="*/ 177 w 1120"/>
                <a:gd name="T103" fmla="*/ 55 h 1599"/>
                <a:gd name="T104" fmla="*/ 469 w 1120"/>
                <a:gd name="T105" fmla="*/ 50 h 1599"/>
                <a:gd name="T106" fmla="*/ 591 w 1120"/>
                <a:gd name="T107" fmla="*/ 54 h 1599"/>
                <a:gd name="T108" fmla="*/ 666 w 1120"/>
                <a:gd name="T109" fmla="*/ 57 h 1599"/>
                <a:gd name="T110" fmla="*/ 743 w 1120"/>
                <a:gd name="T111" fmla="*/ 55 h 1599"/>
                <a:gd name="T112" fmla="*/ 793 w 1120"/>
                <a:gd name="T113" fmla="*/ 26 h 1599"/>
                <a:gd name="T114" fmla="*/ 812 w 1120"/>
                <a:gd name="T115" fmla="*/ 71 h 1599"/>
                <a:gd name="T116" fmla="*/ 863 w 1120"/>
                <a:gd name="T117" fmla="*/ 7 h 1599"/>
                <a:gd name="T118" fmla="*/ 910 w 1120"/>
                <a:gd name="T119" fmla="*/ 6 h 1599"/>
                <a:gd name="T120" fmla="*/ 928 w 1120"/>
                <a:gd name="T121" fmla="*/ 10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0" h="1599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4171011" y="1857412"/>
              <a:ext cx="25757" cy="11708"/>
            </a:xfrm>
            <a:custGeom>
              <a:avLst/>
              <a:gdLst>
                <a:gd name="T0" fmla="*/ 0 w 11"/>
                <a:gd name="T1" fmla="*/ 0 h 5"/>
                <a:gd name="T2" fmla="*/ 1 w 11"/>
                <a:gd name="T3" fmla="*/ 3 h 5"/>
                <a:gd name="T4" fmla="*/ 3 w 11"/>
                <a:gd name="T5" fmla="*/ 5 h 5"/>
                <a:gd name="T6" fmla="*/ 7 w 11"/>
                <a:gd name="T7" fmla="*/ 5 h 5"/>
                <a:gd name="T8" fmla="*/ 11 w 11"/>
                <a:gd name="T9" fmla="*/ 4 h 5"/>
                <a:gd name="T10" fmla="*/ 10 w 11"/>
                <a:gd name="T11" fmla="*/ 4 h 5"/>
                <a:gd name="T12" fmla="*/ 9 w 11"/>
                <a:gd name="T13" fmla="*/ 4 h 5"/>
                <a:gd name="T14" fmla="*/ 4 w 11"/>
                <a:gd name="T15" fmla="*/ 3 h 5"/>
                <a:gd name="T16" fmla="*/ 0 w 11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未知"/>
            <p:cNvSpPr/>
            <p:nvPr/>
          </p:nvSpPr>
          <p:spPr bwMode="auto">
            <a:xfrm>
              <a:off x="3613729" y="1908925"/>
              <a:ext cx="39806" cy="30440"/>
            </a:xfrm>
            <a:custGeom>
              <a:avLst/>
              <a:gdLst>
                <a:gd name="T0" fmla="*/ 2 w 17"/>
                <a:gd name="T1" fmla="*/ 0 h 13"/>
                <a:gd name="T2" fmla="*/ 10 w 17"/>
                <a:gd name="T3" fmla="*/ 0 h 13"/>
                <a:gd name="T4" fmla="*/ 17 w 17"/>
                <a:gd name="T5" fmla="*/ 2 h 13"/>
                <a:gd name="T6" fmla="*/ 17 w 17"/>
                <a:gd name="T7" fmla="*/ 5 h 13"/>
                <a:gd name="T8" fmla="*/ 17 w 17"/>
                <a:gd name="T9" fmla="*/ 8 h 13"/>
                <a:gd name="T10" fmla="*/ 14 w 17"/>
                <a:gd name="T11" fmla="*/ 10 h 13"/>
                <a:gd name="T12" fmla="*/ 11 w 17"/>
                <a:gd name="T13" fmla="*/ 13 h 13"/>
                <a:gd name="T14" fmla="*/ 7 w 17"/>
                <a:gd name="T15" fmla="*/ 12 h 13"/>
                <a:gd name="T16" fmla="*/ 2 w 17"/>
                <a:gd name="T17" fmla="*/ 10 h 13"/>
                <a:gd name="T18" fmla="*/ 1 w 17"/>
                <a:gd name="T19" fmla="*/ 10 h 13"/>
                <a:gd name="T20" fmla="*/ 0 w 17"/>
                <a:gd name="T21" fmla="*/ 10 h 13"/>
                <a:gd name="T22" fmla="*/ 1 w 17"/>
                <a:gd name="T23" fmla="*/ 5 h 13"/>
                <a:gd name="T24" fmla="*/ 2 w 1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未知"/>
            <p:cNvSpPr/>
            <p:nvPr/>
          </p:nvSpPr>
          <p:spPr bwMode="auto">
            <a:xfrm>
              <a:off x="3140741" y="1967463"/>
              <a:ext cx="46830" cy="30440"/>
            </a:xfrm>
            <a:custGeom>
              <a:avLst/>
              <a:gdLst>
                <a:gd name="T0" fmla="*/ 5 w 20"/>
                <a:gd name="T1" fmla="*/ 0 h 13"/>
                <a:gd name="T2" fmla="*/ 12 w 20"/>
                <a:gd name="T3" fmla="*/ 1 h 13"/>
                <a:gd name="T4" fmla="*/ 20 w 20"/>
                <a:gd name="T5" fmla="*/ 3 h 13"/>
                <a:gd name="T6" fmla="*/ 20 w 20"/>
                <a:gd name="T7" fmla="*/ 4 h 13"/>
                <a:gd name="T8" fmla="*/ 20 w 20"/>
                <a:gd name="T9" fmla="*/ 4 h 13"/>
                <a:gd name="T10" fmla="*/ 20 w 20"/>
                <a:gd name="T11" fmla="*/ 7 h 13"/>
                <a:gd name="T12" fmla="*/ 19 w 20"/>
                <a:gd name="T13" fmla="*/ 8 h 13"/>
                <a:gd name="T14" fmla="*/ 13 w 20"/>
                <a:gd name="T15" fmla="*/ 11 h 13"/>
                <a:gd name="T16" fmla="*/ 9 w 20"/>
                <a:gd name="T17" fmla="*/ 13 h 13"/>
                <a:gd name="T18" fmla="*/ 5 w 20"/>
                <a:gd name="T19" fmla="*/ 11 h 13"/>
                <a:gd name="T20" fmla="*/ 0 w 20"/>
                <a:gd name="T21" fmla="*/ 7 h 13"/>
                <a:gd name="T22" fmla="*/ 2 w 20"/>
                <a:gd name="T23" fmla="*/ 5 h 13"/>
                <a:gd name="T24" fmla="*/ 3 w 20"/>
                <a:gd name="T25" fmla="*/ 4 h 13"/>
                <a:gd name="T26" fmla="*/ 3 w 20"/>
                <a:gd name="T27" fmla="*/ 3 h 13"/>
                <a:gd name="T28" fmla="*/ 5 w 20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13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未知"/>
            <p:cNvSpPr/>
            <p:nvPr/>
          </p:nvSpPr>
          <p:spPr bwMode="auto">
            <a:xfrm>
              <a:off x="4168670" y="2014294"/>
              <a:ext cx="192005" cy="77270"/>
            </a:xfrm>
            <a:custGeom>
              <a:avLst/>
              <a:gdLst>
                <a:gd name="T0" fmla="*/ 4 w 82"/>
                <a:gd name="T1" fmla="*/ 0 h 33"/>
                <a:gd name="T2" fmla="*/ 11 w 82"/>
                <a:gd name="T3" fmla="*/ 1 h 33"/>
                <a:gd name="T4" fmla="*/ 15 w 82"/>
                <a:gd name="T5" fmla="*/ 3 h 33"/>
                <a:gd name="T6" fmla="*/ 18 w 82"/>
                <a:gd name="T7" fmla="*/ 7 h 33"/>
                <a:gd name="T8" fmla="*/ 21 w 82"/>
                <a:gd name="T9" fmla="*/ 11 h 33"/>
                <a:gd name="T10" fmla="*/ 28 w 82"/>
                <a:gd name="T11" fmla="*/ 5 h 33"/>
                <a:gd name="T12" fmla="*/ 35 w 82"/>
                <a:gd name="T13" fmla="*/ 1 h 33"/>
                <a:gd name="T14" fmla="*/ 47 w 82"/>
                <a:gd name="T15" fmla="*/ 4 h 33"/>
                <a:gd name="T16" fmla="*/ 58 w 82"/>
                <a:gd name="T17" fmla="*/ 4 h 33"/>
                <a:gd name="T18" fmla="*/ 64 w 82"/>
                <a:gd name="T19" fmla="*/ 4 h 33"/>
                <a:gd name="T20" fmla="*/ 70 w 82"/>
                <a:gd name="T21" fmla="*/ 5 h 33"/>
                <a:gd name="T22" fmla="*/ 74 w 82"/>
                <a:gd name="T23" fmla="*/ 7 h 33"/>
                <a:gd name="T24" fmla="*/ 80 w 82"/>
                <a:gd name="T25" fmla="*/ 10 h 33"/>
                <a:gd name="T26" fmla="*/ 81 w 82"/>
                <a:gd name="T27" fmla="*/ 10 h 33"/>
                <a:gd name="T28" fmla="*/ 82 w 82"/>
                <a:gd name="T29" fmla="*/ 10 h 33"/>
                <a:gd name="T30" fmla="*/ 81 w 82"/>
                <a:gd name="T31" fmla="*/ 13 h 33"/>
                <a:gd name="T32" fmla="*/ 80 w 82"/>
                <a:gd name="T33" fmla="*/ 15 h 33"/>
                <a:gd name="T34" fmla="*/ 74 w 82"/>
                <a:gd name="T35" fmla="*/ 21 h 33"/>
                <a:gd name="T36" fmla="*/ 65 w 82"/>
                <a:gd name="T37" fmla="*/ 25 h 33"/>
                <a:gd name="T38" fmla="*/ 54 w 82"/>
                <a:gd name="T39" fmla="*/ 30 h 33"/>
                <a:gd name="T40" fmla="*/ 41 w 82"/>
                <a:gd name="T41" fmla="*/ 33 h 33"/>
                <a:gd name="T42" fmla="*/ 30 w 82"/>
                <a:gd name="T43" fmla="*/ 33 h 33"/>
                <a:gd name="T44" fmla="*/ 18 w 82"/>
                <a:gd name="T45" fmla="*/ 33 h 33"/>
                <a:gd name="T46" fmla="*/ 15 w 82"/>
                <a:gd name="T47" fmla="*/ 30 h 33"/>
                <a:gd name="T48" fmla="*/ 12 w 82"/>
                <a:gd name="T49" fmla="*/ 28 h 33"/>
                <a:gd name="T50" fmla="*/ 10 w 82"/>
                <a:gd name="T51" fmla="*/ 25 h 33"/>
                <a:gd name="T52" fmla="*/ 10 w 82"/>
                <a:gd name="T53" fmla="*/ 21 h 33"/>
                <a:gd name="T54" fmla="*/ 7 w 82"/>
                <a:gd name="T55" fmla="*/ 20 h 33"/>
                <a:gd name="T56" fmla="*/ 5 w 82"/>
                <a:gd name="T57" fmla="*/ 20 h 33"/>
                <a:gd name="T58" fmla="*/ 5 w 82"/>
                <a:gd name="T59" fmla="*/ 18 h 33"/>
                <a:gd name="T60" fmla="*/ 4 w 82"/>
                <a:gd name="T61" fmla="*/ 15 h 33"/>
                <a:gd name="T62" fmla="*/ 7 w 82"/>
                <a:gd name="T63" fmla="*/ 15 h 33"/>
                <a:gd name="T64" fmla="*/ 8 w 82"/>
                <a:gd name="T65" fmla="*/ 15 h 33"/>
                <a:gd name="T66" fmla="*/ 4 w 82"/>
                <a:gd name="T67" fmla="*/ 13 h 33"/>
                <a:gd name="T68" fmla="*/ 0 w 82"/>
                <a:gd name="T69" fmla="*/ 10 h 33"/>
                <a:gd name="T70" fmla="*/ 0 w 82"/>
                <a:gd name="T71" fmla="*/ 8 h 33"/>
                <a:gd name="T72" fmla="*/ 0 w 82"/>
                <a:gd name="T73" fmla="*/ 8 h 33"/>
                <a:gd name="T74" fmla="*/ 4 w 82"/>
                <a:gd name="T75" fmla="*/ 7 h 33"/>
                <a:gd name="T76" fmla="*/ 7 w 82"/>
                <a:gd name="T77" fmla="*/ 5 h 33"/>
                <a:gd name="T78" fmla="*/ 5 w 82"/>
                <a:gd name="T79" fmla="*/ 3 h 33"/>
                <a:gd name="T80" fmla="*/ 4 w 82"/>
                <a:gd name="T8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33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未知"/>
            <p:cNvSpPr/>
            <p:nvPr/>
          </p:nvSpPr>
          <p:spPr bwMode="auto">
            <a:xfrm>
              <a:off x="3070496" y="2033026"/>
              <a:ext cx="60880" cy="39806"/>
            </a:xfrm>
            <a:custGeom>
              <a:avLst/>
              <a:gdLst>
                <a:gd name="T0" fmla="*/ 17 w 26"/>
                <a:gd name="T1" fmla="*/ 0 h 17"/>
                <a:gd name="T2" fmla="*/ 22 w 26"/>
                <a:gd name="T3" fmla="*/ 3 h 17"/>
                <a:gd name="T4" fmla="*/ 26 w 26"/>
                <a:gd name="T5" fmla="*/ 9 h 17"/>
                <a:gd name="T6" fmla="*/ 25 w 26"/>
                <a:gd name="T7" fmla="*/ 12 h 17"/>
                <a:gd name="T8" fmla="*/ 25 w 26"/>
                <a:gd name="T9" fmla="*/ 15 h 17"/>
                <a:gd name="T10" fmla="*/ 13 w 26"/>
                <a:gd name="T11" fmla="*/ 16 h 17"/>
                <a:gd name="T12" fmla="*/ 3 w 26"/>
                <a:gd name="T13" fmla="*/ 17 h 17"/>
                <a:gd name="T14" fmla="*/ 2 w 26"/>
                <a:gd name="T15" fmla="*/ 16 h 17"/>
                <a:gd name="T16" fmla="*/ 0 w 26"/>
                <a:gd name="T17" fmla="*/ 15 h 17"/>
                <a:gd name="T18" fmla="*/ 0 w 26"/>
                <a:gd name="T19" fmla="*/ 13 h 17"/>
                <a:gd name="T20" fmla="*/ 0 w 26"/>
                <a:gd name="T21" fmla="*/ 10 h 17"/>
                <a:gd name="T22" fmla="*/ 9 w 26"/>
                <a:gd name="T23" fmla="*/ 6 h 17"/>
                <a:gd name="T24" fmla="*/ 17 w 26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/>
            <p:cNvSpPr/>
            <p:nvPr/>
          </p:nvSpPr>
          <p:spPr bwMode="auto">
            <a:xfrm>
              <a:off x="2890198" y="2037709"/>
              <a:ext cx="121759" cy="53855"/>
            </a:xfrm>
            <a:custGeom>
              <a:avLst/>
              <a:gdLst>
                <a:gd name="T0" fmla="*/ 17 w 52"/>
                <a:gd name="T1" fmla="*/ 0 h 23"/>
                <a:gd name="T2" fmla="*/ 26 w 52"/>
                <a:gd name="T3" fmla="*/ 1 h 23"/>
                <a:gd name="T4" fmla="*/ 35 w 52"/>
                <a:gd name="T5" fmla="*/ 4 h 23"/>
                <a:gd name="T6" fmla="*/ 43 w 52"/>
                <a:gd name="T7" fmla="*/ 13 h 23"/>
                <a:gd name="T8" fmla="*/ 52 w 52"/>
                <a:gd name="T9" fmla="*/ 18 h 23"/>
                <a:gd name="T10" fmla="*/ 50 w 52"/>
                <a:gd name="T11" fmla="*/ 20 h 23"/>
                <a:gd name="T12" fmla="*/ 50 w 52"/>
                <a:gd name="T13" fmla="*/ 21 h 23"/>
                <a:gd name="T14" fmla="*/ 49 w 52"/>
                <a:gd name="T15" fmla="*/ 21 h 23"/>
                <a:gd name="T16" fmla="*/ 47 w 52"/>
                <a:gd name="T17" fmla="*/ 21 h 23"/>
                <a:gd name="T18" fmla="*/ 35 w 52"/>
                <a:gd name="T19" fmla="*/ 18 h 23"/>
                <a:gd name="T20" fmla="*/ 19 w 52"/>
                <a:gd name="T21" fmla="*/ 15 h 23"/>
                <a:gd name="T22" fmla="*/ 15 w 52"/>
                <a:gd name="T23" fmla="*/ 18 h 23"/>
                <a:gd name="T24" fmla="*/ 12 w 52"/>
                <a:gd name="T25" fmla="*/ 20 h 23"/>
                <a:gd name="T26" fmla="*/ 7 w 52"/>
                <a:gd name="T27" fmla="*/ 23 h 23"/>
                <a:gd name="T28" fmla="*/ 0 w 52"/>
                <a:gd name="T29" fmla="*/ 23 h 23"/>
                <a:gd name="T30" fmla="*/ 7 w 52"/>
                <a:gd name="T31" fmla="*/ 11 h 23"/>
                <a:gd name="T32" fmla="*/ 17 w 52"/>
                <a:gd name="T3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3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未知"/>
            <p:cNvSpPr/>
            <p:nvPr/>
          </p:nvSpPr>
          <p:spPr bwMode="auto">
            <a:xfrm>
              <a:off x="4522240" y="2225031"/>
              <a:ext cx="32781" cy="23415"/>
            </a:xfrm>
            <a:custGeom>
              <a:avLst/>
              <a:gdLst>
                <a:gd name="T0" fmla="*/ 0 w 14"/>
                <a:gd name="T1" fmla="*/ 0 h 10"/>
                <a:gd name="T2" fmla="*/ 7 w 14"/>
                <a:gd name="T3" fmla="*/ 1 h 10"/>
                <a:gd name="T4" fmla="*/ 13 w 14"/>
                <a:gd name="T5" fmla="*/ 3 h 10"/>
                <a:gd name="T6" fmla="*/ 14 w 14"/>
                <a:gd name="T7" fmla="*/ 5 h 10"/>
                <a:gd name="T8" fmla="*/ 14 w 14"/>
                <a:gd name="T9" fmla="*/ 7 h 10"/>
                <a:gd name="T10" fmla="*/ 14 w 14"/>
                <a:gd name="T11" fmla="*/ 8 h 10"/>
                <a:gd name="T12" fmla="*/ 14 w 14"/>
                <a:gd name="T13" fmla="*/ 10 h 10"/>
                <a:gd name="T14" fmla="*/ 14 w 14"/>
                <a:gd name="T15" fmla="*/ 10 h 10"/>
                <a:gd name="T16" fmla="*/ 13 w 14"/>
                <a:gd name="T17" fmla="*/ 10 h 10"/>
                <a:gd name="T18" fmla="*/ 4 w 14"/>
                <a:gd name="T19" fmla="*/ 5 h 10"/>
                <a:gd name="T20" fmla="*/ 0 w 14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未知"/>
            <p:cNvSpPr/>
            <p:nvPr/>
          </p:nvSpPr>
          <p:spPr bwMode="auto">
            <a:xfrm>
              <a:off x="1691339" y="2248446"/>
              <a:ext cx="39806" cy="42147"/>
            </a:xfrm>
            <a:custGeom>
              <a:avLst/>
              <a:gdLst>
                <a:gd name="T0" fmla="*/ 4 w 17"/>
                <a:gd name="T1" fmla="*/ 0 h 18"/>
                <a:gd name="T2" fmla="*/ 5 w 17"/>
                <a:gd name="T3" fmla="*/ 1 h 18"/>
                <a:gd name="T4" fmla="*/ 5 w 17"/>
                <a:gd name="T5" fmla="*/ 4 h 18"/>
                <a:gd name="T6" fmla="*/ 11 w 17"/>
                <a:gd name="T7" fmla="*/ 3 h 18"/>
                <a:gd name="T8" fmla="*/ 17 w 17"/>
                <a:gd name="T9" fmla="*/ 3 h 18"/>
                <a:gd name="T10" fmla="*/ 17 w 17"/>
                <a:gd name="T11" fmla="*/ 5 h 18"/>
                <a:gd name="T12" fmla="*/ 17 w 17"/>
                <a:gd name="T13" fmla="*/ 8 h 18"/>
                <a:gd name="T14" fmla="*/ 15 w 17"/>
                <a:gd name="T15" fmla="*/ 10 h 18"/>
                <a:gd name="T16" fmla="*/ 14 w 17"/>
                <a:gd name="T17" fmla="*/ 13 h 18"/>
                <a:gd name="T18" fmla="*/ 10 w 17"/>
                <a:gd name="T19" fmla="*/ 14 h 18"/>
                <a:gd name="T20" fmla="*/ 5 w 17"/>
                <a:gd name="T21" fmla="*/ 18 h 18"/>
                <a:gd name="T22" fmla="*/ 4 w 17"/>
                <a:gd name="T23" fmla="*/ 17 h 18"/>
                <a:gd name="T24" fmla="*/ 3 w 17"/>
                <a:gd name="T25" fmla="*/ 17 h 18"/>
                <a:gd name="T26" fmla="*/ 1 w 17"/>
                <a:gd name="T27" fmla="*/ 10 h 18"/>
                <a:gd name="T28" fmla="*/ 0 w 17"/>
                <a:gd name="T29" fmla="*/ 4 h 18"/>
                <a:gd name="T30" fmla="*/ 3 w 17"/>
                <a:gd name="T31" fmla="*/ 1 h 18"/>
                <a:gd name="T32" fmla="*/ 4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未知"/>
            <p:cNvSpPr/>
            <p:nvPr/>
          </p:nvSpPr>
          <p:spPr bwMode="auto">
            <a:xfrm>
              <a:off x="4477751" y="2255471"/>
              <a:ext cx="163907" cy="213079"/>
            </a:xfrm>
            <a:custGeom>
              <a:avLst/>
              <a:gdLst>
                <a:gd name="T0" fmla="*/ 70 w 70"/>
                <a:gd name="T1" fmla="*/ 55 h 91"/>
                <a:gd name="T2" fmla="*/ 70 w 70"/>
                <a:gd name="T3" fmla="*/ 60 h 91"/>
                <a:gd name="T4" fmla="*/ 70 w 70"/>
                <a:gd name="T5" fmla="*/ 65 h 91"/>
                <a:gd name="T6" fmla="*/ 66 w 70"/>
                <a:gd name="T7" fmla="*/ 65 h 91"/>
                <a:gd name="T8" fmla="*/ 62 w 70"/>
                <a:gd name="T9" fmla="*/ 67 h 91"/>
                <a:gd name="T10" fmla="*/ 63 w 70"/>
                <a:gd name="T11" fmla="*/ 68 h 91"/>
                <a:gd name="T12" fmla="*/ 65 w 70"/>
                <a:gd name="T13" fmla="*/ 71 h 91"/>
                <a:gd name="T14" fmla="*/ 68 w 70"/>
                <a:gd name="T15" fmla="*/ 72 h 91"/>
                <a:gd name="T16" fmla="*/ 69 w 70"/>
                <a:gd name="T17" fmla="*/ 75 h 91"/>
                <a:gd name="T18" fmla="*/ 69 w 70"/>
                <a:gd name="T19" fmla="*/ 77 h 91"/>
                <a:gd name="T20" fmla="*/ 69 w 70"/>
                <a:gd name="T21" fmla="*/ 77 h 91"/>
                <a:gd name="T22" fmla="*/ 49 w 70"/>
                <a:gd name="T23" fmla="*/ 78 h 91"/>
                <a:gd name="T24" fmla="*/ 32 w 70"/>
                <a:gd name="T25" fmla="*/ 81 h 91"/>
                <a:gd name="T26" fmla="*/ 15 w 70"/>
                <a:gd name="T27" fmla="*/ 87 h 91"/>
                <a:gd name="T28" fmla="*/ 0 w 70"/>
                <a:gd name="T29" fmla="*/ 91 h 91"/>
                <a:gd name="T30" fmla="*/ 0 w 70"/>
                <a:gd name="T31" fmla="*/ 91 h 91"/>
                <a:gd name="T32" fmla="*/ 0 w 70"/>
                <a:gd name="T33" fmla="*/ 89 h 91"/>
                <a:gd name="T34" fmla="*/ 0 w 70"/>
                <a:gd name="T35" fmla="*/ 88 h 91"/>
                <a:gd name="T36" fmla="*/ 2 w 70"/>
                <a:gd name="T37" fmla="*/ 85 h 91"/>
                <a:gd name="T38" fmla="*/ 12 w 70"/>
                <a:gd name="T39" fmla="*/ 80 h 91"/>
                <a:gd name="T40" fmla="*/ 25 w 70"/>
                <a:gd name="T41" fmla="*/ 72 h 91"/>
                <a:gd name="T42" fmla="*/ 16 w 70"/>
                <a:gd name="T43" fmla="*/ 71 h 91"/>
                <a:gd name="T44" fmla="*/ 9 w 70"/>
                <a:gd name="T45" fmla="*/ 67 h 91"/>
                <a:gd name="T46" fmla="*/ 12 w 70"/>
                <a:gd name="T47" fmla="*/ 58 h 91"/>
                <a:gd name="T48" fmla="*/ 13 w 70"/>
                <a:gd name="T49" fmla="*/ 51 h 91"/>
                <a:gd name="T50" fmla="*/ 22 w 70"/>
                <a:gd name="T51" fmla="*/ 51 h 91"/>
                <a:gd name="T52" fmla="*/ 30 w 70"/>
                <a:gd name="T53" fmla="*/ 51 h 91"/>
                <a:gd name="T54" fmla="*/ 26 w 70"/>
                <a:gd name="T55" fmla="*/ 37 h 91"/>
                <a:gd name="T56" fmla="*/ 19 w 70"/>
                <a:gd name="T57" fmla="*/ 25 h 91"/>
                <a:gd name="T58" fmla="*/ 10 w 70"/>
                <a:gd name="T59" fmla="*/ 12 h 91"/>
                <a:gd name="T60" fmla="*/ 5 w 70"/>
                <a:gd name="T61" fmla="*/ 1 h 91"/>
                <a:gd name="T62" fmla="*/ 5 w 70"/>
                <a:gd name="T63" fmla="*/ 0 h 91"/>
                <a:gd name="T64" fmla="*/ 5 w 70"/>
                <a:gd name="T65" fmla="*/ 0 h 91"/>
                <a:gd name="T66" fmla="*/ 9 w 70"/>
                <a:gd name="T67" fmla="*/ 0 h 91"/>
                <a:gd name="T68" fmla="*/ 15 w 70"/>
                <a:gd name="T69" fmla="*/ 0 h 91"/>
                <a:gd name="T70" fmla="*/ 15 w 70"/>
                <a:gd name="T71" fmla="*/ 4 h 91"/>
                <a:gd name="T72" fmla="*/ 15 w 70"/>
                <a:gd name="T73" fmla="*/ 8 h 91"/>
                <a:gd name="T74" fmla="*/ 16 w 70"/>
                <a:gd name="T75" fmla="*/ 8 h 91"/>
                <a:gd name="T76" fmla="*/ 19 w 70"/>
                <a:gd name="T77" fmla="*/ 8 h 91"/>
                <a:gd name="T78" fmla="*/ 23 w 70"/>
                <a:gd name="T79" fmla="*/ 5 h 91"/>
                <a:gd name="T80" fmla="*/ 26 w 70"/>
                <a:gd name="T81" fmla="*/ 2 h 91"/>
                <a:gd name="T82" fmla="*/ 32 w 70"/>
                <a:gd name="T83" fmla="*/ 1 h 91"/>
                <a:gd name="T84" fmla="*/ 38 w 70"/>
                <a:gd name="T85" fmla="*/ 1 h 91"/>
                <a:gd name="T86" fmla="*/ 39 w 70"/>
                <a:gd name="T87" fmla="*/ 8 h 91"/>
                <a:gd name="T88" fmla="*/ 40 w 70"/>
                <a:gd name="T89" fmla="*/ 15 h 91"/>
                <a:gd name="T90" fmla="*/ 42 w 70"/>
                <a:gd name="T91" fmla="*/ 24 h 91"/>
                <a:gd name="T92" fmla="*/ 46 w 70"/>
                <a:gd name="T93" fmla="*/ 31 h 91"/>
                <a:gd name="T94" fmla="*/ 49 w 70"/>
                <a:gd name="T95" fmla="*/ 38 h 91"/>
                <a:gd name="T96" fmla="*/ 53 w 70"/>
                <a:gd name="T97" fmla="*/ 45 h 91"/>
                <a:gd name="T98" fmla="*/ 58 w 70"/>
                <a:gd name="T99" fmla="*/ 51 h 91"/>
                <a:gd name="T100" fmla="*/ 62 w 70"/>
                <a:gd name="T101" fmla="*/ 55 h 91"/>
                <a:gd name="T102" fmla="*/ 66 w 70"/>
                <a:gd name="T103" fmla="*/ 55 h 91"/>
                <a:gd name="T104" fmla="*/ 70 w 70"/>
                <a:gd name="T105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0" h="91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未知"/>
            <p:cNvSpPr/>
            <p:nvPr/>
          </p:nvSpPr>
          <p:spPr bwMode="auto">
            <a:xfrm>
              <a:off x="998248" y="232571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0 h 4"/>
                <a:gd name="T4" fmla="*/ 9 w 9"/>
                <a:gd name="T5" fmla="*/ 0 h 4"/>
                <a:gd name="T6" fmla="*/ 7 w 9"/>
                <a:gd name="T7" fmla="*/ 1 h 4"/>
                <a:gd name="T8" fmla="*/ 7 w 9"/>
                <a:gd name="T9" fmla="*/ 2 h 4"/>
                <a:gd name="T10" fmla="*/ 6 w 9"/>
                <a:gd name="T11" fmla="*/ 2 h 4"/>
                <a:gd name="T12" fmla="*/ 4 w 9"/>
                <a:gd name="T13" fmla="*/ 2 h 4"/>
                <a:gd name="T14" fmla="*/ 2 w 9"/>
                <a:gd name="T15" fmla="*/ 4 h 4"/>
                <a:gd name="T16" fmla="*/ 0 w 9"/>
                <a:gd name="T17" fmla="*/ 4 h 4"/>
                <a:gd name="T18" fmla="*/ 0 w 9"/>
                <a:gd name="T19" fmla="*/ 2 h 4"/>
                <a:gd name="T20" fmla="*/ 0 w 9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未知"/>
            <p:cNvSpPr/>
            <p:nvPr/>
          </p:nvSpPr>
          <p:spPr bwMode="auto">
            <a:xfrm>
              <a:off x="4367699" y="2328058"/>
              <a:ext cx="114735" cy="93661"/>
            </a:xfrm>
            <a:custGeom>
              <a:avLst/>
              <a:gdLst>
                <a:gd name="T0" fmla="*/ 23 w 49"/>
                <a:gd name="T1" fmla="*/ 0 h 40"/>
                <a:gd name="T2" fmla="*/ 36 w 49"/>
                <a:gd name="T3" fmla="*/ 1 h 40"/>
                <a:gd name="T4" fmla="*/ 49 w 49"/>
                <a:gd name="T5" fmla="*/ 1 h 40"/>
                <a:gd name="T6" fmla="*/ 49 w 49"/>
                <a:gd name="T7" fmla="*/ 3 h 40"/>
                <a:gd name="T8" fmla="*/ 49 w 49"/>
                <a:gd name="T9" fmla="*/ 3 h 40"/>
                <a:gd name="T10" fmla="*/ 45 w 49"/>
                <a:gd name="T11" fmla="*/ 14 h 40"/>
                <a:gd name="T12" fmla="*/ 42 w 49"/>
                <a:gd name="T13" fmla="*/ 27 h 40"/>
                <a:gd name="T14" fmla="*/ 35 w 49"/>
                <a:gd name="T15" fmla="*/ 31 h 40"/>
                <a:gd name="T16" fmla="*/ 25 w 49"/>
                <a:gd name="T17" fmla="*/ 36 h 40"/>
                <a:gd name="T18" fmla="*/ 20 w 49"/>
                <a:gd name="T19" fmla="*/ 39 h 40"/>
                <a:gd name="T20" fmla="*/ 15 w 49"/>
                <a:gd name="T21" fmla="*/ 40 h 40"/>
                <a:gd name="T22" fmla="*/ 10 w 49"/>
                <a:gd name="T23" fmla="*/ 40 h 40"/>
                <a:gd name="T24" fmla="*/ 6 w 49"/>
                <a:gd name="T25" fmla="*/ 40 h 40"/>
                <a:gd name="T26" fmla="*/ 3 w 49"/>
                <a:gd name="T27" fmla="*/ 39 h 40"/>
                <a:gd name="T28" fmla="*/ 0 w 49"/>
                <a:gd name="T29" fmla="*/ 37 h 40"/>
                <a:gd name="T30" fmla="*/ 5 w 49"/>
                <a:gd name="T31" fmla="*/ 23 h 40"/>
                <a:gd name="T32" fmla="*/ 10 w 49"/>
                <a:gd name="T33" fmla="*/ 9 h 40"/>
                <a:gd name="T34" fmla="*/ 17 w 49"/>
                <a:gd name="T35" fmla="*/ 6 h 40"/>
                <a:gd name="T36" fmla="*/ 23 w 4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40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未知"/>
            <p:cNvSpPr/>
            <p:nvPr/>
          </p:nvSpPr>
          <p:spPr bwMode="auto">
            <a:xfrm>
              <a:off x="1663240" y="2349132"/>
              <a:ext cx="28098" cy="42147"/>
            </a:xfrm>
            <a:custGeom>
              <a:avLst/>
              <a:gdLst>
                <a:gd name="T0" fmla="*/ 7 w 12"/>
                <a:gd name="T1" fmla="*/ 0 h 18"/>
                <a:gd name="T2" fmla="*/ 10 w 12"/>
                <a:gd name="T3" fmla="*/ 0 h 18"/>
                <a:gd name="T4" fmla="*/ 12 w 12"/>
                <a:gd name="T5" fmla="*/ 0 h 18"/>
                <a:gd name="T6" fmla="*/ 10 w 12"/>
                <a:gd name="T7" fmla="*/ 5 h 18"/>
                <a:gd name="T8" fmla="*/ 9 w 12"/>
                <a:gd name="T9" fmla="*/ 10 h 18"/>
                <a:gd name="T10" fmla="*/ 6 w 12"/>
                <a:gd name="T11" fmla="*/ 14 h 18"/>
                <a:gd name="T12" fmla="*/ 3 w 12"/>
                <a:gd name="T13" fmla="*/ 18 h 18"/>
                <a:gd name="T14" fmla="*/ 2 w 12"/>
                <a:gd name="T15" fmla="*/ 17 h 18"/>
                <a:gd name="T16" fmla="*/ 0 w 12"/>
                <a:gd name="T17" fmla="*/ 17 h 18"/>
                <a:gd name="T18" fmla="*/ 0 w 12"/>
                <a:gd name="T19" fmla="*/ 12 h 18"/>
                <a:gd name="T20" fmla="*/ 0 w 12"/>
                <a:gd name="T21" fmla="*/ 7 h 18"/>
                <a:gd name="T22" fmla="*/ 3 w 12"/>
                <a:gd name="T23" fmla="*/ 4 h 18"/>
                <a:gd name="T24" fmla="*/ 7 w 1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8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未知"/>
            <p:cNvSpPr/>
            <p:nvPr/>
          </p:nvSpPr>
          <p:spPr bwMode="auto">
            <a:xfrm>
              <a:off x="3241427" y="2428743"/>
              <a:ext cx="147516" cy="133467"/>
            </a:xfrm>
            <a:custGeom>
              <a:avLst/>
              <a:gdLst>
                <a:gd name="T0" fmla="*/ 36 w 63"/>
                <a:gd name="T1" fmla="*/ 0 h 57"/>
                <a:gd name="T2" fmla="*/ 39 w 63"/>
                <a:gd name="T3" fmla="*/ 3 h 57"/>
                <a:gd name="T4" fmla="*/ 39 w 63"/>
                <a:gd name="T5" fmla="*/ 6 h 57"/>
                <a:gd name="T6" fmla="*/ 39 w 63"/>
                <a:gd name="T7" fmla="*/ 7 h 57"/>
                <a:gd name="T8" fmla="*/ 37 w 63"/>
                <a:gd name="T9" fmla="*/ 10 h 57"/>
                <a:gd name="T10" fmla="*/ 34 w 63"/>
                <a:gd name="T11" fmla="*/ 14 h 57"/>
                <a:gd name="T12" fmla="*/ 30 w 63"/>
                <a:gd name="T13" fmla="*/ 17 h 57"/>
                <a:gd name="T14" fmla="*/ 34 w 63"/>
                <a:gd name="T15" fmla="*/ 17 h 57"/>
                <a:gd name="T16" fmla="*/ 37 w 63"/>
                <a:gd name="T17" fmla="*/ 17 h 57"/>
                <a:gd name="T18" fmla="*/ 37 w 63"/>
                <a:gd name="T19" fmla="*/ 21 h 57"/>
                <a:gd name="T20" fmla="*/ 37 w 63"/>
                <a:gd name="T21" fmla="*/ 25 h 57"/>
                <a:gd name="T22" fmla="*/ 40 w 63"/>
                <a:gd name="T23" fmla="*/ 24 h 57"/>
                <a:gd name="T24" fmla="*/ 43 w 63"/>
                <a:gd name="T25" fmla="*/ 21 h 57"/>
                <a:gd name="T26" fmla="*/ 47 w 63"/>
                <a:gd name="T27" fmla="*/ 20 h 57"/>
                <a:gd name="T28" fmla="*/ 53 w 63"/>
                <a:gd name="T29" fmla="*/ 18 h 57"/>
                <a:gd name="T30" fmla="*/ 57 w 63"/>
                <a:gd name="T31" fmla="*/ 20 h 57"/>
                <a:gd name="T32" fmla="*/ 63 w 63"/>
                <a:gd name="T33" fmla="*/ 21 h 57"/>
                <a:gd name="T34" fmla="*/ 59 w 63"/>
                <a:gd name="T35" fmla="*/ 38 h 57"/>
                <a:gd name="T36" fmla="*/ 56 w 63"/>
                <a:gd name="T37" fmla="*/ 57 h 57"/>
                <a:gd name="T38" fmla="*/ 50 w 63"/>
                <a:gd name="T39" fmla="*/ 57 h 57"/>
                <a:gd name="T40" fmla="*/ 44 w 63"/>
                <a:gd name="T41" fmla="*/ 57 h 57"/>
                <a:gd name="T42" fmla="*/ 43 w 63"/>
                <a:gd name="T43" fmla="*/ 57 h 57"/>
                <a:gd name="T44" fmla="*/ 40 w 63"/>
                <a:gd name="T45" fmla="*/ 55 h 57"/>
                <a:gd name="T46" fmla="*/ 40 w 63"/>
                <a:gd name="T47" fmla="*/ 51 h 57"/>
                <a:gd name="T48" fmla="*/ 39 w 63"/>
                <a:gd name="T49" fmla="*/ 48 h 57"/>
                <a:gd name="T50" fmla="*/ 37 w 63"/>
                <a:gd name="T51" fmla="*/ 50 h 57"/>
                <a:gd name="T52" fmla="*/ 34 w 63"/>
                <a:gd name="T53" fmla="*/ 51 h 57"/>
                <a:gd name="T54" fmla="*/ 32 w 63"/>
                <a:gd name="T55" fmla="*/ 55 h 57"/>
                <a:gd name="T56" fmla="*/ 27 w 63"/>
                <a:gd name="T57" fmla="*/ 57 h 57"/>
                <a:gd name="T58" fmla="*/ 24 w 63"/>
                <a:gd name="T59" fmla="*/ 51 h 57"/>
                <a:gd name="T60" fmla="*/ 22 w 63"/>
                <a:gd name="T61" fmla="*/ 45 h 57"/>
                <a:gd name="T62" fmla="*/ 12 w 63"/>
                <a:gd name="T63" fmla="*/ 45 h 57"/>
                <a:gd name="T64" fmla="*/ 2 w 63"/>
                <a:gd name="T65" fmla="*/ 47 h 57"/>
                <a:gd name="T66" fmla="*/ 0 w 63"/>
                <a:gd name="T67" fmla="*/ 41 h 57"/>
                <a:gd name="T68" fmla="*/ 0 w 63"/>
                <a:gd name="T69" fmla="*/ 37 h 57"/>
                <a:gd name="T70" fmla="*/ 9 w 63"/>
                <a:gd name="T71" fmla="*/ 30 h 57"/>
                <a:gd name="T72" fmla="*/ 20 w 63"/>
                <a:gd name="T73" fmla="*/ 20 h 57"/>
                <a:gd name="T74" fmla="*/ 30 w 63"/>
                <a:gd name="T75" fmla="*/ 10 h 57"/>
                <a:gd name="T76" fmla="*/ 36 w 63"/>
                <a:gd name="T7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57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/>
            <p:cNvSpPr/>
            <p:nvPr/>
          </p:nvSpPr>
          <p:spPr bwMode="auto">
            <a:xfrm>
              <a:off x="2468724" y="2498989"/>
              <a:ext cx="248201" cy="199029"/>
            </a:xfrm>
            <a:custGeom>
              <a:avLst/>
              <a:gdLst>
                <a:gd name="T0" fmla="*/ 43 w 106"/>
                <a:gd name="T1" fmla="*/ 0 h 85"/>
                <a:gd name="T2" fmla="*/ 39 w 106"/>
                <a:gd name="T3" fmla="*/ 3 h 85"/>
                <a:gd name="T4" fmla="*/ 33 w 106"/>
                <a:gd name="T5" fmla="*/ 7 h 85"/>
                <a:gd name="T6" fmla="*/ 26 w 106"/>
                <a:gd name="T7" fmla="*/ 8 h 85"/>
                <a:gd name="T8" fmla="*/ 20 w 106"/>
                <a:gd name="T9" fmla="*/ 11 h 85"/>
                <a:gd name="T10" fmla="*/ 15 w 106"/>
                <a:gd name="T11" fmla="*/ 14 h 85"/>
                <a:gd name="T12" fmla="*/ 9 w 106"/>
                <a:gd name="T13" fmla="*/ 17 h 85"/>
                <a:gd name="T14" fmla="*/ 5 w 106"/>
                <a:gd name="T15" fmla="*/ 21 h 85"/>
                <a:gd name="T16" fmla="*/ 0 w 106"/>
                <a:gd name="T17" fmla="*/ 27 h 85"/>
                <a:gd name="T18" fmla="*/ 2 w 106"/>
                <a:gd name="T19" fmla="*/ 28 h 85"/>
                <a:gd name="T20" fmla="*/ 2 w 106"/>
                <a:gd name="T21" fmla="*/ 30 h 85"/>
                <a:gd name="T22" fmla="*/ 10 w 106"/>
                <a:gd name="T23" fmla="*/ 28 h 85"/>
                <a:gd name="T24" fmla="*/ 17 w 106"/>
                <a:gd name="T25" fmla="*/ 27 h 85"/>
                <a:gd name="T26" fmla="*/ 22 w 106"/>
                <a:gd name="T27" fmla="*/ 23 h 85"/>
                <a:gd name="T28" fmla="*/ 29 w 106"/>
                <a:gd name="T29" fmla="*/ 20 h 85"/>
                <a:gd name="T30" fmla="*/ 45 w 106"/>
                <a:gd name="T31" fmla="*/ 25 h 85"/>
                <a:gd name="T32" fmla="*/ 63 w 106"/>
                <a:gd name="T33" fmla="*/ 31 h 85"/>
                <a:gd name="T34" fmla="*/ 62 w 106"/>
                <a:gd name="T35" fmla="*/ 33 h 85"/>
                <a:gd name="T36" fmla="*/ 62 w 106"/>
                <a:gd name="T37" fmla="*/ 34 h 85"/>
                <a:gd name="T38" fmla="*/ 50 w 106"/>
                <a:gd name="T39" fmla="*/ 37 h 85"/>
                <a:gd name="T40" fmla="*/ 42 w 106"/>
                <a:gd name="T41" fmla="*/ 41 h 85"/>
                <a:gd name="T42" fmla="*/ 33 w 106"/>
                <a:gd name="T43" fmla="*/ 45 h 85"/>
                <a:gd name="T44" fmla="*/ 27 w 106"/>
                <a:gd name="T45" fmla="*/ 51 h 85"/>
                <a:gd name="T46" fmla="*/ 22 w 106"/>
                <a:gd name="T47" fmla="*/ 58 h 85"/>
                <a:gd name="T48" fmla="*/ 17 w 106"/>
                <a:gd name="T49" fmla="*/ 65 h 85"/>
                <a:gd name="T50" fmla="*/ 13 w 106"/>
                <a:gd name="T51" fmla="*/ 74 h 85"/>
                <a:gd name="T52" fmla="*/ 10 w 106"/>
                <a:gd name="T53" fmla="*/ 84 h 85"/>
                <a:gd name="T54" fmla="*/ 10 w 106"/>
                <a:gd name="T55" fmla="*/ 85 h 85"/>
                <a:gd name="T56" fmla="*/ 12 w 106"/>
                <a:gd name="T57" fmla="*/ 85 h 85"/>
                <a:gd name="T58" fmla="*/ 17 w 106"/>
                <a:gd name="T59" fmla="*/ 85 h 85"/>
                <a:gd name="T60" fmla="*/ 23 w 106"/>
                <a:gd name="T61" fmla="*/ 85 h 85"/>
                <a:gd name="T62" fmla="*/ 30 w 106"/>
                <a:gd name="T63" fmla="*/ 70 h 85"/>
                <a:gd name="T64" fmla="*/ 37 w 106"/>
                <a:gd name="T65" fmla="*/ 55 h 85"/>
                <a:gd name="T66" fmla="*/ 43 w 106"/>
                <a:gd name="T67" fmla="*/ 50 h 85"/>
                <a:gd name="T68" fmla="*/ 49 w 106"/>
                <a:gd name="T69" fmla="*/ 45 h 85"/>
                <a:gd name="T70" fmla="*/ 56 w 106"/>
                <a:gd name="T71" fmla="*/ 41 h 85"/>
                <a:gd name="T72" fmla="*/ 66 w 106"/>
                <a:gd name="T73" fmla="*/ 38 h 85"/>
                <a:gd name="T74" fmla="*/ 66 w 106"/>
                <a:gd name="T75" fmla="*/ 40 h 85"/>
                <a:gd name="T76" fmla="*/ 66 w 106"/>
                <a:gd name="T77" fmla="*/ 41 h 85"/>
                <a:gd name="T78" fmla="*/ 67 w 106"/>
                <a:gd name="T79" fmla="*/ 48 h 85"/>
                <a:gd name="T80" fmla="*/ 66 w 106"/>
                <a:gd name="T81" fmla="*/ 54 h 85"/>
                <a:gd name="T82" fmla="*/ 65 w 106"/>
                <a:gd name="T83" fmla="*/ 60 h 85"/>
                <a:gd name="T84" fmla="*/ 63 w 106"/>
                <a:gd name="T85" fmla="*/ 65 h 85"/>
                <a:gd name="T86" fmla="*/ 70 w 106"/>
                <a:gd name="T87" fmla="*/ 65 h 85"/>
                <a:gd name="T88" fmla="*/ 77 w 106"/>
                <a:gd name="T89" fmla="*/ 67 h 85"/>
                <a:gd name="T90" fmla="*/ 85 w 106"/>
                <a:gd name="T91" fmla="*/ 58 h 85"/>
                <a:gd name="T92" fmla="*/ 92 w 106"/>
                <a:gd name="T93" fmla="*/ 48 h 85"/>
                <a:gd name="T94" fmla="*/ 97 w 106"/>
                <a:gd name="T95" fmla="*/ 51 h 85"/>
                <a:gd name="T96" fmla="*/ 105 w 106"/>
                <a:gd name="T97" fmla="*/ 50 h 85"/>
                <a:gd name="T98" fmla="*/ 106 w 106"/>
                <a:gd name="T99" fmla="*/ 48 h 85"/>
                <a:gd name="T100" fmla="*/ 106 w 106"/>
                <a:gd name="T101" fmla="*/ 47 h 85"/>
                <a:gd name="T102" fmla="*/ 87 w 106"/>
                <a:gd name="T103" fmla="*/ 35 h 85"/>
                <a:gd name="T104" fmla="*/ 70 w 106"/>
                <a:gd name="T105" fmla="*/ 25 h 85"/>
                <a:gd name="T106" fmla="*/ 72 w 106"/>
                <a:gd name="T107" fmla="*/ 20 h 85"/>
                <a:gd name="T108" fmla="*/ 73 w 106"/>
                <a:gd name="T109" fmla="*/ 15 h 85"/>
                <a:gd name="T110" fmla="*/ 66 w 106"/>
                <a:gd name="T111" fmla="*/ 8 h 85"/>
                <a:gd name="T112" fmla="*/ 59 w 106"/>
                <a:gd name="T113" fmla="*/ 3 h 85"/>
                <a:gd name="T114" fmla="*/ 52 w 106"/>
                <a:gd name="T115" fmla="*/ 1 h 85"/>
                <a:gd name="T116" fmla="*/ 43 w 106"/>
                <a:gd name="T1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" h="8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未知"/>
            <p:cNvSpPr/>
            <p:nvPr/>
          </p:nvSpPr>
          <p:spPr bwMode="auto">
            <a:xfrm>
              <a:off x="5238746" y="2538795"/>
              <a:ext cx="367619" cy="210737"/>
            </a:xfrm>
            <a:custGeom>
              <a:avLst/>
              <a:gdLst>
                <a:gd name="T0" fmla="*/ 51 w 157"/>
                <a:gd name="T1" fmla="*/ 20 h 90"/>
                <a:gd name="T2" fmla="*/ 39 w 157"/>
                <a:gd name="T3" fmla="*/ 14 h 90"/>
                <a:gd name="T4" fmla="*/ 29 w 157"/>
                <a:gd name="T5" fmla="*/ 14 h 90"/>
                <a:gd name="T6" fmla="*/ 22 w 157"/>
                <a:gd name="T7" fmla="*/ 23 h 90"/>
                <a:gd name="T8" fmla="*/ 17 w 157"/>
                <a:gd name="T9" fmla="*/ 31 h 90"/>
                <a:gd name="T10" fmla="*/ 11 w 157"/>
                <a:gd name="T11" fmla="*/ 46 h 90"/>
                <a:gd name="T12" fmla="*/ 11 w 157"/>
                <a:gd name="T13" fmla="*/ 70 h 90"/>
                <a:gd name="T14" fmla="*/ 5 w 157"/>
                <a:gd name="T15" fmla="*/ 87 h 90"/>
                <a:gd name="T16" fmla="*/ 9 w 157"/>
                <a:gd name="T17" fmla="*/ 88 h 90"/>
                <a:gd name="T18" fmla="*/ 29 w 157"/>
                <a:gd name="T19" fmla="*/ 84 h 90"/>
                <a:gd name="T20" fmla="*/ 57 w 157"/>
                <a:gd name="T21" fmla="*/ 74 h 90"/>
                <a:gd name="T22" fmla="*/ 75 w 157"/>
                <a:gd name="T23" fmla="*/ 67 h 90"/>
                <a:gd name="T24" fmla="*/ 82 w 157"/>
                <a:gd name="T25" fmla="*/ 67 h 90"/>
                <a:gd name="T26" fmla="*/ 91 w 157"/>
                <a:gd name="T27" fmla="*/ 70 h 90"/>
                <a:gd name="T28" fmla="*/ 99 w 157"/>
                <a:gd name="T29" fmla="*/ 78 h 90"/>
                <a:gd name="T30" fmla="*/ 118 w 157"/>
                <a:gd name="T31" fmla="*/ 81 h 90"/>
                <a:gd name="T32" fmla="*/ 144 w 157"/>
                <a:gd name="T33" fmla="*/ 78 h 90"/>
                <a:gd name="T34" fmla="*/ 157 w 157"/>
                <a:gd name="T35" fmla="*/ 76 h 90"/>
                <a:gd name="T36" fmla="*/ 149 w 157"/>
                <a:gd name="T37" fmla="*/ 70 h 90"/>
                <a:gd name="T38" fmla="*/ 142 w 157"/>
                <a:gd name="T39" fmla="*/ 61 h 90"/>
                <a:gd name="T40" fmla="*/ 135 w 157"/>
                <a:gd name="T41" fmla="*/ 53 h 90"/>
                <a:gd name="T42" fmla="*/ 119 w 157"/>
                <a:gd name="T43" fmla="*/ 47 h 90"/>
                <a:gd name="T44" fmla="*/ 107 w 157"/>
                <a:gd name="T45" fmla="*/ 38 h 90"/>
                <a:gd name="T46" fmla="*/ 101 w 157"/>
                <a:gd name="T47" fmla="*/ 31 h 90"/>
                <a:gd name="T48" fmla="*/ 101 w 157"/>
                <a:gd name="T49" fmla="*/ 26 h 90"/>
                <a:gd name="T50" fmla="*/ 105 w 157"/>
                <a:gd name="T51" fmla="*/ 21 h 90"/>
                <a:gd name="T52" fmla="*/ 109 w 157"/>
                <a:gd name="T53" fmla="*/ 20 h 90"/>
                <a:gd name="T54" fmla="*/ 107 w 157"/>
                <a:gd name="T55" fmla="*/ 17 h 90"/>
                <a:gd name="T56" fmla="*/ 111 w 157"/>
                <a:gd name="T57" fmla="*/ 13 h 90"/>
                <a:gd name="T58" fmla="*/ 117 w 157"/>
                <a:gd name="T59" fmla="*/ 4 h 90"/>
                <a:gd name="T60" fmla="*/ 111 w 157"/>
                <a:gd name="T61" fmla="*/ 1 h 90"/>
                <a:gd name="T62" fmla="*/ 101 w 157"/>
                <a:gd name="T63" fmla="*/ 6 h 90"/>
                <a:gd name="T64" fmla="*/ 84 w 157"/>
                <a:gd name="T65" fmla="*/ 14 h 90"/>
                <a:gd name="T66" fmla="*/ 75 w 157"/>
                <a:gd name="T67" fmla="*/ 18 h 90"/>
                <a:gd name="T68" fmla="*/ 79 w 157"/>
                <a:gd name="T69" fmla="*/ 21 h 90"/>
                <a:gd name="T70" fmla="*/ 82 w 157"/>
                <a:gd name="T71" fmla="*/ 24 h 90"/>
                <a:gd name="T72" fmla="*/ 82 w 157"/>
                <a:gd name="T73" fmla="*/ 31 h 90"/>
                <a:gd name="T74" fmla="*/ 75 w 157"/>
                <a:gd name="T75" fmla="*/ 36 h 90"/>
                <a:gd name="T76" fmla="*/ 67 w 157"/>
                <a:gd name="T77" fmla="*/ 40 h 90"/>
                <a:gd name="T78" fmla="*/ 58 w 157"/>
                <a:gd name="T79" fmla="*/ 3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90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未知"/>
            <p:cNvSpPr/>
            <p:nvPr/>
          </p:nvSpPr>
          <p:spPr bwMode="auto">
            <a:xfrm>
              <a:off x="5695343" y="2548161"/>
              <a:ext cx="227128" cy="309081"/>
            </a:xfrm>
            <a:custGeom>
              <a:avLst/>
              <a:gdLst>
                <a:gd name="T0" fmla="*/ 43 w 97"/>
                <a:gd name="T1" fmla="*/ 24 h 132"/>
                <a:gd name="T2" fmla="*/ 53 w 97"/>
                <a:gd name="T3" fmla="*/ 24 h 132"/>
                <a:gd name="T4" fmla="*/ 61 w 97"/>
                <a:gd name="T5" fmla="*/ 23 h 132"/>
                <a:gd name="T6" fmla="*/ 61 w 97"/>
                <a:gd name="T7" fmla="*/ 14 h 132"/>
                <a:gd name="T8" fmla="*/ 60 w 97"/>
                <a:gd name="T9" fmla="*/ 4 h 132"/>
                <a:gd name="T10" fmla="*/ 56 w 97"/>
                <a:gd name="T11" fmla="*/ 2 h 132"/>
                <a:gd name="T12" fmla="*/ 52 w 97"/>
                <a:gd name="T13" fmla="*/ 0 h 132"/>
                <a:gd name="T14" fmla="*/ 37 w 97"/>
                <a:gd name="T15" fmla="*/ 6 h 132"/>
                <a:gd name="T16" fmla="*/ 23 w 97"/>
                <a:gd name="T17" fmla="*/ 12 h 132"/>
                <a:gd name="T18" fmla="*/ 17 w 97"/>
                <a:gd name="T19" fmla="*/ 14 h 132"/>
                <a:gd name="T20" fmla="*/ 12 w 97"/>
                <a:gd name="T21" fmla="*/ 17 h 132"/>
                <a:gd name="T22" fmla="*/ 6 w 97"/>
                <a:gd name="T23" fmla="*/ 22 h 132"/>
                <a:gd name="T24" fmla="*/ 0 w 97"/>
                <a:gd name="T25" fmla="*/ 27 h 132"/>
                <a:gd name="T26" fmla="*/ 2 w 97"/>
                <a:gd name="T27" fmla="*/ 33 h 132"/>
                <a:gd name="T28" fmla="*/ 3 w 97"/>
                <a:gd name="T29" fmla="*/ 36 h 132"/>
                <a:gd name="T30" fmla="*/ 6 w 97"/>
                <a:gd name="T31" fmla="*/ 37 h 132"/>
                <a:gd name="T32" fmla="*/ 7 w 97"/>
                <a:gd name="T33" fmla="*/ 40 h 132"/>
                <a:gd name="T34" fmla="*/ 13 w 97"/>
                <a:gd name="T35" fmla="*/ 43 h 132"/>
                <a:gd name="T36" fmla="*/ 19 w 97"/>
                <a:gd name="T37" fmla="*/ 47 h 132"/>
                <a:gd name="T38" fmla="*/ 24 w 97"/>
                <a:gd name="T39" fmla="*/ 59 h 132"/>
                <a:gd name="T40" fmla="*/ 27 w 97"/>
                <a:gd name="T41" fmla="*/ 67 h 132"/>
                <a:gd name="T42" fmla="*/ 30 w 97"/>
                <a:gd name="T43" fmla="*/ 72 h 132"/>
                <a:gd name="T44" fmla="*/ 34 w 97"/>
                <a:gd name="T45" fmla="*/ 76 h 132"/>
                <a:gd name="T46" fmla="*/ 42 w 97"/>
                <a:gd name="T47" fmla="*/ 79 h 132"/>
                <a:gd name="T48" fmla="*/ 52 w 97"/>
                <a:gd name="T49" fmla="*/ 82 h 132"/>
                <a:gd name="T50" fmla="*/ 49 w 97"/>
                <a:gd name="T51" fmla="*/ 87 h 132"/>
                <a:gd name="T52" fmla="*/ 44 w 97"/>
                <a:gd name="T53" fmla="*/ 90 h 132"/>
                <a:gd name="T54" fmla="*/ 39 w 97"/>
                <a:gd name="T55" fmla="*/ 93 h 132"/>
                <a:gd name="T56" fmla="*/ 33 w 97"/>
                <a:gd name="T57" fmla="*/ 96 h 132"/>
                <a:gd name="T58" fmla="*/ 33 w 97"/>
                <a:gd name="T59" fmla="*/ 100 h 132"/>
                <a:gd name="T60" fmla="*/ 33 w 97"/>
                <a:gd name="T61" fmla="*/ 104 h 132"/>
                <a:gd name="T62" fmla="*/ 39 w 97"/>
                <a:gd name="T63" fmla="*/ 112 h 132"/>
                <a:gd name="T64" fmla="*/ 43 w 97"/>
                <a:gd name="T65" fmla="*/ 117 h 132"/>
                <a:gd name="T66" fmla="*/ 49 w 97"/>
                <a:gd name="T67" fmla="*/ 122 h 132"/>
                <a:gd name="T68" fmla="*/ 54 w 97"/>
                <a:gd name="T69" fmla="*/ 126 h 132"/>
                <a:gd name="T70" fmla="*/ 61 w 97"/>
                <a:gd name="T71" fmla="*/ 129 h 132"/>
                <a:gd name="T72" fmla="*/ 70 w 97"/>
                <a:gd name="T73" fmla="*/ 132 h 132"/>
                <a:gd name="T74" fmla="*/ 80 w 97"/>
                <a:gd name="T75" fmla="*/ 132 h 132"/>
                <a:gd name="T76" fmla="*/ 93 w 97"/>
                <a:gd name="T77" fmla="*/ 132 h 132"/>
                <a:gd name="T78" fmla="*/ 96 w 97"/>
                <a:gd name="T79" fmla="*/ 129 h 132"/>
                <a:gd name="T80" fmla="*/ 97 w 97"/>
                <a:gd name="T81" fmla="*/ 126 h 132"/>
                <a:gd name="T82" fmla="*/ 96 w 97"/>
                <a:gd name="T83" fmla="*/ 124 h 132"/>
                <a:gd name="T84" fmla="*/ 94 w 97"/>
                <a:gd name="T85" fmla="*/ 122 h 132"/>
                <a:gd name="T86" fmla="*/ 90 w 97"/>
                <a:gd name="T87" fmla="*/ 120 h 132"/>
                <a:gd name="T88" fmla="*/ 84 w 97"/>
                <a:gd name="T89" fmla="*/ 119 h 132"/>
                <a:gd name="T90" fmla="*/ 83 w 97"/>
                <a:gd name="T91" fmla="*/ 104 h 132"/>
                <a:gd name="T92" fmla="*/ 80 w 97"/>
                <a:gd name="T93" fmla="*/ 90 h 132"/>
                <a:gd name="T94" fmla="*/ 76 w 97"/>
                <a:gd name="T95" fmla="*/ 80 h 132"/>
                <a:gd name="T96" fmla="*/ 70 w 97"/>
                <a:gd name="T97" fmla="*/ 70 h 132"/>
                <a:gd name="T98" fmla="*/ 57 w 97"/>
                <a:gd name="T99" fmla="*/ 53 h 132"/>
                <a:gd name="T100" fmla="*/ 43 w 97"/>
                <a:gd name="T101" fmla="*/ 36 h 132"/>
                <a:gd name="T102" fmla="*/ 43 w 97"/>
                <a:gd name="T103" fmla="*/ 30 h 132"/>
                <a:gd name="T104" fmla="*/ 43 w 97"/>
                <a:gd name="T105" fmla="*/ 2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132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/>
            <p:cNvSpPr/>
            <p:nvPr/>
          </p:nvSpPr>
          <p:spPr bwMode="auto">
            <a:xfrm>
              <a:off x="4451994" y="2594991"/>
              <a:ext cx="1037295" cy="447231"/>
            </a:xfrm>
            <a:custGeom>
              <a:avLst/>
              <a:gdLst>
                <a:gd name="T0" fmla="*/ 97 w 443"/>
                <a:gd name="T1" fmla="*/ 37 h 191"/>
                <a:gd name="T2" fmla="*/ 66 w 443"/>
                <a:gd name="T3" fmla="*/ 60 h 191"/>
                <a:gd name="T4" fmla="*/ 56 w 443"/>
                <a:gd name="T5" fmla="*/ 79 h 191"/>
                <a:gd name="T6" fmla="*/ 44 w 443"/>
                <a:gd name="T7" fmla="*/ 100 h 191"/>
                <a:gd name="T8" fmla="*/ 23 w 443"/>
                <a:gd name="T9" fmla="*/ 112 h 191"/>
                <a:gd name="T10" fmla="*/ 1 w 443"/>
                <a:gd name="T11" fmla="*/ 122 h 191"/>
                <a:gd name="T12" fmla="*/ 1 w 443"/>
                <a:gd name="T13" fmla="*/ 130 h 191"/>
                <a:gd name="T14" fmla="*/ 34 w 443"/>
                <a:gd name="T15" fmla="*/ 126 h 191"/>
                <a:gd name="T16" fmla="*/ 70 w 443"/>
                <a:gd name="T17" fmla="*/ 113 h 191"/>
                <a:gd name="T18" fmla="*/ 108 w 443"/>
                <a:gd name="T19" fmla="*/ 113 h 191"/>
                <a:gd name="T20" fmla="*/ 140 w 443"/>
                <a:gd name="T21" fmla="*/ 106 h 191"/>
                <a:gd name="T22" fmla="*/ 157 w 443"/>
                <a:gd name="T23" fmla="*/ 104 h 191"/>
                <a:gd name="T24" fmla="*/ 167 w 443"/>
                <a:gd name="T25" fmla="*/ 107 h 191"/>
                <a:gd name="T26" fmla="*/ 177 w 443"/>
                <a:gd name="T27" fmla="*/ 147 h 191"/>
                <a:gd name="T28" fmla="*/ 206 w 443"/>
                <a:gd name="T29" fmla="*/ 164 h 191"/>
                <a:gd name="T30" fmla="*/ 231 w 443"/>
                <a:gd name="T31" fmla="*/ 182 h 191"/>
                <a:gd name="T32" fmla="*/ 264 w 443"/>
                <a:gd name="T33" fmla="*/ 191 h 191"/>
                <a:gd name="T34" fmla="*/ 278 w 443"/>
                <a:gd name="T35" fmla="*/ 163 h 191"/>
                <a:gd name="T36" fmla="*/ 291 w 443"/>
                <a:gd name="T37" fmla="*/ 162 h 191"/>
                <a:gd name="T38" fmla="*/ 324 w 443"/>
                <a:gd name="T39" fmla="*/ 173 h 191"/>
                <a:gd name="T40" fmla="*/ 371 w 443"/>
                <a:gd name="T41" fmla="*/ 187 h 191"/>
                <a:gd name="T42" fmla="*/ 398 w 443"/>
                <a:gd name="T43" fmla="*/ 177 h 191"/>
                <a:gd name="T44" fmla="*/ 417 w 443"/>
                <a:gd name="T45" fmla="*/ 180 h 191"/>
                <a:gd name="T46" fmla="*/ 435 w 443"/>
                <a:gd name="T47" fmla="*/ 184 h 191"/>
                <a:gd name="T48" fmla="*/ 431 w 443"/>
                <a:gd name="T49" fmla="*/ 163 h 191"/>
                <a:gd name="T50" fmla="*/ 437 w 443"/>
                <a:gd name="T51" fmla="*/ 127 h 191"/>
                <a:gd name="T52" fmla="*/ 438 w 443"/>
                <a:gd name="T53" fmla="*/ 109 h 191"/>
                <a:gd name="T54" fmla="*/ 393 w 443"/>
                <a:gd name="T55" fmla="*/ 117 h 191"/>
                <a:gd name="T56" fmla="*/ 373 w 443"/>
                <a:gd name="T57" fmla="*/ 116 h 191"/>
                <a:gd name="T58" fmla="*/ 357 w 443"/>
                <a:gd name="T59" fmla="*/ 112 h 191"/>
                <a:gd name="T60" fmla="*/ 344 w 443"/>
                <a:gd name="T61" fmla="*/ 99 h 191"/>
                <a:gd name="T62" fmla="*/ 310 w 443"/>
                <a:gd name="T63" fmla="*/ 60 h 191"/>
                <a:gd name="T64" fmla="*/ 290 w 443"/>
                <a:gd name="T65" fmla="*/ 64 h 191"/>
                <a:gd name="T66" fmla="*/ 293 w 443"/>
                <a:gd name="T67" fmla="*/ 77 h 191"/>
                <a:gd name="T68" fmla="*/ 304 w 443"/>
                <a:gd name="T69" fmla="*/ 100 h 191"/>
                <a:gd name="T70" fmla="*/ 288 w 443"/>
                <a:gd name="T71" fmla="*/ 107 h 191"/>
                <a:gd name="T72" fmla="*/ 258 w 443"/>
                <a:gd name="T73" fmla="*/ 72 h 191"/>
                <a:gd name="T74" fmla="*/ 243 w 443"/>
                <a:gd name="T75" fmla="*/ 39 h 191"/>
                <a:gd name="T76" fmla="*/ 200 w 443"/>
                <a:gd name="T77" fmla="*/ 0 h 191"/>
                <a:gd name="T78" fmla="*/ 188 w 443"/>
                <a:gd name="T79" fmla="*/ 4 h 191"/>
                <a:gd name="T80" fmla="*/ 187 w 443"/>
                <a:gd name="T81" fmla="*/ 14 h 191"/>
                <a:gd name="T82" fmla="*/ 207 w 443"/>
                <a:gd name="T83" fmla="*/ 36 h 191"/>
                <a:gd name="T84" fmla="*/ 247 w 443"/>
                <a:gd name="T85" fmla="*/ 69 h 191"/>
                <a:gd name="T86" fmla="*/ 243 w 443"/>
                <a:gd name="T87" fmla="*/ 70 h 191"/>
                <a:gd name="T88" fmla="*/ 233 w 443"/>
                <a:gd name="T89" fmla="*/ 66 h 191"/>
                <a:gd name="T90" fmla="*/ 233 w 443"/>
                <a:gd name="T91" fmla="*/ 82 h 191"/>
                <a:gd name="T92" fmla="*/ 213 w 443"/>
                <a:gd name="T93" fmla="*/ 96 h 191"/>
                <a:gd name="T94" fmla="*/ 200 w 443"/>
                <a:gd name="T95" fmla="*/ 106 h 191"/>
                <a:gd name="T96" fmla="*/ 208 w 443"/>
                <a:gd name="T97" fmla="*/ 93 h 191"/>
                <a:gd name="T98" fmla="*/ 221 w 443"/>
                <a:gd name="T99" fmla="*/ 89 h 191"/>
                <a:gd name="T100" fmla="*/ 224 w 443"/>
                <a:gd name="T101" fmla="*/ 73 h 191"/>
                <a:gd name="T102" fmla="*/ 196 w 443"/>
                <a:gd name="T103" fmla="*/ 57 h 191"/>
                <a:gd name="T104" fmla="*/ 160 w 443"/>
                <a:gd name="T105" fmla="*/ 22 h 191"/>
                <a:gd name="T106" fmla="*/ 146 w 443"/>
                <a:gd name="T107" fmla="*/ 24 h 191"/>
                <a:gd name="T108" fmla="*/ 133 w 443"/>
                <a:gd name="T109" fmla="*/ 33 h 191"/>
                <a:gd name="T110" fmla="*/ 118 w 443"/>
                <a:gd name="T111" fmla="*/ 33 h 191"/>
                <a:gd name="T112" fmla="*/ 97 w 443"/>
                <a:gd name="T113" fmla="*/ 2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3" h="191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未知"/>
            <p:cNvSpPr/>
            <p:nvPr/>
          </p:nvSpPr>
          <p:spPr bwMode="auto">
            <a:xfrm>
              <a:off x="7905740" y="2599675"/>
              <a:ext cx="7025" cy="4683"/>
            </a:xfrm>
            <a:custGeom>
              <a:avLst/>
              <a:gdLst>
                <a:gd name="T0" fmla="*/ 0 w 3"/>
                <a:gd name="T1" fmla="*/ 0 h 2"/>
                <a:gd name="T2" fmla="*/ 1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未知"/>
            <p:cNvSpPr/>
            <p:nvPr/>
          </p:nvSpPr>
          <p:spPr bwMode="auto">
            <a:xfrm>
              <a:off x="7915106" y="2604358"/>
              <a:ext cx="131125" cy="100685"/>
            </a:xfrm>
            <a:custGeom>
              <a:avLst/>
              <a:gdLst>
                <a:gd name="T0" fmla="*/ 56 w 56"/>
                <a:gd name="T1" fmla="*/ 19 h 43"/>
                <a:gd name="T2" fmla="*/ 56 w 56"/>
                <a:gd name="T3" fmla="*/ 23 h 43"/>
                <a:gd name="T4" fmla="*/ 56 w 56"/>
                <a:gd name="T5" fmla="*/ 28 h 43"/>
                <a:gd name="T6" fmla="*/ 50 w 56"/>
                <a:gd name="T7" fmla="*/ 30 h 43"/>
                <a:gd name="T8" fmla="*/ 44 w 56"/>
                <a:gd name="T9" fmla="*/ 33 h 43"/>
                <a:gd name="T10" fmla="*/ 46 w 56"/>
                <a:gd name="T11" fmla="*/ 38 h 43"/>
                <a:gd name="T12" fmla="*/ 46 w 56"/>
                <a:gd name="T13" fmla="*/ 42 h 43"/>
                <a:gd name="T14" fmla="*/ 37 w 56"/>
                <a:gd name="T15" fmla="*/ 39 h 43"/>
                <a:gd name="T16" fmla="*/ 30 w 56"/>
                <a:gd name="T17" fmla="*/ 38 h 43"/>
                <a:gd name="T18" fmla="*/ 26 w 56"/>
                <a:gd name="T19" fmla="*/ 36 h 43"/>
                <a:gd name="T20" fmla="*/ 23 w 56"/>
                <a:gd name="T21" fmla="*/ 38 h 43"/>
                <a:gd name="T22" fmla="*/ 20 w 56"/>
                <a:gd name="T23" fmla="*/ 39 h 43"/>
                <a:gd name="T24" fmla="*/ 19 w 56"/>
                <a:gd name="T25" fmla="*/ 43 h 43"/>
                <a:gd name="T26" fmla="*/ 13 w 56"/>
                <a:gd name="T27" fmla="*/ 42 h 43"/>
                <a:gd name="T28" fmla="*/ 9 w 56"/>
                <a:gd name="T29" fmla="*/ 40 h 43"/>
                <a:gd name="T30" fmla="*/ 6 w 56"/>
                <a:gd name="T31" fmla="*/ 38 h 43"/>
                <a:gd name="T32" fmla="*/ 4 w 56"/>
                <a:gd name="T33" fmla="*/ 32 h 43"/>
                <a:gd name="T34" fmla="*/ 12 w 56"/>
                <a:gd name="T35" fmla="*/ 30 h 43"/>
                <a:gd name="T36" fmla="*/ 19 w 56"/>
                <a:gd name="T37" fmla="*/ 29 h 43"/>
                <a:gd name="T38" fmla="*/ 16 w 56"/>
                <a:gd name="T39" fmla="*/ 18 h 43"/>
                <a:gd name="T40" fmla="*/ 13 w 56"/>
                <a:gd name="T41" fmla="*/ 8 h 43"/>
                <a:gd name="T42" fmla="*/ 9 w 56"/>
                <a:gd name="T43" fmla="*/ 6 h 43"/>
                <a:gd name="T44" fmla="*/ 6 w 56"/>
                <a:gd name="T45" fmla="*/ 6 h 43"/>
                <a:gd name="T46" fmla="*/ 3 w 56"/>
                <a:gd name="T47" fmla="*/ 5 h 43"/>
                <a:gd name="T48" fmla="*/ 0 w 56"/>
                <a:gd name="T49" fmla="*/ 2 h 43"/>
                <a:gd name="T50" fmla="*/ 0 w 56"/>
                <a:gd name="T51" fmla="*/ 2 h 43"/>
                <a:gd name="T52" fmla="*/ 0 w 56"/>
                <a:gd name="T53" fmla="*/ 0 h 43"/>
                <a:gd name="T54" fmla="*/ 6 w 56"/>
                <a:gd name="T55" fmla="*/ 0 h 43"/>
                <a:gd name="T56" fmla="*/ 12 w 56"/>
                <a:gd name="T57" fmla="*/ 0 h 43"/>
                <a:gd name="T58" fmla="*/ 22 w 56"/>
                <a:gd name="T59" fmla="*/ 9 h 43"/>
                <a:gd name="T60" fmla="*/ 32 w 56"/>
                <a:gd name="T61" fmla="*/ 15 h 43"/>
                <a:gd name="T62" fmla="*/ 36 w 56"/>
                <a:gd name="T63" fmla="*/ 16 h 43"/>
                <a:gd name="T64" fmla="*/ 42 w 56"/>
                <a:gd name="T65" fmla="*/ 18 h 43"/>
                <a:gd name="T66" fmla="*/ 49 w 56"/>
                <a:gd name="T67" fmla="*/ 19 h 43"/>
                <a:gd name="T68" fmla="*/ 56 w 56"/>
                <a:gd name="T69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43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未知"/>
            <p:cNvSpPr/>
            <p:nvPr/>
          </p:nvSpPr>
          <p:spPr bwMode="auto">
            <a:xfrm>
              <a:off x="4786832" y="2655871"/>
              <a:ext cx="42147" cy="133467"/>
            </a:xfrm>
            <a:custGeom>
              <a:avLst/>
              <a:gdLst>
                <a:gd name="T0" fmla="*/ 13 w 18"/>
                <a:gd name="T1" fmla="*/ 0 h 57"/>
                <a:gd name="T2" fmla="*/ 15 w 18"/>
                <a:gd name="T3" fmla="*/ 3 h 57"/>
                <a:gd name="T4" fmla="*/ 18 w 18"/>
                <a:gd name="T5" fmla="*/ 6 h 57"/>
                <a:gd name="T6" fmla="*/ 15 w 18"/>
                <a:gd name="T7" fmla="*/ 14 h 57"/>
                <a:gd name="T8" fmla="*/ 13 w 18"/>
                <a:gd name="T9" fmla="*/ 23 h 57"/>
                <a:gd name="T10" fmla="*/ 14 w 18"/>
                <a:gd name="T11" fmla="*/ 28 h 57"/>
                <a:gd name="T12" fmla="*/ 17 w 18"/>
                <a:gd name="T13" fmla="*/ 36 h 57"/>
                <a:gd name="T14" fmla="*/ 17 w 18"/>
                <a:gd name="T15" fmla="*/ 43 h 57"/>
                <a:gd name="T16" fmla="*/ 15 w 18"/>
                <a:gd name="T17" fmla="*/ 51 h 57"/>
                <a:gd name="T18" fmla="*/ 14 w 18"/>
                <a:gd name="T19" fmla="*/ 54 h 57"/>
                <a:gd name="T20" fmla="*/ 13 w 18"/>
                <a:gd name="T21" fmla="*/ 57 h 57"/>
                <a:gd name="T22" fmla="*/ 5 w 18"/>
                <a:gd name="T23" fmla="*/ 56 h 57"/>
                <a:gd name="T24" fmla="*/ 1 w 18"/>
                <a:gd name="T25" fmla="*/ 54 h 57"/>
                <a:gd name="T26" fmla="*/ 1 w 18"/>
                <a:gd name="T27" fmla="*/ 43 h 57"/>
                <a:gd name="T28" fmla="*/ 0 w 18"/>
                <a:gd name="T29" fmla="*/ 31 h 57"/>
                <a:gd name="T30" fmla="*/ 5 w 18"/>
                <a:gd name="T31" fmla="*/ 31 h 57"/>
                <a:gd name="T32" fmla="*/ 10 w 18"/>
                <a:gd name="T33" fmla="*/ 30 h 57"/>
                <a:gd name="T34" fmla="*/ 7 w 18"/>
                <a:gd name="T35" fmla="*/ 24 h 57"/>
                <a:gd name="T36" fmla="*/ 3 w 18"/>
                <a:gd name="T37" fmla="*/ 17 h 57"/>
                <a:gd name="T38" fmla="*/ 8 w 18"/>
                <a:gd name="T39" fmla="*/ 8 h 57"/>
                <a:gd name="T40" fmla="*/ 13 w 18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57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未知"/>
            <p:cNvSpPr/>
            <p:nvPr/>
          </p:nvSpPr>
          <p:spPr bwMode="auto">
            <a:xfrm>
              <a:off x="7837836" y="2726117"/>
              <a:ext cx="210737" cy="252884"/>
            </a:xfrm>
            <a:custGeom>
              <a:avLst/>
              <a:gdLst>
                <a:gd name="T0" fmla="*/ 90 w 90"/>
                <a:gd name="T1" fmla="*/ 74 h 108"/>
                <a:gd name="T2" fmla="*/ 56 w 90"/>
                <a:gd name="T3" fmla="*/ 84 h 108"/>
                <a:gd name="T4" fmla="*/ 55 w 90"/>
                <a:gd name="T5" fmla="*/ 91 h 108"/>
                <a:gd name="T6" fmla="*/ 55 w 90"/>
                <a:gd name="T7" fmla="*/ 98 h 108"/>
                <a:gd name="T8" fmla="*/ 50 w 90"/>
                <a:gd name="T9" fmla="*/ 98 h 108"/>
                <a:gd name="T10" fmla="*/ 45 w 90"/>
                <a:gd name="T11" fmla="*/ 98 h 108"/>
                <a:gd name="T12" fmla="*/ 45 w 90"/>
                <a:gd name="T13" fmla="*/ 94 h 108"/>
                <a:gd name="T14" fmla="*/ 45 w 90"/>
                <a:gd name="T15" fmla="*/ 90 h 108"/>
                <a:gd name="T16" fmla="*/ 45 w 90"/>
                <a:gd name="T17" fmla="*/ 90 h 108"/>
                <a:gd name="T18" fmla="*/ 43 w 90"/>
                <a:gd name="T19" fmla="*/ 90 h 108"/>
                <a:gd name="T20" fmla="*/ 40 w 90"/>
                <a:gd name="T21" fmla="*/ 91 h 108"/>
                <a:gd name="T22" fmla="*/ 37 w 90"/>
                <a:gd name="T23" fmla="*/ 91 h 108"/>
                <a:gd name="T24" fmla="*/ 35 w 90"/>
                <a:gd name="T25" fmla="*/ 97 h 108"/>
                <a:gd name="T26" fmla="*/ 32 w 90"/>
                <a:gd name="T27" fmla="*/ 103 h 108"/>
                <a:gd name="T28" fmla="*/ 27 w 90"/>
                <a:gd name="T29" fmla="*/ 106 h 108"/>
                <a:gd name="T30" fmla="*/ 22 w 90"/>
                <a:gd name="T31" fmla="*/ 108 h 108"/>
                <a:gd name="T32" fmla="*/ 20 w 90"/>
                <a:gd name="T33" fmla="*/ 98 h 108"/>
                <a:gd name="T34" fmla="*/ 16 w 90"/>
                <a:gd name="T35" fmla="*/ 91 h 108"/>
                <a:gd name="T36" fmla="*/ 10 w 90"/>
                <a:gd name="T37" fmla="*/ 94 h 108"/>
                <a:gd name="T38" fmla="*/ 6 w 90"/>
                <a:gd name="T39" fmla="*/ 97 h 108"/>
                <a:gd name="T40" fmla="*/ 2 w 90"/>
                <a:gd name="T41" fmla="*/ 94 h 108"/>
                <a:gd name="T42" fmla="*/ 0 w 90"/>
                <a:gd name="T43" fmla="*/ 91 h 108"/>
                <a:gd name="T44" fmla="*/ 6 w 90"/>
                <a:gd name="T45" fmla="*/ 80 h 108"/>
                <a:gd name="T46" fmla="*/ 13 w 90"/>
                <a:gd name="T47" fmla="*/ 68 h 108"/>
                <a:gd name="T48" fmla="*/ 29 w 90"/>
                <a:gd name="T49" fmla="*/ 70 h 108"/>
                <a:gd name="T50" fmla="*/ 45 w 90"/>
                <a:gd name="T51" fmla="*/ 71 h 108"/>
                <a:gd name="T52" fmla="*/ 46 w 90"/>
                <a:gd name="T53" fmla="*/ 64 h 108"/>
                <a:gd name="T54" fmla="*/ 49 w 90"/>
                <a:gd name="T55" fmla="*/ 58 h 108"/>
                <a:gd name="T56" fmla="*/ 52 w 90"/>
                <a:gd name="T57" fmla="*/ 56 h 108"/>
                <a:gd name="T58" fmla="*/ 56 w 90"/>
                <a:gd name="T59" fmla="*/ 53 h 108"/>
                <a:gd name="T60" fmla="*/ 60 w 90"/>
                <a:gd name="T61" fmla="*/ 50 h 108"/>
                <a:gd name="T62" fmla="*/ 63 w 90"/>
                <a:gd name="T63" fmla="*/ 46 h 108"/>
                <a:gd name="T64" fmla="*/ 66 w 90"/>
                <a:gd name="T65" fmla="*/ 41 h 108"/>
                <a:gd name="T66" fmla="*/ 69 w 90"/>
                <a:gd name="T67" fmla="*/ 36 h 108"/>
                <a:gd name="T68" fmla="*/ 63 w 90"/>
                <a:gd name="T69" fmla="*/ 21 h 108"/>
                <a:gd name="T70" fmla="*/ 57 w 90"/>
                <a:gd name="T71" fmla="*/ 8 h 108"/>
                <a:gd name="T72" fmla="*/ 59 w 90"/>
                <a:gd name="T73" fmla="*/ 6 h 108"/>
                <a:gd name="T74" fmla="*/ 60 w 90"/>
                <a:gd name="T75" fmla="*/ 4 h 108"/>
                <a:gd name="T76" fmla="*/ 60 w 90"/>
                <a:gd name="T77" fmla="*/ 4 h 108"/>
                <a:gd name="T78" fmla="*/ 60 w 90"/>
                <a:gd name="T79" fmla="*/ 0 h 108"/>
                <a:gd name="T80" fmla="*/ 65 w 90"/>
                <a:gd name="T81" fmla="*/ 1 h 108"/>
                <a:gd name="T82" fmla="*/ 69 w 90"/>
                <a:gd name="T83" fmla="*/ 1 h 108"/>
                <a:gd name="T84" fmla="*/ 75 w 90"/>
                <a:gd name="T85" fmla="*/ 11 h 108"/>
                <a:gd name="T86" fmla="*/ 82 w 90"/>
                <a:gd name="T87" fmla="*/ 18 h 108"/>
                <a:gd name="T88" fmla="*/ 85 w 90"/>
                <a:gd name="T89" fmla="*/ 31 h 108"/>
                <a:gd name="T90" fmla="*/ 86 w 90"/>
                <a:gd name="T91" fmla="*/ 46 h 108"/>
                <a:gd name="T92" fmla="*/ 89 w 90"/>
                <a:gd name="T93" fmla="*/ 60 h 108"/>
                <a:gd name="T94" fmla="*/ 90 w 90"/>
                <a:gd name="T95" fmla="*/ 7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08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未知"/>
            <p:cNvSpPr/>
            <p:nvPr/>
          </p:nvSpPr>
          <p:spPr bwMode="auto">
            <a:xfrm>
              <a:off x="7814421" y="2946220"/>
              <a:ext cx="63221" cy="74929"/>
            </a:xfrm>
            <a:custGeom>
              <a:avLst/>
              <a:gdLst>
                <a:gd name="T0" fmla="*/ 27 w 27"/>
                <a:gd name="T1" fmla="*/ 10 h 32"/>
                <a:gd name="T2" fmla="*/ 25 w 27"/>
                <a:gd name="T3" fmla="*/ 22 h 32"/>
                <a:gd name="T4" fmla="*/ 23 w 27"/>
                <a:gd name="T5" fmla="*/ 32 h 32"/>
                <a:gd name="T6" fmla="*/ 19 w 27"/>
                <a:gd name="T7" fmla="*/ 32 h 32"/>
                <a:gd name="T8" fmla="*/ 15 w 27"/>
                <a:gd name="T9" fmla="*/ 32 h 32"/>
                <a:gd name="T10" fmla="*/ 13 w 27"/>
                <a:gd name="T11" fmla="*/ 23 h 32"/>
                <a:gd name="T12" fmla="*/ 13 w 27"/>
                <a:gd name="T13" fmla="*/ 13 h 32"/>
                <a:gd name="T14" fmla="*/ 7 w 27"/>
                <a:gd name="T15" fmla="*/ 13 h 32"/>
                <a:gd name="T16" fmla="*/ 6 w 27"/>
                <a:gd name="T17" fmla="*/ 12 h 32"/>
                <a:gd name="T18" fmla="*/ 3 w 27"/>
                <a:gd name="T19" fmla="*/ 10 h 32"/>
                <a:gd name="T20" fmla="*/ 0 w 27"/>
                <a:gd name="T21" fmla="*/ 7 h 32"/>
                <a:gd name="T22" fmla="*/ 2 w 27"/>
                <a:gd name="T23" fmla="*/ 6 h 32"/>
                <a:gd name="T24" fmla="*/ 2 w 27"/>
                <a:gd name="T25" fmla="*/ 3 h 32"/>
                <a:gd name="T26" fmla="*/ 5 w 27"/>
                <a:gd name="T27" fmla="*/ 2 h 32"/>
                <a:gd name="T28" fmla="*/ 9 w 27"/>
                <a:gd name="T29" fmla="*/ 0 h 32"/>
                <a:gd name="T30" fmla="*/ 12 w 27"/>
                <a:gd name="T31" fmla="*/ 4 h 32"/>
                <a:gd name="T32" fmla="*/ 16 w 27"/>
                <a:gd name="T33" fmla="*/ 7 h 32"/>
                <a:gd name="T34" fmla="*/ 20 w 27"/>
                <a:gd name="T35" fmla="*/ 9 h 32"/>
                <a:gd name="T36" fmla="*/ 27 w 27"/>
                <a:gd name="T3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2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未知"/>
            <p:cNvSpPr/>
            <p:nvPr/>
          </p:nvSpPr>
          <p:spPr bwMode="auto">
            <a:xfrm>
              <a:off x="7655197" y="3196763"/>
              <a:ext cx="35123" cy="93661"/>
            </a:xfrm>
            <a:custGeom>
              <a:avLst/>
              <a:gdLst>
                <a:gd name="T0" fmla="*/ 8 w 15"/>
                <a:gd name="T1" fmla="*/ 0 h 40"/>
                <a:gd name="T2" fmla="*/ 13 w 15"/>
                <a:gd name="T3" fmla="*/ 2 h 40"/>
                <a:gd name="T4" fmla="*/ 15 w 15"/>
                <a:gd name="T5" fmla="*/ 2 h 40"/>
                <a:gd name="T6" fmla="*/ 15 w 15"/>
                <a:gd name="T7" fmla="*/ 22 h 40"/>
                <a:gd name="T8" fmla="*/ 13 w 15"/>
                <a:gd name="T9" fmla="*/ 39 h 40"/>
                <a:gd name="T10" fmla="*/ 11 w 15"/>
                <a:gd name="T11" fmla="*/ 39 h 40"/>
                <a:gd name="T12" fmla="*/ 10 w 15"/>
                <a:gd name="T13" fmla="*/ 40 h 40"/>
                <a:gd name="T14" fmla="*/ 5 w 15"/>
                <a:gd name="T15" fmla="*/ 36 h 40"/>
                <a:gd name="T16" fmla="*/ 1 w 15"/>
                <a:gd name="T17" fmla="*/ 33 h 40"/>
                <a:gd name="T18" fmla="*/ 0 w 15"/>
                <a:gd name="T19" fmla="*/ 23 h 40"/>
                <a:gd name="T20" fmla="*/ 1 w 15"/>
                <a:gd name="T21" fmla="*/ 14 h 40"/>
                <a:gd name="T22" fmla="*/ 4 w 15"/>
                <a:gd name="T23" fmla="*/ 7 h 40"/>
                <a:gd name="T24" fmla="*/ 8 w 1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40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未知"/>
            <p:cNvSpPr/>
            <p:nvPr/>
          </p:nvSpPr>
          <p:spPr bwMode="auto">
            <a:xfrm>
              <a:off x="2393796" y="3250618"/>
              <a:ext cx="259909" cy="96002"/>
            </a:xfrm>
            <a:custGeom>
              <a:avLst/>
              <a:gdLst>
                <a:gd name="T0" fmla="*/ 68 w 111"/>
                <a:gd name="T1" fmla="*/ 36 h 41"/>
                <a:gd name="T2" fmla="*/ 67 w 111"/>
                <a:gd name="T3" fmla="*/ 31 h 41"/>
                <a:gd name="T4" fmla="*/ 65 w 111"/>
                <a:gd name="T5" fmla="*/ 26 h 41"/>
                <a:gd name="T6" fmla="*/ 45 w 111"/>
                <a:gd name="T7" fmla="*/ 19 h 41"/>
                <a:gd name="T8" fmla="*/ 27 w 111"/>
                <a:gd name="T9" fmla="*/ 10 h 41"/>
                <a:gd name="T10" fmla="*/ 12 w 111"/>
                <a:gd name="T11" fmla="*/ 14 h 41"/>
                <a:gd name="T12" fmla="*/ 0 w 111"/>
                <a:gd name="T13" fmla="*/ 19 h 41"/>
                <a:gd name="T14" fmla="*/ 1 w 111"/>
                <a:gd name="T15" fmla="*/ 17 h 41"/>
                <a:gd name="T16" fmla="*/ 2 w 111"/>
                <a:gd name="T17" fmla="*/ 16 h 41"/>
                <a:gd name="T18" fmla="*/ 7 w 111"/>
                <a:gd name="T19" fmla="*/ 9 h 41"/>
                <a:gd name="T20" fmla="*/ 12 w 111"/>
                <a:gd name="T21" fmla="*/ 4 h 41"/>
                <a:gd name="T22" fmla="*/ 18 w 111"/>
                <a:gd name="T23" fmla="*/ 1 h 41"/>
                <a:gd name="T24" fmla="*/ 25 w 111"/>
                <a:gd name="T25" fmla="*/ 0 h 41"/>
                <a:gd name="T26" fmla="*/ 32 w 111"/>
                <a:gd name="T27" fmla="*/ 1 h 41"/>
                <a:gd name="T28" fmla="*/ 41 w 111"/>
                <a:gd name="T29" fmla="*/ 3 h 41"/>
                <a:gd name="T30" fmla="*/ 49 w 111"/>
                <a:gd name="T31" fmla="*/ 6 h 41"/>
                <a:gd name="T32" fmla="*/ 57 w 111"/>
                <a:gd name="T33" fmla="*/ 9 h 41"/>
                <a:gd name="T34" fmla="*/ 89 w 111"/>
                <a:gd name="T35" fmla="*/ 27 h 41"/>
                <a:gd name="T36" fmla="*/ 111 w 111"/>
                <a:gd name="T37" fmla="*/ 39 h 41"/>
                <a:gd name="T38" fmla="*/ 111 w 111"/>
                <a:gd name="T39" fmla="*/ 40 h 41"/>
                <a:gd name="T40" fmla="*/ 111 w 111"/>
                <a:gd name="T41" fmla="*/ 41 h 41"/>
                <a:gd name="T42" fmla="*/ 94 w 111"/>
                <a:gd name="T43" fmla="*/ 41 h 41"/>
                <a:gd name="T44" fmla="*/ 75 w 111"/>
                <a:gd name="T45" fmla="*/ 41 h 41"/>
                <a:gd name="T46" fmla="*/ 77 w 111"/>
                <a:gd name="T47" fmla="*/ 39 h 41"/>
                <a:gd name="T48" fmla="*/ 77 w 111"/>
                <a:gd name="T49" fmla="*/ 36 h 41"/>
                <a:gd name="T50" fmla="*/ 72 w 111"/>
                <a:gd name="T51" fmla="*/ 36 h 41"/>
                <a:gd name="T52" fmla="*/ 68 w 111"/>
                <a:gd name="T53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41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未知"/>
            <p:cNvSpPr/>
            <p:nvPr/>
          </p:nvSpPr>
          <p:spPr bwMode="auto">
            <a:xfrm>
              <a:off x="2625606" y="3351303"/>
              <a:ext cx="168590" cy="53855"/>
            </a:xfrm>
            <a:custGeom>
              <a:avLst/>
              <a:gdLst>
                <a:gd name="T0" fmla="*/ 29 w 72"/>
                <a:gd name="T1" fmla="*/ 0 h 23"/>
                <a:gd name="T2" fmla="*/ 43 w 72"/>
                <a:gd name="T3" fmla="*/ 1 h 23"/>
                <a:gd name="T4" fmla="*/ 55 w 72"/>
                <a:gd name="T5" fmla="*/ 4 h 23"/>
                <a:gd name="T6" fmla="*/ 63 w 72"/>
                <a:gd name="T7" fmla="*/ 8 h 23"/>
                <a:gd name="T8" fmla="*/ 72 w 72"/>
                <a:gd name="T9" fmla="*/ 16 h 23"/>
                <a:gd name="T10" fmla="*/ 70 w 72"/>
                <a:gd name="T11" fmla="*/ 18 h 23"/>
                <a:gd name="T12" fmla="*/ 69 w 72"/>
                <a:gd name="T13" fmla="*/ 21 h 23"/>
                <a:gd name="T14" fmla="*/ 50 w 72"/>
                <a:gd name="T15" fmla="*/ 23 h 23"/>
                <a:gd name="T16" fmla="*/ 32 w 72"/>
                <a:gd name="T17" fmla="*/ 21 h 23"/>
                <a:gd name="T18" fmla="*/ 23 w 72"/>
                <a:gd name="T19" fmla="*/ 21 h 23"/>
                <a:gd name="T20" fmla="*/ 16 w 72"/>
                <a:gd name="T21" fmla="*/ 20 h 23"/>
                <a:gd name="T22" fmla="*/ 8 w 72"/>
                <a:gd name="T23" fmla="*/ 17 h 23"/>
                <a:gd name="T24" fmla="*/ 0 w 72"/>
                <a:gd name="T25" fmla="*/ 14 h 23"/>
                <a:gd name="T26" fmla="*/ 0 w 72"/>
                <a:gd name="T27" fmla="*/ 13 h 23"/>
                <a:gd name="T28" fmla="*/ 0 w 72"/>
                <a:gd name="T29" fmla="*/ 13 h 23"/>
                <a:gd name="T30" fmla="*/ 8 w 72"/>
                <a:gd name="T31" fmla="*/ 10 h 23"/>
                <a:gd name="T32" fmla="*/ 16 w 72"/>
                <a:gd name="T33" fmla="*/ 7 h 23"/>
                <a:gd name="T34" fmla="*/ 23 w 72"/>
                <a:gd name="T35" fmla="*/ 4 h 23"/>
                <a:gd name="T36" fmla="*/ 29 w 72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23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未知"/>
            <p:cNvSpPr/>
            <p:nvPr/>
          </p:nvSpPr>
          <p:spPr bwMode="auto">
            <a:xfrm>
              <a:off x="7369531" y="3351303"/>
              <a:ext cx="65563" cy="56197"/>
            </a:xfrm>
            <a:custGeom>
              <a:avLst/>
              <a:gdLst>
                <a:gd name="T0" fmla="*/ 18 w 28"/>
                <a:gd name="T1" fmla="*/ 0 h 24"/>
                <a:gd name="T2" fmla="*/ 23 w 28"/>
                <a:gd name="T3" fmla="*/ 3 h 24"/>
                <a:gd name="T4" fmla="*/ 25 w 28"/>
                <a:gd name="T5" fmla="*/ 6 h 24"/>
                <a:gd name="T6" fmla="*/ 26 w 28"/>
                <a:gd name="T7" fmla="*/ 7 h 24"/>
                <a:gd name="T8" fmla="*/ 28 w 28"/>
                <a:gd name="T9" fmla="*/ 13 h 24"/>
                <a:gd name="T10" fmla="*/ 28 w 28"/>
                <a:gd name="T11" fmla="*/ 13 h 24"/>
                <a:gd name="T12" fmla="*/ 28 w 28"/>
                <a:gd name="T13" fmla="*/ 14 h 24"/>
                <a:gd name="T14" fmla="*/ 23 w 28"/>
                <a:gd name="T15" fmla="*/ 17 h 24"/>
                <a:gd name="T16" fmla="*/ 19 w 28"/>
                <a:gd name="T17" fmla="*/ 20 h 24"/>
                <a:gd name="T18" fmla="*/ 15 w 28"/>
                <a:gd name="T19" fmla="*/ 23 h 24"/>
                <a:gd name="T20" fmla="*/ 8 w 28"/>
                <a:gd name="T21" fmla="*/ 24 h 24"/>
                <a:gd name="T22" fmla="*/ 5 w 28"/>
                <a:gd name="T23" fmla="*/ 23 h 24"/>
                <a:gd name="T24" fmla="*/ 3 w 28"/>
                <a:gd name="T25" fmla="*/ 21 h 24"/>
                <a:gd name="T26" fmla="*/ 2 w 28"/>
                <a:gd name="T27" fmla="*/ 18 h 24"/>
                <a:gd name="T28" fmla="*/ 0 w 28"/>
                <a:gd name="T29" fmla="*/ 17 h 24"/>
                <a:gd name="T30" fmla="*/ 3 w 28"/>
                <a:gd name="T31" fmla="*/ 11 h 24"/>
                <a:gd name="T32" fmla="*/ 8 w 28"/>
                <a:gd name="T33" fmla="*/ 7 h 24"/>
                <a:gd name="T34" fmla="*/ 12 w 28"/>
                <a:gd name="T35" fmla="*/ 4 h 24"/>
                <a:gd name="T36" fmla="*/ 18 w 2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4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未知"/>
            <p:cNvSpPr/>
            <p:nvPr/>
          </p:nvSpPr>
          <p:spPr bwMode="auto">
            <a:xfrm>
              <a:off x="7687978" y="3400475"/>
              <a:ext cx="60880" cy="131125"/>
            </a:xfrm>
            <a:custGeom>
              <a:avLst/>
              <a:gdLst>
                <a:gd name="T0" fmla="*/ 4 w 26"/>
                <a:gd name="T1" fmla="*/ 0 h 56"/>
                <a:gd name="T2" fmla="*/ 7 w 26"/>
                <a:gd name="T3" fmla="*/ 0 h 56"/>
                <a:gd name="T4" fmla="*/ 10 w 26"/>
                <a:gd name="T5" fmla="*/ 0 h 56"/>
                <a:gd name="T6" fmla="*/ 16 w 26"/>
                <a:gd name="T7" fmla="*/ 5 h 56"/>
                <a:gd name="T8" fmla="*/ 20 w 26"/>
                <a:gd name="T9" fmla="*/ 10 h 56"/>
                <a:gd name="T10" fmla="*/ 24 w 26"/>
                <a:gd name="T11" fmla="*/ 17 h 56"/>
                <a:gd name="T12" fmla="*/ 26 w 26"/>
                <a:gd name="T13" fmla="*/ 26 h 56"/>
                <a:gd name="T14" fmla="*/ 21 w 26"/>
                <a:gd name="T15" fmla="*/ 29 h 56"/>
                <a:gd name="T16" fmla="*/ 17 w 26"/>
                <a:gd name="T17" fmla="*/ 32 h 56"/>
                <a:gd name="T18" fmla="*/ 19 w 26"/>
                <a:gd name="T19" fmla="*/ 45 h 56"/>
                <a:gd name="T20" fmla="*/ 19 w 26"/>
                <a:gd name="T21" fmla="*/ 56 h 56"/>
                <a:gd name="T22" fmla="*/ 17 w 26"/>
                <a:gd name="T23" fmla="*/ 56 h 56"/>
                <a:gd name="T24" fmla="*/ 17 w 26"/>
                <a:gd name="T25" fmla="*/ 56 h 56"/>
                <a:gd name="T26" fmla="*/ 9 w 26"/>
                <a:gd name="T27" fmla="*/ 50 h 56"/>
                <a:gd name="T28" fmla="*/ 0 w 26"/>
                <a:gd name="T29" fmla="*/ 45 h 56"/>
                <a:gd name="T30" fmla="*/ 0 w 26"/>
                <a:gd name="T31" fmla="*/ 25 h 56"/>
                <a:gd name="T32" fmla="*/ 0 w 26"/>
                <a:gd name="T33" fmla="*/ 5 h 56"/>
                <a:gd name="T34" fmla="*/ 3 w 26"/>
                <a:gd name="T35" fmla="*/ 2 h 56"/>
                <a:gd name="T36" fmla="*/ 4 w 26"/>
                <a:gd name="T3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未知"/>
            <p:cNvSpPr/>
            <p:nvPr/>
          </p:nvSpPr>
          <p:spPr bwMode="auto">
            <a:xfrm>
              <a:off x="7451485" y="3428574"/>
              <a:ext cx="49172" cy="63221"/>
            </a:xfrm>
            <a:custGeom>
              <a:avLst/>
              <a:gdLst>
                <a:gd name="T0" fmla="*/ 14 w 21"/>
                <a:gd name="T1" fmla="*/ 0 h 27"/>
                <a:gd name="T2" fmla="*/ 17 w 21"/>
                <a:gd name="T3" fmla="*/ 4 h 27"/>
                <a:gd name="T4" fmla="*/ 21 w 21"/>
                <a:gd name="T5" fmla="*/ 8 h 27"/>
                <a:gd name="T6" fmla="*/ 18 w 21"/>
                <a:gd name="T7" fmla="*/ 10 h 27"/>
                <a:gd name="T8" fmla="*/ 15 w 21"/>
                <a:gd name="T9" fmla="*/ 11 h 27"/>
                <a:gd name="T10" fmla="*/ 13 w 21"/>
                <a:gd name="T11" fmla="*/ 8 h 27"/>
                <a:gd name="T12" fmla="*/ 11 w 21"/>
                <a:gd name="T13" fmla="*/ 8 h 27"/>
                <a:gd name="T14" fmla="*/ 8 w 21"/>
                <a:gd name="T15" fmla="*/ 11 h 27"/>
                <a:gd name="T16" fmla="*/ 7 w 21"/>
                <a:gd name="T17" fmla="*/ 14 h 27"/>
                <a:gd name="T18" fmla="*/ 8 w 21"/>
                <a:gd name="T19" fmla="*/ 18 h 27"/>
                <a:gd name="T20" fmla="*/ 8 w 21"/>
                <a:gd name="T21" fmla="*/ 21 h 27"/>
                <a:gd name="T22" fmla="*/ 8 w 21"/>
                <a:gd name="T23" fmla="*/ 23 h 27"/>
                <a:gd name="T24" fmla="*/ 7 w 21"/>
                <a:gd name="T25" fmla="*/ 27 h 27"/>
                <a:gd name="T26" fmla="*/ 4 w 21"/>
                <a:gd name="T27" fmla="*/ 23 h 27"/>
                <a:gd name="T28" fmla="*/ 0 w 21"/>
                <a:gd name="T29" fmla="*/ 20 h 27"/>
                <a:gd name="T30" fmla="*/ 5 w 21"/>
                <a:gd name="T31" fmla="*/ 13 h 27"/>
                <a:gd name="T32" fmla="*/ 11 w 21"/>
                <a:gd name="T33" fmla="*/ 1 h 27"/>
                <a:gd name="T34" fmla="*/ 13 w 21"/>
                <a:gd name="T35" fmla="*/ 1 h 27"/>
                <a:gd name="T36" fmla="*/ 14 w 21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27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未知"/>
            <p:cNvSpPr/>
            <p:nvPr/>
          </p:nvSpPr>
          <p:spPr bwMode="auto">
            <a:xfrm>
              <a:off x="7709052" y="3524576"/>
              <a:ext cx="16391" cy="16391"/>
            </a:xfrm>
            <a:custGeom>
              <a:avLst/>
              <a:gdLst>
                <a:gd name="T0" fmla="*/ 0 w 7"/>
                <a:gd name="T1" fmla="*/ 7 h 7"/>
                <a:gd name="T2" fmla="*/ 0 w 7"/>
                <a:gd name="T3" fmla="*/ 3 h 7"/>
                <a:gd name="T4" fmla="*/ 1 w 7"/>
                <a:gd name="T5" fmla="*/ 0 h 7"/>
                <a:gd name="T6" fmla="*/ 1 w 7"/>
                <a:gd name="T7" fmla="*/ 0 h 7"/>
                <a:gd name="T8" fmla="*/ 2 w 7"/>
                <a:gd name="T9" fmla="*/ 0 h 7"/>
                <a:gd name="T10" fmla="*/ 4 w 7"/>
                <a:gd name="T11" fmla="*/ 4 h 7"/>
                <a:gd name="T12" fmla="*/ 7 w 7"/>
                <a:gd name="T13" fmla="*/ 7 h 7"/>
                <a:gd name="T14" fmla="*/ 2 w 7"/>
                <a:gd name="T15" fmla="*/ 7 h 7"/>
                <a:gd name="T16" fmla="*/ 0 w 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未知"/>
            <p:cNvSpPr/>
            <p:nvPr/>
          </p:nvSpPr>
          <p:spPr bwMode="auto">
            <a:xfrm>
              <a:off x="7748858" y="3533942"/>
              <a:ext cx="23415" cy="21074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0 h 9"/>
                <a:gd name="T4" fmla="*/ 8 w 10"/>
                <a:gd name="T5" fmla="*/ 0 h 9"/>
                <a:gd name="T6" fmla="*/ 8 w 10"/>
                <a:gd name="T7" fmla="*/ 2 h 9"/>
                <a:gd name="T8" fmla="*/ 8 w 10"/>
                <a:gd name="T9" fmla="*/ 3 h 9"/>
                <a:gd name="T10" fmla="*/ 10 w 10"/>
                <a:gd name="T11" fmla="*/ 6 h 9"/>
                <a:gd name="T12" fmla="*/ 10 w 10"/>
                <a:gd name="T13" fmla="*/ 9 h 9"/>
                <a:gd name="T14" fmla="*/ 7 w 10"/>
                <a:gd name="T15" fmla="*/ 8 h 9"/>
                <a:gd name="T16" fmla="*/ 4 w 10"/>
                <a:gd name="T17" fmla="*/ 6 h 9"/>
                <a:gd name="T18" fmla="*/ 1 w 10"/>
                <a:gd name="T19" fmla="*/ 5 h 9"/>
                <a:gd name="T20" fmla="*/ 0 w 10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未知"/>
            <p:cNvSpPr/>
            <p:nvPr/>
          </p:nvSpPr>
          <p:spPr bwMode="auto">
            <a:xfrm>
              <a:off x="7718418" y="3552674"/>
              <a:ext cx="14049" cy="32781"/>
            </a:xfrm>
            <a:custGeom>
              <a:avLst/>
              <a:gdLst>
                <a:gd name="T0" fmla="*/ 0 w 6"/>
                <a:gd name="T1" fmla="*/ 0 h 14"/>
                <a:gd name="T2" fmla="*/ 3 w 6"/>
                <a:gd name="T3" fmla="*/ 2 h 14"/>
                <a:gd name="T4" fmla="*/ 4 w 6"/>
                <a:gd name="T5" fmla="*/ 5 h 14"/>
                <a:gd name="T6" fmla="*/ 6 w 6"/>
                <a:gd name="T7" fmla="*/ 8 h 14"/>
                <a:gd name="T8" fmla="*/ 6 w 6"/>
                <a:gd name="T9" fmla="*/ 14 h 14"/>
                <a:gd name="T10" fmla="*/ 4 w 6"/>
                <a:gd name="T11" fmla="*/ 14 h 14"/>
                <a:gd name="T12" fmla="*/ 3 w 6"/>
                <a:gd name="T13" fmla="*/ 12 h 14"/>
                <a:gd name="T14" fmla="*/ 1 w 6"/>
                <a:gd name="T15" fmla="*/ 7 h 14"/>
                <a:gd name="T16" fmla="*/ 0 w 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未知"/>
            <p:cNvSpPr/>
            <p:nvPr/>
          </p:nvSpPr>
          <p:spPr bwMode="auto">
            <a:xfrm>
              <a:off x="7783981" y="3552674"/>
              <a:ext cx="18732" cy="16391"/>
            </a:xfrm>
            <a:custGeom>
              <a:avLst/>
              <a:gdLst>
                <a:gd name="T0" fmla="*/ 3 w 8"/>
                <a:gd name="T1" fmla="*/ 0 h 7"/>
                <a:gd name="T2" fmla="*/ 6 w 8"/>
                <a:gd name="T3" fmla="*/ 1 h 7"/>
                <a:gd name="T4" fmla="*/ 8 w 8"/>
                <a:gd name="T5" fmla="*/ 4 h 7"/>
                <a:gd name="T6" fmla="*/ 8 w 8"/>
                <a:gd name="T7" fmla="*/ 5 h 7"/>
                <a:gd name="T8" fmla="*/ 6 w 8"/>
                <a:gd name="T9" fmla="*/ 7 h 7"/>
                <a:gd name="T10" fmla="*/ 3 w 8"/>
                <a:gd name="T11" fmla="*/ 7 h 7"/>
                <a:gd name="T12" fmla="*/ 0 w 8"/>
                <a:gd name="T13" fmla="*/ 7 h 7"/>
                <a:gd name="T14" fmla="*/ 0 w 8"/>
                <a:gd name="T15" fmla="*/ 5 h 7"/>
                <a:gd name="T16" fmla="*/ 0 w 8"/>
                <a:gd name="T17" fmla="*/ 2 h 7"/>
                <a:gd name="T18" fmla="*/ 2 w 8"/>
                <a:gd name="T19" fmla="*/ 2 h 7"/>
                <a:gd name="T20" fmla="*/ 3 w 8"/>
                <a:gd name="T21" fmla="*/ 2 h 7"/>
                <a:gd name="T22" fmla="*/ 3 w 8"/>
                <a:gd name="T23" fmla="*/ 1 h 7"/>
                <a:gd name="T24" fmla="*/ 3 w 8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未知"/>
            <p:cNvSpPr/>
            <p:nvPr/>
          </p:nvSpPr>
          <p:spPr bwMode="auto">
            <a:xfrm>
              <a:off x="7781639" y="3578431"/>
              <a:ext cx="21074" cy="14049"/>
            </a:xfrm>
            <a:custGeom>
              <a:avLst/>
              <a:gdLst>
                <a:gd name="T0" fmla="*/ 4 w 9"/>
                <a:gd name="T1" fmla="*/ 0 h 6"/>
                <a:gd name="T2" fmla="*/ 7 w 9"/>
                <a:gd name="T3" fmla="*/ 3 h 6"/>
                <a:gd name="T4" fmla="*/ 9 w 9"/>
                <a:gd name="T5" fmla="*/ 6 h 6"/>
                <a:gd name="T6" fmla="*/ 6 w 9"/>
                <a:gd name="T7" fmla="*/ 6 h 6"/>
                <a:gd name="T8" fmla="*/ 3 w 9"/>
                <a:gd name="T9" fmla="*/ 6 h 6"/>
                <a:gd name="T10" fmla="*/ 1 w 9"/>
                <a:gd name="T11" fmla="*/ 4 h 6"/>
                <a:gd name="T12" fmla="*/ 0 w 9"/>
                <a:gd name="T13" fmla="*/ 3 h 6"/>
                <a:gd name="T14" fmla="*/ 1 w 9"/>
                <a:gd name="T15" fmla="*/ 3 h 6"/>
                <a:gd name="T16" fmla="*/ 3 w 9"/>
                <a:gd name="T17" fmla="*/ 3 h 6"/>
                <a:gd name="T18" fmla="*/ 4 w 9"/>
                <a:gd name="T19" fmla="*/ 1 h 6"/>
                <a:gd name="T20" fmla="*/ 4 w 9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未知"/>
            <p:cNvSpPr/>
            <p:nvPr/>
          </p:nvSpPr>
          <p:spPr bwMode="auto">
            <a:xfrm>
              <a:off x="7821445" y="358545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1 h 4"/>
                <a:gd name="T4" fmla="*/ 9 w 9"/>
                <a:gd name="T5" fmla="*/ 3 h 4"/>
                <a:gd name="T6" fmla="*/ 9 w 9"/>
                <a:gd name="T7" fmla="*/ 4 h 4"/>
                <a:gd name="T8" fmla="*/ 9 w 9"/>
                <a:gd name="T9" fmla="*/ 4 h 4"/>
                <a:gd name="T10" fmla="*/ 6 w 9"/>
                <a:gd name="T11" fmla="*/ 4 h 4"/>
                <a:gd name="T12" fmla="*/ 4 w 9"/>
                <a:gd name="T13" fmla="*/ 4 h 4"/>
                <a:gd name="T14" fmla="*/ 2 w 9"/>
                <a:gd name="T15" fmla="*/ 3 h 4"/>
                <a:gd name="T16" fmla="*/ 0 w 9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未知"/>
            <p:cNvSpPr/>
            <p:nvPr/>
          </p:nvSpPr>
          <p:spPr bwMode="auto">
            <a:xfrm>
              <a:off x="7755882" y="3601846"/>
              <a:ext cx="18732" cy="32781"/>
            </a:xfrm>
            <a:custGeom>
              <a:avLst/>
              <a:gdLst>
                <a:gd name="T0" fmla="*/ 1 w 8"/>
                <a:gd name="T1" fmla="*/ 0 h 14"/>
                <a:gd name="T2" fmla="*/ 4 w 8"/>
                <a:gd name="T3" fmla="*/ 4 h 14"/>
                <a:gd name="T4" fmla="*/ 7 w 8"/>
                <a:gd name="T5" fmla="*/ 7 h 14"/>
                <a:gd name="T6" fmla="*/ 8 w 8"/>
                <a:gd name="T7" fmla="*/ 10 h 14"/>
                <a:gd name="T8" fmla="*/ 8 w 8"/>
                <a:gd name="T9" fmla="*/ 14 h 14"/>
                <a:gd name="T10" fmla="*/ 8 w 8"/>
                <a:gd name="T11" fmla="*/ 14 h 14"/>
                <a:gd name="T12" fmla="*/ 7 w 8"/>
                <a:gd name="T13" fmla="*/ 14 h 14"/>
                <a:gd name="T14" fmla="*/ 2 w 8"/>
                <a:gd name="T15" fmla="*/ 13 h 14"/>
                <a:gd name="T16" fmla="*/ 0 w 8"/>
                <a:gd name="T17" fmla="*/ 13 h 14"/>
                <a:gd name="T18" fmla="*/ 0 w 8"/>
                <a:gd name="T19" fmla="*/ 7 h 14"/>
                <a:gd name="T20" fmla="*/ 1 w 8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未知"/>
            <p:cNvSpPr/>
            <p:nvPr/>
          </p:nvSpPr>
          <p:spPr bwMode="auto">
            <a:xfrm>
              <a:off x="7812079" y="3608871"/>
              <a:ext cx="32781" cy="16391"/>
            </a:xfrm>
            <a:custGeom>
              <a:avLst/>
              <a:gdLst>
                <a:gd name="T0" fmla="*/ 8 w 14"/>
                <a:gd name="T1" fmla="*/ 0 h 7"/>
                <a:gd name="T2" fmla="*/ 11 w 14"/>
                <a:gd name="T3" fmla="*/ 1 h 7"/>
                <a:gd name="T4" fmla="*/ 13 w 14"/>
                <a:gd name="T5" fmla="*/ 3 h 7"/>
                <a:gd name="T6" fmla="*/ 13 w 14"/>
                <a:gd name="T7" fmla="*/ 3 h 7"/>
                <a:gd name="T8" fmla="*/ 14 w 14"/>
                <a:gd name="T9" fmla="*/ 7 h 7"/>
                <a:gd name="T10" fmla="*/ 10 w 14"/>
                <a:gd name="T11" fmla="*/ 7 h 7"/>
                <a:gd name="T12" fmla="*/ 4 w 14"/>
                <a:gd name="T13" fmla="*/ 7 h 7"/>
                <a:gd name="T14" fmla="*/ 3 w 14"/>
                <a:gd name="T15" fmla="*/ 4 h 7"/>
                <a:gd name="T16" fmla="*/ 0 w 14"/>
                <a:gd name="T17" fmla="*/ 3 h 7"/>
                <a:gd name="T18" fmla="*/ 4 w 14"/>
                <a:gd name="T19" fmla="*/ 1 h 7"/>
                <a:gd name="T20" fmla="*/ 8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未知"/>
            <p:cNvSpPr/>
            <p:nvPr/>
          </p:nvSpPr>
          <p:spPr bwMode="auto">
            <a:xfrm>
              <a:off x="7774615" y="3641652"/>
              <a:ext cx="21074" cy="37464"/>
            </a:xfrm>
            <a:custGeom>
              <a:avLst/>
              <a:gdLst>
                <a:gd name="T0" fmla="*/ 6 w 9"/>
                <a:gd name="T1" fmla="*/ 0 h 16"/>
                <a:gd name="T2" fmla="*/ 9 w 9"/>
                <a:gd name="T3" fmla="*/ 1 h 16"/>
                <a:gd name="T4" fmla="*/ 9 w 9"/>
                <a:gd name="T5" fmla="*/ 6 h 16"/>
                <a:gd name="T6" fmla="*/ 6 w 9"/>
                <a:gd name="T7" fmla="*/ 10 h 16"/>
                <a:gd name="T8" fmla="*/ 3 w 9"/>
                <a:gd name="T9" fmla="*/ 16 h 16"/>
                <a:gd name="T10" fmla="*/ 3 w 9"/>
                <a:gd name="T11" fmla="*/ 14 h 16"/>
                <a:gd name="T12" fmla="*/ 3 w 9"/>
                <a:gd name="T13" fmla="*/ 13 h 16"/>
                <a:gd name="T14" fmla="*/ 2 w 9"/>
                <a:gd name="T15" fmla="*/ 7 h 16"/>
                <a:gd name="T16" fmla="*/ 0 w 9"/>
                <a:gd name="T17" fmla="*/ 3 h 16"/>
                <a:gd name="T18" fmla="*/ 3 w 9"/>
                <a:gd name="T19" fmla="*/ 1 h 16"/>
                <a:gd name="T20" fmla="*/ 6 w 9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未知"/>
            <p:cNvSpPr/>
            <p:nvPr/>
          </p:nvSpPr>
          <p:spPr bwMode="auto">
            <a:xfrm>
              <a:off x="6662391" y="3662726"/>
              <a:ext cx="56197" cy="112393"/>
            </a:xfrm>
            <a:custGeom>
              <a:avLst/>
              <a:gdLst>
                <a:gd name="T0" fmla="*/ 3 w 24"/>
                <a:gd name="T1" fmla="*/ 0 h 48"/>
                <a:gd name="T2" fmla="*/ 10 w 24"/>
                <a:gd name="T3" fmla="*/ 4 h 48"/>
                <a:gd name="T4" fmla="*/ 14 w 24"/>
                <a:gd name="T5" fmla="*/ 12 h 48"/>
                <a:gd name="T6" fmla="*/ 18 w 24"/>
                <a:gd name="T7" fmla="*/ 20 h 48"/>
                <a:gd name="T8" fmla="*/ 24 w 24"/>
                <a:gd name="T9" fmla="*/ 28 h 48"/>
                <a:gd name="T10" fmla="*/ 20 w 24"/>
                <a:gd name="T11" fmla="*/ 40 h 48"/>
                <a:gd name="T12" fmla="*/ 14 w 24"/>
                <a:gd name="T13" fmla="*/ 48 h 48"/>
                <a:gd name="T14" fmla="*/ 14 w 24"/>
                <a:gd name="T15" fmla="*/ 48 h 48"/>
                <a:gd name="T16" fmla="*/ 13 w 24"/>
                <a:gd name="T17" fmla="*/ 48 h 48"/>
                <a:gd name="T18" fmla="*/ 7 w 24"/>
                <a:gd name="T19" fmla="*/ 47 h 48"/>
                <a:gd name="T20" fmla="*/ 1 w 24"/>
                <a:gd name="T21" fmla="*/ 47 h 48"/>
                <a:gd name="T22" fmla="*/ 0 w 24"/>
                <a:gd name="T23" fmla="*/ 34 h 48"/>
                <a:gd name="T24" fmla="*/ 0 w 24"/>
                <a:gd name="T25" fmla="*/ 22 h 48"/>
                <a:gd name="T26" fmla="*/ 0 w 24"/>
                <a:gd name="T27" fmla="*/ 11 h 48"/>
                <a:gd name="T28" fmla="*/ 3 w 2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8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未知"/>
            <p:cNvSpPr/>
            <p:nvPr/>
          </p:nvSpPr>
          <p:spPr bwMode="auto">
            <a:xfrm>
              <a:off x="7812079" y="3665067"/>
              <a:ext cx="63221" cy="110052"/>
            </a:xfrm>
            <a:custGeom>
              <a:avLst/>
              <a:gdLst>
                <a:gd name="T0" fmla="*/ 21 w 27"/>
                <a:gd name="T1" fmla="*/ 47 h 47"/>
                <a:gd name="T2" fmla="*/ 16 w 27"/>
                <a:gd name="T3" fmla="*/ 47 h 47"/>
                <a:gd name="T4" fmla="*/ 10 w 27"/>
                <a:gd name="T5" fmla="*/ 46 h 47"/>
                <a:gd name="T6" fmla="*/ 7 w 27"/>
                <a:gd name="T7" fmla="*/ 43 h 47"/>
                <a:gd name="T8" fmla="*/ 4 w 27"/>
                <a:gd name="T9" fmla="*/ 40 h 47"/>
                <a:gd name="T10" fmla="*/ 1 w 27"/>
                <a:gd name="T11" fmla="*/ 31 h 47"/>
                <a:gd name="T12" fmla="*/ 0 w 27"/>
                <a:gd name="T13" fmla="*/ 20 h 47"/>
                <a:gd name="T14" fmla="*/ 10 w 27"/>
                <a:gd name="T15" fmla="*/ 10 h 47"/>
                <a:gd name="T16" fmla="*/ 18 w 27"/>
                <a:gd name="T17" fmla="*/ 0 h 47"/>
                <a:gd name="T18" fmla="*/ 18 w 27"/>
                <a:gd name="T19" fmla="*/ 1 h 47"/>
                <a:gd name="T20" fmla="*/ 18 w 27"/>
                <a:gd name="T21" fmla="*/ 3 h 47"/>
                <a:gd name="T22" fmla="*/ 23 w 27"/>
                <a:gd name="T23" fmla="*/ 16 h 47"/>
                <a:gd name="T24" fmla="*/ 27 w 27"/>
                <a:gd name="T25" fmla="*/ 27 h 47"/>
                <a:gd name="T26" fmla="*/ 23 w 27"/>
                <a:gd name="T27" fmla="*/ 31 h 47"/>
                <a:gd name="T28" fmla="*/ 18 w 27"/>
                <a:gd name="T29" fmla="*/ 36 h 47"/>
                <a:gd name="T30" fmla="*/ 20 w 27"/>
                <a:gd name="T31" fmla="*/ 41 h 47"/>
                <a:gd name="T32" fmla="*/ 21 w 27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未知"/>
            <p:cNvSpPr/>
            <p:nvPr/>
          </p:nvSpPr>
          <p:spPr bwMode="auto">
            <a:xfrm>
              <a:off x="7772273" y="3695507"/>
              <a:ext cx="32781" cy="30440"/>
            </a:xfrm>
            <a:custGeom>
              <a:avLst/>
              <a:gdLst>
                <a:gd name="T0" fmla="*/ 11 w 14"/>
                <a:gd name="T1" fmla="*/ 0 h 13"/>
                <a:gd name="T2" fmla="*/ 14 w 14"/>
                <a:gd name="T3" fmla="*/ 3 h 13"/>
                <a:gd name="T4" fmla="*/ 14 w 14"/>
                <a:gd name="T5" fmla="*/ 6 h 13"/>
                <a:gd name="T6" fmla="*/ 14 w 14"/>
                <a:gd name="T7" fmla="*/ 10 h 13"/>
                <a:gd name="T8" fmla="*/ 13 w 14"/>
                <a:gd name="T9" fmla="*/ 13 h 13"/>
                <a:gd name="T10" fmla="*/ 13 w 14"/>
                <a:gd name="T11" fmla="*/ 13 h 13"/>
                <a:gd name="T12" fmla="*/ 11 w 14"/>
                <a:gd name="T13" fmla="*/ 13 h 13"/>
                <a:gd name="T14" fmla="*/ 5 w 14"/>
                <a:gd name="T15" fmla="*/ 13 h 13"/>
                <a:gd name="T16" fmla="*/ 0 w 14"/>
                <a:gd name="T17" fmla="*/ 11 h 13"/>
                <a:gd name="T18" fmla="*/ 5 w 14"/>
                <a:gd name="T19" fmla="*/ 6 h 13"/>
                <a:gd name="T20" fmla="*/ 11 w 1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未知"/>
            <p:cNvSpPr/>
            <p:nvPr/>
          </p:nvSpPr>
          <p:spPr bwMode="auto">
            <a:xfrm>
              <a:off x="7421045" y="3749362"/>
              <a:ext cx="266934" cy="320789"/>
            </a:xfrm>
            <a:custGeom>
              <a:avLst/>
              <a:gdLst>
                <a:gd name="T0" fmla="*/ 88 w 114"/>
                <a:gd name="T1" fmla="*/ 0 h 137"/>
                <a:gd name="T2" fmla="*/ 101 w 114"/>
                <a:gd name="T3" fmla="*/ 8 h 137"/>
                <a:gd name="T4" fmla="*/ 114 w 114"/>
                <a:gd name="T5" fmla="*/ 18 h 137"/>
                <a:gd name="T6" fmla="*/ 114 w 114"/>
                <a:gd name="T7" fmla="*/ 20 h 137"/>
                <a:gd name="T8" fmla="*/ 114 w 114"/>
                <a:gd name="T9" fmla="*/ 23 h 137"/>
                <a:gd name="T10" fmla="*/ 111 w 114"/>
                <a:gd name="T11" fmla="*/ 30 h 137"/>
                <a:gd name="T12" fmla="*/ 107 w 114"/>
                <a:gd name="T13" fmla="*/ 34 h 137"/>
                <a:gd name="T14" fmla="*/ 103 w 114"/>
                <a:gd name="T15" fmla="*/ 38 h 137"/>
                <a:gd name="T16" fmla="*/ 97 w 114"/>
                <a:gd name="T17" fmla="*/ 43 h 137"/>
                <a:gd name="T18" fmla="*/ 104 w 114"/>
                <a:gd name="T19" fmla="*/ 58 h 137"/>
                <a:gd name="T20" fmla="*/ 110 w 114"/>
                <a:gd name="T21" fmla="*/ 75 h 137"/>
                <a:gd name="T22" fmla="*/ 104 w 114"/>
                <a:gd name="T23" fmla="*/ 81 h 137"/>
                <a:gd name="T24" fmla="*/ 100 w 114"/>
                <a:gd name="T25" fmla="*/ 88 h 137"/>
                <a:gd name="T26" fmla="*/ 95 w 114"/>
                <a:gd name="T27" fmla="*/ 97 h 137"/>
                <a:gd name="T28" fmla="*/ 94 w 114"/>
                <a:gd name="T29" fmla="*/ 105 h 137"/>
                <a:gd name="T30" fmla="*/ 91 w 114"/>
                <a:gd name="T31" fmla="*/ 114 h 137"/>
                <a:gd name="T32" fmla="*/ 88 w 114"/>
                <a:gd name="T33" fmla="*/ 123 h 137"/>
                <a:gd name="T34" fmla="*/ 84 w 114"/>
                <a:gd name="T35" fmla="*/ 130 h 137"/>
                <a:gd name="T36" fmla="*/ 80 w 114"/>
                <a:gd name="T37" fmla="*/ 137 h 137"/>
                <a:gd name="T38" fmla="*/ 68 w 114"/>
                <a:gd name="T39" fmla="*/ 133 h 137"/>
                <a:gd name="T40" fmla="*/ 58 w 114"/>
                <a:gd name="T41" fmla="*/ 127 h 137"/>
                <a:gd name="T42" fmla="*/ 37 w 114"/>
                <a:gd name="T43" fmla="*/ 125 h 137"/>
                <a:gd name="T44" fmla="*/ 17 w 114"/>
                <a:gd name="T45" fmla="*/ 124 h 137"/>
                <a:gd name="T46" fmla="*/ 16 w 114"/>
                <a:gd name="T47" fmla="*/ 113 h 137"/>
                <a:gd name="T48" fmla="*/ 11 w 114"/>
                <a:gd name="T49" fmla="*/ 104 h 137"/>
                <a:gd name="T50" fmla="*/ 7 w 114"/>
                <a:gd name="T51" fmla="*/ 97 h 137"/>
                <a:gd name="T52" fmla="*/ 0 w 114"/>
                <a:gd name="T53" fmla="*/ 90 h 137"/>
                <a:gd name="T54" fmla="*/ 0 w 114"/>
                <a:gd name="T55" fmla="*/ 83 h 137"/>
                <a:gd name="T56" fmla="*/ 1 w 114"/>
                <a:gd name="T57" fmla="*/ 77 h 137"/>
                <a:gd name="T58" fmla="*/ 4 w 114"/>
                <a:gd name="T59" fmla="*/ 71 h 137"/>
                <a:gd name="T60" fmla="*/ 6 w 114"/>
                <a:gd name="T61" fmla="*/ 67 h 137"/>
                <a:gd name="T62" fmla="*/ 13 w 114"/>
                <a:gd name="T63" fmla="*/ 68 h 137"/>
                <a:gd name="T64" fmla="*/ 21 w 114"/>
                <a:gd name="T65" fmla="*/ 70 h 137"/>
                <a:gd name="T66" fmla="*/ 27 w 114"/>
                <a:gd name="T67" fmla="*/ 61 h 137"/>
                <a:gd name="T68" fmla="*/ 33 w 114"/>
                <a:gd name="T69" fmla="*/ 54 h 137"/>
                <a:gd name="T70" fmla="*/ 44 w 114"/>
                <a:gd name="T71" fmla="*/ 47 h 137"/>
                <a:gd name="T72" fmla="*/ 55 w 114"/>
                <a:gd name="T73" fmla="*/ 41 h 137"/>
                <a:gd name="T74" fmla="*/ 73 w 114"/>
                <a:gd name="T75" fmla="*/ 20 h 137"/>
                <a:gd name="T76" fmla="*/ 88 w 114"/>
                <a:gd name="T7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37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未知"/>
            <p:cNvSpPr/>
            <p:nvPr/>
          </p:nvSpPr>
          <p:spPr bwMode="auto">
            <a:xfrm>
              <a:off x="7053426" y="3775119"/>
              <a:ext cx="297373" cy="351228"/>
            </a:xfrm>
            <a:custGeom>
              <a:avLst/>
              <a:gdLst>
                <a:gd name="T0" fmla="*/ 3 w 127"/>
                <a:gd name="T1" fmla="*/ 0 h 150"/>
                <a:gd name="T2" fmla="*/ 17 w 127"/>
                <a:gd name="T3" fmla="*/ 4 h 150"/>
                <a:gd name="T4" fmla="*/ 33 w 127"/>
                <a:gd name="T5" fmla="*/ 9 h 150"/>
                <a:gd name="T6" fmla="*/ 37 w 127"/>
                <a:gd name="T7" fmla="*/ 17 h 150"/>
                <a:gd name="T8" fmla="*/ 43 w 127"/>
                <a:gd name="T9" fmla="*/ 26 h 150"/>
                <a:gd name="T10" fmla="*/ 50 w 127"/>
                <a:gd name="T11" fmla="*/ 32 h 150"/>
                <a:gd name="T12" fmla="*/ 57 w 127"/>
                <a:gd name="T13" fmla="*/ 37 h 150"/>
                <a:gd name="T14" fmla="*/ 65 w 127"/>
                <a:gd name="T15" fmla="*/ 43 h 150"/>
                <a:gd name="T16" fmla="*/ 74 w 127"/>
                <a:gd name="T17" fmla="*/ 47 h 150"/>
                <a:gd name="T18" fmla="*/ 81 w 127"/>
                <a:gd name="T19" fmla="*/ 53 h 150"/>
                <a:gd name="T20" fmla="*/ 88 w 127"/>
                <a:gd name="T21" fmla="*/ 60 h 150"/>
                <a:gd name="T22" fmla="*/ 100 w 127"/>
                <a:gd name="T23" fmla="*/ 80 h 150"/>
                <a:gd name="T24" fmla="*/ 108 w 127"/>
                <a:gd name="T25" fmla="*/ 103 h 150"/>
                <a:gd name="T26" fmla="*/ 115 w 127"/>
                <a:gd name="T27" fmla="*/ 107 h 150"/>
                <a:gd name="T28" fmla="*/ 124 w 127"/>
                <a:gd name="T29" fmla="*/ 112 h 150"/>
                <a:gd name="T30" fmla="*/ 125 w 127"/>
                <a:gd name="T31" fmla="*/ 120 h 150"/>
                <a:gd name="T32" fmla="*/ 127 w 127"/>
                <a:gd name="T33" fmla="*/ 130 h 150"/>
                <a:gd name="T34" fmla="*/ 125 w 127"/>
                <a:gd name="T35" fmla="*/ 142 h 150"/>
                <a:gd name="T36" fmla="*/ 124 w 127"/>
                <a:gd name="T37" fmla="*/ 150 h 150"/>
                <a:gd name="T38" fmla="*/ 114 w 127"/>
                <a:gd name="T39" fmla="*/ 150 h 150"/>
                <a:gd name="T40" fmla="*/ 105 w 127"/>
                <a:gd name="T41" fmla="*/ 150 h 150"/>
                <a:gd name="T42" fmla="*/ 97 w 127"/>
                <a:gd name="T43" fmla="*/ 139 h 150"/>
                <a:gd name="T44" fmla="*/ 87 w 127"/>
                <a:gd name="T45" fmla="*/ 127 h 150"/>
                <a:gd name="T46" fmla="*/ 78 w 127"/>
                <a:gd name="T47" fmla="*/ 117 h 150"/>
                <a:gd name="T48" fmla="*/ 70 w 127"/>
                <a:gd name="T49" fmla="*/ 106 h 150"/>
                <a:gd name="T50" fmla="*/ 63 w 127"/>
                <a:gd name="T51" fmla="*/ 93 h 150"/>
                <a:gd name="T52" fmla="*/ 58 w 127"/>
                <a:gd name="T53" fmla="*/ 80 h 150"/>
                <a:gd name="T54" fmla="*/ 54 w 127"/>
                <a:gd name="T55" fmla="*/ 66 h 150"/>
                <a:gd name="T56" fmla="*/ 47 w 127"/>
                <a:gd name="T57" fmla="*/ 53 h 150"/>
                <a:gd name="T58" fmla="*/ 43 w 127"/>
                <a:gd name="T59" fmla="*/ 46 h 150"/>
                <a:gd name="T60" fmla="*/ 37 w 127"/>
                <a:gd name="T61" fmla="*/ 40 h 150"/>
                <a:gd name="T62" fmla="*/ 30 w 127"/>
                <a:gd name="T63" fmla="*/ 36 h 150"/>
                <a:gd name="T64" fmla="*/ 24 w 127"/>
                <a:gd name="T65" fmla="*/ 30 h 150"/>
                <a:gd name="T66" fmla="*/ 17 w 127"/>
                <a:gd name="T67" fmla="*/ 26 h 150"/>
                <a:gd name="T68" fmla="*/ 10 w 127"/>
                <a:gd name="T69" fmla="*/ 20 h 150"/>
                <a:gd name="T70" fmla="*/ 4 w 127"/>
                <a:gd name="T71" fmla="*/ 14 h 150"/>
                <a:gd name="T72" fmla="*/ 0 w 127"/>
                <a:gd name="T73" fmla="*/ 7 h 150"/>
                <a:gd name="T74" fmla="*/ 1 w 127"/>
                <a:gd name="T75" fmla="*/ 3 h 150"/>
                <a:gd name="T76" fmla="*/ 3 w 127"/>
                <a:gd name="T7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7" h="150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未知"/>
            <p:cNvSpPr/>
            <p:nvPr/>
          </p:nvSpPr>
          <p:spPr bwMode="auto">
            <a:xfrm>
              <a:off x="7924472" y="3878146"/>
              <a:ext cx="14049" cy="14049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0 h 6"/>
                <a:gd name="T6" fmla="*/ 6 w 6"/>
                <a:gd name="T7" fmla="*/ 3 h 6"/>
                <a:gd name="T8" fmla="*/ 5 w 6"/>
                <a:gd name="T9" fmla="*/ 5 h 6"/>
                <a:gd name="T10" fmla="*/ 5 w 6"/>
                <a:gd name="T11" fmla="*/ 5 h 6"/>
                <a:gd name="T12" fmla="*/ 0 w 6"/>
                <a:gd name="T13" fmla="*/ 6 h 6"/>
                <a:gd name="T14" fmla="*/ 2 w 6"/>
                <a:gd name="T15" fmla="*/ 3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未知"/>
            <p:cNvSpPr/>
            <p:nvPr/>
          </p:nvSpPr>
          <p:spPr bwMode="auto">
            <a:xfrm>
              <a:off x="7912764" y="3901561"/>
              <a:ext cx="11708" cy="67904"/>
            </a:xfrm>
            <a:custGeom>
              <a:avLst/>
              <a:gdLst>
                <a:gd name="T0" fmla="*/ 0 w 5"/>
                <a:gd name="T1" fmla="*/ 0 h 29"/>
                <a:gd name="T2" fmla="*/ 3 w 5"/>
                <a:gd name="T3" fmla="*/ 0 h 29"/>
                <a:gd name="T4" fmla="*/ 4 w 5"/>
                <a:gd name="T5" fmla="*/ 0 h 29"/>
                <a:gd name="T6" fmla="*/ 5 w 5"/>
                <a:gd name="T7" fmla="*/ 15 h 29"/>
                <a:gd name="T8" fmla="*/ 5 w 5"/>
                <a:gd name="T9" fmla="*/ 29 h 29"/>
                <a:gd name="T10" fmla="*/ 4 w 5"/>
                <a:gd name="T11" fmla="*/ 29 h 29"/>
                <a:gd name="T12" fmla="*/ 3 w 5"/>
                <a:gd name="T13" fmla="*/ 29 h 29"/>
                <a:gd name="T14" fmla="*/ 0 w 5"/>
                <a:gd name="T15" fmla="*/ 15 h 29"/>
                <a:gd name="T16" fmla="*/ 0 w 5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9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未知"/>
            <p:cNvSpPr/>
            <p:nvPr/>
          </p:nvSpPr>
          <p:spPr bwMode="auto">
            <a:xfrm>
              <a:off x="7795688" y="3908586"/>
              <a:ext cx="49172" cy="35123"/>
            </a:xfrm>
            <a:custGeom>
              <a:avLst/>
              <a:gdLst>
                <a:gd name="T0" fmla="*/ 20 w 21"/>
                <a:gd name="T1" fmla="*/ 0 h 15"/>
                <a:gd name="T2" fmla="*/ 21 w 21"/>
                <a:gd name="T3" fmla="*/ 3 h 15"/>
                <a:gd name="T4" fmla="*/ 21 w 21"/>
                <a:gd name="T5" fmla="*/ 5 h 15"/>
                <a:gd name="T6" fmla="*/ 21 w 21"/>
                <a:gd name="T7" fmla="*/ 7 h 15"/>
                <a:gd name="T8" fmla="*/ 20 w 21"/>
                <a:gd name="T9" fmla="*/ 9 h 15"/>
                <a:gd name="T10" fmla="*/ 15 w 21"/>
                <a:gd name="T11" fmla="*/ 12 h 15"/>
                <a:gd name="T12" fmla="*/ 10 w 21"/>
                <a:gd name="T13" fmla="*/ 15 h 15"/>
                <a:gd name="T14" fmla="*/ 5 w 21"/>
                <a:gd name="T15" fmla="*/ 12 h 15"/>
                <a:gd name="T16" fmla="*/ 0 w 21"/>
                <a:gd name="T17" fmla="*/ 9 h 15"/>
                <a:gd name="T18" fmla="*/ 0 w 21"/>
                <a:gd name="T19" fmla="*/ 9 h 15"/>
                <a:gd name="T20" fmla="*/ 0 w 21"/>
                <a:gd name="T21" fmla="*/ 7 h 15"/>
                <a:gd name="T22" fmla="*/ 8 w 21"/>
                <a:gd name="T23" fmla="*/ 7 h 15"/>
                <a:gd name="T24" fmla="*/ 18 w 21"/>
                <a:gd name="T25" fmla="*/ 6 h 15"/>
                <a:gd name="T26" fmla="*/ 18 w 21"/>
                <a:gd name="T27" fmla="*/ 3 h 15"/>
                <a:gd name="T28" fmla="*/ 20 w 21"/>
                <a:gd name="T2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5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未知"/>
            <p:cNvSpPr/>
            <p:nvPr/>
          </p:nvSpPr>
          <p:spPr bwMode="auto">
            <a:xfrm>
              <a:off x="7725443" y="3922635"/>
              <a:ext cx="63221" cy="21074"/>
            </a:xfrm>
            <a:custGeom>
              <a:avLst/>
              <a:gdLst>
                <a:gd name="T0" fmla="*/ 15 w 27"/>
                <a:gd name="T1" fmla="*/ 0 h 9"/>
                <a:gd name="T2" fmla="*/ 21 w 27"/>
                <a:gd name="T3" fmla="*/ 1 h 9"/>
                <a:gd name="T4" fmla="*/ 27 w 27"/>
                <a:gd name="T5" fmla="*/ 1 h 9"/>
                <a:gd name="T6" fmla="*/ 27 w 27"/>
                <a:gd name="T7" fmla="*/ 3 h 9"/>
                <a:gd name="T8" fmla="*/ 27 w 27"/>
                <a:gd name="T9" fmla="*/ 3 h 9"/>
                <a:gd name="T10" fmla="*/ 18 w 27"/>
                <a:gd name="T11" fmla="*/ 4 h 9"/>
                <a:gd name="T12" fmla="*/ 11 w 27"/>
                <a:gd name="T13" fmla="*/ 7 h 9"/>
                <a:gd name="T14" fmla="*/ 8 w 27"/>
                <a:gd name="T15" fmla="*/ 9 h 9"/>
                <a:gd name="T16" fmla="*/ 5 w 27"/>
                <a:gd name="T17" fmla="*/ 9 h 9"/>
                <a:gd name="T18" fmla="*/ 3 w 27"/>
                <a:gd name="T19" fmla="*/ 7 h 9"/>
                <a:gd name="T20" fmla="*/ 0 w 27"/>
                <a:gd name="T21" fmla="*/ 6 h 9"/>
                <a:gd name="T22" fmla="*/ 0 w 27"/>
                <a:gd name="T23" fmla="*/ 4 h 9"/>
                <a:gd name="T24" fmla="*/ 1 w 27"/>
                <a:gd name="T25" fmla="*/ 1 h 9"/>
                <a:gd name="T26" fmla="*/ 8 w 27"/>
                <a:gd name="T27" fmla="*/ 1 h 9"/>
                <a:gd name="T28" fmla="*/ 15 w 27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9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/>
            <p:cNvSpPr/>
            <p:nvPr/>
          </p:nvSpPr>
          <p:spPr bwMode="auto">
            <a:xfrm>
              <a:off x="8013450" y="3960099"/>
              <a:ext cx="494061" cy="299715"/>
            </a:xfrm>
            <a:custGeom>
              <a:avLst/>
              <a:gdLst>
                <a:gd name="T0" fmla="*/ 71 w 211"/>
                <a:gd name="T1" fmla="*/ 97 h 128"/>
                <a:gd name="T2" fmla="*/ 77 w 211"/>
                <a:gd name="T3" fmla="*/ 91 h 128"/>
                <a:gd name="T4" fmla="*/ 82 w 211"/>
                <a:gd name="T5" fmla="*/ 85 h 128"/>
                <a:gd name="T6" fmla="*/ 69 w 211"/>
                <a:gd name="T7" fmla="*/ 70 h 128"/>
                <a:gd name="T8" fmla="*/ 57 w 211"/>
                <a:gd name="T9" fmla="*/ 55 h 128"/>
                <a:gd name="T10" fmla="*/ 44 w 211"/>
                <a:gd name="T11" fmla="*/ 55 h 128"/>
                <a:gd name="T12" fmla="*/ 34 w 211"/>
                <a:gd name="T13" fmla="*/ 58 h 128"/>
                <a:gd name="T14" fmla="*/ 31 w 211"/>
                <a:gd name="T15" fmla="*/ 48 h 128"/>
                <a:gd name="T16" fmla="*/ 28 w 211"/>
                <a:gd name="T17" fmla="*/ 40 h 128"/>
                <a:gd name="T18" fmla="*/ 18 w 211"/>
                <a:gd name="T19" fmla="*/ 37 h 128"/>
                <a:gd name="T20" fmla="*/ 10 w 211"/>
                <a:gd name="T21" fmla="*/ 35 h 128"/>
                <a:gd name="T22" fmla="*/ 11 w 211"/>
                <a:gd name="T23" fmla="*/ 33 h 128"/>
                <a:gd name="T24" fmla="*/ 20 w 211"/>
                <a:gd name="T25" fmla="*/ 30 h 128"/>
                <a:gd name="T26" fmla="*/ 25 w 211"/>
                <a:gd name="T27" fmla="*/ 25 h 128"/>
                <a:gd name="T28" fmla="*/ 17 w 211"/>
                <a:gd name="T29" fmla="*/ 24 h 128"/>
                <a:gd name="T30" fmla="*/ 7 w 211"/>
                <a:gd name="T31" fmla="*/ 20 h 128"/>
                <a:gd name="T32" fmla="*/ 1 w 211"/>
                <a:gd name="T33" fmla="*/ 14 h 128"/>
                <a:gd name="T34" fmla="*/ 8 w 211"/>
                <a:gd name="T35" fmla="*/ 5 h 128"/>
                <a:gd name="T36" fmla="*/ 21 w 211"/>
                <a:gd name="T37" fmla="*/ 3 h 128"/>
                <a:gd name="T38" fmla="*/ 31 w 211"/>
                <a:gd name="T39" fmla="*/ 10 h 128"/>
                <a:gd name="T40" fmla="*/ 32 w 211"/>
                <a:gd name="T41" fmla="*/ 20 h 128"/>
                <a:gd name="T42" fmla="*/ 30 w 211"/>
                <a:gd name="T43" fmla="*/ 27 h 128"/>
                <a:gd name="T44" fmla="*/ 32 w 211"/>
                <a:gd name="T45" fmla="*/ 34 h 128"/>
                <a:gd name="T46" fmla="*/ 42 w 211"/>
                <a:gd name="T47" fmla="*/ 37 h 128"/>
                <a:gd name="T48" fmla="*/ 54 w 211"/>
                <a:gd name="T49" fmla="*/ 33 h 128"/>
                <a:gd name="T50" fmla="*/ 62 w 211"/>
                <a:gd name="T51" fmla="*/ 25 h 128"/>
                <a:gd name="T52" fmla="*/ 71 w 211"/>
                <a:gd name="T53" fmla="*/ 18 h 128"/>
                <a:gd name="T54" fmla="*/ 94 w 211"/>
                <a:gd name="T55" fmla="*/ 23 h 128"/>
                <a:gd name="T56" fmla="*/ 132 w 211"/>
                <a:gd name="T57" fmla="*/ 40 h 128"/>
                <a:gd name="T58" fmla="*/ 154 w 211"/>
                <a:gd name="T59" fmla="*/ 54 h 128"/>
                <a:gd name="T60" fmla="*/ 165 w 211"/>
                <a:gd name="T61" fmla="*/ 68 h 128"/>
                <a:gd name="T62" fmla="*/ 178 w 211"/>
                <a:gd name="T63" fmla="*/ 94 h 128"/>
                <a:gd name="T64" fmla="*/ 199 w 211"/>
                <a:gd name="T65" fmla="*/ 118 h 128"/>
                <a:gd name="T66" fmla="*/ 209 w 211"/>
                <a:gd name="T67" fmla="*/ 128 h 128"/>
                <a:gd name="T68" fmla="*/ 195 w 211"/>
                <a:gd name="T69" fmla="*/ 127 h 128"/>
                <a:gd name="T70" fmla="*/ 167 w 211"/>
                <a:gd name="T71" fmla="*/ 110 h 128"/>
                <a:gd name="T72" fmla="*/ 144 w 211"/>
                <a:gd name="T73" fmla="*/ 92 h 128"/>
                <a:gd name="T74" fmla="*/ 135 w 211"/>
                <a:gd name="T75" fmla="*/ 97 h 128"/>
                <a:gd name="T76" fmla="*/ 129 w 211"/>
                <a:gd name="T77" fmla="*/ 108 h 128"/>
                <a:gd name="T78" fmla="*/ 111 w 211"/>
                <a:gd name="T79" fmla="*/ 111 h 128"/>
                <a:gd name="T80" fmla="*/ 92 w 211"/>
                <a:gd name="T81" fmla="*/ 104 h 128"/>
                <a:gd name="T82" fmla="*/ 79 w 211"/>
                <a:gd name="T83" fmla="*/ 10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1" h="128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未知"/>
            <p:cNvSpPr/>
            <p:nvPr/>
          </p:nvSpPr>
          <p:spPr bwMode="auto">
            <a:xfrm>
              <a:off x="3241427" y="3969465"/>
              <a:ext cx="32781" cy="23415"/>
            </a:xfrm>
            <a:custGeom>
              <a:avLst/>
              <a:gdLst>
                <a:gd name="T0" fmla="*/ 4 w 14"/>
                <a:gd name="T1" fmla="*/ 0 h 10"/>
                <a:gd name="T2" fmla="*/ 9 w 14"/>
                <a:gd name="T3" fmla="*/ 0 h 10"/>
                <a:gd name="T4" fmla="*/ 14 w 14"/>
                <a:gd name="T5" fmla="*/ 0 h 10"/>
                <a:gd name="T6" fmla="*/ 14 w 14"/>
                <a:gd name="T7" fmla="*/ 3 h 10"/>
                <a:gd name="T8" fmla="*/ 14 w 14"/>
                <a:gd name="T9" fmla="*/ 6 h 10"/>
                <a:gd name="T10" fmla="*/ 13 w 14"/>
                <a:gd name="T11" fmla="*/ 9 h 10"/>
                <a:gd name="T12" fmla="*/ 12 w 14"/>
                <a:gd name="T13" fmla="*/ 10 h 10"/>
                <a:gd name="T14" fmla="*/ 10 w 14"/>
                <a:gd name="T15" fmla="*/ 10 h 10"/>
                <a:gd name="T16" fmla="*/ 10 w 14"/>
                <a:gd name="T17" fmla="*/ 10 h 10"/>
                <a:gd name="T18" fmla="*/ 4 w 14"/>
                <a:gd name="T19" fmla="*/ 9 h 10"/>
                <a:gd name="T20" fmla="*/ 0 w 14"/>
                <a:gd name="T21" fmla="*/ 6 h 10"/>
                <a:gd name="T22" fmla="*/ 2 w 14"/>
                <a:gd name="T23" fmla="*/ 3 h 10"/>
                <a:gd name="T24" fmla="*/ 4 w 14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未知"/>
            <p:cNvSpPr/>
            <p:nvPr/>
          </p:nvSpPr>
          <p:spPr bwMode="auto">
            <a:xfrm>
              <a:off x="7685637" y="3971807"/>
              <a:ext cx="112393" cy="128784"/>
            </a:xfrm>
            <a:custGeom>
              <a:avLst/>
              <a:gdLst>
                <a:gd name="T0" fmla="*/ 48 w 48"/>
                <a:gd name="T1" fmla="*/ 12 h 55"/>
                <a:gd name="T2" fmla="*/ 42 w 48"/>
                <a:gd name="T3" fmla="*/ 12 h 55"/>
                <a:gd name="T4" fmla="*/ 35 w 48"/>
                <a:gd name="T5" fmla="*/ 13 h 55"/>
                <a:gd name="T6" fmla="*/ 35 w 48"/>
                <a:gd name="T7" fmla="*/ 22 h 55"/>
                <a:gd name="T8" fmla="*/ 37 w 48"/>
                <a:gd name="T9" fmla="*/ 30 h 55"/>
                <a:gd name="T10" fmla="*/ 40 w 48"/>
                <a:gd name="T11" fmla="*/ 40 h 55"/>
                <a:gd name="T12" fmla="*/ 42 w 48"/>
                <a:gd name="T13" fmla="*/ 50 h 55"/>
                <a:gd name="T14" fmla="*/ 40 w 48"/>
                <a:gd name="T15" fmla="*/ 50 h 55"/>
                <a:gd name="T16" fmla="*/ 37 w 48"/>
                <a:gd name="T17" fmla="*/ 49 h 55"/>
                <a:gd name="T18" fmla="*/ 28 w 48"/>
                <a:gd name="T19" fmla="*/ 38 h 55"/>
                <a:gd name="T20" fmla="*/ 20 w 48"/>
                <a:gd name="T21" fmla="*/ 26 h 55"/>
                <a:gd name="T22" fmla="*/ 17 w 48"/>
                <a:gd name="T23" fmla="*/ 28 h 55"/>
                <a:gd name="T24" fmla="*/ 15 w 48"/>
                <a:gd name="T25" fmla="*/ 29 h 55"/>
                <a:gd name="T26" fmla="*/ 14 w 48"/>
                <a:gd name="T27" fmla="*/ 42 h 55"/>
                <a:gd name="T28" fmla="*/ 17 w 48"/>
                <a:gd name="T29" fmla="*/ 55 h 55"/>
                <a:gd name="T30" fmla="*/ 14 w 48"/>
                <a:gd name="T31" fmla="*/ 53 h 55"/>
                <a:gd name="T32" fmla="*/ 11 w 48"/>
                <a:gd name="T33" fmla="*/ 52 h 55"/>
                <a:gd name="T34" fmla="*/ 8 w 48"/>
                <a:gd name="T35" fmla="*/ 52 h 55"/>
                <a:gd name="T36" fmla="*/ 7 w 48"/>
                <a:gd name="T37" fmla="*/ 49 h 55"/>
                <a:gd name="T38" fmla="*/ 4 w 48"/>
                <a:gd name="T39" fmla="*/ 36 h 55"/>
                <a:gd name="T40" fmla="*/ 0 w 48"/>
                <a:gd name="T41" fmla="*/ 23 h 55"/>
                <a:gd name="T42" fmla="*/ 5 w 48"/>
                <a:gd name="T43" fmla="*/ 12 h 55"/>
                <a:gd name="T44" fmla="*/ 11 w 48"/>
                <a:gd name="T45" fmla="*/ 0 h 55"/>
                <a:gd name="T46" fmla="*/ 17 w 48"/>
                <a:gd name="T47" fmla="*/ 5 h 55"/>
                <a:gd name="T48" fmla="*/ 24 w 48"/>
                <a:gd name="T49" fmla="*/ 9 h 55"/>
                <a:gd name="T50" fmla="*/ 30 w 48"/>
                <a:gd name="T51" fmla="*/ 6 h 55"/>
                <a:gd name="T52" fmla="*/ 35 w 48"/>
                <a:gd name="T53" fmla="*/ 3 h 55"/>
                <a:gd name="T54" fmla="*/ 41 w 48"/>
                <a:gd name="T55" fmla="*/ 3 h 55"/>
                <a:gd name="T56" fmla="*/ 48 w 48"/>
                <a:gd name="T57" fmla="*/ 3 h 55"/>
                <a:gd name="T58" fmla="*/ 48 w 48"/>
                <a:gd name="T59" fmla="*/ 8 h 55"/>
                <a:gd name="T60" fmla="*/ 48 w 48"/>
                <a:gd name="T6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5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未知"/>
            <p:cNvSpPr/>
            <p:nvPr/>
          </p:nvSpPr>
          <p:spPr bwMode="auto">
            <a:xfrm>
              <a:off x="7336750" y="4131030"/>
              <a:ext cx="234152" cy="74929"/>
            </a:xfrm>
            <a:custGeom>
              <a:avLst/>
              <a:gdLst>
                <a:gd name="T0" fmla="*/ 0 w 100"/>
                <a:gd name="T1" fmla="*/ 0 h 32"/>
                <a:gd name="T2" fmla="*/ 12 w 100"/>
                <a:gd name="T3" fmla="*/ 0 h 32"/>
                <a:gd name="T4" fmla="*/ 23 w 100"/>
                <a:gd name="T5" fmla="*/ 0 h 32"/>
                <a:gd name="T6" fmla="*/ 32 w 100"/>
                <a:gd name="T7" fmla="*/ 5 h 32"/>
                <a:gd name="T8" fmla="*/ 40 w 100"/>
                <a:gd name="T9" fmla="*/ 12 h 32"/>
                <a:gd name="T10" fmla="*/ 54 w 100"/>
                <a:gd name="T11" fmla="*/ 10 h 32"/>
                <a:gd name="T12" fmla="*/ 69 w 100"/>
                <a:gd name="T13" fmla="*/ 8 h 32"/>
                <a:gd name="T14" fmla="*/ 84 w 100"/>
                <a:gd name="T15" fmla="*/ 18 h 32"/>
                <a:gd name="T16" fmla="*/ 100 w 100"/>
                <a:gd name="T17" fmla="*/ 29 h 32"/>
                <a:gd name="T18" fmla="*/ 100 w 100"/>
                <a:gd name="T19" fmla="*/ 31 h 32"/>
                <a:gd name="T20" fmla="*/ 99 w 100"/>
                <a:gd name="T21" fmla="*/ 32 h 32"/>
                <a:gd name="T22" fmla="*/ 77 w 100"/>
                <a:gd name="T23" fmla="*/ 29 h 32"/>
                <a:gd name="T24" fmla="*/ 56 w 100"/>
                <a:gd name="T25" fmla="*/ 27 h 32"/>
                <a:gd name="T26" fmla="*/ 33 w 100"/>
                <a:gd name="T27" fmla="*/ 24 h 32"/>
                <a:gd name="T28" fmla="*/ 12 w 100"/>
                <a:gd name="T29" fmla="*/ 21 h 32"/>
                <a:gd name="T30" fmla="*/ 7 w 100"/>
                <a:gd name="T31" fmla="*/ 15 h 32"/>
                <a:gd name="T32" fmla="*/ 3 w 100"/>
                <a:gd name="T33" fmla="*/ 11 h 32"/>
                <a:gd name="T34" fmla="*/ 0 w 100"/>
                <a:gd name="T35" fmla="*/ 5 h 32"/>
                <a:gd name="T36" fmla="*/ 0 w 100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32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未知"/>
            <p:cNvSpPr/>
            <p:nvPr/>
          </p:nvSpPr>
          <p:spPr bwMode="auto">
            <a:xfrm>
              <a:off x="7435094" y="4276205"/>
              <a:ext cx="1044319" cy="833582"/>
            </a:xfrm>
            <a:custGeom>
              <a:avLst/>
              <a:gdLst>
                <a:gd name="T0" fmla="*/ 145 w 446"/>
                <a:gd name="T1" fmla="*/ 70 h 356"/>
                <a:gd name="T2" fmla="*/ 158 w 446"/>
                <a:gd name="T3" fmla="*/ 57 h 356"/>
                <a:gd name="T4" fmla="*/ 161 w 446"/>
                <a:gd name="T5" fmla="*/ 45 h 356"/>
                <a:gd name="T6" fmla="*/ 199 w 446"/>
                <a:gd name="T7" fmla="*/ 46 h 356"/>
                <a:gd name="T8" fmla="*/ 217 w 446"/>
                <a:gd name="T9" fmla="*/ 53 h 356"/>
                <a:gd name="T10" fmla="*/ 219 w 446"/>
                <a:gd name="T11" fmla="*/ 33 h 356"/>
                <a:gd name="T12" fmla="*/ 237 w 446"/>
                <a:gd name="T13" fmla="*/ 15 h 356"/>
                <a:gd name="T14" fmla="*/ 249 w 446"/>
                <a:gd name="T15" fmla="*/ 16 h 356"/>
                <a:gd name="T16" fmla="*/ 252 w 446"/>
                <a:gd name="T17" fmla="*/ 2 h 356"/>
                <a:gd name="T18" fmla="*/ 285 w 446"/>
                <a:gd name="T19" fmla="*/ 15 h 356"/>
                <a:gd name="T20" fmla="*/ 299 w 446"/>
                <a:gd name="T21" fmla="*/ 23 h 356"/>
                <a:gd name="T22" fmla="*/ 289 w 446"/>
                <a:gd name="T23" fmla="*/ 35 h 356"/>
                <a:gd name="T24" fmla="*/ 326 w 446"/>
                <a:gd name="T25" fmla="*/ 20 h 356"/>
                <a:gd name="T26" fmla="*/ 368 w 446"/>
                <a:gd name="T27" fmla="*/ 9 h 356"/>
                <a:gd name="T28" fmla="*/ 376 w 446"/>
                <a:gd name="T29" fmla="*/ 40 h 356"/>
                <a:gd name="T30" fmla="*/ 386 w 446"/>
                <a:gd name="T31" fmla="*/ 59 h 356"/>
                <a:gd name="T32" fmla="*/ 389 w 446"/>
                <a:gd name="T33" fmla="*/ 89 h 356"/>
                <a:gd name="T34" fmla="*/ 404 w 446"/>
                <a:gd name="T35" fmla="*/ 109 h 356"/>
                <a:gd name="T36" fmla="*/ 419 w 446"/>
                <a:gd name="T37" fmla="*/ 137 h 356"/>
                <a:gd name="T38" fmla="*/ 435 w 446"/>
                <a:gd name="T39" fmla="*/ 162 h 356"/>
                <a:gd name="T40" fmla="*/ 446 w 446"/>
                <a:gd name="T41" fmla="*/ 189 h 356"/>
                <a:gd name="T42" fmla="*/ 444 w 446"/>
                <a:gd name="T43" fmla="*/ 216 h 356"/>
                <a:gd name="T44" fmla="*/ 419 w 446"/>
                <a:gd name="T45" fmla="*/ 259 h 356"/>
                <a:gd name="T46" fmla="*/ 379 w 446"/>
                <a:gd name="T47" fmla="*/ 299 h 356"/>
                <a:gd name="T48" fmla="*/ 346 w 446"/>
                <a:gd name="T49" fmla="*/ 340 h 356"/>
                <a:gd name="T50" fmla="*/ 309 w 446"/>
                <a:gd name="T51" fmla="*/ 353 h 356"/>
                <a:gd name="T52" fmla="*/ 295 w 446"/>
                <a:gd name="T53" fmla="*/ 346 h 356"/>
                <a:gd name="T54" fmla="*/ 261 w 446"/>
                <a:gd name="T55" fmla="*/ 349 h 356"/>
                <a:gd name="T56" fmla="*/ 242 w 446"/>
                <a:gd name="T57" fmla="*/ 336 h 356"/>
                <a:gd name="T58" fmla="*/ 247 w 446"/>
                <a:gd name="T59" fmla="*/ 317 h 356"/>
                <a:gd name="T60" fmla="*/ 241 w 446"/>
                <a:gd name="T61" fmla="*/ 310 h 356"/>
                <a:gd name="T62" fmla="*/ 234 w 446"/>
                <a:gd name="T63" fmla="*/ 304 h 356"/>
                <a:gd name="T64" fmla="*/ 227 w 446"/>
                <a:gd name="T65" fmla="*/ 307 h 356"/>
                <a:gd name="T66" fmla="*/ 238 w 446"/>
                <a:gd name="T67" fmla="*/ 302 h 356"/>
                <a:gd name="T68" fmla="*/ 247 w 446"/>
                <a:gd name="T69" fmla="*/ 293 h 356"/>
                <a:gd name="T70" fmla="*/ 229 w 446"/>
                <a:gd name="T71" fmla="*/ 293 h 356"/>
                <a:gd name="T72" fmla="*/ 212 w 446"/>
                <a:gd name="T73" fmla="*/ 282 h 356"/>
                <a:gd name="T74" fmla="*/ 195 w 446"/>
                <a:gd name="T75" fmla="*/ 266 h 356"/>
                <a:gd name="T76" fmla="*/ 171 w 446"/>
                <a:gd name="T77" fmla="*/ 264 h 356"/>
                <a:gd name="T78" fmla="*/ 114 w 446"/>
                <a:gd name="T79" fmla="*/ 282 h 356"/>
                <a:gd name="T80" fmla="*/ 54 w 446"/>
                <a:gd name="T81" fmla="*/ 293 h 356"/>
                <a:gd name="T82" fmla="*/ 27 w 446"/>
                <a:gd name="T83" fmla="*/ 307 h 356"/>
                <a:gd name="T84" fmla="*/ 5 w 446"/>
                <a:gd name="T85" fmla="*/ 303 h 356"/>
                <a:gd name="T86" fmla="*/ 5 w 446"/>
                <a:gd name="T87" fmla="*/ 287 h 356"/>
                <a:gd name="T88" fmla="*/ 15 w 446"/>
                <a:gd name="T89" fmla="*/ 263 h 356"/>
                <a:gd name="T90" fmla="*/ 15 w 446"/>
                <a:gd name="T91" fmla="*/ 199 h 356"/>
                <a:gd name="T92" fmla="*/ 18 w 446"/>
                <a:gd name="T93" fmla="*/ 157 h 356"/>
                <a:gd name="T94" fmla="*/ 30 w 446"/>
                <a:gd name="T95" fmla="*/ 140 h 356"/>
                <a:gd name="T96" fmla="*/ 41 w 446"/>
                <a:gd name="T97" fmla="*/ 135 h 356"/>
                <a:gd name="T98" fmla="*/ 84 w 446"/>
                <a:gd name="T99" fmla="*/ 116 h 356"/>
                <a:gd name="T100" fmla="*/ 114 w 446"/>
                <a:gd name="T101" fmla="*/ 100 h 356"/>
                <a:gd name="T102" fmla="*/ 138 w 446"/>
                <a:gd name="T103" fmla="*/ 7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6" h="35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未知"/>
            <p:cNvSpPr/>
            <p:nvPr/>
          </p:nvSpPr>
          <p:spPr bwMode="auto">
            <a:xfrm>
              <a:off x="5676610" y="4290254"/>
              <a:ext cx="206054" cy="428499"/>
            </a:xfrm>
            <a:custGeom>
              <a:avLst/>
              <a:gdLst>
                <a:gd name="T0" fmla="*/ 72 w 88"/>
                <a:gd name="T1" fmla="*/ 0 h 183"/>
                <a:gd name="T2" fmla="*/ 77 w 88"/>
                <a:gd name="T3" fmla="*/ 10 h 183"/>
                <a:gd name="T4" fmla="*/ 82 w 88"/>
                <a:gd name="T5" fmla="*/ 23 h 183"/>
                <a:gd name="T6" fmla="*/ 85 w 88"/>
                <a:gd name="T7" fmla="*/ 36 h 183"/>
                <a:gd name="T8" fmla="*/ 88 w 88"/>
                <a:gd name="T9" fmla="*/ 49 h 183"/>
                <a:gd name="T10" fmla="*/ 79 w 88"/>
                <a:gd name="T11" fmla="*/ 61 h 183"/>
                <a:gd name="T12" fmla="*/ 72 w 88"/>
                <a:gd name="T13" fmla="*/ 73 h 183"/>
                <a:gd name="T14" fmla="*/ 71 w 88"/>
                <a:gd name="T15" fmla="*/ 87 h 183"/>
                <a:gd name="T16" fmla="*/ 69 w 88"/>
                <a:gd name="T17" fmla="*/ 101 h 183"/>
                <a:gd name="T18" fmla="*/ 60 w 88"/>
                <a:gd name="T19" fmla="*/ 119 h 183"/>
                <a:gd name="T20" fmla="*/ 50 w 88"/>
                <a:gd name="T21" fmla="*/ 134 h 183"/>
                <a:gd name="T22" fmla="*/ 44 w 88"/>
                <a:gd name="T23" fmla="*/ 154 h 183"/>
                <a:gd name="T24" fmla="*/ 38 w 88"/>
                <a:gd name="T25" fmla="*/ 173 h 183"/>
                <a:gd name="T26" fmla="*/ 35 w 88"/>
                <a:gd name="T27" fmla="*/ 176 h 183"/>
                <a:gd name="T28" fmla="*/ 34 w 88"/>
                <a:gd name="T29" fmla="*/ 179 h 183"/>
                <a:gd name="T30" fmla="*/ 31 w 88"/>
                <a:gd name="T31" fmla="*/ 181 h 183"/>
                <a:gd name="T32" fmla="*/ 27 w 88"/>
                <a:gd name="T33" fmla="*/ 181 h 183"/>
                <a:gd name="T34" fmla="*/ 22 w 88"/>
                <a:gd name="T35" fmla="*/ 183 h 183"/>
                <a:gd name="T36" fmla="*/ 18 w 88"/>
                <a:gd name="T37" fmla="*/ 181 h 183"/>
                <a:gd name="T38" fmla="*/ 14 w 88"/>
                <a:gd name="T39" fmla="*/ 180 h 183"/>
                <a:gd name="T40" fmla="*/ 7 w 88"/>
                <a:gd name="T41" fmla="*/ 176 h 183"/>
                <a:gd name="T42" fmla="*/ 7 w 88"/>
                <a:gd name="T43" fmla="*/ 161 h 183"/>
                <a:gd name="T44" fmla="*/ 4 w 88"/>
                <a:gd name="T45" fmla="*/ 151 h 183"/>
                <a:gd name="T46" fmla="*/ 1 w 88"/>
                <a:gd name="T47" fmla="*/ 140 h 183"/>
                <a:gd name="T48" fmla="*/ 0 w 88"/>
                <a:gd name="T49" fmla="*/ 126 h 183"/>
                <a:gd name="T50" fmla="*/ 4 w 88"/>
                <a:gd name="T51" fmla="*/ 123 h 183"/>
                <a:gd name="T52" fmla="*/ 7 w 88"/>
                <a:gd name="T53" fmla="*/ 120 h 183"/>
                <a:gd name="T54" fmla="*/ 10 w 88"/>
                <a:gd name="T55" fmla="*/ 116 h 183"/>
                <a:gd name="T56" fmla="*/ 11 w 88"/>
                <a:gd name="T57" fmla="*/ 113 h 183"/>
                <a:gd name="T58" fmla="*/ 14 w 88"/>
                <a:gd name="T59" fmla="*/ 104 h 183"/>
                <a:gd name="T60" fmla="*/ 15 w 88"/>
                <a:gd name="T61" fmla="*/ 94 h 183"/>
                <a:gd name="T62" fmla="*/ 15 w 88"/>
                <a:gd name="T63" fmla="*/ 86 h 183"/>
                <a:gd name="T64" fmla="*/ 15 w 88"/>
                <a:gd name="T65" fmla="*/ 76 h 183"/>
                <a:gd name="T66" fmla="*/ 18 w 88"/>
                <a:gd name="T67" fmla="*/ 67 h 183"/>
                <a:gd name="T68" fmla="*/ 22 w 88"/>
                <a:gd name="T69" fmla="*/ 59 h 183"/>
                <a:gd name="T70" fmla="*/ 32 w 88"/>
                <a:gd name="T71" fmla="*/ 56 h 183"/>
                <a:gd name="T72" fmla="*/ 42 w 88"/>
                <a:gd name="T73" fmla="*/ 51 h 183"/>
                <a:gd name="T74" fmla="*/ 51 w 88"/>
                <a:gd name="T75" fmla="*/ 46 h 183"/>
                <a:gd name="T76" fmla="*/ 58 w 88"/>
                <a:gd name="T77" fmla="*/ 39 h 183"/>
                <a:gd name="T78" fmla="*/ 65 w 88"/>
                <a:gd name="T79" fmla="*/ 31 h 183"/>
                <a:gd name="T80" fmla="*/ 69 w 88"/>
                <a:gd name="T81" fmla="*/ 23 h 183"/>
                <a:gd name="T82" fmla="*/ 72 w 88"/>
                <a:gd name="T83" fmla="*/ 11 h 183"/>
                <a:gd name="T84" fmla="*/ 72 w 88"/>
                <a:gd name="T8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8" h="183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未知"/>
            <p:cNvSpPr/>
            <p:nvPr/>
          </p:nvSpPr>
          <p:spPr bwMode="auto">
            <a:xfrm>
              <a:off x="8493462" y="4971637"/>
              <a:ext cx="451914" cy="358253"/>
            </a:xfrm>
            <a:custGeom>
              <a:avLst/>
              <a:gdLst>
                <a:gd name="T0" fmla="*/ 156 w 193"/>
                <a:gd name="T1" fmla="*/ 0 h 153"/>
                <a:gd name="T2" fmla="*/ 164 w 193"/>
                <a:gd name="T3" fmla="*/ 5 h 153"/>
                <a:gd name="T4" fmla="*/ 170 w 193"/>
                <a:gd name="T5" fmla="*/ 10 h 153"/>
                <a:gd name="T6" fmla="*/ 169 w 193"/>
                <a:gd name="T7" fmla="*/ 27 h 153"/>
                <a:gd name="T8" fmla="*/ 170 w 193"/>
                <a:gd name="T9" fmla="*/ 42 h 153"/>
                <a:gd name="T10" fmla="*/ 171 w 193"/>
                <a:gd name="T11" fmla="*/ 45 h 153"/>
                <a:gd name="T12" fmla="*/ 173 w 193"/>
                <a:gd name="T13" fmla="*/ 46 h 153"/>
                <a:gd name="T14" fmla="*/ 183 w 193"/>
                <a:gd name="T15" fmla="*/ 45 h 153"/>
                <a:gd name="T16" fmla="*/ 193 w 193"/>
                <a:gd name="T17" fmla="*/ 42 h 153"/>
                <a:gd name="T18" fmla="*/ 193 w 193"/>
                <a:gd name="T19" fmla="*/ 46 h 153"/>
                <a:gd name="T20" fmla="*/ 191 w 193"/>
                <a:gd name="T21" fmla="*/ 50 h 153"/>
                <a:gd name="T22" fmla="*/ 180 w 193"/>
                <a:gd name="T23" fmla="*/ 60 h 153"/>
                <a:gd name="T24" fmla="*/ 164 w 193"/>
                <a:gd name="T25" fmla="*/ 72 h 153"/>
                <a:gd name="T26" fmla="*/ 150 w 193"/>
                <a:gd name="T27" fmla="*/ 82 h 153"/>
                <a:gd name="T28" fmla="*/ 137 w 193"/>
                <a:gd name="T29" fmla="*/ 89 h 153"/>
                <a:gd name="T30" fmla="*/ 127 w 193"/>
                <a:gd name="T31" fmla="*/ 90 h 153"/>
                <a:gd name="T32" fmla="*/ 117 w 193"/>
                <a:gd name="T33" fmla="*/ 92 h 153"/>
                <a:gd name="T34" fmla="*/ 116 w 193"/>
                <a:gd name="T35" fmla="*/ 97 h 153"/>
                <a:gd name="T36" fmla="*/ 113 w 193"/>
                <a:gd name="T37" fmla="*/ 102 h 153"/>
                <a:gd name="T38" fmla="*/ 104 w 193"/>
                <a:gd name="T39" fmla="*/ 103 h 153"/>
                <a:gd name="T40" fmla="*/ 96 w 193"/>
                <a:gd name="T41" fmla="*/ 103 h 153"/>
                <a:gd name="T42" fmla="*/ 77 w 193"/>
                <a:gd name="T43" fmla="*/ 119 h 153"/>
                <a:gd name="T44" fmla="*/ 57 w 193"/>
                <a:gd name="T45" fmla="*/ 135 h 153"/>
                <a:gd name="T46" fmla="*/ 47 w 193"/>
                <a:gd name="T47" fmla="*/ 142 h 153"/>
                <a:gd name="T48" fmla="*/ 36 w 193"/>
                <a:gd name="T49" fmla="*/ 147 h 153"/>
                <a:gd name="T50" fmla="*/ 23 w 193"/>
                <a:gd name="T51" fmla="*/ 152 h 153"/>
                <a:gd name="T52" fmla="*/ 10 w 193"/>
                <a:gd name="T53" fmla="*/ 153 h 153"/>
                <a:gd name="T54" fmla="*/ 7 w 193"/>
                <a:gd name="T55" fmla="*/ 152 h 153"/>
                <a:gd name="T56" fmla="*/ 4 w 193"/>
                <a:gd name="T57" fmla="*/ 150 h 153"/>
                <a:gd name="T58" fmla="*/ 2 w 193"/>
                <a:gd name="T59" fmla="*/ 149 h 153"/>
                <a:gd name="T60" fmla="*/ 0 w 193"/>
                <a:gd name="T61" fmla="*/ 144 h 153"/>
                <a:gd name="T62" fmla="*/ 27 w 193"/>
                <a:gd name="T63" fmla="*/ 129 h 153"/>
                <a:gd name="T64" fmla="*/ 57 w 193"/>
                <a:gd name="T65" fmla="*/ 112 h 153"/>
                <a:gd name="T66" fmla="*/ 84 w 193"/>
                <a:gd name="T67" fmla="*/ 95 h 153"/>
                <a:gd name="T68" fmla="*/ 111 w 193"/>
                <a:gd name="T69" fmla="*/ 77 h 153"/>
                <a:gd name="T70" fmla="*/ 113 w 193"/>
                <a:gd name="T71" fmla="*/ 82 h 153"/>
                <a:gd name="T72" fmla="*/ 116 w 193"/>
                <a:gd name="T73" fmla="*/ 85 h 153"/>
                <a:gd name="T74" fmla="*/ 119 w 193"/>
                <a:gd name="T75" fmla="*/ 86 h 153"/>
                <a:gd name="T76" fmla="*/ 124 w 193"/>
                <a:gd name="T77" fmla="*/ 86 h 153"/>
                <a:gd name="T78" fmla="*/ 131 w 193"/>
                <a:gd name="T79" fmla="*/ 80 h 153"/>
                <a:gd name="T80" fmla="*/ 139 w 193"/>
                <a:gd name="T81" fmla="*/ 76 h 153"/>
                <a:gd name="T82" fmla="*/ 136 w 193"/>
                <a:gd name="T83" fmla="*/ 72 h 153"/>
                <a:gd name="T84" fmla="*/ 133 w 193"/>
                <a:gd name="T85" fmla="*/ 70 h 153"/>
                <a:gd name="T86" fmla="*/ 133 w 193"/>
                <a:gd name="T87" fmla="*/ 67 h 153"/>
                <a:gd name="T88" fmla="*/ 133 w 193"/>
                <a:gd name="T89" fmla="*/ 63 h 153"/>
                <a:gd name="T90" fmla="*/ 137 w 193"/>
                <a:gd name="T91" fmla="*/ 60 h 153"/>
                <a:gd name="T92" fmla="*/ 141 w 193"/>
                <a:gd name="T93" fmla="*/ 59 h 153"/>
                <a:gd name="T94" fmla="*/ 144 w 193"/>
                <a:gd name="T95" fmla="*/ 56 h 153"/>
                <a:gd name="T96" fmla="*/ 147 w 193"/>
                <a:gd name="T97" fmla="*/ 53 h 153"/>
                <a:gd name="T98" fmla="*/ 151 w 193"/>
                <a:gd name="T99" fmla="*/ 46 h 153"/>
                <a:gd name="T100" fmla="*/ 157 w 193"/>
                <a:gd name="T101" fmla="*/ 40 h 153"/>
                <a:gd name="T102" fmla="*/ 156 w 193"/>
                <a:gd name="T103" fmla="*/ 20 h 153"/>
                <a:gd name="T104" fmla="*/ 156 w 193"/>
                <a:gd name="T10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5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未知"/>
            <p:cNvSpPr/>
            <p:nvPr/>
          </p:nvSpPr>
          <p:spPr bwMode="auto">
            <a:xfrm>
              <a:off x="7947887" y="5011443"/>
              <a:ext cx="37464" cy="18732"/>
            </a:xfrm>
            <a:custGeom>
              <a:avLst/>
              <a:gdLst>
                <a:gd name="T0" fmla="*/ 5 w 16"/>
                <a:gd name="T1" fmla="*/ 0 h 8"/>
                <a:gd name="T2" fmla="*/ 10 w 16"/>
                <a:gd name="T3" fmla="*/ 2 h 8"/>
                <a:gd name="T4" fmla="*/ 16 w 16"/>
                <a:gd name="T5" fmla="*/ 3 h 8"/>
                <a:gd name="T6" fmla="*/ 13 w 16"/>
                <a:gd name="T7" fmla="*/ 5 h 8"/>
                <a:gd name="T8" fmla="*/ 12 w 16"/>
                <a:gd name="T9" fmla="*/ 6 h 8"/>
                <a:gd name="T10" fmla="*/ 8 w 16"/>
                <a:gd name="T11" fmla="*/ 8 h 8"/>
                <a:gd name="T12" fmla="*/ 5 w 16"/>
                <a:gd name="T13" fmla="*/ 8 h 8"/>
                <a:gd name="T14" fmla="*/ 3 w 16"/>
                <a:gd name="T15" fmla="*/ 5 h 8"/>
                <a:gd name="T16" fmla="*/ 0 w 16"/>
                <a:gd name="T17" fmla="*/ 2 h 8"/>
                <a:gd name="T18" fmla="*/ 3 w 16"/>
                <a:gd name="T19" fmla="*/ 0 h 8"/>
                <a:gd name="T20" fmla="*/ 5 w 16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未知"/>
            <p:cNvSpPr/>
            <p:nvPr/>
          </p:nvSpPr>
          <p:spPr bwMode="auto">
            <a:xfrm>
              <a:off x="8041548" y="5158959"/>
              <a:ext cx="107710" cy="91319"/>
            </a:xfrm>
            <a:custGeom>
              <a:avLst/>
              <a:gdLst>
                <a:gd name="T0" fmla="*/ 0 w 46"/>
                <a:gd name="T1" fmla="*/ 39 h 39"/>
                <a:gd name="T2" fmla="*/ 5 w 46"/>
                <a:gd name="T3" fmla="*/ 20 h 39"/>
                <a:gd name="T4" fmla="*/ 10 w 46"/>
                <a:gd name="T5" fmla="*/ 0 h 39"/>
                <a:gd name="T6" fmla="*/ 12 w 46"/>
                <a:gd name="T7" fmla="*/ 0 h 39"/>
                <a:gd name="T8" fmla="*/ 12 w 46"/>
                <a:gd name="T9" fmla="*/ 0 h 39"/>
                <a:gd name="T10" fmla="*/ 30 w 46"/>
                <a:gd name="T11" fmla="*/ 3 h 39"/>
                <a:gd name="T12" fmla="*/ 46 w 46"/>
                <a:gd name="T13" fmla="*/ 6 h 39"/>
                <a:gd name="T14" fmla="*/ 46 w 46"/>
                <a:gd name="T15" fmla="*/ 7 h 39"/>
                <a:gd name="T16" fmla="*/ 46 w 46"/>
                <a:gd name="T17" fmla="*/ 7 h 39"/>
                <a:gd name="T18" fmla="*/ 46 w 46"/>
                <a:gd name="T19" fmla="*/ 10 h 39"/>
                <a:gd name="T20" fmla="*/ 45 w 46"/>
                <a:gd name="T21" fmla="*/ 13 h 39"/>
                <a:gd name="T22" fmla="*/ 39 w 46"/>
                <a:gd name="T23" fmla="*/ 20 h 39"/>
                <a:gd name="T24" fmla="*/ 32 w 46"/>
                <a:gd name="T25" fmla="*/ 27 h 39"/>
                <a:gd name="T26" fmla="*/ 23 w 46"/>
                <a:gd name="T27" fmla="*/ 33 h 39"/>
                <a:gd name="T28" fmla="*/ 15 w 46"/>
                <a:gd name="T29" fmla="*/ 39 h 39"/>
                <a:gd name="T30" fmla="*/ 8 w 46"/>
                <a:gd name="T31" fmla="*/ 39 h 39"/>
                <a:gd name="T32" fmla="*/ 0 w 46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39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" name="Group 43"/>
          <p:cNvGrpSpPr/>
          <p:nvPr/>
        </p:nvGrpSpPr>
        <p:grpSpPr bwMode="auto"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83" name="Group 45"/>
            <p:cNvGrpSpPr/>
            <p:nvPr/>
          </p:nvGrpSpPr>
          <p:grpSpPr bwMode="auto"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/>
              <p:nvPr/>
            </p:nvSpPr>
            <p:spPr bwMode="auto">
              <a:xfrm>
                <a:off x="2744" y="1023"/>
                <a:ext cx="670" cy="290"/>
              </a:xfrm>
              <a:custGeom>
                <a:avLst/>
                <a:gdLst>
                  <a:gd name="T0" fmla="*/ 495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7 w 669"/>
                  <a:gd name="T15" fmla="*/ 78 h 290"/>
                  <a:gd name="T16" fmla="*/ 495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5" name="Picture 47" descr="rot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3" y="4376680"/>
            <a:ext cx="3860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397871" y="3689018"/>
            <a:ext cx="200200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KEY WORDS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94" name="Group 14"/>
          <p:cNvGrpSpPr/>
          <p:nvPr/>
        </p:nvGrpSpPr>
        <p:grpSpPr bwMode="auto"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w="9525" algn="ctr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6" name="Group 16"/>
            <p:cNvGrpSpPr/>
            <p:nvPr/>
          </p:nvGrpSpPr>
          <p:grpSpPr bwMode="auto"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/>
              <p:nvPr/>
            </p:nvSpPr>
            <p:spPr bwMode="auto">
              <a:xfrm>
                <a:off x="630" y="2140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8" name="Picture 18" descr="grün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/>
          <p:nvPr/>
        </p:nvGrpSpPr>
        <p:grpSpPr bwMode="auto"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1" name="Group 83"/>
            <p:cNvGrpSpPr/>
            <p:nvPr/>
          </p:nvGrpSpPr>
          <p:grpSpPr bwMode="auto"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/>
              <p:nvPr/>
            </p:nvSpPr>
            <p:spPr bwMode="auto">
              <a:xfrm>
                <a:off x="4854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3" name="Picture 85" descr="hellblau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6612"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4441065" y="1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6597" y="2436627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04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5"/>
            <a:ext cx="330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4" name="文本框 423"/>
          <p:cNvSpPr txBox="1"/>
          <p:nvPr/>
        </p:nvSpPr>
        <p:spPr>
          <a:xfrm>
            <a:off x="7568562" y="2960128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5" name="文本框 424"/>
          <p:cNvSpPr txBox="1"/>
          <p:nvPr/>
        </p:nvSpPr>
        <p:spPr>
          <a:xfrm>
            <a:off x="6937796" y="47254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19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latin typeface="French Script MT" panose="03020402040607040605" pitchFamily="66" charset="0"/>
              </a:rPr>
              <a:t>content</a:t>
            </a:r>
            <a:endParaRPr lang="zh-CN" altLang="en-US" sz="6600">
              <a:latin typeface="French Script MT" panose="03020402040607040605" pitchFamily="66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02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03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>
                    <a:solidFill>
                      <a:schemeClr val="bg1"/>
                    </a:solidFill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86710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64269" y="3269225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761756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97350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Let one’s thoughts of boundless love pervade the whole world--above, below and across--without any hatred, without any enmity.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5015345"/>
            <a:ext cx="12192001" cy="18426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418" y="5238962"/>
            <a:ext cx="577126" cy="57712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281" y="5701357"/>
            <a:ext cx="460664" cy="46066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93" y="5107136"/>
            <a:ext cx="363241" cy="4203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00" y="6424178"/>
            <a:ext cx="402426" cy="402426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091828" y="5279597"/>
            <a:ext cx="164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 X X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公司</a:t>
            </a:r>
          </a:p>
        </p:txBody>
      </p:sp>
      <p:sp>
        <p:nvSpPr>
          <p:cNvPr id="16" name="任意多边形 15"/>
          <p:cNvSpPr/>
          <p:nvPr/>
        </p:nvSpPr>
        <p:spPr>
          <a:xfrm>
            <a:off x="1851209" y="5395699"/>
            <a:ext cx="2692400" cy="1346199"/>
          </a:xfrm>
          <a:custGeom>
            <a:avLst/>
            <a:gdLst>
              <a:gd name="connsiteX0" fmla="*/ 1947334 w 2692400"/>
              <a:gd name="connsiteY0" fmla="*/ 0 h 1346199"/>
              <a:gd name="connsiteX1" fmla="*/ 2167467 w 2692400"/>
              <a:gd name="connsiteY1" fmla="*/ 0 h 1346199"/>
              <a:gd name="connsiteX2" fmla="*/ 2167467 w 2692400"/>
              <a:gd name="connsiteY2" fmla="*/ 529167 h 1346199"/>
              <a:gd name="connsiteX3" fmla="*/ 2692400 w 2692400"/>
              <a:gd name="connsiteY3" fmla="*/ 529167 h 1346199"/>
              <a:gd name="connsiteX4" fmla="*/ 2692400 w 2692400"/>
              <a:gd name="connsiteY4" fmla="*/ 817034 h 1346199"/>
              <a:gd name="connsiteX5" fmla="*/ 2167467 w 2692400"/>
              <a:gd name="connsiteY5" fmla="*/ 817034 h 1346199"/>
              <a:gd name="connsiteX6" fmla="*/ 2167467 w 2692400"/>
              <a:gd name="connsiteY6" fmla="*/ 1346199 h 1346199"/>
              <a:gd name="connsiteX7" fmla="*/ 1947334 w 2692400"/>
              <a:gd name="connsiteY7" fmla="*/ 1346199 h 1346199"/>
              <a:gd name="connsiteX8" fmla="*/ 1947334 w 2692400"/>
              <a:gd name="connsiteY8" fmla="*/ 817034 h 1346199"/>
              <a:gd name="connsiteX9" fmla="*/ 1112562 w 2692400"/>
              <a:gd name="connsiteY9" fmla="*/ 817034 h 1346199"/>
              <a:gd name="connsiteX10" fmla="*/ 809962 w 2692400"/>
              <a:gd name="connsiteY10" fmla="*/ 1273056 h 1346199"/>
              <a:gd name="connsiteX11" fmla="*/ 626538 w 2692400"/>
              <a:gd name="connsiteY11" fmla="*/ 1151342 h 1346199"/>
              <a:gd name="connsiteX12" fmla="*/ 848373 w 2692400"/>
              <a:gd name="connsiteY12" fmla="*/ 817034 h 1346199"/>
              <a:gd name="connsiteX13" fmla="*/ 0 w 2692400"/>
              <a:gd name="connsiteY13" fmla="*/ 817034 h 1346199"/>
              <a:gd name="connsiteX14" fmla="*/ 0 w 2692400"/>
              <a:gd name="connsiteY14" fmla="*/ 529167 h 1346199"/>
              <a:gd name="connsiteX15" fmla="*/ 1039392 w 2692400"/>
              <a:gd name="connsiteY15" fmla="*/ 529167 h 1346199"/>
              <a:gd name="connsiteX16" fmla="*/ 1370865 w 2692400"/>
              <a:gd name="connsiteY16" fmla="*/ 29633 h 1346199"/>
              <a:gd name="connsiteX17" fmla="*/ 1554289 w 2692400"/>
              <a:gd name="connsiteY17" fmla="*/ 151347 h 1346199"/>
              <a:gd name="connsiteX18" fmla="*/ 1303581 w 2692400"/>
              <a:gd name="connsiteY18" fmla="*/ 529167 h 1346199"/>
              <a:gd name="connsiteX19" fmla="*/ 1947334 w 2692400"/>
              <a:gd name="connsiteY19" fmla="*/ 529167 h 1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92400" h="1346199">
                <a:moveTo>
                  <a:pt x="1947334" y="0"/>
                </a:moveTo>
                <a:lnTo>
                  <a:pt x="2167467" y="0"/>
                </a:lnTo>
                <a:lnTo>
                  <a:pt x="2167467" y="529167"/>
                </a:lnTo>
                <a:lnTo>
                  <a:pt x="2692400" y="529167"/>
                </a:lnTo>
                <a:lnTo>
                  <a:pt x="2692400" y="817034"/>
                </a:lnTo>
                <a:lnTo>
                  <a:pt x="2167467" y="817034"/>
                </a:lnTo>
                <a:lnTo>
                  <a:pt x="2167467" y="1346199"/>
                </a:lnTo>
                <a:lnTo>
                  <a:pt x="1947334" y="1346199"/>
                </a:lnTo>
                <a:lnTo>
                  <a:pt x="1947334" y="817034"/>
                </a:lnTo>
                <a:lnTo>
                  <a:pt x="1112562" y="817034"/>
                </a:lnTo>
                <a:lnTo>
                  <a:pt x="809962" y="1273056"/>
                </a:lnTo>
                <a:lnTo>
                  <a:pt x="626538" y="1151342"/>
                </a:lnTo>
                <a:lnTo>
                  <a:pt x="848373" y="817034"/>
                </a:lnTo>
                <a:lnTo>
                  <a:pt x="0" y="817034"/>
                </a:lnTo>
                <a:lnTo>
                  <a:pt x="0" y="529167"/>
                </a:lnTo>
                <a:lnTo>
                  <a:pt x="1039392" y="529167"/>
                </a:lnTo>
                <a:lnTo>
                  <a:pt x="1370865" y="29633"/>
                </a:lnTo>
                <a:lnTo>
                  <a:pt x="1554289" y="151347"/>
                </a:lnTo>
                <a:lnTo>
                  <a:pt x="1303581" y="529167"/>
                </a:lnTo>
                <a:lnTo>
                  <a:pt x="1947334" y="529167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39713" y="5908720"/>
            <a:ext cx="15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xxx</a:t>
            </a:r>
            <a:r>
              <a:rPr lang="zh-CN" altLang="en-US" sz="160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大道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4182533" y="5527525"/>
            <a:ext cx="237067" cy="21056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手动操作 6"/>
          <p:cNvSpPr/>
          <p:nvPr/>
        </p:nvSpPr>
        <p:spPr>
          <a:xfrm>
            <a:off x="3046544" y="6364939"/>
            <a:ext cx="390923" cy="230832"/>
          </a:xfrm>
          <a:prstGeom prst="flowChartManualOperation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30259" y="6434667"/>
            <a:ext cx="178141" cy="1907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6095999" y="5395699"/>
            <a:ext cx="0" cy="10846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27400" y="1879600"/>
            <a:ext cx="55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thank</a:t>
            </a:r>
            <a:r>
              <a:rPr lang="en-US" altLang="zh-CN" sz="9600">
                <a:solidFill>
                  <a:schemeClr val="bg1"/>
                </a:solidFill>
              </a:rPr>
              <a:t> </a:t>
            </a:r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you</a:t>
            </a:r>
            <a:endParaRPr lang="zh-CN" altLang="en-US" sz="96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01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2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5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16210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77242" y="449867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2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4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5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58891" y="3553691"/>
            <a:ext cx="479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I be firm and resolute! May I be kind, compassionate, and friendly! May I be humble, calm, quiet, unruffled and serene! May I serve to be perfect! May I be perfect to serve!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76308" y="2706726"/>
            <a:ext cx="3158837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>
                <a:solidFill>
                  <a:schemeClr val="bg1"/>
                </a:solidFill>
              </a:rPr>
              <a:t>YOUR TITLE IS HERE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43717" y="5541135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/>
              <a:t>THE TITLE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>
                <a:solidFill>
                  <a:srgbClr val="FCB80D"/>
                </a:solidFill>
              </a:rPr>
              <a:t>02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02406" y="1841680"/>
            <a:ext cx="2762518" cy="4269346"/>
          </a:xfrm>
          <a:prstGeom prst="roundRect">
            <a:avLst>
              <a:gd name="adj" fmla="val 3940"/>
            </a:avLst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37257" y="2189409"/>
            <a:ext cx="2109558" cy="33024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218171" y="5665738"/>
            <a:ext cx="347729" cy="3477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1337257" y="2319867"/>
          <a:ext cx="2034218" cy="318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矩形 11"/>
          <p:cNvSpPr/>
          <p:nvPr/>
        </p:nvSpPr>
        <p:spPr>
          <a:xfrm>
            <a:off x="4608489" y="1970467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08488" y="3490174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08488" y="5009881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997002" y="2110940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97002" y="3630647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7002" y="5150354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宽屏</PresentationFormat>
  <Paragraphs>166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 Unicode MS</vt:lpstr>
      <vt:lpstr>方正仿宋简体</vt:lpstr>
      <vt:lpstr>宋体</vt:lpstr>
      <vt:lpstr>微软雅黑</vt:lpstr>
      <vt:lpstr>Arial</vt:lpstr>
      <vt:lpstr>Calibri</vt:lpstr>
      <vt:lpstr>Calibri Light</vt:lpstr>
      <vt:lpstr>French Script MT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hai liu</dc:creator>
  <cp:lastModifiedBy>天 下</cp:lastModifiedBy>
  <cp:revision>93</cp:revision>
  <dcterms:created xsi:type="dcterms:W3CDTF">2015-05-28T07:13:00Z</dcterms:created>
  <dcterms:modified xsi:type="dcterms:W3CDTF">2021-01-04T22:28:48Z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