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60" r:id="rId4"/>
    <p:sldId id="261" r:id="rId5"/>
    <p:sldId id="262" r:id="rId6"/>
    <p:sldId id="263" r:id="rId7"/>
    <p:sldId id="264" r:id="rId8"/>
    <p:sldId id="258" r:id="rId9"/>
    <p:sldId id="265" r:id="rId10"/>
    <p:sldId id="266" r:id="rId11"/>
    <p:sldId id="273" r:id="rId12"/>
    <p:sldId id="267" r:id="rId13"/>
    <p:sldId id="268" r:id="rId14"/>
    <p:sldId id="276" r:id="rId15"/>
    <p:sldId id="259" r:id="rId16"/>
    <p:sldId id="269" r:id="rId17"/>
    <p:sldId id="270" r:id="rId18"/>
    <p:sldId id="271" r:id="rId19"/>
    <p:sldId id="272" r:id="rId20"/>
    <p:sldId id="274" r:id="rId21"/>
    <p:sldId id="275" r:id="rId22"/>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5" d="100"/>
          <a:sy n="85" d="100"/>
        </p:scale>
        <p:origin x="378" y="90"/>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93270-66B1-4B2D-ADEE-ADACF2B1DC6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C8E28-A6FD-48C4-BA40-6DE4EB4EBD4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F0A67313-46D8-4E1F-9CDE-6FE34C22EE13}"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ADE3E556-D4E7-4885-BE5E-CB4908E562BE}"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96F7D38-D9B6-4C91-B36E-F40F3A56D094}"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E168DA9D-112E-4FB4-A260-7F2F9839F525}"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5D97FDB-7EE7-438F-BB41-39B38B2BAA48}"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1D4EC2E5-FFB5-4B9B-8FB5-097791A53528}"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820E30AE-68DC-4A32-9A4F-0D0AA1AB1B08}"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939F8F09-D3FF-494B-97BA-F10351AACD1E}"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0D31B4CB-7C07-4BD1-A51E-E83C4A341FAF}"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F88C878F-97C2-4521-AAAF-0B560248FCC2}"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F9F8F8E8-F9DC-46DB-A32D-DE89DDE6788F}" type="datetime1">
              <a:rPr lang="zh-CN" altLang="en-US"/>
              <a:t>2021/1/5</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CFD47F47-3CD6-49C3-A62B-E497215C6C7E}"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41E245F3-3584-4161-A28B-0E0705BE852F}"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E1E1F180-D1C1-4DCB-BE96-0DCD9A74D598}"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B095E50B-6D5A-4CD6-AC5B-556D1190992F}" type="datetime1">
              <a:rPr lang="zh-CN" altLang="en-US"/>
              <a:t>2021/1/5</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38132DA6-BB47-45F3-ABBA-33987C9A0378}"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DD11BCA4-5FFD-47EF-9872-2C3655AB2F0D}" type="datetime1">
              <a:rPr lang="zh-CN" altLang="en-US"/>
              <a:t>2021/1/5</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A0C9E1A1-82A2-48D2-A2D4-F0CD99C58C1A}"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38BF395-3350-4FE7-BEDE-85669869AE29}" type="datetime1">
              <a:rPr lang="zh-CN" altLang="en-US"/>
              <a:t>2021/1/5</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9B183222-0F79-424D-9390-02817BEEC971}"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834A3FCC-3635-4739-8FE9-7AE029BD24F6}"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FF5191BA-5FE5-469F-97B7-40DCFD78AEF7}"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AB89020F-361B-4E10-9E41-5E451213190E}" type="datetime1">
              <a:rPr lang="zh-CN" altLang="en-US"/>
              <a:t>2021/1/5</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46FF6768-B157-4F9A-80F7-88049533224F}"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Calibri" panose="020F0502020204030204" pitchFamily="34" charset="0"/>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Calibri" panose="020F0502020204030204" pitchFamily="34" charset="0"/>
              </a:rPr>
              <a:t>单击此处编辑母版文本样式</a:t>
            </a:r>
          </a:p>
          <a:p>
            <a:pPr lvl="1"/>
            <a:r>
              <a:rPr lang="zh-CN" altLang="zh-CN">
                <a:sym typeface="Calibri" panose="020F0502020204030204" pitchFamily="34" charset="0"/>
              </a:rPr>
              <a:t>第二级</a:t>
            </a:r>
          </a:p>
          <a:p>
            <a:pPr lvl="2"/>
            <a:r>
              <a:rPr lang="zh-CN" altLang="zh-CN">
                <a:sym typeface="Calibri" panose="020F0502020204030204" pitchFamily="34" charset="0"/>
              </a:rPr>
              <a:t>第三级</a:t>
            </a:r>
          </a:p>
          <a:p>
            <a:pPr lvl="3"/>
            <a:r>
              <a:rPr lang="zh-CN" altLang="zh-CN">
                <a:sym typeface="Calibri" panose="020F0502020204030204" pitchFamily="34" charset="0"/>
              </a:rPr>
              <a:t>第四级</a:t>
            </a:r>
          </a:p>
          <a:p>
            <a:pPr lvl="4"/>
            <a:r>
              <a:rPr lang="zh-CN" altLang="zh-CN">
                <a:sym typeface="Calibri" panose="020F050202020403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C9BD4288-2A3D-4AAA-8D30-97B3346A9DFF}" type="datetime1">
              <a:rPr lang="zh-CN" altLang="en-US"/>
              <a:t>2021/1/5</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0E08545A-7F11-4150-AFD3-45F5F215D94E}"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050" name="矩形 9"/>
          <p:cNvSpPr>
            <a:spLocks noChangeArrowheads="1"/>
          </p:cNvSpPr>
          <p:nvPr/>
        </p:nvSpPr>
        <p:spPr bwMode="auto">
          <a:xfrm rot="-609576">
            <a:off x="2670175" y="2173288"/>
            <a:ext cx="6851650" cy="2511425"/>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051" name="矩形 17"/>
          <p:cNvSpPr>
            <a:spLocks noChangeArrowheads="1"/>
          </p:cNvSpPr>
          <p:nvPr/>
        </p:nvSpPr>
        <p:spPr bwMode="auto">
          <a:xfrm rot="-609576">
            <a:off x="2827338" y="2284413"/>
            <a:ext cx="6532562" cy="2289175"/>
          </a:xfrm>
          <a:prstGeom prst="rect">
            <a:avLst/>
          </a:prstGeom>
          <a:noFill/>
          <a:ln w="12700">
            <a:solidFill>
              <a:schemeClr val="bg2"/>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052" name="标题 1"/>
          <p:cNvSpPr>
            <a:spLocks noGrp="1" noChangeArrowheads="1"/>
          </p:cNvSpPr>
          <p:nvPr>
            <p:ph type="ctrTitle" idx="4294967295"/>
          </p:nvPr>
        </p:nvSpPr>
        <p:spPr>
          <a:xfrm rot="20979684">
            <a:off x="2681288" y="2144713"/>
            <a:ext cx="6884987" cy="2527300"/>
          </a:xfrm>
        </p:spPr>
        <p:txBody>
          <a:bodyPr/>
          <a:lstStyle/>
          <a:p>
            <a:pPr marL="0" indent="0" algn="ctr" eaLnBrk="1" hangingPunct="1"/>
            <a:r>
              <a:rPr lang="en-US" altLang="zh-CN" sz="8000">
                <a:solidFill>
                  <a:schemeClr val="bg1"/>
                </a:solidFill>
              </a:rPr>
              <a:t>BUSINESS PPT TEMPLATE</a:t>
            </a:r>
            <a:endParaRPr lang="zh-CN" altLang="en-US" sz="80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椭圆 3"/>
          <p:cNvSpPr>
            <a:spLocks noChangeArrowheads="1"/>
          </p:cNvSpPr>
          <p:nvPr/>
        </p:nvSpPr>
        <p:spPr bwMode="auto">
          <a:xfrm>
            <a:off x="5940425" y="2222500"/>
            <a:ext cx="2046288" cy="2046288"/>
          </a:xfrm>
          <a:prstGeom prst="ellipse">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67"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sp>
        <p:nvSpPr>
          <p:cNvPr id="11268" name="椭圆 2"/>
          <p:cNvSpPr>
            <a:spLocks noChangeArrowheads="1"/>
          </p:cNvSpPr>
          <p:nvPr/>
        </p:nvSpPr>
        <p:spPr bwMode="auto">
          <a:xfrm>
            <a:off x="4170363" y="2222500"/>
            <a:ext cx="2046287" cy="2046288"/>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69" name="矩形 6"/>
          <p:cNvSpPr>
            <a:spLocks noChangeArrowheads="1"/>
          </p:cNvSpPr>
          <p:nvPr/>
        </p:nvSpPr>
        <p:spPr bwMode="auto">
          <a:xfrm>
            <a:off x="6608763" y="2921000"/>
            <a:ext cx="3775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a:t>
            </a:r>
            <a:endParaRPr lang="zh-CN" altLang="en-US"/>
          </a:p>
        </p:txBody>
      </p:sp>
      <p:sp>
        <p:nvSpPr>
          <p:cNvPr id="11270" name="矩形 7"/>
          <p:cNvSpPr>
            <a:spLocks noChangeArrowheads="1"/>
          </p:cNvSpPr>
          <p:nvPr/>
        </p:nvSpPr>
        <p:spPr bwMode="auto">
          <a:xfrm>
            <a:off x="1016000" y="2830513"/>
            <a:ext cx="436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400" b="1">
                <a:solidFill>
                  <a:srgbClr val="7D1301"/>
                </a:solidFill>
                <a:latin typeface="Calibri" panose="020F0502020204030204" pitchFamily="34" charset="0"/>
                <a:ea typeface="微软雅黑" panose="020B0503020204020204" pitchFamily="34" charset="-122"/>
                <a:sym typeface="Calibri" panose="020F0502020204030204" pitchFamily="34" charset="0"/>
              </a:rPr>
              <a:t>VESTIBULUM ANTE IPSUM </a:t>
            </a:r>
            <a:r>
              <a:rPr lang="zh-CN" altLang="en-US" sz="2400">
                <a:solidFill>
                  <a:srgbClr val="7D1301"/>
                </a:solidFill>
                <a:latin typeface="Calibri" panose="020F0502020204030204" pitchFamily="34" charset="0"/>
                <a:ea typeface="微软雅黑" panose="020B0503020204020204" pitchFamily="34" charset="-122"/>
                <a:sym typeface="Calibri" panose="020F0502020204030204" pitchFamily="34" charset="0"/>
              </a:rPr>
              <a:t>FAUCIBUS ORCI</a:t>
            </a:r>
          </a:p>
        </p:txBody>
      </p:sp>
      <p:sp>
        <p:nvSpPr>
          <p:cNvPr id="11271" name="椭圆 8"/>
          <p:cNvSpPr>
            <a:spLocks noChangeArrowheads="1"/>
          </p:cNvSpPr>
          <p:nvPr/>
        </p:nvSpPr>
        <p:spPr bwMode="auto">
          <a:xfrm>
            <a:off x="5999163" y="2627313"/>
            <a:ext cx="1235075" cy="1235075"/>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72" name="椭圆 9"/>
          <p:cNvSpPr>
            <a:spLocks noChangeArrowheads="1"/>
          </p:cNvSpPr>
          <p:nvPr/>
        </p:nvSpPr>
        <p:spPr bwMode="auto">
          <a:xfrm>
            <a:off x="4959350" y="2627313"/>
            <a:ext cx="1235075" cy="1235075"/>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1273" name="Freeform 17"/>
          <p:cNvSpPr>
            <a:spLocks noChangeAspect="1" noEditPoints="1" noChangeArrowheads="1"/>
          </p:cNvSpPr>
          <p:nvPr/>
        </p:nvSpPr>
        <p:spPr bwMode="auto">
          <a:xfrm>
            <a:off x="6273800" y="2994025"/>
            <a:ext cx="330200" cy="530225"/>
          </a:xfrm>
          <a:custGeom>
            <a:avLst/>
            <a:gdLst>
              <a:gd name="T0" fmla="*/ 301959 w 152"/>
              <a:gd name="T1" fmla="*/ 0 h 244"/>
              <a:gd name="T2" fmla="*/ 325855 w 152"/>
              <a:gd name="T3" fmla="*/ 19557 h 244"/>
              <a:gd name="T4" fmla="*/ 330200 w 152"/>
              <a:gd name="T5" fmla="*/ 36942 h 244"/>
              <a:gd name="T6" fmla="*/ 330200 w 152"/>
              <a:gd name="T7" fmla="*/ 306401 h 244"/>
              <a:gd name="T8" fmla="*/ 330200 w 152"/>
              <a:gd name="T9" fmla="*/ 493283 h 244"/>
              <a:gd name="T10" fmla="*/ 293270 w 152"/>
              <a:gd name="T11" fmla="*/ 530225 h 244"/>
              <a:gd name="T12" fmla="*/ 36930 w 152"/>
              <a:gd name="T13" fmla="*/ 530225 h 244"/>
              <a:gd name="T14" fmla="*/ 0 w 152"/>
              <a:gd name="T15" fmla="*/ 493283 h 244"/>
              <a:gd name="T16" fmla="*/ 0 w 152"/>
              <a:gd name="T17" fmla="*/ 41288 h 244"/>
              <a:gd name="T18" fmla="*/ 26068 w 152"/>
              <a:gd name="T19" fmla="*/ 0 h 244"/>
              <a:gd name="T20" fmla="*/ 301959 w 152"/>
              <a:gd name="T21" fmla="*/ 0 h 244"/>
              <a:gd name="T22" fmla="*/ 297614 w 152"/>
              <a:gd name="T23" fmla="*/ 447649 h 244"/>
              <a:gd name="T24" fmla="*/ 297614 w 152"/>
              <a:gd name="T25" fmla="*/ 84749 h 244"/>
              <a:gd name="T26" fmla="*/ 32586 w 152"/>
              <a:gd name="T27" fmla="*/ 84749 h 244"/>
              <a:gd name="T28" fmla="*/ 32586 w 152"/>
              <a:gd name="T29" fmla="*/ 447649 h 244"/>
              <a:gd name="T30" fmla="*/ 297614 w 152"/>
              <a:gd name="T31" fmla="*/ 447649 h 244"/>
              <a:gd name="T32" fmla="*/ 165100 w 152"/>
              <a:gd name="T33" fmla="*/ 34769 h 244"/>
              <a:gd name="T34" fmla="*/ 112963 w 152"/>
              <a:gd name="T35" fmla="*/ 34769 h 244"/>
              <a:gd name="T36" fmla="*/ 106446 w 152"/>
              <a:gd name="T37" fmla="*/ 34769 h 244"/>
              <a:gd name="T38" fmla="*/ 97757 w 152"/>
              <a:gd name="T39" fmla="*/ 41288 h 244"/>
              <a:gd name="T40" fmla="*/ 106446 w 152"/>
              <a:gd name="T41" fmla="*/ 49980 h 244"/>
              <a:gd name="T42" fmla="*/ 110791 w 152"/>
              <a:gd name="T43" fmla="*/ 49980 h 244"/>
              <a:gd name="T44" fmla="*/ 219409 w 152"/>
              <a:gd name="T45" fmla="*/ 49980 h 244"/>
              <a:gd name="T46" fmla="*/ 223754 w 152"/>
              <a:gd name="T47" fmla="*/ 49980 h 244"/>
              <a:gd name="T48" fmla="*/ 230271 w 152"/>
              <a:gd name="T49" fmla="*/ 41288 h 244"/>
              <a:gd name="T50" fmla="*/ 223754 w 152"/>
              <a:gd name="T51" fmla="*/ 34769 h 244"/>
              <a:gd name="T52" fmla="*/ 219409 w 152"/>
              <a:gd name="T53" fmla="*/ 34769 h 244"/>
              <a:gd name="T54" fmla="*/ 165100 w 152"/>
              <a:gd name="T55" fmla="*/ 34769 h 244"/>
              <a:gd name="T56" fmla="*/ 188996 w 152"/>
              <a:gd name="T57" fmla="*/ 488937 h 244"/>
              <a:gd name="T58" fmla="*/ 165100 w 152"/>
              <a:gd name="T59" fmla="*/ 465033 h 244"/>
              <a:gd name="T60" fmla="*/ 139032 w 152"/>
              <a:gd name="T61" fmla="*/ 488937 h 244"/>
              <a:gd name="T62" fmla="*/ 165100 w 152"/>
              <a:gd name="T63" fmla="*/ 515014 h 244"/>
              <a:gd name="T64" fmla="*/ 188996 w 152"/>
              <a:gd name="T65" fmla="*/ 488937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244"/>
              <a:gd name="T101" fmla="*/ 152 w 152"/>
              <a:gd name="T102" fmla="*/ 244 h 24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nvGrpSpPr>
          <p:cNvPr id="11274" name="组合 12"/>
          <p:cNvGrpSpPr/>
          <p:nvPr/>
        </p:nvGrpSpPr>
        <p:grpSpPr bwMode="auto">
          <a:xfrm>
            <a:off x="5370513" y="3019425"/>
            <a:ext cx="504825" cy="504825"/>
            <a:chOff x="0" y="0"/>
            <a:chExt cx="271463" cy="271462"/>
          </a:xfrm>
        </p:grpSpPr>
        <p:sp>
          <p:nvSpPr>
            <p:cNvPr id="11276" name="Freeform 15"/>
            <p:cNvSpPr>
              <a:spLocks noEditPoints="1" noChangeArrowheads="1"/>
            </p:cNvSpPr>
            <p:nvPr/>
          </p:nvSpPr>
          <p:spPr bwMode="auto">
            <a:xfrm>
              <a:off x="0" y="0"/>
              <a:ext cx="271463" cy="195263"/>
            </a:xfrm>
            <a:custGeom>
              <a:avLst/>
              <a:gdLst>
                <a:gd name="T0" fmla="*/ 258328 w 186"/>
                <a:gd name="T1" fmla="*/ 0 h 134"/>
                <a:gd name="T2" fmla="*/ 270004 w 186"/>
                <a:gd name="T3" fmla="*/ 8743 h 134"/>
                <a:gd name="T4" fmla="*/ 271463 w 186"/>
                <a:gd name="T5" fmla="*/ 17486 h 134"/>
                <a:gd name="T6" fmla="*/ 271463 w 186"/>
                <a:gd name="T7" fmla="*/ 177777 h 134"/>
                <a:gd name="T8" fmla="*/ 253949 w 186"/>
                <a:gd name="T9" fmla="*/ 195263 h 134"/>
                <a:gd name="T10" fmla="*/ 18973 w 186"/>
                <a:gd name="T11" fmla="*/ 195263 h 134"/>
                <a:gd name="T12" fmla="*/ 1459 w 186"/>
                <a:gd name="T13" fmla="*/ 182148 h 134"/>
                <a:gd name="T14" fmla="*/ 0 w 186"/>
                <a:gd name="T15" fmla="*/ 182148 h 134"/>
                <a:gd name="T16" fmla="*/ 0 w 186"/>
                <a:gd name="T17" fmla="*/ 13115 h 134"/>
                <a:gd name="T18" fmla="*/ 1459 w 186"/>
                <a:gd name="T19" fmla="*/ 10200 h 134"/>
                <a:gd name="T20" fmla="*/ 13135 w 186"/>
                <a:gd name="T21" fmla="*/ 0 h 134"/>
                <a:gd name="T22" fmla="*/ 258328 w 186"/>
                <a:gd name="T23" fmla="*/ 0 h 134"/>
                <a:gd name="T24" fmla="*/ 253949 w 186"/>
                <a:gd name="T25" fmla="*/ 177777 h 134"/>
                <a:gd name="T26" fmla="*/ 253949 w 186"/>
                <a:gd name="T27" fmla="*/ 17486 h 134"/>
                <a:gd name="T28" fmla="*/ 17514 w 186"/>
                <a:gd name="T29" fmla="*/ 17486 h 134"/>
                <a:gd name="T30" fmla="*/ 17514 w 186"/>
                <a:gd name="T31" fmla="*/ 177777 h 134"/>
                <a:gd name="T32" fmla="*/ 253949 w 186"/>
                <a:gd name="T33" fmla="*/ 177777 h 1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34"/>
                <a:gd name="T53" fmla="*/ 186 w 186"/>
                <a:gd name="T54" fmla="*/ 134 h 1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solidFill>
              <a:srgbClr val="7D130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1277" name="Freeform 16"/>
            <p:cNvSpPr>
              <a:spLocks noChangeArrowheads="1"/>
            </p:cNvSpPr>
            <p:nvPr/>
          </p:nvSpPr>
          <p:spPr bwMode="auto">
            <a:xfrm>
              <a:off x="68262" y="211137"/>
              <a:ext cx="134938" cy="60325"/>
            </a:xfrm>
            <a:custGeom>
              <a:avLst/>
              <a:gdLst>
                <a:gd name="T0" fmla="*/ 42535 w 92"/>
                <a:gd name="T1" fmla="*/ 0 h 41"/>
                <a:gd name="T2" fmla="*/ 92403 w 92"/>
                <a:gd name="T3" fmla="*/ 0 h 41"/>
                <a:gd name="T4" fmla="*/ 92403 w 92"/>
                <a:gd name="T5" fmla="*/ 2943 h 41"/>
                <a:gd name="T6" fmla="*/ 92403 w 92"/>
                <a:gd name="T7" fmla="*/ 25013 h 41"/>
                <a:gd name="T8" fmla="*/ 111471 w 92"/>
                <a:gd name="T9" fmla="*/ 42669 h 41"/>
                <a:gd name="T10" fmla="*/ 126138 w 92"/>
                <a:gd name="T11" fmla="*/ 42669 h 41"/>
                <a:gd name="T12" fmla="*/ 134938 w 92"/>
                <a:gd name="T13" fmla="*/ 51497 h 41"/>
                <a:gd name="T14" fmla="*/ 126138 w 92"/>
                <a:gd name="T15" fmla="*/ 60325 h 41"/>
                <a:gd name="T16" fmla="*/ 8800 w 92"/>
                <a:gd name="T17" fmla="*/ 60325 h 41"/>
                <a:gd name="T18" fmla="*/ 0 w 92"/>
                <a:gd name="T19" fmla="*/ 51497 h 41"/>
                <a:gd name="T20" fmla="*/ 8800 w 92"/>
                <a:gd name="T21" fmla="*/ 42669 h 41"/>
                <a:gd name="T22" fmla="*/ 24934 w 92"/>
                <a:gd name="T23" fmla="*/ 42669 h 41"/>
                <a:gd name="T24" fmla="*/ 42535 w 92"/>
                <a:gd name="T25" fmla="*/ 25013 h 41"/>
                <a:gd name="T26" fmla="*/ 42535 w 92"/>
                <a:gd name="T27" fmla="*/ 0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41"/>
                <a:gd name="T44" fmla="*/ 92 w 92"/>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solidFill>
              <a:srgbClr val="7D130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1275" name="矩形 15"/>
          <p:cNvSpPr>
            <a:spLocks noChangeArrowheads="1"/>
          </p:cNvSpPr>
          <p:nvPr/>
        </p:nvSpPr>
        <p:spPr bwMode="auto">
          <a:xfrm>
            <a:off x="3371850" y="4765675"/>
            <a:ext cx="54483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椭圆 1"/>
          <p:cNvSpPr>
            <a:spLocks noChangeArrowheads="1"/>
          </p:cNvSpPr>
          <p:nvPr/>
        </p:nvSpPr>
        <p:spPr bwMode="auto">
          <a:xfrm>
            <a:off x="3978275" y="2276475"/>
            <a:ext cx="2159000" cy="2157413"/>
          </a:xfrm>
          <a:prstGeom prst="ellipse">
            <a:avLst/>
          </a:prstGeom>
          <a:blipFill dpi="0" rotWithShape="1">
            <a:blip r:embed="rId3" cstate="print"/>
            <a:srcRect/>
            <a:stretch>
              <a:fillRect/>
            </a:stretch>
          </a:blipFill>
          <a:ln w="28575">
            <a:solidFill>
              <a:srgbClr val="89814D"/>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291"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sp>
        <p:nvSpPr>
          <p:cNvPr id="12292" name="椭圆 3"/>
          <p:cNvSpPr>
            <a:spLocks noChangeArrowheads="1"/>
          </p:cNvSpPr>
          <p:nvPr/>
        </p:nvSpPr>
        <p:spPr bwMode="auto">
          <a:xfrm>
            <a:off x="3230563" y="1890713"/>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293" name="椭圆 5"/>
          <p:cNvSpPr>
            <a:spLocks noChangeArrowheads="1"/>
          </p:cNvSpPr>
          <p:nvPr/>
        </p:nvSpPr>
        <p:spPr bwMode="auto">
          <a:xfrm>
            <a:off x="5359400" y="3843338"/>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294" name="组合 7"/>
          <p:cNvGrpSpPr/>
          <p:nvPr/>
        </p:nvGrpSpPr>
        <p:grpSpPr bwMode="auto">
          <a:xfrm>
            <a:off x="2536825" y="4144963"/>
            <a:ext cx="1266825" cy="1144587"/>
            <a:chOff x="0" y="0"/>
            <a:chExt cx="4240083" cy="3827233"/>
          </a:xfrm>
        </p:grpSpPr>
        <p:sp>
          <p:nvSpPr>
            <p:cNvPr id="12323" name="Freeform 366"/>
            <p:cNvSpPr>
              <a:spLocks noChangeArrowheads="1"/>
            </p:cNvSpPr>
            <p:nvPr/>
          </p:nvSpPr>
          <p:spPr bwMode="auto">
            <a:xfrm>
              <a:off x="0" y="0"/>
              <a:ext cx="4240083" cy="3141011"/>
            </a:xfrm>
            <a:custGeom>
              <a:avLst/>
              <a:gdLst>
                <a:gd name="T0" fmla="*/ 4240083 w 643"/>
                <a:gd name="T1" fmla="*/ 2791277 h 476"/>
                <a:gd name="T2" fmla="*/ 3890589 w 643"/>
                <a:gd name="T3" fmla="*/ 3141011 h 476"/>
                <a:gd name="T4" fmla="*/ 349494 w 643"/>
                <a:gd name="T5" fmla="*/ 3141011 h 476"/>
                <a:gd name="T6" fmla="*/ 0 w 643"/>
                <a:gd name="T7" fmla="*/ 2791277 h 476"/>
                <a:gd name="T8" fmla="*/ 0 w 643"/>
                <a:gd name="T9" fmla="*/ 356333 h 476"/>
                <a:gd name="T10" fmla="*/ 349494 w 643"/>
                <a:gd name="T11" fmla="*/ 0 h 476"/>
                <a:gd name="T12" fmla="*/ 3890589 w 643"/>
                <a:gd name="T13" fmla="*/ 0 h 476"/>
                <a:gd name="T14" fmla="*/ 4240083 w 643"/>
                <a:gd name="T15" fmla="*/ 356333 h 476"/>
                <a:gd name="T16" fmla="*/ 4240083 w 643"/>
                <a:gd name="T17" fmla="*/ 2791277 h 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3"/>
                <a:gd name="T28" fmla="*/ 0 h 476"/>
                <a:gd name="T29" fmla="*/ 643 w 643"/>
                <a:gd name="T30" fmla="*/ 476 h 4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3" h="476">
                  <a:moveTo>
                    <a:pt x="643" y="423"/>
                  </a:moveTo>
                  <a:cubicBezTo>
                    <a:pt x="643" y="452"/>
                    <a:pt x="619" y="476"/>
                    <a:pt x="590" y="476"/>
                  </a:cubicBezTo>
                  <a:cubicBezTo>
                    <a:pt x="53" y="476"/>
                    <a:pt x="53" y="476"/>
                    <a:pt x="53" y="476"/>
                  </a:cubicBezTo>
                  <a:cubicBezTo>
                    <a:pt x="24" y="476"/>
                    <a:pt x="0" y="452"/>
                    <a:pt x="0" y="423"/>
                  </a:cubicBezTo>
                  <a:cubicBezTo>
                    <a:pt x="0" y="54"/>
                    <a:pt x="0" y="54"/>
                    <a:pt x="0" y="54"/>
                  </a:cubicBezTo>
                  <a:cubicBezTo>
                    <a:pt x="0" y="24"/>
                    <a:pt x="24" y="0"/>
                    <a:pt x="53" y="0"/>
                  </a:cubicBezTo>
                  <a:cubicBezTo>
                    <a:pt x="590" y="0"/>
                    <a:pt x="590" y="0"/>
                    <a:pt x="590" y="0"/>
                  </a:cubicBezTo>
                  <a:cubicBezTo>
                    <a:pt x="619" y="0"/>
                    <a:pt x="643" y="24"/>
                    <a:pt x="643" y="54"/>
                  </a:cubicBezTo>
                  <a:lnTo>
                    <a:pt x="643" y="423"/>
                  </a:lnTo>
                  <a:close/>
                </a:path>
              </a:pathLst>
            </a:cu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24" name="Rectangle 367"/>
            <p:cNvSpPr>
              <a:spLocks noChangeArrowheads="1"/>
            </p:cNvSpPr>
            <p:nvPr/>
          </p:nvSpPr>
          <p:spPr bwMode="auto">
            <a:xfrm>
              <a:off x="418427" y="3704494"/>
              <a:ext cx="3297224" cy="122739"/>
            </a:xfrm>
            <a:prstGeom prst="rect">
              <a:avLst/>
            </a:pr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5" name="Rectangle 368"/>
            <p:cNvSpPr>
              <a:spLocks noChangeArrowheads="1"/>
            </p:cNvSpPr>
            <p:nvPr/>
          </p:nvSpPr>
          <p:spPr bwMode="auto">
            <a:xfrm>
              <a:off x="1790875" y="2828584"/>
              <a:ext cx="552328" cy="920546"/>
            </a:xfrm>
            <a:prstGeom prst="rect">
              <a:avLst/>
            </a:prstGeom>
            <a:solidFill>
              <a:srgbClr val="444026"/>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6" name="Rectangle 369"/>
            <p:cNvSpPr>
              <a:spLocks noChangeArrowheads="1"/>
            </p:cNvSpPr>
            <p:nvPr/>
          </p:nvSpPr>
          <p:spPr bwMode="auto">
            <a:xfrm>
              <a:off x="189688" y="357060"/>
              <a:ext cx="3860707" cy="222046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27" name="Oval 370"/>
            <p:cNvSpPr>
              <a:spLocks noChangeArrowheads="1"/>
            </p:cNvSpPr>
            <p:nvPr/>
          </p:nvSpPr>
          <p:spPr bwMode="auto">
            <a:xfrm>
              <a:off x="1908037" y="2700264"/>
              <a:ext cx="323585" cy="323585"/>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2295" name="矩形 14"/>
          <p:cNvSpPr>
            <a:spLocks noChangeArrowheads="1"/>
          </p:cNvSpPr>
          <p:nvPr/>
        </p:nvSpPr>
        <p:spPr bwMode="auto">
          <a:xfrm>
            <a:off x="557213" y="5446713"/>
            <a:ext cx="58594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400" b="1">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 IPSUM PRIMIS IN </a:t>
            </a:r>
            <a:r>
              <a:rPr lang="zh-CN" altLang="en-US" sz="2400">
                <a:solidFill>
                  <a:srgbClr val="444026"/>
                </a:solidFill>
                <a:latin typeface="Calibri" panose="020F0502020204030204" pitchFamily="34" charset="0"/>
                <a:ea typeface="微软雅黑" panose="020B0503020204020204" pitchFamily="34" charset="-122"/>
                <a:sym typeface="Calibri" panose="020F0502020204030204" pitchFamily="34" charset="0"/>
              </a:rPr>
              <a:t>FAUCIBUS ORCI LUCTUS ET ULTRICES</a:t>
            </a:r>
          </a:p>
        </p:txBody>
      </p:sp>
      <p:sp>
        <p:nvSpPr>
          <p:cNvPr id="12296" name="矩形 15"/>
          <p:cNvSpPr>
            <a:spLocks noChangeArrowheads="1"/>
          </p:cNvSpPr>
          <p:nvPr/>
        </p:nvSpPr>
        <p:spPr bwMode="auto">
          <a:xfrm>
            <a:off x="7529513" y="22383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7" name="矩形 16"/>
          <p:cNvSpPr>
            <a:spLocks noChangeArrowheads="1"/>
          </p:cNvSpPr>
          <p:nvPr/>
        </p:nvSpPr>
        <p:spPr bwMode="auto">
          <a:xfrm>
            <a:off x="7529513" y="2016125"/>
            <a:ext cx="153828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8" name="矩形 17"/>
          <p:cNvSpPr>
            <a:spLocks noChangeArrowheads="1"/>
          </p:cNvSpPr>
          <p:nvPr/>
        </p:nvSpPr>
        <p:spPr bwMode="auto">
          <a:xfrm>
            <a:off x="7529513" y="31654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299" name="矩形 18"/>
          <p:cNvSpPr>
            <a:spLocks noChangeArrowheads="1"/>
          </p:cNvSpPr>
          <p:nvPr/>
        </p:nvSpPr>
        <p:spPr bwMode="auto">
          <a:xfrm>
            <a:off x="7529513" y="2943225"/>
            <a:ext cx="153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0" name="矩形 19"/>
          <p:cNvSpPr>
            <a:spLocks noChangeArrowheads="1"/>
          </p:cNvSpPr>
          <p:nvPr/>
        </p:nvSpPr>
        <p:spPr bwMode="auto">
          <a:xfrm>
            <a:off x="7529513" y="4092575"/>
            <a:ext cx="3803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1" name="矩形 20"/>
          <p:cNvSpPr>
            <a:spLocks noChangeArrowheads="1"/>
          </p:cNvSpPr>
          <p:nvPr/>
        </p:nvSpPr>
        <p:spPr bwMode="auto">
          <a:xfrm>
            <a:off x="7529513" y="3870325"/>
            <a:ext cx="153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2302" name="组合 21"/>
          <p:cNvGrpSpPr/>
          <p:nvPr/>
        </p:nvGrpSpPr>
        <p:grpSpPr bwMode="auto">
          <a:xfrm>
            <a:off x="3940175" y="3165475"/>
            <a:ext cx="2254250" cy="450850"/>
            <a:chOff x="0" y="0"/>
            <a:chExt cx="2264359" cy="450553"/>
          </a:xfrm>
        </p:grpSpPr>
        <p:sp>
          <p:nvSpPr>
            <p:cNvPr id="12317" name="矩形 22"/>
            <p:cNvSpPr>
              <a:spLocks noChangeArrowheads="1"/>
            </p:cNvSpPr>
            <p:nvPr/>
          </p:nvSpPr>
          <p:spPr bwMode="auto">
            <a:xfrm>
              <a:off x="0" y="0"/>
              <a:ext cx="2194022" cy="450551"/>
            </a:xfrm>
            <a:prstGeom prst="rect">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318" name="组合 23"/>
            <p:cNvGrpSpPr/>
            <p:nvPr/>
          </p:nvGrpSpPr>
          <p:grpSpPr bwMode="auto">
            <a:xfrm rot="5400000">
              <a:off x="2003911" y="190107"/>
              <a:ext cx="450553" cy="70340"/>
              <a:chOff x="0" y="0"/>
              <a:chExt cx="4189358" cy="914400"/>
            </a:xfrm>
          </p:grpSpPr>
          <p:sp>
            <p:nvSpPr>
              <p:cNvPr id="12319" name="等腰三角形 24"/>
              <p:cNvSpPr>
                <a:spLocks noChangeArrowheads="1"/>
              </p:cNvSpPr>
              <p:nvPr/>
            </p:nvSpPr>
            <p:spPr bwMode="auto">
              <a:xfrm>
                <a:off x="0"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0" name="等腰三角形 25"/>
              <p:cNvSpPr>
                <a:spLocks noChangeArrowheads="1"/>
              </p:cNvSpPr>
              <p:nvPr/>
            </p:nvSpPr>
            <p:spPr bwMode="auto">
              <a:xfrm>
                <a:off x="1060704"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1" name="等腰三角形 26"/>
              <p:cNvSpPr>
                <a:spLocks noChangeArrowheads="1"/>
              </p:cNvSpPr>
              <p:nvPr/>
            </p:nvSpPr>
            <p:spPr bwMode="auto">
              <a:xfrm>
                <a:off x="2094679"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2322" name="等腰三角形 27"/>
              <p:cNvSpPr>
                <a:spLocks noChangeArrowheads="1"/>
              </p:cNvSpPr>
              <p:nvPr/>
            </p:nvSpPr>
            <p:spPr bwMode="auto">
              <a:xfrm>
                <a:off x="3128654" y="0"/>
                <a:ext cx="1060704" cy="914400"/>
              </a:xfrm>
              <a:prstGeom prst="triangle">
                <a:avLst>
                  <a:gd name="adj" fmla="val 50000"/>
                </a:avLst>
              </a:prstGeom>
              <a:solidFill>
                <a:schemeClr val="bg1"/>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2303" name="矩形 28"/>
          <p:cNvSpPr>
            <a:spLocks noChangeArrowheads="1"/>
          </p:cNvSpPr>
          <p:nvPr/>
        </p:nvSpPr>
        <p:spPr bwMode="auto">
          <a:xfrm>
            <a:off x="4067175" y="3235325"/>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7D1301"/>
                </a:solidFill>
                <a:sym typeface="Arial" panose="020B0604020202020204" pitchFamily="34" charset="0"/>
              </a:rPr>
              <a:t>ADD YOUR TITLE</a:t>
            </a:r>
            <a:endParaRPr lang="zh-CN" altLang="en-US" sz="1600">
              <a:solidFill>
                <a:srgbClr val="7D130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4" name="椭圆 4"/>
          <p:cNvSpPr>
            <a:spLocks noChangeArrowheads="1"/>
          </p:cNvSpPr>
          <p:nvPr/>
        </p:nvSpPr>
        <p:spPr bwMode="auto">
          <a:xfrm>
            <a:off x="5597525" y="2079625"/>
            <a:ext cx="1241425" cy="1241425"/>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2305" name="组合 29"/>
          <p:cNvGrpSpPr/>
          <p:nvPr/>
        </p:nvGrpSpPr>
        <p:grpSpPr bwMode="auto">
          <a:xfrm>
            <a:off x="3573463" y="2298700"/>
            <a:ext cx="557212" cy="436563"/>
            <a:chOff x="0" y="0"/>
            <a:chExt cx="327025" cy="257175"/>
          </a:xfrm>
        </p:grpSpPr>
        <p:sp>
          <p:nvSpPr>
            <p:cNvPr id="12311"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2"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3"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4"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5"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16"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2306" name="Freeform 97"/>
          <p:cNvSpPr>
            <a:spLocks noChangeAspect="1" noEditPoints="1" noChangeArrowheads="1"/>
          </p:cNvSpPr>
          <p:nvPr/>
        </p:nvSpPr>
        <p:spPr bwMode="auto">
          <a:xfrm>
            <a:off x="5734050" y="4267200"/>
            <a:ext cx="492125" cy="393700"/>
          </a:xfrm>
          <a:custGeom>
            <a:avLst/>
            <a:gdLst>
              <a:gd name="T0" fmla="*/ 442698 w 229"/>
              <a:gd name="T1" fmla="*/ 88691 h 182"/>
              <a:gd name="T2" fmla="*/ 397568 w 229"/>
              <a:gd name="T3" fmla="*/ 90854 h 182"/>
              <a:gd name="T4" fmla="*/ 397568 w 229"/>
              <a:gd name="T5" fmla="*/ 112486 h 182"/>
              <a:gd name="T6" fmla="*/ 446996 w 229"/>
              <a:gd name="T7" fmla="*/ 222808 h 182"/>
              <a:gd name="T8" fmla="*/ 446996 w 229"/>
              <a:gd name="T9" fmla="*/ 274725 h 182"/>
              <a:gd name="T10" fmla="*/ 397568 w 229"/>
              <a:gd name="T11" fmla="*/ 393700 h 182"/>
              <a:gd name="T12" fmla="*/ 492125 w 229"/>
              <a:gd name="T13" fmla="*/ 369905 h 182"/>
              <a:gd name="T14" fmla="*/ 492125 w 229"/>
              <a:gd name="T15" fmla="*/ 142770 h 182"/>
              <a:gd name="T16" fmla="*/ 395419 w 229"/>
              <a:gd name="T17" fmla="*/ 0 h 182"/>
              <a:gd name="T18" fmla="*/ 244988 w 229"/>
              <a:gd name="T19" fmla="*/ 32448 h 182"/>
              <a:gd name="T20" fmla="*/ 397568 w 229"/>
              <a:gd name="T21" fmla="*/ 90854 h 182"/>
              <a:gd name="T22" fmla="*/ 244988 w 229"/>
              <a:gd name="T23" fmla="*/ 313662 h 182"/>
              <a:gd name="T24" fmla="*/ 373929 w 229"/>
              <a:gd name="T25" fmla="*/ 369905 h 182"/>
              <a:gd name="T26" fmla="*/ 397568 w 229"/>
              <a:gd name="T27" fmla="*/ 393700 h 182"/>
              <a:gd name="T28" fmla="*/ 350290 w 229"/>
              <a:gd name="T29" fmla="*/ 274725 h 182"/>
              <a:gd name="T30" fmla="*/ 397568 w 229"/>
              <a:gd name="T31" fmla="*/ 222808 h 182"/>
              <a:gd name="T32" fmla="*/ 244988 w 229"/>
              <a:gd name="T33" fmla="*/ 112486 h 182"/>
              <a:gd name="T34" fmla="*/ 244988 w 229"/>
              <a:gd name="T35" fmla="*/ 0 h 182"/>
              <a:gd name="T36" fmla="*/ 92408 w 229"/>
              <a:gd name="T37" fmla="*/ 4326 h 182"/>
              <a:gd name="T38" fmla="*/ 122494 w 229"/>
              <a:gd name="T39" fmla="*/ 32448 h 182"/>
              <a:gd name="T40" fmla="*/ 244988 w 229"/>
              <a:gd name="T41" fmla="*/ 32448 h 182"/>
              <a:gd name="T42" fmla="*/ 92408 w 229"/>
              <a:gd name="T43" fmla="*/ 393700 h 182"/>
              <a:gd name="T44" fmla="*/ 116047 w 229"/>
              <a:gd name="T45" fmla="*/ 369905 h 182"/>
              <a:gd name="T46" fmla="*/ 244988 w 229"/>
              <a:gd name="T47" fmla="*/ 313662 h 182"/>
              <a:gd name="T48" fmla="*/ 92408 w 229"/>
              <a:gd name="T49" fmla="*/ 112486 h 182"/>
              <a:gd name="T50" fmla="*/ 141835 w 229"/>
              <a:gd name="T51" fmla="*/ 222808 h 182"/>
              <a:gd name="T52" fmla="*/ 141835 w 229"/>
              <a:gd name="T53" fmla="*/ 274725 h 182"/>
              <a:gd name="T54" fmla="*/ 92408 w 229"/>
              <a:gd name="T55" fmla="*/ 393700 h 182"/>
              <a:gd name="T56" fmla="*/ 49427 w 229"/>
              <a:gd name="T57" fmla="*/ 88691 h 182"/>
              <a:gd name="T58" fmla="*/ 0 w 229"/>
              <a:gd name="T59" fmla="*/ 302846 h 182"/>
              <a:gd name="T60" fmla="*/ 0 w 229"/>
              <a:gd name="T61" fmla="*/ 369905 h 182"/>
              <a:gd name="T62" fmla="*/ 92408 w 229"/>
              <a:gd name="T63" fmla="*/ 393700 h 182"/>
              <a:gd name="T64" fmla="*/ 42980 w 229"/>
              <a:gd name="T65" fmla="*/ 274725 h 182"/>
              <a:gd name="T66" fmla="*/ 92408 w 229"/>
              <a:gd name="T67" fmla="*/ 222808 h 182"/>
              <a:gd name="T68" fmla="*/ 81663 w 229"/>
              <a:gd name="T69" fmla="*/ 112486 h 182"/>
              <a:gd name="T70" fmla="*/ 92408 w 229"/>
              <a:gd name="T71" fmla="*/ 4326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07" name="Freeform 100"/>
          <p:cNvSpPr>
            <a:spLocks noChangeAspect="1" noChangeArrowheads="1"/>
          </p:cNvSpPr>
          <p:nvPr/>
        </p:nvSpPr>
        <p:spPr bwMode="auto">
          <a:xfrm>
            <a:off x="6000750" y="2481263"/>
            <a:ext cx="423863" cy="436562"/>
          </a:xfrm>
          <a:custGeom>
            <a:avLst/>
            <a:gdLst>
              <a:gd name="T0" fmla="*/ 213969 w 208"/>
              <a:gd name="T1" fmla="*/ 0 h 214"/>
              <a:gd name="T2" fmla="*/ 167100 w 208"/>
              <a:gd name="T3" fmla="*/ 95880 h 214"/>
              <a:gd name="T4" fmla="*/ 167100 w 208"/>
              <a:gd name="T5" fmla="*/ 161161 h 214"/>
              <a:gd name="T6" fmla="*/ 0 w 208"/>
              <a:gd name="T7" fmla="*/ 232561 h 214"/>
              <a:gd name="T8" fmla="*/ 0 w 208"/>
              <a:gd name="T9" fmla="*/ 277441 h 214"/>
              <a:gd name="T10" fmla="*/ 167100 w 208"/>
              <a:gd name="T11" fmla="*/ 246841 h 214"/>
              <a:gd name="T12" fmla="*/ 167100 w 208"/>
              <a:gd name="T13" fmla="*/ 338642 h 214"/>
              <a:gd name="T14" fmla="*/ 95777 w 208"/>
              <a:gd name="T15" fmla="*/ 389642 h 214"/>
              <a:gd name="T16" fmla="*/ 95777 w 208"/>
              <a:gd name="T17" fmla="*/ 436562 h 214"/>
              <a:gd name="T18" fmla="*/ 213969 w 208"/>
              <a:gd name="T19" fmla="*/ 395762 h 214"/>
              <a:gd name="T20" fmla="*/ 330124 w 208"/>
              <a:gd name="T21" fmla="*/ 436562 h 214"/>
              <a:gd name="T22" fmla="*/ 330124 w 208"/>
              <a:gd name="T23" fmla="*/ 389642 h 214"/>
              <a:gd name="T24" fmla="*/ 260839 w 208"/>
              <a:gd name="T25" fmla="*/ 338642 h 214"/>
              <a:gd name="T26" fmla="*/ 260839 w 208"/>
              <a:gd name="T27" fmla="*/ 246841 h 214"/>
              <a:gd name="T28" fmla="*/ 423863 w 208"/>
              <a:gd name="T29" fmla="*/ 277441 h 214"/>
              <a:gd name="T30" fmla="*/ 423863 w 208"/>
              <a:gd name="T31" fmla="*/ 232561 h 214"/>
              <a:gd name="T32" fmla="*/ 260839 w 208"/>
              <a:gd name="T33" fmla="*/ 161161 h 214"/>
              <a:gd name="T34" fmla="*/ 260839 w 208"/>
              <a:gd name="T35" fmla="*/ 95880 h 214"/>
              <a:gd name="T36" fmla="*/ 213969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2308" name="矩形 38"/>
          <p:cNvSpPr>
            <a:spLocks noChangeArrowheads="1"/>
          </p:cNvSpPr>
          <p:nvPr/>
        </p:nvSpPr>
        <p:spPr bwMode="auto">
          <a:xfrm>
            <a:off x="6977063" y="2176463"/>
            <a:ext cx="5905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01</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09" name="矩形 39"/>
          <p:cNvSpPr>
            <a:spLocks noChangeArrowheads="1"/>
          </p:cNvSpPr>
          <p:nvPr/>
        </p:nvSpPr>
        <p:spPr bwMode="auto">
          <a:xfrm>
            <a:off x="6980238" y="309245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02</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2310" name="矩形 40"/>
          <p:cNvSpPr>
            <a:spLocks noChangeArrowheads="1"/>
          </p:cNvSpPr>
          <p:nvPr/>
        </p:nvSpPr>
        <p:spPr bwMode="auto">
          <a:xfrm>
            <a:off x="6981825" y="4038600"/>
            <a:ext cx="590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b="1">
                <a:solidFill>
                  <a:srgbClr val="000000"/>
                </a:solidFill>
                <a:latin typeface="Calibri" panose="020F0502020204030204" pitchFamily="34" charset="0"/>
                <a:ea typeface="微软雅黑" panose="020B0503020204020204" pitchFamily="34" charset="-122"/>
                <a:sym typeface="Calibri" panose="020F0502020204030204" pitchFamily="34" charset="0"/>
              </a:rPr>
              <a:t>03</a:t>
            </a:r>
            <a:endParaRPr lang="zh-CN" altLang="en-US" sz="2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等腰三角形 8"/>
          <p:cNvSpPr>
            <a:spLocks noChangeArrowheads="1"/>
          </p:cNvSpPr>
          <p:nvPr/>
        </p:nvSpPr>
        <p:spPr bwMode="auto">
          <a:xfrm rot="18032362" flipV="1">
            <a:off x="7938293" y="4606132"/>
            <a:ext cx="1960563" cy="1689100"/>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5" name="标题 11"/>
          <p:cNvSpPr>
            <a:spLocks noGrp="1" noChangeArrowheads="1"/>
          </p:cNvSpPr>
          <p:nvPr>
            <p:ph type="title" idx="4294967295"/>
          </p:nvPr>
        </p:nvSpPr>
        <p:spPr/>
        <p:txBody>
          <a:bodyPr anchor="b"/>
          <a:lstStyle/>
          <a:p>
            <a:pPr eaLnBrk="1" hangingPunct="1"/>
            <a:r>
              <a:rPr lang="en-US" altLang="zh-CN"/>
              <a:t>Your  Title  Here</a:t>
            </a:r>
            <a:endParaRPr lang="zh-CN" altLang="en-US"/>
          </a:p>
        </p:txBody>
      </p:sp>
      <p:sp>
        <p:nvSpPr>
          <p:cNvPr id="13316" name="等腰三角形 3"/>
          <p:cNvSpPr>
            <a:spLocks noChangeArrowheads="1"/>
          </p:cNvSpPr>
          <p:nvPr/>
        </p:nvSpPr>
        <p:spPr bwMode="auto">
          <a:xfrm>
            <a:off x="6721475" y="2484438"/>
            <a:ext cx="1960563" cy="1689100"/>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7" name="等腰三角形 4"/>
          <p:cNvSpPr>
            <a:spLocks noChangeArrowheads="1"/>
          </p:cNvSpPr>
          <p:nvPr/>
        </p:nvSpPr>
        <p:spPr bwMode="auto">
          <a:xfrm flipV="1">
            <a:off x="6721475" y="4173538"/>
            <a:ext cx="1960563" cy="1690687"/>
          </a:xfrm>
          <a:prstGeom prst="triangle">
            <a:avLst>
              <a:gd name="adj" fmla="val 50000"/>
            </a:avLst>
          </a:prstGeom>
          <a:blipFill dpi="0" rotWithShape="1">
            <a:blip r:embed="rId3" cstate="print"/>
            <a:srcRect/>
            <a:stretch>
              <a:fillRect/>
            </a:stretch>
          </a:blip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3318" name="等腰三角形 9"/>
          <p:cNvSpPr>
            <a:spLocks noChangeArrowheads="1"/>
          </p:cNvSpPr>
          <p:nvPr/>
        </p:nvSpPr>
        <p:spPr bwMode="auto">
          <a:xfrm>
            <a:off x="5748338" y="4173538"/>
            <a:ext cx="1960562" cy="1690687"/>
          </a:xfrm>
          <a:prstGeom prst="triangle">
            <a:avLst>
              <a:gd name="adj" fmla="val 50000"/>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3319" name="组合 23"/>
          <p:cNvGrpSpPr/>
          <p:nvPr/>
        </p:nvGrpSpPr>
        <p:grpSpPr bwMode="auto">
          <a:xfrm>
            <a:off x="6451600" y="4954588"/>
            <a:ext cx="555625" cy="436562"/>
            <a:chOff x="0" y="0"/>
            <a:chExt cx="327025" cy="257175"/>
          </a:xfrm>
        </p:grpSpPr>
        <p:sp>
          <p:nvSpPr>
            <p:cNvPr id="13332"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3"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4"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5"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6"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37"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3320" name="Freeform 97"/>
          <p:cNvSpPr>
            <a:spLocks noChangeAspect="1" noEditPoints="1" noChangeArrowheads="1"/>
          </p:cNvSpPr>
          <p:nvPr/>
        </p:nvSpPr>
        <p:spPr bwMode="auto">
          <a:xfrm>
            <a:off x="8421688" y="5033963"/>
            <a:ext cx="492125" cy="392112"/>
          </a:xfrm>
          <a:custGeom>
            <a:avLst/>
            <a:gdLst>
              <a:gd name="T0" fmla="*/ 442698 w 229"/>
              <a:gd name="T1" fmla="*/ 88333 h 182"/>
              <a:gd name="T2" fmla="*/ 397568 w 229"/>
              <a:gd name="T3" fmla="*/ 90487 h 182"/>
              <a:gd name="T4" fmla="*/ 397568 w 229"/>
              <a:gd name="T5" fmla="*/ 112032 h 182"/>
              <a:gd name="T6" fmla="*/ 446996 w 229"/>
              <a:gd name="T7" fmla="*/ 221910 h 182"/>
              <a:gd name="T8" fmla="*/ 446996 w 229"/>
              <a:gd name="T9" fmla="*/ 273617 h 182"/>
              <a:gd name="T10" fmla="*/ 397568 w 229"/>
              <a:gd name="T11" fmla="*/ 392112 h 182"/>
              <a:gd name="T12" fmla="*/ 492125 w 229"/>
              <a:gd name="T13" fmla="*/ 368413 h 182"/>
              <a:gd name="T14" fmla="*/ 492125 w 229"/>
              <a:gd name="T15" fmla="*/ 142194 h 182"/>
              <a:gd name="T16" fmla="*/ 395419 w 229"/>
              <a:gd name="T17" fmla="*/ 0 h 182"/>
              <a:gd name="T18" fmla="*/ 244988 w 229"/>
              <a:gd name="T19" fmla="*/ 32317 h 182"/>
              <a:gd name="T20" fmla="*/ 397568 w 229"/>
              <a:gd name="T21" fmla="*/ 90487 h 182"/>
              <a:gd name="T22" fmla="*/ 244988 w 229"/>
              <a:gd name="T23" fmla="*/ 312397 h 182"/>
              <a:gd name="T24" fmla="*/ 373929 w 229"/>
              <a:gd name="T25" fmla="*/ 368413 h 182"/>
              <a:gd name="T26" fmla="*/ 397568 w 229"/>
              <a:gd name="T27" fmla="*/ 392112 h 182"/>
              <a:gd name="T28" fmla="*/ 350290 w 229"/>
              <a:gd name="T29" fmla="*/ 273617 h 182"/>
              <a:gd name="T30" fmla="*/ 397568 w 229"/>
              <a:gd name="T31" fmla="*/ 221910 h 182"/>
              <a:gd name="T32" fmla="*/ 244988 w 229"/>
              <a:gd name="T33" fmla="*/ 112032 h 182"/>
              <a:gd name="T34" fmla="*/ 244988 w 229"/>
              <a:gd name="T35" fmla="*/ 0 h 182"/>
              <a:gd name="T36" fmla="*/ 92408 w 229"/>
              <a:gd name="T37" fmla="*/ 4309 h 182"/>
              <a:gd name="T38" fmla="*/ 122494 w 229"/>
              <a:gd name="T39" fmla="*/ 32317 h 182"/>
              <a:gd name="T40" fmla="*/ 244988 w 229"/>
              <a:gd name="T41" fmla="*/ 32317 h 182"/>
              <a:gd name="T42" fmla="*/ 92408 w 229"/>
              <a:gd name="T43" fmla="*/ 392112 h 182"/>
              <a:gd name="T44" fmla="*/ 116047 w 229"/>
              <a:gd name="T45" fmla="*/ 368413 h 182"/>
              <a:gd name="T46" fmla="*/ 244988 w 229"/>
              <a:gd name="T47" fmla="*/ 312397 h 182"/>
              <a:gd name="T48" fmla="*/ 92408 w 229"/>
              <a:gd name="T49" fmla="*/ 112032 h 182"/>
              <a:gd name="T50" fmla="*/ 141835 w 229"/>
              <a:gd name="T51" fmla="*/ 221910 h 182"/>
              <a:gd name="T52" fmla="*/ 141835 w 229"/>
              <a:gd name="T53" fmla="*/ 273617 h 182"/>
              <a:gd name="T54" fmla="*/ 92408 w 229"/>
              <a:gd name="T55" fmla="*/ 392112 h 182"/>
              <a:gd name="T56" fmla="*/ 49427 w 229"/>
              <a:gd name="T57" fmla="*/ 88333 h 182"/>
              <a:gd name="T58" fmla="*/ 0 w 229"/>
              <a:gd name="T59" fmla="*/ 301625 h 182"/>
              <a:gd name="T60" fmla="*/ 0 w 229"/>
              <a:gd name="T61" fmla="*/ 368413 h 182"/>
              <a:gd name="T62" fmla="*/ 92408 w 229"/>
              <a:gd name="T63" fmla="*/ 392112 h 182"/>
              <a:gd name="T64" fmla="*/ 42980 w 229"/>
              <a:gd name="T65" fmla="*/ 273617 h 182"/>
              <a:gd name="T66" fmla="*/ 92408 w 229"/>
              <a:gd name="T67" fmla="*/ 221910 h 182"/>
              <a:gd name="T68" fmla="*/ 81663 w 229"/>
              <a:gd name="T69" fmla="*/ 112032 h 182"/>
              <a:gd name="T70" fmla="*/ 92408 w 229"/>
              <a:gd name="T71" fmla="*/ 4309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21" name="Freeform 100"/>
          <p:cNvSpPr>
            <a:spLocks noChangeAspect="1" noChangeArrowheads="1"/>
          </p:cNvSpPr>
          <p:nvPr/>
        </p:nvSpPr>
        <p:spPr bwMode="auto">
          <a:xfrm>
            <a:off x="7488238" y="3257550"/>
            <a:ext cx="425450" cy="438150"/>
          </a:xfrm>
          <a:custGeom>
            <a:avLst/>
            <a:gdLst>
              <a:gd name="T0" fmla="*/ 214770 w 208"/>
              <a:gd name="T1" fmla="*/ 0 h 214"/>
              <a:gd name="T2" fmla="*/ 167725 w 208"/>
              <a:gd name="T3" fmla="*/ 96229 h 214"/>
              <a:gd name="T4" fmla="*/ 167725 w 208"/>
              <a:gd name="T5" fmla="*/ 161747 h 214"/>
              <a:gd name="T6" fmla="*/ 0 w 208"/>
              <a:gd name="T7" fmla="*/ 233407 h 214"/>
              <a:gd name="T8" fmla="*/ 0 w 208"/>
              <a:gd name="T9" fmla="*/ 278450 h 214"/>
              <a:gd name="T10" fmla="*/ 167725 w 208"/>
              <a:gd name="T11" fmla="*/ 247739 h 214"/>
              <a:gd name="T12" fmla="*/ 167725 w 208"/>
              <a:gd name="T13" fmla="*/ 339873 h 214"/>
              <a:gd name="T14" fmla="*/ 96135 w 208"/>
              <a:gd name="T15" fmla="*/ 391059 h 214"/>
              <a:gd name="T16" fmla="*/ 96135 w 208"/>
              <a:gd name="T17" fmla="*/ 438150 h 214"/>
              <a:gd name="T18" fmla="*/ 214770 w 208"/>
              <a:gd name="T19" fmla="*/ 397201 h 214"/>
              <a:gd name="T20" fmla="*/ 331360 w 208"/>
              <a:gd name="T21" fmla="*/ 438150 h 214"/>
              <a:gd name="T22" fmla="*/ 331360 w 208"/>
              <a:gd name="T23" fmla="*/ 391059 h 214"/>
              <a:gd name="T24" fmla="*/ 261815 w 208"/>
              <a:gd name="T25" fmla="*/ 339873 h 214"/>
              <a:gd name="T26" fmla="*/ 261815 w 208"/>
              <a:gd name="T27" fmla="*/ 247739 h 214"/>
              <a:gd name="T28" fmla="*/ 425450 w 208"/>
              <a:gd name="T29" fmla="*/ 278450 h 214"/>
              <a:gd name="T30" fmla="*/ 425450 w 208"/>
              <a:gd name="T31" fmla="*/ 233407 h 214"/>
              <a:gd name="T32" fmla="*/ 261815 w 208"/>
              <a:gd name="T33" fmla="*/ 161747 h 214"/>
              <a:gd name="T34" fmla="*/ 261815 w 208"/>
              <a:gd name="T35" fmla="*/ 96229 h 214"/>
              <a:gd name="T36" fmla="*/ 214770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3322" name="矩形 33"/>
          <p:cNvSpPr>
            <a:spLocks noChangeArrowheads="1"/>
          </p:cNvSpPr>
          <p:nvPr/>
        </p:nvSpPr>
        <p:spPr bwMode="auto">
          <a:xfrm>
            <a:off x="1333500" y="1863725"/>
            <a:ext cx="47625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3" name="矩形 34"/>
          <p:cNvSpPr>
            <a:spLocks noChangeArrowheads="1"/>
          </p:cNvSpPr>
          <p:nvPr/>
        </p:nvSpPr>
        <p:spPr bwMode="auto">
          <a:xfrm>
            <a:off x="2244725" y="3851275"/>
            <a:ext cx="318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4" name="矩形 35"/>
          <p:cNvSpPr>
            <a:spLocks noChangeArrowheads="1"/>
          </p:cNvSpPr>
          <p:nvPr/>
        </p:nvSpPr>
        <p:spPr bwMode="auto">
          <a:xfrm>
            <a:off x="2244725" y="3629025"/>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5" name="椭圆 36"/>
          <p:cNvSpPr>
            <a:spLocks noChangeAspect="1" noChangeArrowheads="1"/>
          </p:cNvSpPr>
          <p:nvPr/>
        </p:nvSpPr>
        <p:spPr bwMode="auto">
          <a:xfrm>
            <a:off x="1792288" y="3916363"/>
            <a:ext cx="179387"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3326" name="矩形 37"/>
          <p:cNvSpPr>
            <a:spLocks noChangeArrowheads="1"/>
          </p:cNvSpPr>
          <p:nvPr/>
        </p:nvSpPr>
        <p:spPr bwMode="auto">
          <a:xfrm>
            <a:off x="2244725" y="4646613"/>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7" name="矩形 38"/>
          <p:cNvSpPr>
            <a:spLocks noChangeArrowheads="1"/>
          </p:cNvSpPr>
          <p:nvPr/>
        </p:nvSpPr>
        <p:spPr bwMode="auto">
          <a:xfrm>
            <a:off x="2244725" y="44243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28" name="椭圆 39"/>
          <p:cNvSpPr>
            <a:spLocks noChangeAspect="1" noChangeArrowheads="1"/>
          </p:cNvSpPr>
          <p:nvPr/>
        </p:nvSpPr>
        <p:spPr bwMode="auto">
          <a:xfrm>
            <a:off x="1792288" y="4710113"/>
            <a:ext cx="179387"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3329" name="矩形 40"/>
          <p:cNvSpPr>
            <a:spLocks noChangeArrowheads="1"/>
          </p:cNvSpPr>
          <p:nvPr/>
        </p:nvSpPr>
        <p:spPr bwMode="auto">
          <a:xfrm>
            <a:off x="2273300" y="5445125"/>
            <a:ext cx="293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0" name="矩形 41"/>
          <p:cNvSpPr>
            <a:spLocks noChangeArrowheads="1"/>
          </p:cNvSpPr>
          <p:nvPr/>
        </p:nvSpPr>
        <p:spPr bwMode="auto">
          <a:xfrm>
            <a:off x="2270125" y="524827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3331" name="椭圆 42"/>
          <p:cNvSpPr>
            <a:spLocks noChangeAspect="1" noChangeArrowheads="1"/>
          </p:cNvSpPr>
          <p:nvPr/>
        </p:nvSpPr>
        <p:spPr bwMode="auto">
          <a:xfrm>
            <a:off x="1792288" y="5573713"/>
            <a:ext cx="182562" cy="179387"/>
          </a:xfrm>
          <a:prstGeom prst="ellipse">
            <a:avLst/>
          </a:prstGeom>
          <a:solidFill>
            <a:srgbClr val="BBB487"/>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pic>
        <p:nvPicPr>
          <p:cNvPr id="14339" name="图片 2"/>
          <p:cNvPicPr>
            <a:picLocks noChangeAspect="1" noChangeArrowheads="1"/>
          </p:cNvPicPr>
          <p:nvPr/>
        </p:nvPicPr>
        <p:blipFill>
          <a:blip r:embed="rId3" cstate="print"/>
          <a:srcRect/>
          <a:stretch>
            <a:fillRect/>
          </a:stretch>
        </p:blipFill>
        <p:spPr bwMode="auto">
          <a:xfrm>
            <a:off x="839788" y="2209800"/>
            <a:ext cx="3995737"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矩形 1"/>
          <p:cNvSpPr>
            <a:spLocks noChangeArrowheads="1"/>
          </p:cNvSpPr>
          <p:nvPr/>
        </p:nvSpPr>
        <p:spPr bwMode="auto">
          <a:xfrm>
            <a:off x="4911725" y="2209800"/>
            <a:ext cx="1184275" cy="96520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1" name="矩形 4"/>
          <p:cNvSpPr>
            <a:spLocks noChangeArrowheads="1"/>
          </p:cNvSpPr>
          <p:nvPr/>
        </p:nvSpPr>
        <p:spPr bwMode="auto">
          <a:xfrm>
            <a:off x="838200" y="3263900"/>
            <a:ext cx="5257800" cy="2936875"/>
          </a:xfrm>
          <a:prstGeom prst="rect">
            <a:avLst/>
          </a:prstGeom>
          <a:solidFill>
            <a:srgbClr val="D2CDB0"/>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2" name="矩形 3"/>
          <p:cNvSpPr>
            <a:spLocks noChangeArrowheads="1"/>
          </p:cNvSpPr>
          <p:nvPr/>
        </p:nvSpPr>
        <p:spPr bwMode="auto">
          <a:xfrm>
            <a:off x="838200" y="2535238"/>
            <a:ext cx="399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solidFill>
                  <a:schemeClr val="bg1"/>
                </a:solidFill>
                <a:sym typeface="Arial" panose="020B0604020202020204" pitchFamily="34" charset="0"/>
              </a:rPr>
              <a:t>ADD YOUR TITLE</a:t>
            </a:r>
            <a:endParaRPr lang="zh-CN" altLang="en-US" sz="20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43" name="直接连接符 7"/>
          <p:cNvSpPr>
            <a:spLocks noChangeShapeType="1"/>
          </p:cNvSpPr>
          <p:nvPr/>
        </p:nvSpPr>
        <p:spPr bwMode="auto">
          <a:xfrm>
            <a:off x="8337550" y="3013075"/>
            <a:ext cx="1620838" cy="1622425"/>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4" name="直接连接符 8"/>
          <p:cNvSpPr>
            <a:spLocks noChangeShapeType="1"/>
          </p:cNvSpPr>
          <p:nvPr/>
        </p:nvSpPr>
        <p:spPr bwMode="auto">
          <a:xfrm flipH="1">
            <a:off x="7135813" y="3013075"/>
            <a:ext cx="1438275" cy="1439863"/>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5" name="直接连接符 9"/>
          <p:cNvSpPr>
            <a:spLocks noChangeShapeType="1"/>
          </p:cNvSpPr>
          <p:nvPr/>
        </p:nvSpPr>
        <p:spPr bwMode="auto">
          <a:xfrm flipH="1">
            <a:off x="9985375" y="3641725"/>
            <a:ext cx="788988" cy="847725"/>
          </a:xfrm>
          <a:prstGeom prst="line">
            <a:avLst/>
          </a:prstGeom>
          <a:noFill/>
          <a:ln w="6350">
            <a:solidFill>
              <a:srgbClr val="7D1301"/>
            </a:solidFill>
            <a:bevel/>
          </a:ln>
          <a:extLst>
            <a:ext uri="{909E8E84-426E-40DD-AFC4-6F175D3DCCD1}">
              <a14:hiddenFill xmlns:a14="http://schemas.microsoft.com/office/drawing/2010/main">
                <a:noFill/>
              </a14:hiddenFill>
            </a:ext>
          </a:extLst>
        </p:spPr>
        <p:txBody>
          <a:bodyPr/>
          <a:lstStyle/>
          <a:p>
            <a:endParaRPr lang="zh-CN" altLang="en-US"/>
          </a:p>
        </p:txBody>
      </p:sp>
      <p:sp>
        <p:nvSpPr>
          <p:cNvPr id="14346" name="椭圆 12"/>
          <p:cNvSpPr>
            <a:spLocks noChangeArrowheads="1"/>
          </p:cNvSpPr>
          <p:nvPr/>
        </p:nvSpPr>
        <p:spPr bwMode="auto">
          <a:xfrm>
            <a:off x="7483475"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7" name="椭圆 13"/>
          <p:cNvSpPr>
            <a:spLocks noChangeArrowheads="1"/>
          </p:cNvSpPr>
          <p:nvPr/>
        </p:nvSpPr>
        <p:spPr bwMode="auto">
          <a:xfrm>
            <a:off x="8869363"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8" name="椭圆 15"/>
          <p:cNvSpPr>
            <a:spLocks noChangeArrowheads="1"/>
          </p:cNvSpPr>
          <p:nvPr/>
        </p:nvSpPr>
        <p:spPr bwMode="auto">
          <a:xfrm>
            <a:off x="6873875" y="4319588"/>
            <a:ext cx="392113" cy="392112"/>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49" name="椭圆 16"/>
          <p:cNvSpPr>
            <a:spLocks noChangeArrowheads="1"/>
          </p:cNvSpPr>
          <p:nvPr/>
        </p:nvSpPr>
        <p:spPr bwMode="auto">
          <a:xfrm>
            <a:off x="8247063" y="2935288"/>
            <a:ext cx="392112" cy="392112"/>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0" name="椭圆 17"/>
          <p:cNvSpPr>
            <a:spLocks noChangeArrowheads="1"/>
          </p:cNvSpPr>
          <p:nvPr/>
        </p:nvSpPr>
        <p:spPr bwMode="auto">
          <a:xfrm>
            <a:off x="9701213" y="4365625"/>
            <a:ext cx="393700" cy="393700"/>
          </a:xfrm>
          <a:prstGeom prst="ellipse">
            <a:avLst/>
          </a:prstGeom>
          <a:solidFill>
            <a:srgbClr val="D2CDB0"/>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1" name="椭圆 18"/>
          <p:cNvSpPr>
            <a:spLocks noChangeArrowheads="1"/>
          </p:cNvSpPr>
          <p:nvPr/>
        </p:nvSpPr>
        <p:spPr bwMode="auto">
          <a:xfrm>
            <a:off x="10347325" y="3538538"/>
            <a:ext cx="558800" cy="558800"/>
          </a:xfrm>
          <a:prstGeom prst="ellipse">
            <a:avLst/>
          </a:prstGeom>
          <a:solidFill>
            <a:srgbClr val="89814D"/>
          </a:solidFill>
          <a:ln w="381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4352" name="矩形 20"/>
          <p:cNvSpPr>
            <a:spLocks noChangeArrowheads="1"/>
          </p:cNvSpPr>
          <p:nvPr/>
        </p:nvSpPr>
        <p:spPr bwMode="auto">
          <a:xfrm>
            <a:off x="7515225" y="3724275"/>
            <a:ext cx="5000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2012</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3" name="矩形 21"/>
          <p:cNvSpPr>
            <a:spLocks noChangeArrowheads="1"/>
          </p:cNvSpPr>
          <p:nvPr/>
        </p:nvSpPr>
        <p:spPr bwMode="auto">
          <a:xfrm>
            <a:off x="8904288" y="37242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2013</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4" name="矩形 22"/>
          <p:cNvSpPr>
            <a:spLocks noChangeArrowheads="1"/>
          </p:cNvSpPr>
          <p:nvPr/>
        </p:nvSpPr>
        <p:spPr bwMode="auto">
          <a:xfrm>
            <a:off x="10379075" y="3724275"/>
            <a:ext cx="498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chemeClr val="bg1"/>
                </a:solidFill>
                <a:latin typeface="Calibri" panose="020F0502020204030204" pitchFamily="34" charset="0"/>
                <a:ea typeface="微软雅黑" panose="020B0503020204020204" pitchFamily="34" charset="-122"/>
                <a:sym typeface="Calibri" panose="020F0502020204030204" pitchFamily="34" charset="0"/>
              </a:rPr>
              <a:t>2014</a:t>
            </a:r>
            <a:endParaRPr lang="zh-CN" altLang="en-US" sz="1200">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5" name="矩形 26"/>
          <p:cNvSpPr>
            <a:spLocks noChangeArrowheads="1"/>
          </p:cNvSpPr>
          <p:nvPr/>
        </p:nvSpPr>
        <p:spPr bwMode="auto">
          <a:xfrm>
            <a:off x="4325938"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6" name="矩形 27"/>
          <p:cNvSpPr>
            <a:spLocks noChangeArrowheads="1"/>
          </p:cNvSpPr>
          <p:nvPr/>
        </p:nvSpPr>
        <p:spPr bwMode="auto">
          <a:xfrm>
            <a:off x="2628900"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7" name="矩形 28"/>
          <p:cNvSpPr>
            <a:spLocks noChangeArrowheads="1"/>
          </p:cNvSpPr>
          <p:nvPr/>
        </p:nvSpPr>
        <p:spPr bwMode="auto">
          <a:xfrm>
            <a:off x="930275" y="4953000"/>
            <a:ext cx="16732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8" name="矩形 29"/>
          <p:cNvSpPr>
            <a:spLocks noChangeArrowheads="1"/>
          </p:cNvSpPr>
          <p:nvPr/>
        </p:nvSpPr>
        <p:spPr bwMode="auto">
          <a:xfrm>
            <a:off x="930275"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2012</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59" name="矩形 30"/>
          <p:cNvSpPr>
            <a:spLocks noChangeArrowheads="1"/>
          </p:cNvSpPr>
          <p:nvPr/>
        </p:nvSpPr>
        <p:spPr bwMode="auto">
          <a:xfrm>
            <a:off x="2628900"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2013</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0" name="矩形 31"/>
          <p:cNvSpPr>
            <a:spLocks noChangeArrowheads="1"/>
          </p:cNvSpPr>
          <p:nvPr/>
        </p:nvSpPr>
        <p:spPr bwMode="auto">
          <a:xfrm>
            <a:off x="4362450" y="4705350"/>
            <a:ext cx="76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2014</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4361" name="矩形 32"/>
          <p:cNvSpPr>
            <a:spLocks noChangeArrowheads="1"/>
          </p:cNvSpPr>
          <p:nvPr/>
        </p:nvSpPr>
        <p:spPr bwMode="auto">
          <a:xfrm>
            <a:off x="930275" y="3743325"/>
            <a:ext cx="4549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grpSp>
        <p:nvGrpSpPr>
          <p:cNvPr id="15363" name="组合 60"/>
          <p:cNvGrpSpPr/>
          <p:nvPr/>
        </p:nvGrpSpPr>
        <p:grpSpPr bwMode="auto">
          <a:xfrm>
            <a:off x="1101725" y="2876550"/>
            <a:ext cx="5662613" cy="4359275"/>
            <a:chOff x="0" y="0"/>
            <a:chExt cx="5662140" cy="4358899"/>
          </a:xfrm>
        </p:grpSpPr>
        <p:sp>
          <p:nvSpPr>
            <p:cNvPr id="15397" name="任意多边形 20"/>
            <p:cNvSpPr>
              <a:spLocks noChangeArrowheads="1"/>
            </p:cNvSpPr>
            <p:nvPr/>
          </p:nvSpPr>
          <p:spPr bwMode="auto">
            <a:xfrm rot="-2691196">
              <a:off x="0" y="1660448"/>
              <a:ext cx="1901455" cy="2698451"/>
            </a:xfrm>
            <a:custGeom>
              <a:avLst/>
              <a:gdLst>
                <a:gd name="T0" fmla="*/ 1901455 w 1477233"/>
                <a:gd name="T1" fmla="*/ 32 h 2096416"/>
                <a:gd name="T2" fmla="*/ 1901454 w 1477233"/>
                <a:gd name="T3" fmla="*/ 2698451 h 2096416"/>
                <a:gd name="T4" fmla="*/ 0 w 1477233"/>
                <a:gd name="T5" fmla="*/ 806710 h 2096416"/>
                <a:gd name="T6" fmla="*/ 205608 w 1477233"/>
                <a:gd name="T7" fmla="*/ 619909 h 2096416"/>
                <a:gd name="T8" fmla="*/ 1828185 w 1477233"/>
                <a:gd name="T9" fmla="*/ 0 h 2096416"/>
                <a:gd name="T10" fmla="*/ 1901455 w 1477233"/>
                <a:gd name="T11" fmla="*/ 32 h 2096416"/>
                <a:gd name="T12" fmla="*/ 0 60000 65536"/>
                <a:gd name="T13" fmla="*/ 0 60000 65536"/>
                <a:gd name="T14" fmla="*/ 0 60000 65536"/>
                <a:gd name="T15" fmla="*/ 0 60000 65536"/>
                <a:gd name="T16" fmla="*/ 0 60000 65536"/>
                <a:gd name="T17" fmla="*/ 0 60000 65536"/>
                <a:gd name="T18" fmla="*/ 0 w 1477233"/>
                <a:gd name="T19" fmla="*/ 0 h 2096416"/>
                <a:gd name="T20" fmla="*/ 1477233 w 1477233"/>
                <a:gd name="T21" fmla="*/ 2096416 h 2096416"/>
              </a:gdLst>
              <a:ahLst/>
              <a:cxnLst>
                <a:cxn ang="T12">
                  <a:pos x="T0" y="T1"/>
                </a:cxn>
                <a:cxn ang="T13">
                  <a:pos x="T2" y="T3"/>
                </a:cxn>
                <a:cxn ang="T14">
                  <a:pos x="T4" y="T5"/>
                </a:cxn>
                <a:cxn ang="T15">
                  <a:pos x="T6" y="T7"/>
                </a:cxn>
                <a:cxn ang="T16">
                  <a:pos x="T8" y="T9"/>
                </a:cxn>
                <a:cxn ang="T17">
                  <a:pos x="T10" y="T11"/>
                </a:cxn>
              </a:cxnLst>
              <a:rect l="T18" t="T19" r="T20" b="T21"/>
              <a:pathLst>
                <a:path w="1477233" h="2096416">
                  <a:moveTo>
                    <a:pt x="1477233" y="25"/>
                  </a:moveTo>
                  <a:lnTo>
                    <a:pt x="1477232" y="2096416"/>
                  </a:lnTo>
                  <a:lnTo>
                    <a:pt x="0" y="626730"/>
                  </a:lnTo>
                  <a:lnTo>
                    <a:pt x="159736" y="481605"/>
                  </a:lnTo>
                  <a:cubicBezTo>
                    <a:pt x="526980" y="180507"/>
                    <a:pt x="971074" y="19911"/>
                    <a:pt x="1420310" y="0"/>
                  </a:cubicBezTo>
                  <a:lnTo>
                    <a:pt x="1477233" y="25"/>
                  </a:lnTo>
                  <a:close/>
                </a:path>
              </a:pathLst>
            </a:custGeom>
            <a:solidFill>
              <a:srgbClr val="7D1301"/>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398" name="任意多边形 19"/>
            <p:cNvSpPr>
              <a:spLocks noChangeArrowheads="1"/>
            </p:cNvSpPr>
            <p:nvPr/>
          </p:nvSpPr>
          <p:spPr bwMode="auto">
            <a:xfrm rot="-2691196">
              <a:off x="2963845" y="2069166"/>
              <a:ext cx="2698295" cy="1891248"/>
            </a:xfrm>
            <a:custGeom>
              <a:avLst/>
              <a:gdLst>
                <a:gd name="T0" fmla="*/ 2697969 w 2096295"/>
                <a:gd name="T1" fmla="*/ 0 h 1469303"/>
                <a:gd name="T2" fmla="*/ 2698295 w 2096295"/>
                <a:gd name="T3" fmla="*/ 58955 h 1469303"/>
                <a:gd name="T4" fmla="*/ 2086704 w 2096295"/>
                <a:gd name="T5" fmla="*/ 1684686 h 1469303"/>
                <a:gd name="T6" fmla="*/ 1900959 w 2096295"/>
                <a:gd name="T7" fmla="*/ 1891248 h 1469303"/>
                <a:gd name="T8" fmla="*/ 0 w 2096295"/>
                <a:gd name="T9" fmla="*/ 0 h 1469303"/>
                <a:gd name="T10" fmla="*/ 2697969 w 2096295"/>
                <a:gd name="T11" fmla="*/ 0 h 1469303"/>
                <a:gd name="T12" fmla="*/ 0 60000 65536"/>
                <a:gd name="T13" fmla="*/ 0 60000 65536"/>
                <a:gd name="T14" fmla="*/ 0 60000 65536"/>
                <a:gd name="T15" fmla="*/ 0 60000 65536"/>
                <a:gd name="T16" fmla="*/ 0 60000 65536"/>
                <a:gd name="T17" fmla="*/ 0 60000 65536"/>
                <a:gd name="T18" fmla="*/ 0 w 2096295"/>
                <a:gd name="T19" fmla="*/ 0 h 1469303"/>
                <a:gd name="T20" fmla="*/ 2096295 w 2096295"/>
                <a:gd name="T21" fmla="*/ 1469303 h 1469303"/>
              </a:gdLst>
              <a:ahLst/>
              <a:cxnLst>
                <a:cxn ang="T12">
                  <a:pos x="T0" y="T1"/>
                </a:cxn>
                <a:cxn ang="T13">
                  <a:pos x="T2" y="T3"/>
                </a:cxn>
                <a:cxn ang="T14">
                  <a:pos x="T4" y="T5"/>
                </a:cxn>
                <a:cxn ang="T15">
                  <a:pos x="T6" y="T7"/>
                </a:cxn>
                <a:cxn ang="T16">
                  <a:pos x="T8" y="T9"/>
                </a:cxn>
                <a:cxn ang="T17">
                  <a:pos x="T10" y="T11"/>
                </a:cxn>
              </a:cxnLst>
              <a:rect l="T18" t="T19" r="T20" b="T21"/>
              <a:pathLst>
                <a:path w="2096295" h="1469303">
                  <a:moveTo>
                    <a:pt x="2096042" y="0"/>
                  </a:moveTo>
                  <a:lnTo>
                    <a:pt x="2096295" y="45802"/>
                  </a:lnTo>
                  <a:cubicBezTo>
                    <a:pt x="2078686" y="495134"/>
                    <a:pt x="1920366" y="940045"/>
                    <a:pt x="1621152" y="1308826"/>
                  </a:cubicBezTo>
                  <a:lnTo>
                    <a:pt x="1476848" y="1469303"/>
                  </a:lnTo>
                  <a:lnTo>
                    <a:pt x="0" y="0"/>
                  </a:lnTo>
                  <a:lnTo>
                    <a:pt x="2096042" y="0"/>
                  </a:lnTo>
                  <a:close/>
                </a:path>
              </a:pathLst>
            </a:cu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399" name="任意多边形 23"/>
            <p:cNvSpPr>
              <a:spLocks noChangeArrowheads="1"/>
            </p:cNvSpPr>
            <p:nvPr/>
          </p:nvSpPr>
          <p:spPr bwMode="auto">
            <a:xfrm rot="-2691196">
              <a:off x="1243735" y="0"/>
              <a:ext cx="2785752" cy="2785754"/>
            </a:xfrm>
            <a:custGeom>
              <a:avLst/>
              <a:gdLst>
                <a:gd name="T0" fmla="*/ 1975905 w 2164240"/>
                <a:gd name="T1" fmla="*/ 799658 h 2164242"/>
                <a:gd name="T2" fmla="*/ 2784803 w 2164240"/>
                <a:gd name="T3" fmla="*/ 2614591 h 2164242"/>
                <a:gd name="T4" fmla="*/ 2785752 w 2164240"/>
                <a:gd name="T5" fmla="*/ 2785754 h 2164242"/>
                <a:gd name="T6" fmla="*/ 69957 w 2164240"/>
                <a:gd name="T7" fmla="*/ 2785754 h 2164242"/>
                <a:gd name="T8" fmla="*/ 0 w 2164240"/>
                <a:gd name="T9" fmla="*/ 2716155 h 2164242"/>
                <a:gd name="T10" fmla="*/ 1 w 2164240"/>
                <a:gd name="T11" fmla="*/ 0 h 2164242"/>
                <a:gd name="T12" fmla="*/ 156854 w 2164240"/>
                <a:gd name="T13" fmla="*/ 67 h 2164242"/>
                <a:gd name="T14" fmla="*/ 1975905 w 2164240"/>
                <a:gd name="T15" fmla="*/ 799658 h 2164242"/>
                <a:gd name="T16" fmla="*/ 0 60000 65536"/>
                <a:gd name="T17" fmla="*/ 0 60000 65536"/>
                <a:gd name="T18" fmla="*/ 0 60000 65536"/>
                <a:gd name="T19" fmla="*/ 0 60000 65536"/>
                <a:gd name="T20" fmla="*/ 0 60000 65536"/>
                <a:gd name="T21" fmla="*/ 0 60000 65536"/>
                <a:gd name="T22" fmla="*/ 0 60000 65536"/>
                <a:gd name="T23" fmla="*/ 0 60000 65536"/>
                <a:gd name="T24" fmla="*/ 0 w 2164240"/>
                <a:gd name="T25" fmla="*/ 0 h 2164242"/>
                <a:gd name="T26" fmla="*/ 2164240 w 2164240"/>
                <a:gd name="T27" fmla="*/ 2164242 h 21642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4240" h="2164242">
                  <a:moveTo>
                    <a:pt x="1535073" y="621251"/>
                  </a:moveTo>
                  <a:cubicBezTo>
                    <a:pt x="1928118" y="1012287"/>
                    <a:pt x="2137685" y="1517974"/>
                    <a:pt x="2163503" y="2031266"/>
                  </a:cubicBezTo>
                  <a:lnTo>
                    <a:pt x="2164240" y="2164242"/>
                  </a:lnTo>
                  <a:lnTo>
                    <a:pt x="54349" y="2164242"/>
                  </a:lnTo>
                  <a:lnTo>
                    <a:pt x="0" y="2110171"/>
                  </a:lnTo>
                  <a:lnTo>
                    <a:pt x="1" y="0"/>
                  </a:lnTo>
                  <a:lnTo>
                    <a:pt x="121859" y="52"/>
                  </a:lnTo>
                  <a:cubicBezTo>
                    <a:pt x="635277" y="23240"/>
                    <a:pt x="1142029" y="230215"/>
                    <a:pt x="1535073" y="621251"/>
                  </a:cubicBezTo>
                  <a:close/>
                </a:path>
              </a:pathLst>
            </a:cu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5400" name="任意多边形 30"/>
            <p:cNvSpPr>
              <a:spLocks noChangeArrowheads="1"/>
            </p:cNvSpPr>
            <p:nvPr/>
          </p:nvSpPr>
          <p:spPr bwMode="auto">
            <a:xfrm>
              <a:off x="960526" y="1634523"/>
              <a:ext cx="3352171" cy="1658891"/>
            </a:xfrm>
            <a:custGeom>
              <a:avLst/>
              <a:gdLst>
                <a:gd name="T0" fmla="*/ 1676085 w 2604289"/>
                <a:gd name="T1" fmla="*/ 0 h 1288786"/>
                <a:gd name="T2" fmla="*/ 3344427 w 2604289"/>
                <a:gd name="T3" fmla="*/ 1505537 h 1288786"/>
                <a:gd name="T4" fmla="*/ 3352171 w 2604289"/>
                <a:gd name="T5" fmla="*/ 1658891 h 1288786"/>
                <a:gd name="T6" fmla="*/ 0 w 2604289"/>
                <a:gd name="T7" fmla="*/ 1658891 h 1288786"/>
                <a:gd name="T8" fmla="*/ 7742 w 2604289"/>
                <a:gd name="T9" fmla="*/ 1505537 h 1288786"/>
                <a:gd name="T10" fmla="*/ 1676085 w 2604289"/>
                <a:gd name="T11" fmla="*/ 0 h 1288786"/>
                <a:gd name="T12" fmla="*/ 0 60000 65536"/>
                <a:gd name="T13" fmla="*/ 0 60000 65536"/>
                <a:gd name="T14" fmla="*/ 0 60000 65536"/>
                <a:gd name="T15" fmla="*/ 0 60000 65536"/>
                <a:gd name="T16" fmla="*/ 0 60000 65536"/>
                <a:gd name="T17" fmla="*/ 0 60000 65536"/>
                <a:gd name="T18" fmla="*/ 0 w 2604289"/>
                <a:gd name="T19" fmla="*/ 0 h 1288786"/>
                <a:gd name="T20" fmla="*/ 2604289 w 2604289"/>
                <a:gd name="T21" fmla="*/ 1288786 h 1288786"/>
              </a:gdLst>
              <a:ahLst/>
              <a:cxnLst>
                <a:cxn ang="T12">
                  <a:pos x="T0" y="T1"/>
                </a:cxn>
                <a:cxn ang="T13">
                  <a:pos x="T2" y="T3"/>
                </a:cxn>
                <a:cxn ang="T14">
                  <a:pos x="T4" y="T5"/>
                </a:cxn>
                <a:cxn ang="T15">
                  <a:pos x="T6" y="T7"/>
                </a:cxn>
                <a:cxn ang="T16">
                  <a:pos x="T8" y="T9"/>
                </a:cxn>
                <a:cxn ang="T17">
                  <a:pos x="T10" y="T11"/>
                </a:cxn>
              </a:cxnLst>
              <a:rect l="T18" t="T19" r="T20" b="T21"/>
              <a:pathLst>
                <a:path w="2604289" h="1288786">
                  <a:moveTo>
                    <a:pt x="1302144" y="0"/>
                  </a:moveTo>
                  <a:cubicBezTo>
                    <a:pt x="1976720" y="0"/>
                    <a:pt x="2531554" y="512673"/>
                    <a:pt x="2598273" y="1169646"/>
                  </a:cubicBezTo>
                  <a:lnTo>
                    <a:pt x="2604289" y="1288786"/>
                  </a:lnTo>
                  <a:lnTo>
                    <a:pt x="0" y="1288786"/>
                  </a:lnTo>
                  <a:lnTo>
                    <a:pt x="6015" y="1169646"/>
                  </a:lnTo>
                  <a:cubicBezTo>
                    <a:pt x="72735" y="512673"/>
                    <a:pt x="627569" y="0"/>
                    <a:pt x="1302144" y="0"/>
                  </a:cubicBezTo>
                  <a:close/>
                </a:path>
              </a:pathLst>
            </a:custGeom>
            <a:blipFill dpi="0" rotWithShape="1">
              <a:blip r:embed="rId3" cstate="print"/>
              <a:srcRect/>
              <a:stretch>
                <a:fillRect/>
              </a:stretch>
            </a:blipFill>
            <a:ln w="57150" cap="flat" cmpd="sng">
              <a:solidFill>
                <a:schemeClr val="bg1"/>
              </a:solidFill>
              <a:bevel/>
            </a:ln>
          </p:spPr>
          <p:txBody>
            <a:bodyPr anchor="ctr"/>
            <a:lstStyle/>
            <a:p>
              <a:endParaRPr lang="zh-CN" altLang="en-US"/>
            </a:p>
          </p:txBody>
        </p:sp>
        <p:grpSp>
          <p:nvGrpSpPr>
            <p:cNvPr id="15401" name="组合 38"/>
            <p:cNvGrpSpPr/>
            <p:nvPr/>
          </p:nvGrpSpPr>
          <p:grpSpPr bwMode="auto">
            <a:xfrm>
              <a:off x="200735" y="2182571"/>
              <a:ext cx="715654" cy="562796"/>
              <a:chOff x="0" y="0"/>
              <a:chExt cx="327025" cy="257175"/>
            </a:xfrm>
          </p:grpSpPr>
          <p:sp>
            <p:nvSpPr>
              <p:cNvPr id="15404" name="Oval 89"/>
              <p:cNvSpPr>
                <a:spLocks noChangeArrowheads="1"/>
              </p:cNvSpPr>
              <p:nvPr/>
            </p:nvSpPr>
            <p:spPr bwMode="auto">
              <a:xfrm>
                <a:off x="203200" y="0"/>
                <a:ext cx="50800" cy="50800"/>
              </a:xfrm>
              <a:prstGeom prst="ellipse">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405" name="Freeform 90"/>
              <p:cNvSpPr>
                <a:spLocks noEditPoints="1" noChangeArrowheads="1"/>
              </p:cNvSpPr>
              <p:nvPr/>
            </p:nvSpPr>
            <p:spPr bwMode="auto">
              <a:xfrm>
                <a:off x="11113" y="147637"/>
                <a:ext cx="107950" cy="109538"/>
              </a:xfrm>
              <a:custGeom>
                <a:avLst/>
                <a:gdLst>
                  <a:gd name="T0" fmla="*/ 53325 w 83"/>
                  <a:gd name="T1" fmla="*/ 109538 h 84"/>
                  <a:gd name="T2" fmla="*/ 107950 w 83"/>
                  <a:gd name="T3" fmla="*/ 54769 h 84"/>
                  <a:gd name="T4" fmla="*/ 53325 w 83"/>
                  <a:gd name="T5" fmla="*/ 0 h 84"/>
                  <a:gd name="T6" fmla="*/ 53325 w 83"/>
                  <a:gd name="T7" fmla="*/ 24776 h 84"/>
                  <a:gd name="T8" fmla="*/ 83239 w 83"/>
                  <a:gd name="T9" fmla="*/ 54769 h 84"/>
                  <a:gd name="T10" fmla="*/ 53325 w 83"/>
                  <a:gd name="T11" fmla="*/ 83458 h 84"/>
                  <a:gd name="T12" fmla="*/ 53325 w 83"/>
                  <a:gd name="T13" fmla="*/ 109538 h 84"/>
                  <a:gd name="T14" fmla="*/ 53325 w 83"/>
                  <a:gd name="T15" fmla="*/ 0 h 84"/>
                  <a:gd name="T16" fmla="*/ 0 w 83"/>
                  <a:gd name="T17" fmla="*/ 54769 h 84"/>
                  <a:gd name="T18" fmla="*/ 53325 w 83"/>
                  <a:gd name="T19" fmla="*/ 109538 h 84"/>
                  <a:gd name="T20" fmla="*/ 53325 w 83"/>
                  <a:gd name="T21" fmla="*/ 109538 h 84"/>
                  <a:gd name="T22" fmla="*/ 53325 w 83"/>
                  <a:gd name="T23" fmla="*/ 83458 h 84"/>
                  <a:gd name="T24" fmla="*/ 53325 w 83"/>
                  <a:gd name="T25" fmla="*/ 83458 h 84"/>
                  <a:gd name="T26" fmla="*/ 53325 w 83"/>
                  <a:gd name="T27" fmla="*/ 83458 h 84"/>
                  <a:gd name="T28" fmla="*/ 24711 w 83"/>
                  <a:gd name="T29" fmla="*/ 54769 h 84"/>
                  <a:gd name="T30" fmla="*/ 53325 w 83"/>
                  <a:gd name="T31" fmla="*/ 24776 h 84"/>
                  <a:gd name="T32" fmla="*/ 53325 w 83"/>
                  <a:gd name="T33" fmla="*/ 24776 h 84"/>
                  <a:gd name="T34" fmla="*/ 53325 w 83"/>
                  <a:gd name="T35" fmla="*/ 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84"/>
                  <a:gd name="T56" fmla="*/ 83 w 8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84">
                    <a:moveTo>
                      <a:pt x="41" y="84"/>
                    </a:moveTo>
                    <a:cubicBezTo>
                      <a:pt x="64" y="84"/>
                      <a:pt x="83" y="65"/>
                      <a:pt x="83" y="42"/>
                    </a:cubicBezTo>
                    <a:cubicBezTo>
                      <a:pt x="83" y="19"/>
                      <a:pt x="64" y="0"/>
                      <a:pt x="41" y="0"/>
                    </a:cubicBezTo>
                    <a:cubicBezTo>
                      <a:pt x="41" y="19"/>
                      <a:pt x="41" y="19"/>
                      <a:pt x="41" y="19"/>
                    </a:cubicBezTo>
                    <a:cubicBezTo>
                      <a:pt x="54" y="19"/>
                      <a:pt x="64" y="30"/>
                      <a:pt x="64" y="42"/>
                    </a:cubicBezTo>
                    <a:cubicBezTo>
                      <a:pt x="64" y="54"/>
                      <a:pt x="54" y="64"/>
                      <a:pt x="41" y="64"/>
                    </a:cubicBezTo>
                    <a:lnTo>
                      <a:pt x="41" y="84"/>
                    </a:lnTo>
                    <a:close/>
                    <a:moveTo>
                      <a:pt x="41" y="0"/>
                    </a:moveTo>
                    <a:cubicBezTo>
                      <a:pt x="18" y="0"/>
                      <a:pt x="0" y="19"/>
                      <a:pt x="0" y="42"/>
                    </a:cubicBezTo>
                    <a:cubicBezTo>
                      <a:pt x="0" y="65"/>
                      <a:pt x="18" y="84"/>
                      <a:pt x="41" y="84"/>
                    </a:cubicBezTo>
                    <a:cubicBezTo>
                      <a:pt x="41" y="84"/>
                      <a:pt x="41" y="84"/>
                      <a:pt x="41" y="84"/>
                    </a:cubicBezTo>
                    <a:cubicBezTo>
                      <a:pt x="41" y="64"/>
                      <a:pt x="41" y="64"/>
                      <a:pt x="41" y="64"/>
                    </a:cubicBezTo>
                    <a:cubicBezTo>
                      <a:pt x="41" y="64"/>
                      <a:pt x="41" y="64"/>
                      <a:pt x="41" y="64"/>
                    </a:cubicBezTo>
                    <a:cubicBezTo>
                      <a:pt x="41" y="64"/>
                      <a:pt x="41" y="64"/>
                      <a:pt x="41" y="64"/>
                    </a:cubicBezTo>
                    <a:cubicBezTo>
                      <a:pt x="29" y="64"/>
                      <a:pt x="19" y="54"/>
                      <a:pt x="19" y="42"/>
                    </a:cubicBezTo>
                    <a:cubicBezTo>
                      <a:pt x="19" y="30"/>
                      <a:pt x="29" y="19"/>
                      <a:pt x="41" y="19"/>
                    </a:cubicBezTo>
                    <a:cubicBezTo>
                      <a:pt x="41" y="19"/>
                      <a:pt x="41" y="19"/>
                      <a:pt x="41" y="19"/>
                    </a:cubicBezTo>
                    <a:cubicBezTo>
                      <a:pt x="41" y="0"/>
                      <a:pt x="41" y="0"/>
                      <a:pt x="41"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6" name="Freeform 91"/>
              <p:cNvSpPr>
                <a:spLocks noChangeArrowheads="1"/>
              </p:cNvSpPr>
              <p:nvPr/>
            </p:nvSpPr>
            <p:spPr bwMode="auto">
              <a:xfrm>
                <a:off x="0" y="122237"/>
                <a:ext cx="130175" cy="47625"/>
              </a:xfrm>
              <a:custGeom>
                <a:avLst/>
                <a:gdLst>
                  <a:gd name="T0" fmla="*/ 9204 w 99"/>
                  <a:gd name="T1" fmla="*/ 46302 h 36"/>
                  <a:gd name="T2" fmla="*/ 17094 w 99"/>
                  <a:gd name="T3" fmla="*/ 42333 h 36"/>
                  <a:gd name="T4" fmla="*/ 64430 w 99"/>
                  <a:gd name="T5" fmla="*/ 17198 h 36"/>
                  <a:gd name="T6" fmla="*/ 113081 w 99"/>
                  <a:gd name="T7" fmla="*/ 42333 h 36"/>
                  <a:gd name="T8" fmla="*/ 124915 w 99"/>
                  <a:gd name="T9" fmla="*/ 44979 h 36"/>
                  <a:gd name="T10" fmla="*/ 127545 w 99"/>
                  <a:gd name="T11" fmla="*/ 33073 h 36"/>
                  <a:gd name="T12" fmla="*/ 64430 w 99"/>
                  <a:gd name="T13" fmla="*/ 0 h 36"/>
                  <a:gd name="T14" fmla="*/ 2630 w 99"/>
                  <a:gd name="T15" fmla="*/ 33073 h 36"/>
                  <a:gd name="T16" fmla="*/ 5260 w 99"/>
                  <a:gd name="T17" fmla="*/ 44979 h 36"/>
                  <a:gd name="T18" fmla="*/ 9204 w 99"/>
                  <a:gd name="T19" fmla="*/ 46302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7" y="35"/>
                    </a:moveTo>
                    <a:cubicBezTo>
                      <a:pt x="9" y="35"/>
                      <a:pt x="11"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ubicBezTo>
                      <a:pt x="30" y="0"/>
                      <a:pt x="13" y="9"/>
                      <a:pt x="2" y="25"/>
                    </a:cubicBezTo>
                    <a:cubicBezTo>
                      <a:pt x="0" y="28"/>
                      <a:pt x="1" y="32"/>
                      <a:pt x="4" y="34"/>
                    </a:cubicBezTo>
                    <a:cubicBezTo>
                      <a:pt x="5" y="35"/>
                      <a:pt x="6" y="35"/>
                      <a:pt x="7" y="35"/>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7" name="Freeform 92"/>
              <p:cNvSpPr>
                <a:spLocks noEditPoints="1" noChangeArrowheads="1"/>
              </p:cNvSpPr>
              <p:nvPr/>
            </p:nvSpPr>
            <p:spPr bwMode="auto">
              <a:xfrm>
                <a:off x="207963" y="147637"/>
                <a:ext cx="107950" cy="109538"/>
              </a:xfrm>
              <a:custGeom>
                <a:avLst/>
                <a:gdLst>
                  <a:gd name="T0" fmla="*/ 53325 w 83"/>
                  <a:gd name="T1" fmla="*/ 0 h 84"/>
                  <a:gd name="T2" fmla="*/ 53325 w 83"/>
                  <a:gd name="T3" fmla="*/ 0 h 84"/>
                  <a:gd name="T4" fmla="*/ 53325 w 83"/>
                  <a:gd name="T5" fmla="*/ 24776 h 84"/>
                  <a:gd name="T6" fmla="*/ 53325 w 83"/>
                  <a:gd name="T7" fmla="*/ 24776 h 84"/>
                  <a:gd name="T8" fmla="*/ 83239 w 83"/>
                  <a:gd name="T9" fmla="*/ 54769 h 84"/>
                  <a:gd name="T10" fmla="*/ 53325 w 83"/>
                  <a:gd name="T11" fmla="*/ 83458 h 84"/>
                  <a:gd name="T12" fmla="*/ 53325 w 83"/>
                  <a:gd name="T13" fmla="*/ 83458 h 84"/>
                  <a:gd name="T14" fmla="*/ 53325 w 83"/>
                  <a:gd name="T15" fmla="*/ 83458 h 84"/>
                  <a:gd name="T16" fmla="*/ 53325 w 83"/>
                  <a:gd name="T17" fmla="*/ 109538 h 84"/>
                  <a:gd name="T18" fmla="*/ 53325 w 83"/>
                  <a:gd name="T19" fmla="*/ 109538 h 84"/>
                  <a:gd name="T20" fmla="*/ 107950 w 83"/>
                  <a:gd name="T21" fmla="*/ 54769 h 84"/>
                  <a:gd name="T22" fmla="*/ 53325 w 83"/>
                  <a:gd name="T23" fmla="*/ 0 h 84"/>
                  <a:gd name="T24" fmla="*/ 53325 w 83"/>
                  <a:gd name="T25" fmla="*/ 0 h 84"/>
                  <a:gd name="T26" fmla="*/ 0 w 83"/>
                  <a:gd name="T27" fmla="*/ 54769 h 84"/>
                  <a:gd name="T28" fmla="*/ 53325 w 83"/>
                  <a:gd name="T29" fmla="*/ 109538 h 84"/>
                  <a:gd name="T30" fmla="*/ 53325 w 83"/>
                  <a:gd name="T31" fmla="*/ 83458 h 84"/>
                  <a:gd name="T32" fmla="*/ 24711 w 83"/>
                  <a:gd name="T33" fmla="*/ 54769 h 84"/>
                  <a:gd name="T34" fmla="*/ 53325 w 83"/>
                  <a:gd name="T35" fmla="*/ 24776 h 84"/>
                  <a:gd name="T36" fmla="*/ 53325 w 83"/>
                  <a:gd name="T37" fmla="*/ 0 h 8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3"/>
                  <a:gd name="T58" fmla="*/ 0 h 84"/>
                  <a:gd name="T59" fmla="*/ 83 w 83"/>
                  <a:gd name="T60" fmla="*/ 84 h 8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3" h="84">
                    <a:moveTo>
                      <a:pt x="41" y="0"/>
                    </a:moveTo>
                    <a:cubicBezTo>
                      <a:pt x="41" y="0"/>
                      <a:pt x="41" y="0"/>
                      <a:pt x="41" y="0"/>
                    </a:cubicBezTo>
                    <a:cubicBezTo>
                      <a:pt x="41" y="19"/>
                      <a:pt x="41" y="19"/>
                      <a:pt x="41" y="19"/>
                    </a:cubicBezTo>
                    <a:cubicBezTo>
                      <a:pt x="41" y="19"/>
                      <a:pt x="41" y="19"/>
                      <a:pt x="41" y="19"/>
                    </a:cubicBezTo>
                    <a:cubicBezTo>
                      <a:pt x="54" y="19"/>
                      <a:pt x="64" y="30"/>
                      <a:pt x="64" y="42"/>
                    </a:cubicBezTo>
                    <a:cubicBezTo>
                      <a:pt x="64" y="54"/>
                      <a:pt x="54" y="64"/>
                      <a:pt x="41" y="64"/>
                    </a:cubicBezTo>
                    <a:cubicBezTo>
                      <a:pt x="41" y="64"/>
                      <a:pt x="41" y="64"/>
                      <a:pt x="41" y="64"/>
                    </a:cubicBezTo>
                    <a:cubicBezTo>
                      <a:pt x="41" y="64"/>
                      <a:pt x="41" y="64"/>
                      <a:pt x="41" y="64"/>
                    </a:cubicBezTo>
                    <a:cubicBezTo>
                      <a:pt x="41" y="84"/>
                      <a:pt x="41" y="84"/>
                      <a:pt x="41" y="84"/>
                    </a:cubicBezTo>
                    <a:cubicBezTo>
                      <a:pt x="41" y="84"/>
                      <a:pt x="41" y="84"/>
                      <a:pt x="41" y="84"/>
                    </a:cubicBezTo>
                    <a:cubicBezTo>
                      <a:pt x="65" y="84"/>
                      <a:pt x="83" y="65"/>
                      <a:pt x="83" y="42"/>
                    </a:cubicBezTo>
                    <a:cubicBezTo>
                      <a:pt x="83" y="19"/>
                      <a:pt x="65" y="0"/>
                      <a:pt x="41" y="0"/>
                    </a:cubicBezTo>
                    <a:close/>
                    <a:moveTo>
                      <a:pt x="41" y="0"/>
                    </a:moveTo>
                    <a:cubicBezTo>
                      <a:pt x="18" y="0"/>
                      <a:pt x="0" y="19"/>
                      <a:pt x="0" y="42"/>
                    </a:cubicBezTo>
                    <a:cubicBezTo>
                      <a:pt x="0" y="65"/>
                      <a:pt x="18" y="84"/>
                      <a:pt x="41" y="84"/>
                    </a:cubicBezTo>
                    <a:cubicBezTo>
                      <a:pt x="41" y="64"/>
                      <a:pt x="41" y="64"/>
                      <a:pt x="41" y="64"/>
                    </a:cubicBezTo>
                    <a:cubicBezTo>
                      <a:pt x="29" y="64"/>
                      <a:pt x="19" y="54"/>
                      <a:pt x="19" y="42"/>
                    </a:cubicBezTo>
                    <a:cubicBezTo>
                      <a:pt x="19" y="30"/>
                      <a:pt x="29" y="19"/>
                      <a:pt x="41" y="19"/>
                    </a:cubicBezTo>
                    <a:lnTo>
                      <a:pt x="41"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8" name="Freeform 93"/>
              <p:cNvSpPr>
                <a:spLocks noChangeArrowheads="1"/>
              </p:cNvSpPr>
              <p:nvPr/>
            </p:nvSpPr>
            <p:spPr bwMode="auto">
              <a:xfrm>
                <a:off x="196850" y="122237"/>
                <a:ext cx="130175" cy="47625"/>
              </a:xfrm>
              <a:custGeom>
                <a:avLst/>
                <a:gdLst>
                  <a:gd name="T0" fmla="*/ 64430 w 99"/>
                  <a:gd name="T1" fmla="*/ 0 h 36"/>
                  <a:gd name="T2" fmla="*/ 2630 w 99"/>
                  <a:gd name="T3" fmla="*/ 33073 h 36"/>
                  <a:gd name="T4" fmla="*/ 5260 w 99"/>
                  <a:gd name="T5" fmla="*/ 44979 h 36"/>
                  <a:gd name="T6" fmla="*/ 9204 w 99"/>
                  <a:gd name="T7" fmla="*/ 46302 h 36"/>
                  <a:gd name="T8" fmla="*/ 17094 w 99"/>
                  <a:gd name="T9" fmla="*/ 42333 h 36"/>
                  <a:gd name="T10" fmla="*/ 64430 w 99"/>
                  <a:gd name="T11" fmla="*/ 17198 h 36"/>
                  <a:gd name="T12" fmla="*/ 113081 w 99"/>
                  <a:gd name="T13" fmla="*/ 42333 h 36"/>
                  <a:gd name="T14" fmla="*/ 124915 w 99"/>
                  <a:gd name="T15" fmla="*/ 44979 h 36"/>
                  <a:gd name="T16" fmla="*/ 127545 w 99"/>
                  <a:gd name="T17" fmla="*/ 33073 h 36"/>
                  <a:gd name="T18" fmla="*/ 64430 w 99"/>
                  <a:gd name="T19" fmla="*/ 0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
                  <a:gd name="T31" fmla="*/ 0 h 36"/>
                  <a:gd name="T32" fmla="*/ 99 w 99"/>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 h="36">
                    <a:moveTo>
                      <a:pt x="49" y="0"/>
                    </a:moveTo>
                    <a:cubicBezTo>
                      <a:pt x="30" y="0"/>
                      <a:pt x="13" y="9"/>
                      <a:pt x="2" y="25"/>
                    </a:cubicBezTo>
                    <a:cubicBezTo>
                      <a:pt x="0" y="28"/>
                      <a:pt x="1" y="32"/>
                      <a:pt x="4" y="34"/>
                    </a:cubicBezTo>
                    <a:cubicBezTo>
                      <a:pt x="5" y="35"/>
                      <a:pt x="6" y="35"/>
                      <a:pt x="7" y="35"/>
                    </a:cubicBezTo>
                    <a:cubicBezTo>
                      <a:pt x="10" y="35"/>
                      <a:pt x="12" y="34"/>
                      <a:pt x="13" y="32"/>
                    </a:cubicBezTo>
                    <a:cubicBezTo>
                      <a:pt x="21" y="20"/>
                      <a:pt x="35" y="13"/>
                      <a:pt x="49" y="13"/>
                    </a:cubicBezTo>
                    <a:cubicBezTo>
                      <a:pt x="64" y="13"/>
                      <a:pt x="78" y="20"/>
                      <a:pt x="86" y="32"/>
                    </a:cubicBezTo>
                    <a:cubicBezTo>
                      <a:pt x="88" y="35"/>
                      <a:pt x="92" y="36"/>
                      <a:pt x="95" y="34"/>
                    </a:cubicBezTo>
                    <a:cubicBezTo>
                      <a:pt x="98" y="32"/>
                      <a:pt x="99" y="28"/>
                      <a:pt x="97" y="25"/>
                    </a:cubicBezTo>
                    <a:cubicBezTo>
                      <a:pt x="86" y="9"/>
                      <a:pt x="68" y="0"/>
                      <a:pt x="49"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9" name="Freeform 94"/>
              <p:cNvSpPr>
                <a:spLocks noChangeArrowheads="1"/>
              </p:cNvSpPr>
              <p:nvPr/>
            </p:nvSpPr>
            <p:spPr bwMode="auto">
              <a:xfrm>
                <a:off x="101600" y="28575"/>
                <a:ext cx="190500" cy="223838"/>
              </a:xfrm>
              <a:custGeom>
                <a:avLst/>
                <a:gdLst>
                  <a:gd name="T0" fmla="*/ 126565 w 146"/>
                  <a:gd name="T1" fmla="*/ 81635 h 170"/>
                  <a:gd name="T2" fmla="*/ 133089 w 146"/>
                  <a:gd name="T3" fmla="*/ 82952 h 170"/>
                  <a:gd name="T4" fmla="*/ 181366 w 146"/>
                  <a:gd name="T5" fmla="*/ 61885 h 170"/>
                  <a:gd name="T6" fmla="*/ 187890 w 146"/>
                  <a:gd name="T7" fmla="*/ 44768 h 170"/>
                  <a:gd name="T8" fmla="*/ 170928 w 146"/>
                  <a:gd name="T9" fmla="*/ 39501 h 170"/>
                  <a:gd name="T10" fmla="*/ 139613 w 146"/>
                  <a:gd name="T11" fmla="*/ 55301 h 170"/>
                  <a:gd name="T12" fmla="*/ 134394 w 146"/>
                  <a:gd name="T13" fmla="*/ 53984 h 170"/>
                  <a:gd name="T14" fmla="*/ 80897 w 146"/>
                  <a:gd name="T15" fmla="*/ 1317 h 170"/>
                  <a:gd name="T16" fmla="*/ 75678 w 146"/>
                  <a:gd name="T17" fmla="*/ 1317 h 170"/>
                  <a:gd name="T18" fmla="*/ 1305 w 146"/>
                  <a:gd name="T19" fmla="*/ 76368 h 170"/>
                  <a:gd name="T20" fmla="*/ 1305 w 146"/>
                  <a:gd name="T21" fmla="*/ 81635 h 170"/>
                  <a:gd name="T22" fmla="*/ 52192 w 146"/>
                  <a:gd name="T23" fmla="*/ 125086 h 170"/>
                  <a:gd name="T24" fmla="*/ 52192 w 146"/>
                  <a:gd name="T25" fmla="*/ 131669 h 170"/>
                  <a:gd name="T26" fmla="*/ 27401 w 146"/>
                  <a:gd name="T27" fmla="*/ 188287 h 170"/>
                  <a:gd name="T28" fmla="*/ 27401 w 146"/>
                  <a:gd name="T29" fmla="*/ 193554 h 170"/>
                  <a:gd name="T30" fmla="*/ 44363 w 146"/>
                  <a:gd name="T31" fmla="*/ 217255 h 170"/>
                  <a:gd name="T32" fmla="*/ 57411 w 146"/>
                  <a:gd name="T33" fmla="*/ 223838 h 170"/>
                  <a:gd name="T34" fmla="*/ 67849 w 146"/>
                  <a:gd name="T35" fmla="*/ 221205 h 170"/>
                  <a:gd name="T36" fmla="*/ 70459 w 146"/>
                  <a:gd name="T37" fmla="*/ 198821 h 170"/>
                  <a:gd name="T38" fmla="*/ 65240 w 146"/>
                  <a:gd name="T39" fmla="*/ 190921 h 170"/>
                  <a:gd name="T40" fmla="*/ 63935 w 146"/>
                  <a:gd name="T41" fmla="*/ 184337 h 170"/>
                  <a:gd name="T42" fmla="*/ 90031 w 146"/>
                  <a:gd name="T43" fmla="*/ 122453 h 170"/>
                  <a:gd name="T44" fmla="*/ 88726 w 146"/>
                  <a:gd name="T45" fmla="*/ 117186 h 170"/>
                  <a:gd name="T46" fmla="*/ 60021 w 146"/>
                  <a:gd name="T47" fmla="*/ 89535 h 170"/>
                  <a:gd name="T48" fmla="*/ 60021 w 146"/>
                  <a:gd name="T49" fmla="*/ 84268 h 170"/>
                  <a:gd name="T50" fmla="*/ 92640 w 146"/>
                  <a:gd name="T51" fmla="*/ 52668 h 170"/>
                  <a:gd name="T52" fmla="*/ 97860 w 146"/>
                  <a:gd name="T53" fmla="*/ 52668 h 170"/>
                  <a:gd name="T54" fmla="*/ 126565 w 146"/>
                  <a:gd name="T55" fmla="*/ 81635 h 17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6"/>
                  <a:gd name="T85" fmla="*/ 0 h 170"/>
                  <a:gd name="T86" fmla="*/ 146 w 146"/>
                  <a:gd name="T87" fmla="*/ 170 h 17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6" h="170">
                    <a:moveTo>
                      <a:pt x="97" y="62"/>
                    </a:moveTo>
                    <a:cubicBezTo>
                      <a:pt x="99" y="63"/>
                      <a:pt x="101" y="64"/>
                      <a:pt x="102" y="63"/>
                    </a:cubicBezTo>
                    <a:cubicBezTo>
                      <a:pt x="139" y="47"/>
                      <a:pt x="139" y="47"/>
                      <a:pt x="139" y="47"/>
                    </a:cubicBezTo>
                    <a:cubicBezTo>
                      <a:pt x="144" y="45"/>
                      <a:pt x="146" y="39"/>
                      <a:pt x="144" y="34"/>
                    </a:cubicBezTo>
                    <a:cubicBezTo>
                      <a:pt x="141" y="30"/>
                      <a:pt x="136" y="28"/>
                      <a:pt x="131" y="30"/>
                    </a:cubicBezTo>
                    <a:cubicBezTo>
                      <a:pt x="107" y="42"/>
                      <a:pt x="107" y="42"/>
                      <a:pt x="107" y="42"/>
                    </a:cubicBezTo>
                    <a:cubicBezTo>
                      <a:pt x="106" y="43"/>
                      <a:pt x="104" y="43"/>
                      <a:pt x="103" y="41"/>
                    </a:cubicBezTo>
                    <a:cubicBezTo>
                      <a:pt x="62" y="1"/>
                      <a:pt x="62" y="1"/>
                      <a:pt x="62" y="1"/>
                    </a:cubicBezTo>
                    <a:cubicBezTo>
                      <a:pt x="61" y="0"/>
                      <a:pt x="59" y="0"/>
                      <a:pt x="58" y="1"/>
                    </a:cubicBezTo>
                    <a:cubicBezTo>
                      <a:pt x="1" y="58"/>
                      <a:pt x="1" y="58"/>
                      <a:pt x="1" y="58"/>
                    </a:cubicBezTo>
                    <a:cubicBezTo>
                      <a:pt x="0" y="59"/>
                      <a:pt x="0" y="61"/>
                      <a:pt x="1" y="62"/>
                    </a:cubicBezTo>
                    <a:cubicBezTo>
                      <a:pt x="8" y="68"/>
                      <a:pt x="31" y="88"/>
                      <a:pt x="40" y="95"/>
                    </a:cubicBezTo>
                    <a:cubicBezTo>
                      <a:pt x="41" y="96"/>
                      <a:pt x="41" y="98"/>
                      <a:pt x="40" y="100"/>
                    </a:cubicBezTo>
                    <a:cubicBezTo>
                      <a:pt x="21" y="143"/>
                      <a:pt x="21" y="143"/>
                      <a:pt x="21" y="143"/>
                    </a:cubicBezTo>
                    <a:cubicBezTo>
                      <a:pt x="20" y="144"/>
                      <a:pt x="21" y="146"/>
                      <a:pt x="21" y="147"/>
                    </a:cubicBezTo>
                    <a:cubicBezTo>
                      <a:pt x="34" y="165"/>
                      <a:pt x="34" y="165"/>
                      <a:pt x="34" y="165"/>
                    </a:cubicBezTo>
                    <a:cubicBezTo>
                      <a:pt x="37" y="168"/>
                      <a:pt x="40" y="170"/>
                      <a:pt x="44" y="170"/>
                    </a:cubicBezTo>
                    <a:cubicBezTo>
                      <a:pt x="46" y="170"/>
                      <a:pt x="49" y="170"/>
                      <a:pt x="52" y="168"/>
                    </a:cubicBezTo>
                    <a:cubicBezTo>
                      <a:pt x="57" y="164"/>
                      <a:pt x="58" y="156"/>
                      <a:pt x="54" y="151"/>
                    </a:cubicBezTo>
                    <a:cubicBezTo>
                      <a:pt x="50" y="145"/>
                      <a:pt x="50" y="145"/>
                      <a:pt x="50" y="145"/>
                    </a:cubicBezTo>
                    <a:cubicBezTo>
                      <a:pt x="49" y="143"/>
                      <a:pt x="48" y="141"/>
                      <a:pt x="49" y="140"/>
                    </a:cubicBezTo>
                    <a:cubicBezTo>
                      <a:pt x="69" y="93"/>
                      <a:pt x="69" y="93"/>
                      <a:pt x="69" y="93"/>
                    </a:cubicBezTo>
                    <a:cubicBezTo>
                      <a:pt x="69" y="92"/>
                      <a:pt x="69" y="90"/>
                      <a:pt x="68" y="89"/>
                    </a:cubicBezTo>
                    <a:cubicBezTo>
                      <a:pt x="63" y="84"/>
                      <a:pt x="52" y="73"/>
                      <a:pt x="46" y="68"/>
                    </a:cubicBezTo>
                    <a:cubicBezTo>
                      <a:pt x="45" y="67"/>
                      <a:pt x="45" y="65"/>
                      <a:pt x="46" y="64"/>
                    </a:cubicBezTo>
                    <a:cubicBezTo>
                      <a:pt x="71" y="40"/>
                      <a:pt x="71" y="40"/>
                      <a:pt x="71" y="40"/>
                    </a:cubicBezTo>
                    <a:cubicBezTo>
                      <a:pt x="72" y="39"/>
                      <a:pt x="74" y="39"/>
                      <a:pt x="75" y="40"/>
                    </a:cubicBezTo>
                    <a:lnTo>
                      <a:pt x="97" y="6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5402" name="Freeform 97"/>
            <p:cNvSpPr>
              <a:spLocks noChangeAspect="1" noEditPoints="1" noChangeArrowheads="1"/>
            </p:cNvSpPr>
            <p:nvPr/>
          </p:nvSpPr>
          <p:spPr bwMode="auto">
            <a:xfrm>
              <a:off x="2316422" y="976308"/>
              <a:ext cx="633089" cy="505801"/>
            </a:xfrm>
            <a:custGeom>
              <a:avLst/>
              <a:gdLst>
                <a:gd name="T0" fmla="*/ 569504 w 229"/>
                <a:gd name="T1" fmla="*/ 113944 h 182"/>
                <a:gd name="T2" fmla="*/ 511447 w 229"/>
                <a:gd name="T3" fmla="*/ 116723 h 182"/>
                <a:gd name="T4" fmla="*/ 511447 w 229"/>
                <a:gd name="T5" fmla="*/ 144515 h 182"/>
                <a:gd name="T6" fmla="*/ 575033 w 229"/>
                <a:gd name="T7" fmla="*/ 286250 h 182"/>
                <a:gd name="T8" fmla="*/ 575033 w 229"/>
                <a:gd name="T9" fmla="*/ 352949 h 182"/>
                <a:gd name="T10" fmla="*/ 511447 w 229"/>
                <a:gd name="T11" fmla="*/ 505801 h 182"/>
                <a:gd name="T12" fmla="*/ 633089 w 229"/>
                <a:gd name="T13" fmla="*/ 475231 h 182"/>
                <a:gd name="T14" fmla="*/ 633089 w 229"/>
                <a:gd name="T15" fmla="*/ 183422 h 182"/>
                <a:gd name="T16" fmla="*/ 508683 w 229"/>
                <a:gd name="T17" fmla="*/ 0 h 182"/>
                <a:gd name="T18" fmla="*/ 315162 w 229"/>
                <a:gd name="T19" fmla="*/ 41687 h 182"/>
                <a:gd name="T20" fmla="*/ 511447 w 229"/>
                <a:gd name="T21" fmla="*/ 116723 h 182"/>
                <a:gd name="T22" fmla="*/ 315162 w 229"/>
                <a:gd name="T23" fmla="*/ 402973 h 182"/>
                <a:gd name="T24" fmla="*/ 481037 w 229"/>
                <a:gd name="T25" fmla="*/ 475231 h 182"/>
                <a:gd name="T26" fmla="*/ 511447 w 229"/>
                <a:gd name="T27" fmla="*/ 505801 h 182"/>
                <a:gd name="T28" fmla="*/ 450627 w 229"/>
                <a:gd name="T29" fmla="*/ 352949 h 182"/>
                <a:gd name="T30" fmla="*/ 511447 w 229"/>
                <a:gd name="T31" fmla="*/ 286250 h 182"/>
                <a:gd name="T32" fmla="*/ 315162 w 229"/>
                <a:gd name="T33" fmla="*/ 144515 h 182"/>
                <a:gd name="T34" fmla="*/ 315162 w 229"/>
                <a:gd name="T35" fmla="*/ 0 h 182"/>
                <a:gd name="T36" fmla="*/ 118877 w 229"/>
                <a:gd name="T37" fmla="*/ 5558 h 182"/>
                <a:gd name="T38" fmla="*/ 157581 w 229"/>
                <a:gd name="T39" fmla="*/ 41687 h 182"/>
                <a:gd name="T40" fmla="*/ 315162 w 229"/>
                <a:gd name="T41" fmla="*/ 41687 h 182"/>
                <a:gd name="T42" fmla="*/ 118877 w 229"/>
                <a:gd name="T43" fmla="*/ 505801 h 182"/>
                <a:gd name="T44" fmla="*/ 149287 w 229"/>
                <a:gd name="T45" fmla="*/ 475231 h 182"/>
                <a:gd name="T46" fmla="*/ 315162 w 229"/>
                <a:gd name="T47" fmla="*/ 402973 h 182"/>
                <a:gd name="T48" fmla="*/ 118877 w 229"/>
                <a:gd name="T49" fmla="*/ 144515 h 182"/>
                <a:gd name="T50" fmla="*/ 182462 w 229"/>
                <a:gd name="T51" fmla="*/ 286250 h 182"/>
                <a:gd name="T52" fmla="*/ 182462 w 229"/>
                <a:gd name="T53" fmla="*/ 352949 h 182"/>
                <a:gd name="T54" fmla="*/ 118877 w 229"/>
                <a:gd name="T55" fmla="*/ 505801 h 182"/>
                <a:gd name="T56" fmla="*/ 63585 w 229"/>
                <a:gd name="T57" fmla="*/ 113944 h 182"/>
                <a:gd name="T58" fmla="*/ 0 w 229"/>
                <a:gd name="T59" fmla="*/ 389078 h 182"/>
                <a:gd name="T60" fmla="*/ 0 w 229"/>
                <a:gd name="T61" fmla="*/ 475231 h 182"/>
                <a:gd name="T62" fmla="*/ 118877 w 229"/>
                <a:gd name="T63" fmla="*/ 505801 h 182"/>
                <a:gd name="T64" fmla="*/ 55292 w 229"/>
                <a:gd name="T65" fmla="*/ 352949 h 182"/>
                <a:gd name="T66" fmla="*/ 118877 w 229"/>
                <a:gd name="T67" fmla="*/ 286250 h 182"/>
                <a:gd name="T68" fmla="*/ 105054 w 229"/>
                <a:gd name="T69" fmla="*/ 144515 h 182"/>
                <a:gd name="T70" fmla="*/ 118877 w 229"/>
                <a:gd name="T71" fmla="*/ 5558 h 1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
                <a:gd name="T109" fmla="*/ 0 h 182"/>
                <a:gd name="T110" fmla="*/ 229 w 229"/>
                <a:gd name="T111" fmla="*/ 182 h 1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 h="182">
                  <a:moveTo>
                    <a:pt x="229" y="66"/>
                  </a:moveTo>
                  <a:cubicBezTo>
                    <a:pt x="206" y="41"/>
                    <a:pt x="206" y="41"/>
                    <a:pt x="206" y="41"/>
                  </a:cubicBezTo>
                  <a:cubicBezTo>
                    <a:pt x="185" y="2"/>
                    <a:pt x="185" y="2"/>
                    <a:pt x="185" y="2"/>
                  </a:cubicBezTo>
                  <a:cubicBezTo>
                    <a:pt x="185" y="42"/>
                    <a:pt x="185" y="42"/>
                    <a:pt x="185" y="42"/>
                  </a:cubicBezTo>
                  <a:cubicBezTo>
                    <a:pt x="191" y="52"/>
                    <a:pt x="191" y="52"/>
                    <a:pt x="191" y="52"/>
                  </a:cubicBezTo>
                  <a:cubicBezTo>
                    <a:pt x="185" y="52"/>
                    <a:pt x="185" y="52"/>
                    <a:pt x="185" y="52"/>
                  </a:cubicBezTo>
                  <a:cubicBezTo>
                    <a:pt x="185" y="103"/>
                    <a:pt x="185" y="103"/>
                    <a:pt x="185" y="103"/>
                  </a:cubicBezTo>
                  <a:cubicBezTo>
                    <a:pt x="208" y="103"/>
                    <a:pt x="208" y="103"/>
                    <a:pt x="208" y="103"/>
                  </a:cubicBezTo>
                  <a:cubicBezTo>
                    <a:pt x="208" y="127"/>
                    <a:pt x="208" y="127"/>
                    <a:pt x="208" y="127"/>
                  </a:cubicBezTo>
                  <a:cubicBezTo>
                    <a:pt x="208" y="127"/>
                    <a:pt x="208" y="127"/>
                    <a:pt x="208" y="127"/>
                  </a:cubicBezTo>
                  <a:cubicBezTo>
                    <a:pt x="185" y="127"/>
                    <a:pt x="185" y="127"/>
                    <a:pt x="185" y="127"/>
                  </a:cubicBezTo>
                  <a:cubicBezTo>
                    <a:pt x="185" y="182"/>
                    <a:pt x="185" y="182"/>
                    <a:pt x="185" y="182"/>
                  </a:cubicBezTo>
                  <a:cubicBezTo>
                    <a:pt x="218" y="182"/>
                    <a:pt x="218" y="182"/>
                    <a:pt x="218" y="182"/>
                  </a:cubicBezTo>
                  <a:cubicBezTo>
                    <a:pt x="224" y="182"/>
                    <a:pt x="229" y="177"/>
                    <a:pt x="229" y="171"/>
                  </a:cubicBezTo>
                  <a:cubicBezTo>
                    <a:pt x="229" y="145"/>
                    <a:pt x="229" y="145"/>
                    <a:pt x="229" y="145"/>
                  </a:cubicBezTo>
                  <a:lnTo>
                    <a:pt x="229" y="66"/>
                  </a:lnTo>
                  <a:close/>
                  <a:moveTo>
                    <a:pt x="185" y="2"/>
                  </a:moveTo>
                  <a:cubicBezTo>
                    <a:pt x="184" y="0"/>
                    <a:pt x="184" y="0"/>
                    <a:pt x="184" y="0"/>
                  </a:cubicBezTo>
                  <a:cubicBezTo>
                    <a:pt x="114" y="0"/>
                    <a:pt x="114" y="0"/>
                    <a:pt x="114" y="0"/>
                  </a:cubicBezTo>
                  <a:cubicBezTo>
                    <a:pt x="114" y="15"/>
                    <a:pt x="114" y="15"/>
                    <a:pt x="114" y="15"/>
                  </a:cubicBezTo>
                  <a:cubicBezTo>
                    <a:pt x="172" y="15"/>
                    <a:pt x="172" y="15"/>
                    <a:pt x="172" y="15"/>
                  </a:cubicBezTo>
                  <a:cubicBezTo>
                    <a:pt x="185" y="42"/>
                    <a:pt x="185" y="42"/>
                    <a:pt x="185" y="42"/>
                  </a:cubicBezTo>
                  <a:cubicBezTo>
                    <a:pt x="185" y="2"/>
                    <a:pt x="185" y="2"/>
                    <a:pt x="185" y="2"/>
                  </a:cubicBezTo>
                  <a:close/>
                  <a:moveTo>
                    <a:pt x="114" y="145"/>
                  </a:moveTo>
                  <a:cubicBezTo>
                    <a:pt x="174" y="145"/>
                    <a:pt x="174" y="145"/>
                    <a:pt x="174" y="145"/>
                  </a:cubicBezTo>
                  <a:cubicBezTo>
                    <a:pt x="174" y="171"/>
                    <a:pt x="174" y="171"/>
                    <a:pt x="174" y="171"/>
                  </a:cubicBezTo>
                  <a:cubicBezTo>
                    <a:pt x="174" y="177"/>
                    <a:pt x="179" y="182"/>
                    <a:pt x="185" y="182"/>
                  </a:cubicBezTo>
                  <a:cubicBezTo>
                    <a:pt x="185" y="182"/>
                    <a:pt x="185" y="182"/>
                    <a:pt x="185" y="182"/>
                  </a:cubicBezTo>
                  <a:cubicBezTo>
                    <a:pt x="185" y="127"/>
                    <a:pt x="185" y="127"/>
                    <a:pt x="185" y="127"/>
                  </a:cubicBezTo>
                  <a:cubicBezTo>
                    <a:pt x="163" y="127"/>
                    <a:pt x="163" y="127"/>
                    <a:pt x="163" y="127"/>
                  </a:cubicBezTo>
                  <a:cubicBezTo>
                    <a:pt x="163" y="103"/>
                    <a:pt x="163" y="103"/>
                    <a:pt x="163" y="103"/>
                  </a:cubicBezTo>
                  <a:cubicBezTo>
                    <a:pt x="185" y="103"/>
                    <a:pt x="185" y="103"/>
                    <a:pt x="185" y="103"/>
                  </a:cubicBezTo>
                  <a:cubicBezTo>
                    <a:pt x="185" y="52"/>
                    <a:pt x="185" y="52"/>
                    <a:pt x="185" y="52"/>
                  </a:cubicBezTo>
                  <a:cubicBezTo>
                    <a:pt x="114" y="52"/>
                    <a:pt x="114" y="52"/>
                    <a:pt x="114" y="52"/>
                  </a:cubicBezTo>
                  <a:lnTo>
                    <a:pt x="114" y="145"/>
                  </a:lnTo>
                  <a:close/>
                  <a:moveTo>
                    <a:pt x="114" y="0"/>
                  </a:moveTo>
                  <a:cubicBezTo>
                    <a:pt x="44" y="0"/>
                    <a:pt x="44" y="0"/>
                    <a:pt x="44" y="0"/>
                  </a:cubicBezTo>
                  <a:cubicBezTo>
                    <a:pt x="43" y="2"/>
                    <a:pt x="43" y="2"/>
                    <a:pt x="43" y="2"/>
                  </a:cubicBezTo>
                  <a:cubicBezTo>
                    <a:pt x="43" y="42"/>
                    <a:pt x="43" y="42"/>
                    <a:pt x="43" y="42"/>
                  </a:cubicBezTo>
                  <a:cubicBezTo>
                    <a:pt x="57" y="15"/>
                    <a:pt x="57" y="15"/>
                    <a:pt x="57" y="15"/>
                  </a:cubicBezTo>
                  <a:cubicBezTo>
                    <a:pt x="57" y="15"/>
                    <a:pt x="57" y="15"/>
                    <a:pt x="57" y="15"/>
                  </a:cubicBezTo>
                  <a:cubicBezTo>
                    <a:pt x="114" y="15"/>
                    <a:pt x="114" y="15"/>
                    <a:pt x="114" y="15"/>
                  </a:cubicBezTo>
                  <a:cubicBezTo>
                    <a:pt x="114" y="0"/>
                    <a:pt x="114" y="0"/>
                    <a:pt x="114" y="0"/>
                  </a:cubicBezTo>
                  <a:close/>
                  <a:moveTo>
                    <a:pt x="43" y="182"/>
                  </a:moveTo>
                  <a:cubicBezTo>
                    <a:pt x="44" y="182"/>
                    <a:pt x="44" y="182"/>
                    <a:pt x="44" y="182"/>
                  </a:cubicBezTo>
                  <a:cubicBezTo>
                    <a:pt x="50" y="182"/>
                    <a:pt x="54" y="177"/>
                    <a:pt x="54" y="171"/>
                  </a:cubicBezTo>
                  <a:cubicBezTo>
                    <a:pt x="54" y="145"/>
                    <a:pt x="54" y="145"/>
                    <a:pt x="54" y="145"/>
                  </a:cubicBezTo>
                  <a:cubicBezTo>
                    <a:pt x="114" y="145"/>
                    <a:pt x="114" y="145"/>
                    <a:pt x="114" y="145"/>
                  </a:cubicBezTo>
                  <a:cubicBezTo>
                    <a:pt x="114" y="52"/>
                    <a:pt x="114" y="52"/>
                    <a:pt x="114" y="52"/>
                  </a:cubicBezTo>
                  <a:cubicBezTo>
                    <a:pt x="43" y="52"/>
                    <a:pt x="43" y="52"/>
                    <a:pt x="43" y="52"/>
                  </a:cubicBezTo>
                  <a:cubicBezTo>
                    <a:pt x="43" y="103"/>
                    <a:pt x="43" y="103"/>
                    <a:pt x="43" y="103"/>
                  </a:cubicBezTo>
                  <a:cubicBezTo>
                    <a:pt x="66" y="103"/>
                    <a:pt x="66" y="103"/>
                    <a:pt x="66" y="103"/>
                  </a:cubicBezTo>
                  <a:cubicBezTo>
                    <a:pt x="66" y="127"/>
                    <a:pt x="66" y="127"/>
                    <a:pt x="66" y="127"/>
                  </a:cubicBezTo>
                  <a:cubicBezTo>
                    <a:pt x="66" y="127"/>
                    <a:pt x="66" y="127"/>
                    <a:pt x="66" y="127"/>
                  </a:cubicBezTo>
                  <a:cubicBezTo>
                    <a:pt x="43" y="127"/>
                    <a:pt x="43" y="127"/>
                    <a:pt x="43" y="127"/>
                  </a:cubicBezTo>
                  <a:lnTo>
                    <a:pt x="43" y="182"/>
                  </a:lnTo>
                  <a:close/>
                  <a:moveTo>
                    <a:pt x="43" y="2"/>
                  </a:moveTo>
                  <a:cubicBezTo>
                    <a:pt x="23" y="41"/>
                    <a:pt x="23" y="41"/>
                    <a:pt x="23" y="41"/>
                  </a:cubicBezTo>
                  <a:cubicBezTo>
                    <a:pt x="0" y="66"/>
                    <a:pt x="0" y="66"/>
                    <a:pt x="0" y="66"/>
                  </a:cubicBezTo>
                  <a:cubicBezTo>
                    <a:pt x="0" y="140"/>
                    <a:pt x="0" y="140"/>
                    <a:pt x="0" y="140"/>
                  </a:cubicBezTo>
                  <a:cubicBezTo>
                    <a:pt x="0" y="145"/>
                    <a:pt x="0" y="145"/>
                    <a:pt x="0" y="145"/>
                  </a:cubicBezTo>
                  <a:cubicBezTo>
                    <a:pt x="0" y="171"/>
                    <a:pt x="0" y="171"/>
                    <a:pt x="0" y="171"/>
                  </a:cubicBezTo>
                  <a:cubicBezTo>
                    <a:pt x="0" y="177"/>
                    <a:pt x="4" y="182"/>
                    <a:pt x="10" y="182"/>
                  </a:cubicBezTo>
                  <a:cubicBezTo>
                    <a:pt x="43" y="182"/>
                    <a:pt x="43" y="182"/>
                    <a:pt x="43" y="182"/>
                  </a:cubicBezTo>
                  <a:cubicBezTo>
                    <a:pt x="43" y="127"/>
                    <a:pt x="43" y="127"/>
                    <a:pt x="43" y="127"/>
                  </a:cubicBezTo>
                  <a:cubicBezTo>
                    <a:pt x="20" y="127"/>
                    <a:pt x="20" y="127"/>
                    <a:pt x="20" y="127"/>
                  </a:cubicBezTo>
                  <a:cubicBezTo>
                    <a:pt x="20" y="103"/>
                    <a:pt x="20" y="103"/>
                    <a:pt x="20" y="103"/>
                  </a:cubicBezTo>
                  <a:cubicBezTo>
                    <a:pt x="43" y="103"/>
                    <a:pt x="43" y="103"/>
                    <a:pt x="43" y="103"/>
                  </a:cubicBezTo>
                  <a:cubicBezTo>
                    <a:pt x="43" y="52"/>
                    <a:pt x="43" y="52"/>
                    <a:pt x="43" y="52"/>
                  </a:cubicBezTo>
                  <a:cubicBezTo>
                    <a:pt x="38" y="52"/>
                    <a:pt x="38" y="52"/>
                    <a:pt x="38" y="52"/>
                  </a:cubicBezTo>
                  <a:cubicBezTo>
                    <a:pt x="43" y="42"/>
                    <a:pt x="43" y="42"/>
                    <a:pt x="43" y="42"/>
                  </a:cubicBezTo>
                  <a:lnTo>
                    <a:pt x="43" y="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5403" name="Freeform 100"/>
            <p:cNvSpPr>
              <a:spLocks noChangeAspect="1" noChangeArrowheads="1"/>
            </p:cNvSpPr>
            <p:nvPr/>
          </p:nvSpPr>
          <p:spPr bwMode="auto">
            <a:xfrm>
              <a:off x="4446287" y="2208627"/>
              <a:ext cx="546897" cy="562796"/>
            </a:xfrm>
            <a:custGeom>
              <a:avLst/>
              <a:gdLst>
                <a:gd name="T0" fmla="*/ 276078 w 208"/>
                <a:gd name="T1" fmla="*/ 0 h 214"/>
                <a:gd name="T2" fmla="*/ 215604 w 208"/>
                <a:gd name="T3" fmla="*/ 123605 h 214"/>
                <a:gd name="T4" fmla="*/ 215604 w 208"/>
                <a:gd name="T5" fmla="*/ 207761 h 214"/>
                <a:gd name="T6" fmla="*/ 0 w 208"/>
                <a:gd name="T7" fmla="*/ 299807 h 214"/>
                <a:gd name="T8" fmla="*/ 0 w 208"/>
                <a:gd name="T9" fmla="*/ 357665 h 214"/>
                <a:gd name="T10" fmla="*/ 215604 w 208"/>
                <a:gd name="T11" fmla="*/ 318216 h 214"/>
                <a:gd name="T12" fmla="*/ 215604 w 208"/>
                <a:gd name="T13" fmla="*/ 436561 h 214"/>
                <a:gd name="T14" fmla="*/ 123578 w 208"/>
                <a:gd name="T15" fmla="*/ 502309 h 214"/>
                <a:gd name="T16" fmla="*/ 123578 w 208"/>
                <a:gd name="T17" fmla="*/ 562796 h 214"/>
                <a:gd name="T18" fmla="*/ 276078 w 208"/>
                <a:gd name="T19" fmla="*/ 510198 h 214"/>
                <a:gd name="T20" fmla="*/ 425949 w 208"/>
                <a:gd name="T21" fmla="*/ 562796 h 214"/>
                <a:gd name="T22" fmla="*/ 425949 w 208"/>
                <a:gd name="T23" fmla="*/ 502309 h 214"/>
                <a:gd name="T24" fmla="*/ 336552 w 208"/>
                <a:gd name="T25" fmla="*/ 436561 h 214"/>
                <a:gd name="T26" fmla="*/ 336552 w 208"/>
                <a:gd name="T27" fmla="*/ 318216 h 214"/>
                <a:gd name="T28" fmla="*/ 546897 w 208"/>
                <a:gd name="T29" fmla="*/ 357665 h 214"/>
                <a:gd name="T30" fmla="*/ 546897 w 208"/>
                <a:gd name="T31" fmla="*/ 299807 h 214"/>
                <a:gd name="T32" fmla="*/ 336552 w 208"/>
                <a:gd name="T33" fmla="*/ 207761 h 214"/>
                <a:gd name="T34" fmla="*/ 336552 w 208"/>
                <a:gd name="T35" fmla="*/ 123605 h 214"/>
                <a:gd name="T36" fmla="*/ 276078 w 208"/>
                <a:gd name="T37" fmla="*/ 0 h 2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8"/>
                <a:gd name="T58" fmla="*/ 0 h 214"/>
                <a:gd name="T59" fmla="*/ 208 w 208"/>
                <a:gd name="T60" fmla="*/ 214 h 2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8" h="214">
                  <a:moveTo>
                    <a:pt x="105" y="0"/>
                  </a:moveTo>
                  <a:cubicBezTo>
                    <a:pt x="92" y="0"/>
                    <a:pt x="82" y="34"/>
                    <a:pt x="82" y="47"/>
                  </a:cubicBezTo>
                  <a:cubicBezTo>
                    <a:pt x="82" y="79"/>
                    <a:pt x="82" y="79"/>
                    <a:pt x="82" y="79"/>
                  </a:cubicBezTo>
                  <a:cubicBezTo>
                    <a:pt x="0" y="114"/>
                    <a:pt x="0" y="114"/>
                    <a:pt x="0" y="114"/>
                  </a:cubicBezTo>
                  <a:cubicBezTo>
                    <a:pt x="0" y="136"/>
                    <a:pt x="0" y="136"/>
                    <a:pt x="0" y="136"/>
                  </a:cubicBezTo>
                  <a:cubicBezTo>
                    <a:pt x="82" y="121"/>
                    <a:pt x="82" y="121"/>
                    <a:pt x="82" y="121"/>
                  </a:cubicBezTo>
                  <a:cubicBezTo>
                    <a:pt x="82" y="166"/>
                    <a:pt x="82" y="166"/>
                    <a:pt x="82" y="166"/>
                  </a:cubicBezTo>
                  <a:cubicBezTo>
                    <a:pt x="47" y="191"/>
                    <a:pt x="47" y="191"/>
                    <a:pt x="47" y="191"/>
                  </a:cubicBezTo>
                  <a:cubicBezTo>
                    <a:pt x="47" y="214"/>
                    <a:pt x="47" y="214"/>
                    <a:pt x="47" y="214"/>
                  </a:cubicBezTo>
                  <a:cubicBezTo>
                    <a:pt x="105" y="194"/>
                    <a:pt x="105" y="194"/>
                    <a:pt x="105" y="194"/>
                  </a:cubicBezTo>
                  <a:cubicBezTo>
                    <a:pt x="162" y="214"/>
                    <a:pt x="162" y="214"/>
                    <a:pt x="162" y="214"/>
                  </a:cubicBezTo>
                  <a:cubicBezTo>
                    <a:pt x="162" y="191"/>
                    <a:pt x="162" y="191"/>
                    <a:pt x="162" y="191"/>
                  </a:cubicBezTo>
                  <a:cubicBezTo>
                    <a:pt x="128" y="166"/>
                    <a:pt x="128" y="166"/>
                    <a:pt x="128" y="166"/>
                  </a:cubicBezTo>
                  <a:cubicBezTo>
                    <a:pt x="128" y="121"/>
                    <a:pt x="128" y="121"/>
                    <a:pt x="128" y="121"/>
                  </a:cubicBezTo>
                  <a:cubicBezTo>
                    <a:pt x="208" y="136"/>
                    <a:pt x="208" y="136"/>
                    <a:pt x="208" y="136"/>
                  </a:cubicBezTo>
                  <a:cubicBezTo>
                    <a:pt x="208" y="114"/>
                    <a:pt x="208" y="114"/>
                    <a:pt x="208" y="114"/>
                  </a:cubicBezTo>
                  <a:cubicBezTo>
                    <a:pt x="128" y="79"/>
                    <a:pt x="128" y="79"/>
                    <a:pt x="128" y="79"/>
                  </a:cubicBezTo>
                  <a:cubicBezTo>
                    <a:pt x="128" y="47"/>
                    <a:pt x="128" y="47"/>
                    <a:pt x="128" y="47"/>
                  </a:cubicBezTo>
                  <a:cubicBezTo>
                    <a:pt x="128" y="34"/>
                    <a:pt x="118" y="0"/>
                    <a:pt x="105"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15364" name="矩形 51"/>
          <p:cNvSpPr>
            <a:spLocks noChangeArrowheads="1"/>
          </p:cNvSpPr>
          <p:nvPr/>
        </p:nvSpPr>
        <p:spPr bwMode="auto">
          <a:xfrm>
            <a:off x="8169275" y="2522538"/>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5" name="椭圆 53"/>
          <p:cNvSpPr>
            <a:spLocks noChangeArrowheads="1"/>
          </p:cNvSpPr>
          <p:nvPr/>
        </p:nvSpPr>
        <p:spPr bwMode="auto">
          <a:xfrm>
            <a:off x="1314450" y="3019425"/>
            <a:ext cx="273050" cy="273050"/>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66" name="矩形 54"/>
          <p:cNvSpPr>
            <a:spLocks noChangeArrowheads="1"/>
          </p:cNvSpPr>
          <p:nvPr/>
        </p:nvSpPr>
        <p:spPr bwMode="auto">
          <a:xfrm>
            <a:off x="8172450" y="3568700"/>
            <a:ext cx="31797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67" name="矩形 57"/>
          <p:cNvSpPr>
            <a:spLocks noChangeArrowheads="1"/>
          </p:cNvSpPr>
          <p:nvPr/>
        </p:nvSpPr>
        <p:spPr bwMode="auto">
          <a:xfrm>
            <a:off x="8174038" y="4619625"/>
            <a:ext cx="30749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68" name="组合 64"/>
          <p:cNvGrpSpPr/>
          <p:nvPr/>
        </p:nvGrpSpPr>
        <p:grpSpPr bwMode="auto">
          <a:xfrm>
            <a:off x="8169275" y="2076450"/>
            <a:ext cx="2133600" cy="450850"/>
            <a:chOff x="0" y="0"/>
            <a:chExt cx="2143607" cy="450553"/>
          </a:xfrm>
        </p:grpSpPr>
        <p:sp>
          <p:nvSpPr>
            <p:cNvPr id="15391" name="矩形 65"/>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92" name="组合 66"/>
            <p:cNvGrpSpPr/>
            <p:nvPr/>
          </p:nvGrpSpPr>
          <p:grpSpPr bwMode="auto">
            <a:xfrm rot="5400000">
              <a:off x="1883159" y="190107"/>
              <a:ext cx="450553" cy="70340"/>
              <a:chOff x="0" y="0"/>
              <a:chExt cx="4189358" cy="914400"/>
            </a:xfrm>
          </p:grpSpPr>
          <p:sp>
            <p:nvSpPr>
              <p:cNvPr id="15393" name="等腰三角形 67"/>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4" name="等腰三角形 68"/>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5" name="等腰三角形 69"/>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6" name="等腰三角形 70"/>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69" name="矩形 71"/>
          <p:cNvSpPr>
            <a:spLocks noChangeArrowheads="1"/>
          </p:cNvSpPr>
          <p:nvPr/>
        </p:nvSpPr>
        <p:spPr bwMode="auto">
          <a:xfrm>
            <a:off x="8255000" y="2139950"/>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0" name="组合 72"/>
          <p:cNvGrpSpPr/>
          <p:nvPr/>
        </p:nvGrpSpPr>
        <p:grpSpPr bwMode="auto">
          <a:xfrm>
            <a:off x="8169275" y="3092450"/>
            <a:ext cx="2133600" cy="450850"/>
            <a:chOff x="0" y="0"/>
            <a:chExt cx="2143607" cy="450553"/>
          </a:xfrm>
        </p:grpSpPr>
        <p:sp>
          <p:nvSpPr>
            <p:cNvPr id="15385" name="矩形 73"/>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86" name="组合 74"/>
            <p:cNvGrpSpPr/>
            <p:nvPr/>
          </p:nvGrpSpPr>
          <p:grpSpPr bwMode="auto">
            <a:xfrm rot="5400000">
              <a:off x="1883159" y="190107"/>
              <a:ext cx="450553" cy="70340"/>
              <a:chOff x="0" y="0"/>
              <a:chExt cx="4189358" cy="914400"/>
            </a:xfrm>
          </p:grpSpPr>
          <p:sp>
            <p:nvSpPr>
              <p:cNvPr id="15387" name="等腰三角形 75"/>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8" name="等腰三角形 76"/>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9" name="等腰三角形 77"/>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90" name="等腰三角形 78"/>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71" name="矩形 79"/>
          <p:cNvSpPr>
            <a:spLocks noChangeArrowheads="1"/>
          </p:cNvSpPr>
          <p:nvPr/>
        </p:nvSpPr>
        <p:spPr bwMode="auto">
          <a:xfrm>
            <a:off x="8255000" y="3154363"/>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5372" name="组合 80"/>
          <p:cNvGrpSpPr/>
          <p:nvPr/>
        </p:nvGrpSpPr>
        <p:grpSpPr bwMode="auto">
          <a:xfrm>
            <a:off x="8169275" y="4124325"/>
            <a:ext cx="2133600" cy="450850"/>
            <a:chOff x="0" y="0"/>
            <a:chExt cx="2143607" cy="450553"/>
          </a:xfrm>
        </p:grpSpPr>
        <p:sp>
          <p:nvSpPr>
            <p:cNvPr id="15379" name="矩形 81"/>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15380" name="组合 82"/>
            <p:cNvGrpSpPr/>
            <p:nvPr/>
          </p:nvGrpSpPr>
          <p:grpSpPr bwMode="auto">
            <a:xfrm rot="5400000">
              <a:off x="1883159" y="190107"/>
              <a:ext cx="450553" cy="70340"/>
              <a:chOff x="0" y="0"/>
              <a:chExt cx="4189358" cy="914400"/>
            </a:xfrm>
          </p:grpSpPr>
          <p:sp>
            <p:nvSpPr>
              <p:cNvPr id="15381" name="等腰三角形 83"/>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2" name="等腰三角形 84"/>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3" name="等腰三角形 85"/>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5384" name="等腰三角形 86"/>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15373" name="矩形 87"/>
          <p:cNvSpPr>
            <a:spLocks noChangeArrowheads="1"/>
          </p:cNvSpPr>
          <p:nvPr/>
        </p:nvSpPr>
        <p:spPr bwMode="auto">
          <a:xfrm>
            <a:off x="8255000" y="41862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4" name="矩形 88"/>
          <p:cNvSpPr>
            <a:spLocks noChangeArrowheads="1"/>
          </p:cNvSpPr>
          <p:nvPr/>
        </p:nvSpPr>
        <p:spPr bwMode="auto">
          <a:xfrm>
            <a:off x="1614488" y="3003550"/>
            <a:ext cx="102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5" name="椭圆 89"/>
          <p:cNvSpPr>
            <a:spLocks noChangeArrowheads="1"/>
          </p:cNvSpPr>
          <p:nvPr/>
        </p:nvSpPr>
        <p:spPr bwMode="auto">
          <a:xfrm>
            <a:off x="4073525" y="2466975"/>
            <a:ext cx="274638" cy="273050"/>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76" name="矩形 90"/>
          <p:cNvSpPr>
            <a:spLocks noChangeArrowheads="1"/>
          </p:cNvSpPr>
          <p:nvPr/>
        </p:nvSpPr>
        <p:spPr bwMode="auto">
          <a:xfrm>
            <a:off x="4375150" y="2451100"/>
            <a:ext cx="102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5377" name="椭圆 91"/>
          <p:cNvSpPr>
            <a:spLocks noChangeArrowheads="1"/>
          </p:cNvSpPr>
          <p:nvPr/>
        </p:nvSpPr>
        <p:spPr bwMode="auto">
          <a:xfrm>
            <a:off x="6292850" y="3306763"/>
            <a:ext cx="273050" cy="274637"/>
          </a:xfrm>
          <a:prstGeom prst="ellipse">
            <a:avLst/>
          </a:prstGeom>
          <a:solidFill>
            <a:srgbClr val="D2CDB0"/>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200"/>
          </a:p>
        </p:txBody>
      </p:sp>
      <p:sp>
        <p:nvSpPr>
          <p:cNvPr id="15378" name="矩形 92"/>
          <p:cNvSpPr>
            <a:spLocks noChangeArrowheads="1"/>
          </p:cNvSpPr>
          <p:nvPr/>
        </p:nvSpPr>
        <p:spPr bwMode="auto">
          <a:xfrm>
            <a:off x="5376863" y="3292475"/>
            <a:ext cx="1023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TEXT HERE</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16386" name="组合 7"/>
          <p:cNvGrpSpPr/>
          <p:nvPr/>
        </p:nvGrpSpPr>
        <p:grpSpPr bwMode="auto">
          <a:xfrm>
            <a:off x="2054225" y="2198688"/>
            <a:ext cx="1670050" cy="3048000"/>
            <a:chOff x="0" y="0"/>
            <a:chExt cx="1670571" cy="3048059"/>
          </a:xfrm>
        </p:grpSpPr>
        <p:sp>
          <p:nvSpPr>
            <p:cNvPr id="16390" name="任意多边形 11"/>
            <p:cNvSpPr>
              <a:spLocks noChangeArrowheads="1"/>
            </p:cNvSpPr>
            <p:nvPr/>
          </p:nvSpPr>
          <p:spPr bwMode="auto">
            <a:xfrm rot="17474587" flipH="1">
              <a:off x="-87724" y="1289763"/>
              <a:ext cx="1846019" cy="1670571"/>
            </a:xfrm>
            <a:custGeom>
              <a:avLst/>
              <a:gdLst>
                <a:gd name="T0" fmla="*/ 148101 w 1970837"/>
                <a:gd name="T1" fmla="*/ 0 h 1517924"/>
                <a:gd name="T2" fmla="*/ 309303 w 1970837"/>
                <a:gd name="T3" fmla="*/ 1450551 h 1517924"/>
                <a:gd name="T4" fmla="*/ 1550366 w 1970837"/>
                <a:gd name="T5" fmla="*/ 1286121 h 1517924"/>
                <a:gd name="T6" fmla="*/ 1845729 w 1970837"/>
                <a:gd name="T7" fmla="*/ 385873 h 1517924"/>
                <a:gd name="T8" fmla="*/ 1833384 w 1970837"/>
                <a:gd name="T9" fmla="*/ 248591 h 1517924"/>
                <a:gd name="T10" fmla="*/ 1245701 w 1970837"/>
                <a:gd name="T11" fmla="*/ 248592 h 1517924"/>
                <a:gd name="T12" fmla="*/ 1243932 w 1970837"/>
                <a:gd name="T13" fmla="*/ 250112 h 1517924"/>
                <a:gd name="T14" fmla="*/ 1146445 w 1970837"/>
                <a:gd name="T15" fmla="*/ 796605 h 1517924"/>
                <a:gd name="T16" fmla="*/ 665681 w 1970837"/>
                <a:gd name="T17" fmla="*/ 913563 h 1517924"/>
                <a:gd name="T18" fmla="*/ 649404 w 1970837"/>
                <a:gd name="T19" fmla="*/ 340163 h 1517924"/>
                <a:gd name="T20" fmla="*/ 148101 w 1970837"/>
                <a:gd name="T21" fmla="*/ 0 h 1517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0837"/>
                <a:gd name="T34" fmla="*/ 0 h 1517924"/>
                <a:gd name="T35" fmla="*/ 1970837 w 1970837"/>
                <a:gd name="T36" fmla="*/ 1517924 h 1517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0837" h="1517924">
                  <a:moveTo>
                    <a:pt x="158115" y="0"/>
                  </a:moveTo>
                  <a:cubicBezTo>
                    <a:pt x="-106007" y="455854"/>
                    <a:pt x="-32928" y="1015514"/>
                    <a:pt x="330216" y="1318008"/>
                  </a:cubicBezTo>
                  <a:cubicBezTo>
                    <a:pt x="709357" y="1633827"/>
                    <a:pt x="1282868" y="1569158"/>
                    <a:pt x="1655193" y="1168603"/>
                  </a:cubicBezTo>
                  <a:cubicBezTo>
                    <a:pt x="1868732" y="938872"/>
                    <a:pt x="1977438" y="639428"/>
                    <a:pt x="1970527" y="350614"/>
                  </a:cubicBezTo>
                  <a:lnTo>
                    <a:pt x="1957348" y="225876"/>
                  </a:lnTo>
                  <a:lnTo>
                    <a:pt x="1329929" y="225877"/>
                  </a:lnTo>
                  <a:lnTo>
                    <a:pt x="1328040" y="227258"/>
                  </a:lnTo>
                  <a:cubicBezTo>
                    <a:pt x="1387626" y="374744"/>
                    <a:pt x="1345666" y="574933"/>
                    <a:pt x="1223961" y="723816"/>
                  </a:cubicBezTo>
                  <a:cubicBezTo>
                    <a:pt x="1071501" y="910321"/>
                    <a:pt x="844174" y="957389"/>
                    <a:pt x="710691" y="830087"/>
                  </a:cubicBezTo>
                  <a:cubicBezTo>
                    <a:pt x="591345" y="716267"/>
                    <a:pt x="584030" y="496963"/>
                    <a:pt x="693313" y="309081"/>
                  </a:cubicBezTo>
                  <a:lnTo>
                    <a:pt x="15811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6391" name="任意多边形 13"/>
            <p:cNvSpPr>
              <a:spLocks noChangeArrowheads="1"/>
            </p:cNvSpPr>
            <p:nvPr/>
          </p:nvSpPr>
          <p:spPr bwMode="auto">
            <a:xfrm>
              <a:off x="7315" y="0"/>
              <a:ext cx="1607351" cy="1615232"/>
            </a:xfrm>
            <a:custGeom>
              <a:avLst/>
              <a:gdLst>
                <a:gd name="T0" fmla="*/ 524124 w 1607351"/>
                <a:gd name="T1" fmla="*/ 946 h 1615232"/>
                <a:gd name="T2" fmla="*/ 1604448 w 1607351"/>
                <a:gd name="T3" fmla="*/ 796003 h 1615232"/>
                <a:gd name="T4" fmla="*/ 612604 w 1607351"/>
                <a:gd name="T5" fmla="*/ 1615232 h 1615232"/>
                <a:gd name="T6" fmla="*/ 522547 w 1607351"/>
                <a:gd name="T7" fmla="*/ 1121711 h 1615232"/>
                <a:gd name="T8" fmla="*/ 1019705 w 1607351"/>
                <a:gd name="T9" fmla="*/ 807307 h 1615232"/>
                <a:gd name="T10" fmla="*/ 489186 w 1607351"/>
                <a:gd name="T11" fmla="*/ 501741 h 1615232"/>
                <a:gd name="T12" fmla="*/ 208668 w 1607351"/>
                <a:gd name="T13" fmla="*/ 576735 h 1615232"/>
                <a:gd name="T14" fmla="*/ 155642 w 1607351"/>
                <a:gd name="T15" fmla="*/ 602729 h 1615232"/>
                <a:gd name="T16" fmla="*/ 0 w 1607351"/>
                <a:gd name="T17" fmla="*/ 111098 h 1615232"/>
                <a:gd name="T18" fmla="*/ 131689 w 1607351"/>
                <a:gd name="T19" fmla="*/ 63334 h 1615232"/>
                <a:gd name="T20" fmla="*/ 335287 w 1607351"/>
                <a:gd name="T21" fmla="*/ 18544 h 1615232"/>
                <a:gd name="T22" fmla="*/ 524124 w 1607351"/>
                <a:gd name="T23" fmla="*/ 946 h 1615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7351"/>
                <a:gd name="T37" fmla="*/ 0 h 1615232"/>
                <a:gd name="T38" fmla="*/ 1607351 w 1607351"/>
                <a:gd name="T39" fmla="*/ 1615232 h 1615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7351" h="1615232">
                  <a:moveTo>
                    <a:pt x="524124" y="946"/>
                  </a:moveTo>
                  <a:cubicBezTo>
                    <a:pt x="1162284" y="-20878"/>
                    <a:pt x="1649622" y="337775"/>
                    <a:pt x="1604448" y="796003"/>
                  </a:cubicBezTo>
                  <a:cubicBezTo>
                    <a:pt x="1566062" y="1185370"/>
                    <a:pt x="1151109" y="1528109"/>
                    <a:pt x="612604" y="1615232"/>
                  </a:cubicBezTo>
                  <a:lnTo>
                    <a:pt x="522547" y="1121711"/>
                  </a:lnTo>
                  <a:cubicBezTo>
                    <a:pt x="765270" y="1073260"/>
                    <a:pt x="965515" y="946625"/>
                    <a:pt x="1019705" y="807307"/>
                  </a:cubicBezTo>
                  <a:cubicBezTo>
                    <a:pt x="1098542" y="604627"/>
                    <a:pt x="843728" y="457861"/>
                    <a:pt x="489186" y="501741"/>
                  </a:cubicBezTo>
                  <a:cubicBezTo>
                    <a:pt x="390043" y="514013"/>
                    <a:pt x="293764" y="540265"/>
                    <a:pt x="208668" y="576735"/>
                  </a:cubicBezTo>
                  <a:lnTo>
                    <a:pt x="155642" y="602729"/>
                  </a:lnTo>
                  <a:lnTo>
                    <a:pt x="0" y="111098"/>
                  </a:lnTo>
                  <a:lnTo>
                    <a:pt x="131689" y="63334"/>
                  </a:lnTo>
                  <a:cubicBezTo>
                    <a:pt x="197544" y="44244"/>
                    <a:pt x="265649" y="29182"/>
                    <a:pt x="335287" y="18544"/>
                  </a:cubicBezTo>
                  <a:cubicBezTo>
                    <a:pt x="397187" y="9087"/>
                    <a:pt x="460301" y="3128"/>
                    <a:pt x="524124" y="946"/>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sp>
        <p:nvSpPr>
          <p:cNvPr id="16387" name="标题 4"/>
          <p:cNvSpPr>
            <a:spLocks noGrp="1" noChangeArrowheads="1"/>
          </p:cNvSpPr>
          <p:nvPr>
            <p:ph type="title" idx="4294967295"/>
          </p:nvPr>
        </p:nvSpPr>
        <p:spPr>
          <a:xfrm>
            <a:off x="4386263" y="3116263"/>
            <a:ext cx="6965950" cy="955675"/>
          </a:xfrm>
        </p:spPr>
        <p:txBody>
          <a:bodyPr anchor="b"/>
          <a:lstStyle/>
          <a:p>
            <a:pPr eaLnBrk="1" hangingPunct="1"/>
            <a:r>
              <a:rPr lang="en-US" altLang="zh-CN" sz="6000">
                <a:solidFill>
                  <a:srgbClr val="C00000"/>
                </a:solidFill>
              </a:rPr>
              <a:t>SECTION TITLE</a:t>
            </a:r>
            <a:endParaRPr lang="zh-CN" altLang="en-US" sz="6000">
              <a:solidFill>
                <a:srgbClr val="7D1301"/>
              </a:solidFill>
            </a:endParaRPr>
          </a:p>
        </p:txBody>
      </p:sp>
      <p:sp>
        <p:nvSpPr>
          <p:cNvPr id="16388" name="文本占位符 5"/>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a:solidFill>
                  <a:srgbClr val="595959"/>
                </a:solidFill>
              </a:rPr>
              <a:t>Quisque velit nisi, pretium ut lacinia in, elementum id enim. Cras ultricies ligula sed magna dictum porta. Quisque velit nisi, pretium ut lacinia in, elementum id enim. Vivamus magna justo, lacinia eget consectetur sed.</a:t>
            </a:r>
          </a:p>
          <a:p>
            <a:pPr marL="0" indent="0" eaLnBrk="1" hangingPunct="1">
              <a:buFont typeface="Arial" panose="020B0604020202020204" pitchFamily="34" charset="0"/>
              <a:buNone/>
            </a:pPr>
            <a:endParaRPr lang="zh-CN" altLang="zh-CN" sz="1400">
              <a:solidFill>
                <a:srgbClr val="595959"/>
              </a:solidFill>
            </a:endParaRPr>
          </a:p>
          <a:p>
            <a:pPr marL="0" indent="0" eaLnBrk="1" hangingPunct="1">
              <a:buFont typeface="Arial" panose="020B0604020202020204" pitchFamily="34" charset="0"/>
              <a:buNone/>
            </a:pPr>
            <a:endParaRPr lang="zh-CN" altLang="zh-CN" sz="1400">
              <a:solidFill>
                <a:srgbClr val="595959"/>
              </a:solidFill>
            </a:endParaRPr>
          </a:p>
        </p:txBody>
      </p:sp>
      <p:sp>
        <p:nvSpPr>
          <p:cNvPr id="16389" name="文本占位符 6"/>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a:t>THE THIRD PART</a:t>
            </a:r>
            <a:endParaRPr lang="zh-CN" alt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sp>
        <p:nvSpPr>
          <p:cNvPr id="17411" name="矩形 26"/>
          <p:cNvSpPr>
            <a:spLocks noChangeArrowheads="1"/>
          </p:cNvSpPr>
          <p:nvPr/>
        </p:nvSpPr>
        <p:spPr bwMode="auto">
          <a:xfrm>
            <a:off x="7551738" y="3762375"/>
            <a:ext cx="20081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a:t>
            </a:r>
            <a:endParaRPr lang="zh-CN" altLang="en-US" sz="16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7412" name="矩形 27"/>
          <p:cNvSpPr>
            <a:spLocks noChangeArrowheads="1"/>
          </p:cNvSpPr>
          <p:nvPr/>
        </p:nvSpPr>
        <p:spPr bwMode="auto">
          <a:xfrm>
            <a:off x="7551738" y="4259263"/>
            <a:ext cx="22796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a:t>
            </a:r>
            <a:endParaRPr lang="zh-CN" altLang="en-US"/>
          </a:p>
        </p:txBody>
      </p:sp>
      <p:sp>
        <p:nvSpPr>
          <p:cNvPr id="17413" name="矩形 28"/>
          <p:cNvSpPr>
            <a:spLocks noChangeArrowheads="1"/>
          </p:cNvSpPr>
          <p:nvPr/>
        </p:nvSpPr>
        <p:spPr bwMode="auto">
          <a:xfrm>
            <a:off x="8172450" y="2954338"/>
            <a:ext cx="625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5400" b="1">
                <a:solidFill>
                  <a:srgbClr val="000000"/>
                </a:solidFill>
                <a:latin typeface="Calibri" panose="020F0502020204030204" pitchFamily="34" charset="0"/>
                <a:ea typeface="微软雅黑" panose="020B0503020204020204" pitchFamily="34" charset="-122"/>
                <a:sym typeface="Calibri" panose="020F0502020204030204" pitchFamily="34" charset="0"/>
              </a:rPr>
              <a:t>%</a:t>
            </a:r>
            <a:endParaRPr lang="zh-CN" altLang="en-US" sz="5400" b="1">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17414" name="组合 2"/>
          <p:cNvGrpSpPr/>
          <p:nvPr/>
        </p:nvGrpSpPr>
        <p:grpSpPr bwMode="auto">
          <a:xfrm>
            <a:off x="1527175" y="2192338"/>
            <a:ext cx="4127500" cy="4013200"/>
            <a:chOff x="0" y="0"/>
            <a:chExt cx="4417553" cy="4294081"/>
          </a:xfrm>
        </p:grpSpPr>
        <p:sp>
          <p:nvSpPr>
            <p:cNvPr id="17422" name="矩形 1"/>
            <p:cNvSpPr>
              <a:spLocks noChangeArrowheads="1"/>
            </p:cNvSpPr>
            <p:nvPr/>
          </p:nvSpPr>
          <p:spPr bwMode="auto">
            <a:xfrm>
              <a:off x="894972" y="13368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3" name="矩形 3"/>
            <p:cNvSpPr>
              <a:spLocks noChangeArrowheads="1"/>
            </p:cNvSpPr>
            <p:nvPr/>
          </p:nvSpPr>
          <p:spPr bwMode="auto">
            <a:xfrm>
              <a:off x="1778892" y="138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4" name="矩形 6"/>
            <p:cNvSpPr>
              <a:spLocks noChangeArrowheads="1"/>
            </p:cNvSpPr>
            <p:nvPr/>
          </p:nvSpPr>
          <p:spPr bwMode="auto">
            <a:xfrm>
              <a:off x="889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5" name="矩形 7"/>
            <p:cNvSpPr>
              <a:spLocks noChangeArrowheads="1"/>
            </p:cNvSpPr>
            <p:nvPr/>
          </p:nvSpPr>
          <p:spPr bwMode="auto">
            <a:xfrm>
              <a:off x="1778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6" name="矩形 8"/>
            <p:cNvSpPr>
              <a:spLocks noChangeArrowheads="1"/>
            </p:cNvSpPr>
            <p:nvPr/>
          </p:nvSpPr>
          <p:spPr bwMode="auto">
            <a:xfrm>
              <a:off x="2667892" y="1027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7" name="矩形 10"/>
            <p:cNvSpPr>
              <a:spLocks noChangeArrowheads="1"/>
            </p:cNvSpPr>
            <p:nvPr/>
          </p:nvSpPr>
          <p:spPr bwMode="auto">
            <a:xfrm>
              <a:off x="889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8" name="矩形 12"/>
            <p:cNvSpPr>
              <a:spLocks noChangeArrowheads="1"/>
            </p:cNvSpPr>
            <p:nvPr/>
          </p:nvSpPr>
          <p:spPr bwMode="auto">
            <a:xfrm>
              <a:off x="1778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9" name="矩形 13"/>
            <p:cNvSpPr>
              <a:spLocks noChangeArrowheads="1"/>
            </p:cNvSpPr>
            <p:nvPr/>
          </p:nvSpPr>
          <p:spPr bwMode="auto">
            <a:xfrm>
              <a:off x="2667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0" name="矩形 14"/>
            <p:cNvSpPr>
              <a:spLocks noChangeArrowheads="1"/>
            </p:cNvSpPr>
            <p:nvPr/>
          </p:nvSpPr>
          <p:spPr bwMode="auto">
            <a:xfrm>
              <a:off x="3556892" y="1916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1" name="矩形 15"/>
            <p:cNvSpPr>
              <a:spLocks noChangeArrowheads="1"/>
            </p:cNvSpPr>
            <p:nvPr/>
          </p:nvSpPr>
          <p:spPr bwMode="auto">
            <a:xfrm>
              <a:off x="889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2" name="矩形 16"/>
            <p:cNvSpPr>
              <a:spLocks noChangeArrowheads="1"/>
            </p:cNvSpPr>
            <p:nvPr/>
          </p:nvSpPr>
          <p:spPr bwMode="auto">
            <a:xfrm>
              <a:off x="1778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3" name="矩形 17"/>
            <p:cNvSpPr>
              <a:spLocks noChangeArrowheads="1"/>
            </p:cNvSpPr>
            <p:nvPr/>
          </p:nvSpPr>
          <p:spPr bwMode="auto">
            <a:xfrm>
              <a:off x="2667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4" name="矩形 18"/>
            <p:cNvSpPr>
              <a:spLocks noChangeArrowheads="1"/>
            </p:cNvSpPr>
            <p:nvPr/>
          </p:nvSpPr>
          <p:spPr bwMode="auto">
            <a:xfrm>
              <a:off x="3556892" y="2805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7435" name="图片 19"/>
            <p:cNvPicPr>
              <a:picLocks noChangeAspect="1" noChangeArrowheads="1"/>
            </p:cNvPicPr>
            <p:nvPr/>
          </p:nvPicPr>
          <p:blipFill>
            <a:blip r:embed="rId3" cstate="print"/>
            <a:srcRect/>
            <a:stretch>
              <a:fillRect/>
            </a:stretch>
          </p:blipFill>
          <p:spPr bwMode="auto">
            <a:xfrm>
              <a:off x="2662812" y="0"/>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17436" name="图片 20"/>
            <p:cNvPicPr>
              <a:picLocks noChangeAspect="1" noChangeArrowheads="1"/>
            </p:cNvPicPr>
            <p:nvPr/>
          </p:nvPicPr>
          <p:blipFill>
            <a:blip r:embed="rId3" cstate="print"/>
            <a:srcRect/>
            <a:stretch>
              <a:fillRect/>
            </a:stretch>
          </p:blipFill>
          <p:spPr bwMode="auto">
            <a:xfrm>
              <a:off x="3697553" y="7653"/>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17437" name="图片 21"/>
            <p:cNvPicPr>
              <a:picLocks noChangeAspect="1" noChangeArrowheads="1"/>
            </p:cNvPicPr>
            <p:nvPr/>
          </p:nvPicPr>
          <p:blipFill>
            <a:blip r:embed="rId3" cstate="print"/>
            <a:srcRect/>
            <a:stretch>
              <a:fillRect/>
            </a:stretch>
          </p:blipFill>
          <p:spPr bwMode="auto">
            <a:xfrm>
              <a:off x="3697553" y="962207"/>
              <a:ext cx="720000" cy="7200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sp>
          <p:nvSpPr>
            <p:cNvPr id="17438" name="矩形 22"/>
            <p:cNvSpPr>
              <a:spLocks noChangeArrowheads="1"/>
            </p:cNvSpPr>
            <p:nvPr/>
          </p:nvSpPr>
          <p:spPr bwMode="auto">
            <a:xfrm>
              <a:off x="890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39" name="矩形 23"/>
            <p:cNvSpPr>
              <a:spLocks noChangeArrowheads="1"/>
            </p:cNvSpPr>
            <p:nvPr/>
          </p:nvSpPr>
          <p:spPr bwMode="auto">
            <a:xfrm>
              <a:off x="1779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0" name="矩形 24"/>
            <p:cNvSpPr>
              <a:spLocks noChangeArrowheads="1"/>
            </p:cNvSpPr>
            <p:nvPr/>
          </p:nvSpPr>
          <p:spPr bwMode="auto">
            <a:xfrm>
              <a:off x="2668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1" name="矩形 25"/>
            <p:cNvSpPr>
              <a:spLocks noChangeArrowheads="1"/>
            </p:cNvSpPr>
            <p:nvPr/>
          </p:nvSpPr>
          <p:spPr bwMode="auto">
            <a:xfrm>
              <a:off x="3557784" y="369476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2" name="矩形 29"/>
            <p:cNvSpPr>
              <a:spLocks noChangeArrowheads="1"/>
            </p:cNvSpPr>
            <p:nvPr/>
          </p:nvSpPr>
          <p:spPr bwMode="auto">
            <a:xfrm>
              <a:off x="5080" y="13864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3" name="矩形 30"/>
            <p:cNvSpPr>
              <a:spLocks noChangeArrowheads="1"/>
            </p:cNvSpPr>
            <p:nvPr/>
          </p:nvSpPr>
          <p:spPr bwMode="auto">
            <a:xfrm>
              <a:off x="0" y="1032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4" name="矩形 31"/>
            <p:cNvSpPr>
              <a:spLocks noChangeArrowheads="1"/>
            </p:cNvSpPr>
            <p:nvPr/>
          </p:nvSpPr>
          <p:spPr bwMode="auto">
            <a:xfrm>
              <a:off x="0" y="1921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5" name="矩形 32"/>
            <p:cNvSpPr>
              <a:spLocks noChangeArrowheads="1"/>
            </p:cNvSpPr>
            <p:nvPr/>
          </p:nvSpPr>
          <p:spPr bwMode="auto">
            <a:xfrm>
              <a:off x="0" y="2810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46" name="矩形 33"/>
            <p:cNvSpPr>
              <a:spLocks noChangeArrowheads="1"/>
            </p:cNvSpPr>
            <p:nvPr/>
          </p:nvSpPr>
          <p:spPr bwMode="auto">
            <a:xfrm>
              <a:off x="892" y="3699721"/>
              <a:ext cx="594360" cy="594360"/>
            </a:xfrm>
            <a:prstGeom prst="rect">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nvGrpSpPr>
          <p:cNvPr id="17415" name="组合 48"/>
          <p:cNvGrpSpPr/>
          <p:nvPr/>
        </p:nvGrpSpPr>
        <p:grpSpPr bwMode="auto">
          <a:xfrm>
            <a:off x="6672263" y="2441575"/>
            <a:ext cx="1358900" cy="1222375"/>
            <a:chOff x="0" y="0"/>
            <a:chExt cx="969879" cy="872914"/>
          </a:xfrm>
        </p:grpSpPr>
        <p:grpSp>
          <p:nvGrpSpPr>
            <p:cNvPr id="17416" name="组合 41"/>
            <p:cNvGrpSpPr/>
            <p:nvPr/>
          </p:nvGrpSpPr>
          <p:grpSpPr bwMode="auto">
            <a:xfrm>
              <a:off x="460440" y="0"/>
              <a:ext cx="509439" cy="844676"/>
              <a:chOff x="0" y="0"/>
              <a:chExt cx="2906563" cy="3918271"/>
            </a:xfrm>
          </p:grpSpPr>
          <p:sp>
            <p:nvSpPr>
              <p:cNvPr id="17420" name="矩形 42"/>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21" name="任意多边形 43"/>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17417" name="组合 44"/>
            <p:cNvGrpSpPr/>
            <p:nvPr/>
          </p:nvGrpSpPr>
          <p:grpSpPr bwMode="auto">
            <a:xfrm>
              <a:off x="0" y="28238"/>
              <a:ext cx="312357" cy="844676"/>
              <a:chOff x="0" y="0"/>
              <a:chExt cx="394633" cy="1067170"/>
            </a:xfrm>
          </p:grpSpPr>
          <p:sp>
            <p:nvSpPr>
              <p:cNvPr id="17418" name="矩形 45"/>
              <p:cNvSpPr>
                <a:spLocks noChangeArrowheads="1"/>
              </p:cNvSpPr>
              <p:nvPr/>
            </p:nvSpPr>
            <p:spPr bwMode="auto">
              <a:xfrm>
                <a:off x="134340" y="0"/>
                <a:ext cx="260293"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7419" name="矩形 46"/>
              <p:cNvSpPr>
                <a:spLocks noChangeArrowheads="1"/>
              </p:cNvSpPr>
              <p:nvPr/>
            </p:nvSpPr>
            <p:spPr bwMode="auto">
              <a:xfrm rot="-7214511">
                <a:off x="622" y="35609"/>
                <a:ext cx="195444" cy="196688"/>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sp>
        <p:nvSpPr>
          <p:cNvPr id="18435" name="等腰三角形 12"/>
          <p:cNvSpPr>
            <a:spLocks noChangeArrowheads="1"/>
          </p:cNvSpPr>
          <p:nvPr/>
        </p:nvSpPr>
        <p:spPr bwMode="auto">
          <a:xfrm>
            <a:off x="8191500" y="2016125"/>
            <a:ext cx="3162300" cy="4057650"/>
          </a:xfrm>
          <a:prstGeom prst="triangle">
            <a:avLst>
              <a:gd name="adj" fmla="val 50000"/>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8436" name="等腰三角形 1"/>
          <p:cNvSpPr>
            <a:spLocks noChangeArrowheads="1"/>
          </p:cNvSpPr>
          <p:nvPr/>
        </p:nvSpPr>
        <p:spPr bwMode="auto">
          <a:xfrm>
            <a:off x="7359650" y="2590800"/>
            <a:ext cx="2713038" cy="3482975"/>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pic>
        <p:nvPicPr>
          <p:cNvPr id="18437" name="图片 2"/>
          <p:cNvPicPr>
            <a:picLocks noChangeAspect="1" noChangeArrowheads="1"/>
          </p:cNvPicPr>
          <p:nvPr/>
        </p:nvPicPr>
        <p:blipFill>
          <a:blip r:embed="rId3" cstate="print"/>
          <a:srcRect/>
          <a:stretch>
            <a:fillRect/>
          </a:stretch>
        </p:blipFill>
        <p:spPr bwMode="auto">
          <a:xfrm>
            <a:off x="6562725" y="2938463"/>
            <a:ext cx="2497138" cy="3122612"/>
          </a:xfrm>
          <a:prstGeom prst="rect">
            <a:avLst/>
          </a:prstGeom>
          <a:noFill/>
          <a:ln w="9525">
            <a:solidFill>
              <a:schemeClr val="bg1"/>
            </a:solidFill>
            <a:bevel/>
          </a:ln>
          <a:extLst>
            <a:ext uri="{909E8E84-426E-40DD-AFC4-6F175D3DCCD1}">
              <a14:hiddenFill xmlns:a14="http://schemas.microsoft.com/office/drawing/2010/main">
                <a:solidFill>
                  <a:srgbClr val="FFFFFF"/>
                </a:solidFill>
              </a14:hiddenFill>
            </a:ext>
          </a:extLst>
        </p:spPr>
      </p:pic>
      <p:sp>
        <p:nvSpPr>
          <p:cNvPr id="18438" name="矩形 13"/>
          <p:cNvSpPr>
            <a:spLocks noChangeArrowheads="1"/>
          </p:cNvSpPr>
          <p:nvPr/>
        </p:nvSpPr>
        <p:spPr bwMode="auto">
          <a:xfrm>
            <a:off x="7397750" y="4694238"/>
            <a:ext cx="11112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30%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39" name="矩形 14"/>
          <p:cNvSpPr>
            <a:spLocks noChangeArrowheads="1"/>
          </p:cNvSpPr>
          <p:nvPr/>
        </p:nvSpPr>
        <p:spPr bwMode="auto">
          <a:xfrm>
            <a:off x="8483600" y="4364038"/>
            <a:ext cx="14938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40%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0" name="矩形 15"/>
          <p:cNvSpPr>
            <a:spLocks noChangeArrowheads="1"/>
          </p:cNvSpPr>
          <p:nvPr/>
        </p:nvSpPr>
        <p:spPr bwMode="auto">
          <a:xfrm>
            <a:off x="9626600" y="4219575"/>
            <a:ext cx="10429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200" b="1">
                <a:solidFill>
                  <a:schemeClr val="bg1"/>
                </a:solidFill>
                <a:latin typeface="Calibri" panose="020F0502020204030204" pitchFamily="34" charset="0"/>
                <a:ea typeface="微软雅黑" panose="020B0503020204020204" pitchFamily="34" charset="-122"/>
                <a:sym typeface="Calibri" panose="020F0502020204030204" pitchFamily="34" charset="0"/>
              </a:rPr>
              <a:t>50%</a:t>
            </a:r>
            <a:endParaRPr lang="zh-CN" altLang="en-US" sz="3200" b="1">
              <a:solidFill>
                <a:schemeClr val="bg1"/>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1" name="矩形 16"/>
          <p:cNvSpPr>
            <a:spLocks noChangeArrowheads="1"/>
          </p:cNvSpPr>
          <p:nvPr/>
        </p:nvSpPr>
        <p:spPr bwMode="auto">
          <a:xfrm>
            <a:off x="2244725" y="3851275"/>
            <a:ext cx="3184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2" name="矩形 17"/>
          <p:cNvSpPr>
            <a:spLocks noChangeArrowheads="1"/>
          </p:cNvSpPr>
          <p:nvPr/>
        </p:nvSpPr>
        <p:spPr bwMode="auto">
          <a:xfrm>
            <a:off x="2244725" y="3629025"/>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3" name="椭圆 18"/>
          <p:cNvSpPr>
            <a:spLocks noChangeAspect="1" noChangeArrowheads="1"/>
          </p:cNvSpPr>
          <p:nvPr/>
        </p:nvSpPr>
        <p:spPr bwMode="auto">
          <a:xfrm>
            <a:off x="1792288" y="3916363"/>
            <a:ext cx="179387"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44" name="矩形 19"/>
          <p:cNvSpPr>
            <a:spLocks noChangeArrowheads="1"/>
          </p:cNvSpPr>
          <p:nvPr/>
        </p:nvSpPr>
        <p:spPr bwMode="auto">
          <a:xfrm>
            <a:off x="2244725" y="4646613"/>
            <a:ext cx="31845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5" name="矩形 20"/>
          <p:cNvSpPr>
            <a:spLocks noChangeArrowheads="1"/>
          </p:cNvSpPr>
          <p:nvPr/>
        </p:nvSpPr>
        <p:spPr bwMode="auto">
          <a:xfrm>
            <a:off x="2244725" y="44243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6" name="椭圆 21"/>
          <p:cNvSpPr>
            <a:spLocks noChangeAspect="1" noChangeArrowheads="1"/>
          </p:cNvSpPr>
          <p:nvPr/>
        </p:nvSpPr>
        <p:spPr bwMode="auto">
          <a:xfrm>
            <a:off x="1792288" y="4710113"/>
            <a:ext cx="179387"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47" name="矩形 22"/>
          <p:cNvSpPr>
            <a:spLocks noChangeArrowheads="1"/>
          </p:cNvSpPr>
          <p:nvPr/>
        </p:nvSpPr>
        <p:spPr bwMode="auto">
          <a:xfrm>
            <a:off x="2273300" y="5445125"/>
            <a:ext cx="29337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7F7F7F"/>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a:t>
            </a:r>
            <a:endParaRPr lang="zh-CN" altLang="en-US" sz="1400">
              <a:solidFill>
                <a:srgbClr val="7F7F7F"/>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8" name="矩形 23"/>
          <p:cNvSpPr>
            <a:spLocks noChangeArrowheads="1"/>
          </p:cNvSpPr>
          <p:nvPr/>
        </p:nvSpPr>
        <p:spPr bwMode="auto">
          <a:xfrm>
            <a:off x="2270125" y="5248275"/>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89814D"/>
                </a:solidFill>
                <a:latin typeface="Calibri" panose="020F0502020204030204" pitchFamily="34" charset="0"/>
                <a:ea typeface="微软雅黑" panose="020B0503020204020204" pitchFamily="34" charset="-122"/>
                <a:sym typeface="Calibri" panose="020F0502020204030204" pitchFamily="34" charset="0"/>
              </a:rPr>
              <a:t>DESCRIPTION</a:t>
            </a:r>
            <a:endParaRPr lang="zh-CN" altLang="en-US" sz="1600" b="1">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9" name="椭圆 24"/>
          <p:cNvSpPr>
            <a:spLocks noChangeAspect="1" noChangeArrowheads="1"/>
          </p:cNvSpPr>
          <p:nvPr/>
        </p:nvSpPr>
        <p:spPr bwMode="auto">
          <a:xfrm>
            <a:off x="1792288" y="5573713"/>
            <a:ext cx="182562" cy="179387"/>
          </a:xfrm>
          <a:prstGeom prst="ellipse">
            <a:avLst/>
          </a:prstGeom>
          <a:solidFill>
            <a:srgbClr val="89814D"/>
          </a:solidFill>
          <a:ln w="12700">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p>
        </p:txBody>
      </p:sp>
      <p:sp>
        <p:nvSpPr>
          <p:cNvPr id="18450" name="矩形 25"/>
          <p:cNvSpPr>
            <a:spLocks noChangeArrowheads="1"/>
          </p:cNvSpPr>
          <p:nvPr/>
        </p:nvSpPr>
        <p:spPr bwMode="auto">
          <a:xfrm>
            <a:off x="1358900" y="2081213"/>
            <a:ext cx="47625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sp>
        <p:nvSpPr>
          <p:cNvPr id="19459" name="同心圆 1"/>
          <p:cNvSpPr>
            <a:spLocks noChangeArrowheads="1"/>
          </p:cNvSpPr>
          <p:nvPr/>
        </p:nvSpPr>
        <p:spPr bwMode="auto">
          <a:xfrm>
            <a:off x="1174750" y="2132013"/>
            <a:ext cx="2170113" cy="2170112"/>
          </a:xfrm>
          <a:custGeom>
            <a:avLst/>
            <a:gdLst>
              <a:gd name="T0" fmla="*/ 1085057 w 21600"/>
              <a:gd name="T1" fmla="*/ 0 h 21600"/>
              <a:gd name="T2" fmla="*/ 317781 w 21600"/>
              <a:gd name="T3" fmla="*/ 317781 h 21600"/>
              <a:gd name="T4" fmla="*/ 0 w 21600"/>
              <a:gd name="T5" fmla="*/ 1085056 h 21600"/>
              <a:gd name="T6" fmla="*/ 317781 w 21600"/>
              <a:gd name="T7" fmla="*/ 1852331 h 21600"/>
              <a:gd name="T8" fmla="*/ 1085057 w 21600"/>
              <a:gd name="T9" fmla="*/ 2170112 h 21600"/>
              <a:gd name="T10" fmla="*/ 1852332 w 21600"/>
              <a:gd name="T11" fmla="*/ 1852331 h 21600"/>
              <a:gd name="T12" fmla="*/ 2170113 w 21600"/>
              <a:gd name="T13" fmla="*/ 1085056 h 21600"/>
              <a:gd name="T14" fmla="*/ 1852332 w 21600"/>
              <a:gd name="T15" fmla="*/ 317781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61" y="10800"/>
                </a:moveTo>
                <a:cubicBezTo>
                  <a:pt x="1961" y="15682"/>
                  <a:pt x="5918" y="19639"/>
                  <a:pt x="10800" y="19639"/>
                </a:cubicBezTo>
                <a:cubicBezTo>
                  <a:pt x="15682" y="19639"/>
                  <a:pt x="19639" y="15682"/>
                  <a:pt x="19639" y="10800"/>
                </a:cubicBezTo>
                <a:cubicBezTo>
                  <a:pt x="19639" y="5918"/>
                  <a:pt x="15682" y="1961"/>
                  <a:pt x="10800" y="1961"/>
                </a:cubicBezTo>
                <a:cubicBezTo>
                  <a:pt x="5918" y="1961"/>
                  <a:pt x="1961" y="5918"/>
                  <a:pt x="1961" y="1080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pic>
        <p:nvPicPr>
          <p:cNvPr id="19460" name="图表 5"/>
          <p:cNvPicPr>
            <a:picLocks noChangeArrowheads="1"/>
          </p:cNvPicPr>
          <p:nvPr/>
        </p:nvPicPr>
        <p:blipFill>
          <a:blip r:embed="rId4"/>
          <a:srcRect/>
          <a:stretch>
            <a:fillRect/>
          </a:stretch>
        </p:blipFill>
        <p:spPr bwMode="auto">
          <a:xfrm>
            <a:off x="1127125" y="2293938"/>
            <a:ext cx="22637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7"/>
          <p:cNvPicPr>
            <a:picLocks noChangeAspect="1" noChangeArrowheads="1"/>
          </p:cNvPicPr>
          <p:nvPr/>
        </p:nvPicPr>
        <p:blipFill>
          <a:blip r:embed="rId5" cstate="print"/>
          <a:srcRect/>
          <a:stretch>
            <a:fillRect/>
          </a:stretch>
        </p:blipFill>
        <p:spPr bwMode="auto">
          <a:xfrm>
            <a:off x="5026025" y="2133600"/>
            <a:ext cx="2170113"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8"/>
          <p:cNvPicPr>
            <a:picLocks noChangeAspect="1" noChangeArrowheads="1"/>
          </p:cNvPicPr>
          <p:nvPr/>
        </p:nvPicPr>
        <p:blipFill>
          <a:blip r:embed="rId6" cstate="print"/>
          <a:srcRect/>
          <a:stretch>
            <a:fillRect/>
          </a:stretch>
        </p:blipFill>
        <p:spPr bwMode="auto">
          <a:xfrm>
            <a:off x="8831263" y="2132013"/>
            <a:ext cx="21717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表 9"/>
          <p:cNvPicPr>
            <a:picLocks noChangeArrowheads="1"/>
          </p:cNvPicPr>
          <p:nvPr/>
        </p:nvPicPr>
        <p:blipFill>
          <a:blip r:embed="rId7"/>
          <a:srcRect/>
          <a:stretch>
            <a:fillRect/>
          </a:stretch>
        </p:blipFill>
        <p:spPr bwMode="auto">
          <a:xfrm>
            <a:off x="4979988" y="2293938"/>
            <a:ext cx="226218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表 10"/>
          <p:cNvPicPr>
            <a:picLocks noChangeArrowheads="1"/>
          </p:cNvPicPr>
          <p:nvPr/>
        </p:nvPicPr>
        <p:blipFill>
          <a:blip r:embed="rId8"/>
          <a:srcRect/>
          <a:stretch>
            <a:fillRect/>
          </a:stretch>
        </p:blipFill>
        <p:spPr bwMode="auto">
          <a:xfrm>
            <a:off x="8785225" y="2295525"/>
            <a:ext cx="22637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矩形 12"/>
          <p:cNvSpPr>
            <a:spLocks noChangeArrowheads="1"/>
          </p:cNvSpPr>
          <p:nvPr/>
        </p:nvSpPr>
        <p:spPr bwMode="auto">
          <a:xfrm>
            <a:off x="1258888" y="5018088"/>
            <a:ext cx="173513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66" name="矩形 13"/>
          <p:cNvSpPr>
            <a:spLocks noChangeArrowheads="1"/>
          </p:cNvSpPr>
          <p:nvPr/>
        </p:nvSpPr>
        <p:spPr bwMode="auto">
          <a:xfrm>
            <a:off x="1174750"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p>
        </p:txBody>
      </p:sp>
      <p:sp>
        <p:nvSpPr>
          <p:cNvPr id="19467" name="矩形 14"/>
          <p:cNvSpPr>
            <a:spLocks noChangeArrowheads="1"/>
          </p:cNvSpPr>
          <p:nvPr/>
        </p:nvSpPr>
        <p:spPr bwMode="auto">
          <a:xfrm>
            <a:off x="5143500" y="5018088"/>
            <a:ext cx="1733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68" name="矩形 15"/>
          <p:cNvSpPr>
            <a:spLocks noChangeArrowheads="1"/>
          </p:cNvSpPr>
          <p:nvPr/>
        </p:nvSpPr>
        <p:spPr bwMode="auto">
          <a:xfrm>
            <a:off x="5057775"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p>
        </p:txBody>
      </p:sp>
      <p:sp>
        <p:nvSpPr>
          <p:cNvPr id="19469" name="矩形 16"/>
          <p:cNvSpPr>
            <a:spLocks noChangeArrowheads="1"/>
          </p:cNvSpPr>
          <p:nvPr/>
        </p:nvSpPr>
        <p:spPr bwMode="auto">
          <a:xfrm>
            <a:off x="9013825" y="5018088"/>
            <a:ext cx="17335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19470" name="矩形 17"/>
          <p:cNvSpPr>
            <a:spLocks noChangeArrowheads="1"/>
          </p:cNvSpPr>
          <p:nvPr/>
        </p:nvSpPr>
        <p:spPr bwMode="auto">
          <a:xfrm>
            <a:off x="8928100" y="4430713"/>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482" name="图片 10"/>
          <p:cNvPicPr>
            <a:picLocks noChangeAspect="1" noChangeArrowheads="1"/>
          </p:cNvPicPr>
          <p:nvPr/>
        </p:nvPicPr>
        <p:blipFill>
          <a:blip r:embed="rId3" cstate="print"/>
          <a:srcRect/>
          <a:stretch>
            <a:fillRect/>
          </a:stretch>
        </p:blipFill>
        <p:spPr bwMode="auto">
          <a:xfrm>
            <a:off x="828675" y="4805363"/>
            <a:ext cx="1053782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pic>
        <p:nvPicPr>
          <p:cNvPr id="20484" name="图表 8"/>
          <p:cNvPicPr>
            <a:picLocks noChangeArrowheads="1"/>
          </p:cNvPicPr>
          <p:nvPr/>
        </p:nvPicPr>
        <p:blipFill>
          <a:blip r:embed="rId4"/>
          <a:srcRect/>
          <a:stretch>
            <a:fillRect/>
          </a:stretch>
        </p:blipFill>
        <p:spPr bwMode="auto">
          <a:xfrm>
            <a:off x="911225" y="2870200"/>
            <a:ext cx="10213975"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矩形 12"/>
          <p:cNvSpPr>
            <a:spLocks noChangeArrowheads="1"/>
          </p:cNvSpPr>
          <p:nvPr/>
        </p:nvSpPr>
        <p:spPr bwMode="auto">
          <a:xfrm>
            <a:off x="1076325" y="5264150"/>
            <a:ext cx="1002506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86" name="椭圆 9"/>
          <p:cNvSpPr>
            <a:spLocks noChangeArrowheads="1"/>
          </p:cNvSpPr>
          <p:nvPr/>
        </p:nvSpPr>
        <p:spPr bwMode="auto">
          <a:xfrm>
            <a:off x="2249488" y="2736850"/>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7%</a:t>
            </a:r>
            <a:endParaRPr lang="zh-CN" altLang="en-US" sz="1200">
              <a:solidFill>
                <a:srgbClr val="FFFFFF"/>
              </a:solidFill>
            </a:endParaRPr>
          </a:p>
        </p:txBody>
      </p:sp>
      <p:sp>
        <p:nvSpPr>
          <p:cNvPr id="20487" name="椭圆 13"/>
          <p:cNvSpPr>
            <a:spLocks noChangeArrowheads="1"/>
          </p:cNvSpPr>
          <p:nvPr/>
        </p:nvSpPr>
        <p:spPr bwMode="auto">
          <a:xfrm>
            <a:off x="4578350" y="3181350"/>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5%</a:t>
            </a:r>
            <a:endParaRPr lang="zh-CN" altLang="en-US" sz="1200">
              <a:solidFill>
                <a:srgbClr val="FFFFFF"/>
              </a:solidFill>
            </a:endParaRPr>
          </a:p>
        </p:txBody>
      </p:sp>
      <p:sp>
        <p:nvSpPr>
          <p:cNvPr id="20488" name="椭圆 14"/>
          <p:cNvSpPr>
            <a:spLocks noChangeArrowheads="1"/>
          </p:cNvSpPr>
          <p:nvPr/>
        </p:nvSpPr>
        <p:spPr bwMode="auto">
          <a:xfrm>
            <a:off x="6907213" y="2687638"/>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8%</a:t>
            </a:r>
            <a:endParaRPr lang="zh-CN" altLang="en-US" sz="1200">
              <a:solidFill>
                <a:srgbClr val="FFFFFF"/>
              </a:solidFill>
            </a:endParaRPr>
          </a:p>
        </p:txBody>
      </p:sp>
      <p:sp>
        <p:nvSpPr>
          <p:cNvPr id="20489" name="椭圆 15"/>
          <p:cNvSpPr>
            <a:spLocks noChangeArrowheads="1"/>
          </p:cNvSpPr>
          <p:nvPr/>
        </p:nvSpPr>
        <p:spPr bwMode="auto">
          <a:xfrm>
            <a:off x="9226550" y="3311525"/>
            <a:ext cx="530225" cy="530225"/>
          </a:xfrm>
          <a:prstGeom prst="ellipse">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a:solidFill>
                  <a:srgbClr val="FFFFFF"/>
                </a:solidFill>
                <a:latin typeface="Calibri" panose="020F0502020204030204" pitchFamily="34" charset="0"/>
                <a:sym typeface="Calibri" panose="020F0502020204030204" pitchFamily="34" charset="0"/>
              </a:rPr>
              <a:t>4%</a:t>
            </a:r>
            <a:endParaRPr lang="zh-CN" altLang="en-US" sz="1200">
              <a:solidFill>
                <a:srgbClr val="FFFFFF"/>
              </a:solidFill>
            </a:endParaRPr>
          </a:p>
        </p:txBody>
      </p:sp>
      <p:sp>
        <p:nvSpPr>
          <p:cNvPr id="20490" name="矩形 16"/>
          <p:cNvSpPr>
            <a:spLocks noChangeArrowheads="1"/>
          </p:cNvSpPr>
          <p:nvPr/>
        </p:nvSpPr>
        <p:spPr bwMode="auto">
          <a:xfrm>
            <a:off x="2806700" y="2278063"/>
            <a:ext cx="1673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1" name="矩形 17"/>
          <p:cNvSpPr>
            <a:spLocks noChangeArrowheads="1"/>
          </p:cNvSpPr>
          <p:nvPr/>
        </p:nvSpPr>
        <p:spPr bwMode="auto">
          <a:xfrm>
            <a:off x="5108575" y="2368550"/>
            <a:ext cx="167322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2" name="矩形 18"/>
          <p:cNvSpPr>
            <a:spLocks noChangeArrowheads="1"/>
          </p:cNvSpPr>
          <p:nvPr/>
        </p:nvSpPr>
        <p:spPr bwMode="auto">
          <a:xfrm>
            <a:off x="7553325" y="2046288"/>
            <a:ext cx="167322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20493" name="矩形 19"/>
          <p:cNvSpPr>
            <a:spLocks noChangeArrowheads="1"/>
          </p:cNvSpPr>
          <p:nvPr/>
        </p:nvSpPr>
        <p:spPr bwMode="auto">
          <a:xfrm>
            <a:off x="9785350" y="2609850"/>
            <a:ext cx="15668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89814D"/>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3074" name="组合 13"/>
          <p:cNvGrpSpPr/>
          <p:nvPr/>
        </p:nvGrpSpPr>
        <p:grpSpPr bwMode="auto">
          <a:xfrm>
            <a:off x="1920875" y="2187575"/>
            <a:ext cx="1676400" cy="3060700"/>
            <a:chOff x="0" y="0"/>
            <a:chExt cx="584270" cy="1067170"/>
          </a:xfrm>
        </p:grpSpPr>
        <p:sp>
          <p:nvSpPr>
            <p:cNvPr id="3078" name="矩形 11"/>
            <p:cNvSpPr>
              <a:spLocks noChangeArrowheads="1"/>
            </p:cNvSpPr>
            <p:nvPr/>
          </p:nvSpPr>
          <p:spPr bwMode="auto">
            <a:xfrm>
              <a:off x="241370" y="0"/>
              <a:ext cx="342900"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3079" name="矩形 12"/>
            <p:cNvSpPr>
              <a:spLocks noChangeArrowheads="1"/>
            </p:cNvSpPr>
            <p:nvPr/>
          </p:nvSpPr>
          <p:spPr bwMode="auto">
            <a:xfrm rot="-7214511">
              <a:off x="58045" y="7108"/>
              <a:ext cx="195444" cy="311534"/>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
        <p:nvSpPr>
          <p:cNvPr id="3075" name="标题 3"/>
          <p:cNvSpPr>
            <a:spLocks noGrp="1" noChangeArrowheads="1"/>
          </p:cNvSpPr>
          <p:nvPr>
            <p:ph type="title" idx="4294967295"/>
          </p:nvPr>
        </p:nvSpPr>
        <p:spPr>
          <a:xfrm>
            <a:off x="4386263" y="3116263"/>
            <a:ext cx="6965950" cy="955675"/>
          </a:xfrm>
        </p:spPr>
        <p:txBody>
          <a:bodyPr anchor="b"/>
          <a:lstStyle/>
          <a:p>
            <a:pPr eaLnBrk="1" hangingPunct="1"/>
            <a:r>
              <a:rPr lang="en-US" altLang="zh-CN" sz="6000">
                <a:solidFill>
                  <a:srgbClr val="C00000"/>
                </a:solidFill>
              </a:rPr>
              <a:t>SECTION TITLE</a:t>
            </a:r>
            <a:endParaRPr lang="zh-CN" altLang="en-US" sz="6000">
              <a:solidFill>
                <a:srgbClr val="C00000"/>
              </a:solidFill>
            </a:endParaRPr>
          </a:p>
        </p:txBody>
      </p:sp>
      <p:sp>
        <p:nvSpPr>
          <p:cNvPr id="3076" name="文本占位符 8"/>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a:solidFill>
                  <a:srgbClr val="595959"/>
                </a:solidFill>
              </a:rPr>
              <a:t>Quisque velit nisi, pretium ut lacinia in, elementum id enim. Cras ultricies ligula sed magna dictum porta. Quisque velit nisi, pretium ut lacinia in, elementum id enim. Vivamus magna justo, lacinia eget consectetur sed.</a:t>
            </a:r>
          </a:p>
          <a:p>
            <a:pPr marL="0" indent="0" eaLnBrk="1" hangingPunct="1">
              <a:buFont typeface="Arial" panose="020B0604020202020204" pitchFamily="34" charset="0"/>
              <a:buNone/>
            </a:pPr>
            <a:endParaRPr lang="zh-CN" altLang="zh-CN" sz="1400">
              <a:solidFill>
                <a:srgbClr val="595959"/>
              </a:solidFill>
            </a:endParaRPr>
          </a:p>
        </p:txBody>
      </p:sp>
      <p:sp>
        <p:nvSpPr>
          <p:cNvPr id="3077" name="文本占位符 9"/>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a:t>THE FIRST PART</a:t>
            </a:r>
            <a:endParaRPr lang="zh-CN" altLang="en-US"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标题 11"/>
          <p:cNvSpPr>
            <a:spLocks noGrp="1" noChangeArrowheads="1"/>
          </p:cNvSpPr>
          <p:nvPr>
            <p:ph type="title" idx="4294967295"/>
          </p:nvPr>
        </p:nvSpPr>
        <p:spPr/>
        <p:txBody>
          <a:bodyPr/>
          <a:lstStyle/>
          <a:p>
            <a:pPr eaLnBrk="1" hangingPunct="1"/>
            <a:r>
              <a:rPr lang="zh-CN" altLang="zh-CN"/>
              <a:t>手工拼凑成的数字</a:t>
            </a:r>
          </a:p>
        </p:txBody>
      </p:sp>
      <p:grpSp>
        <p:nvGrpSpPr>
          <p:cNvPr id="21507" name="组合 2"/>
          <p:cNvGrpSpPr/>
          <p:nvPr/>
        </p:nvGrpSpPr>
        <p:grpSpPr bwMode="auto">
          <a:xfrm>
            <a:off x="5241925" y="1765300"/>
            <a:ext cx="1085850" cy="1800225"/>
            <a:chOff x="0" y="0"/>
            <a:chExt cx="2906563" cy="3918271"/>
          </a:xfrm>
        </p:grpSpPr>
        <p:sp>
          <p:nvSpPr>
            <p:cNvPr id="21537" name="矩形 3"/>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8" name="任意多边形 4"/>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08" name="组合 8"/>
          <p:cNvGrpSpPr/>
          <p:nvPr/>
        </p:nvGrpSpPr>
        <p:grpSpPr bwMode="auto">
          <a:xfrm>
            <a:off x="8813800" y="1765300"/>
            <a:ext cx="1211263" cy="1800225"/>
            <a:chOff x="0" y="0"/>
            <a:chExt cx="2410434" cy="3031437"/>
          </a:xfrm>
        </p:grpSpPr>
        <p:sp>
          <p:nvSpPr>
            <p:cNvPr id="21534" name="矩形 9"/>
            <p:cNvSpPr>
              <a:spLocks noChangeArrowheads="1"/>
            </p:cNvSpPr>
            <p:nvPr/>
          </p:nvSpPr>
          <p:spPr bwMode="auto">
            <a:xfrm>
              <a:off x="0" y="1515719"/>
              <a:ext cx="2410434" cy="53340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5" name="矩形 10"/>
            <p:cNvSpPr>
              <a:spLocks noChangeArrowheads="1"/>
            </p:cNvSpPr>
            <p:nvPr/>
          </p:nvSpPr>
          <p:spPr bwMode="auto">
            <a:xfrm>
              <a:off x="1130989" y="1"/>
              <a:ext cx="974053" cy="3031436"/>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6" name="任意多边形 12"/>
            <p:cNvSpPr>
              <a:spLocks noChangeArrowheads="1"/>
            </p:cNvSpPr>
            <p:nvPr/>
          </p:nvSpPr>
          <p:spPr bwMode="auto">
            <a:xfrm>
              <a:off x="0" y="0"/>
              <a:ext cx="1567477" cy="1944458"/>
            </a:xfrm>
            <a:custGeom>
              <a:avLst/>
              <a:gdLst>
                <a:gd name="T0" fmla="*/ 1139886 w 1567476"/>
                <a:gd name="T1" fmla="*/ 0 h 1944458"/>
                <a:gd name="T2" fmla="*/ 1567477 w 1567476"/>
                <a:gd name="T3" fmla="*/ 318875 h 1944458"/>
                <a:gd name="T4" fmla="*/ 355204 w 1567476"/>
                <a:gd name="T5" fmla="*/ 1944458 h 1944458"/>
                <a:gd name="T6" fmla="*/ 0 w 1567476"/>
                <a:gd name="T7" fmla="*/ 1679567 h 1944458"/>
                <a:gd name="T8" fmla="*/ 0 w 1567476"/>
                <a:gd name="T9" fmla="*/ 1528516 h 1944458"/>
                <a:gd name="T10" fmla="*/ 1139886 w 1567476"/>
                <a:gd name="T11" fmla="*/ 0 h 1944458"/>
                <a:gd name="T12" fmla="*/ 0 60000 65536"/>
                <a:gd name="T13" fmla="*/ 0 60000 65536"/>
                <a:gd name="T14" fmla="*/ 0 60000 65536"/>
                <a:gd name="T15" fmla="*/ 0 60000 65536"/>
                <a:gd name="T16" fmla="*/ 0 60000 65536"/>
                <a:gd name="T17" fmla="*/ 0 60000 65536"/>
                <a:gd name="T18" fmla="*/ 0 w 1567476"/>
                <a:gd name="T19" fmla="*/ 0 h 1944458"/>
                <a:gd name="T20" fmla="*/ 1567476 w 1567476"/>
                <a:gd name="T21" fmla="*/ 1944458 h 1944458"/>
              </a:gdLst>
              <a:ahLst/>
              <a:cxnLst>
                <a:cxn ang="T12">
                  <a:pos x="T0" y="T1"/>
                </a:cxn>
                <a:cxn ang="T13">
                  <a:pos x="T2" y="T3"/>
                </a:cxn>
                <a:cxn ang="T14">
                  <a:pos x="T4" y="T5"/>
                </a:cxn>
                <a:cxn ang="T15">
                  <a:pos x="T6" y="T7"/>
                </a:cxn>
                <a:cxn ang="T16">
                  <a:pos x="T8" y="T9"/>
                </a:cxn>
                <a:cxn ang="T17">
                  <a:pos x="T10" y="T11"/>
                </a:cxn>
              </a:cxnLst>
              <a:rect l="T18" t="T19" r="T20" b="T21"/>
              <a:pathLst>
                <a:path w="1567476" h="1944458">
                  <a:moveTo>
                    <a:pt x="1139885" y="0"/>
                  </a:moveTo>
                  <a:lnTo>
                    <a:pt x="1567476" y="318875"/>
                  </a:lnTo>
                  <a:lnTo>
                    <a:pt x="355204" y="1944458"/>
                  </a:lnTo>
                  <a:lnTo>
                    <a:pt x="0" y="1679567"/>
                  </a:lnTo>
                  <a:lnTo>
                    <a:pt x="0" y="1528516"/>
                  </a:lnTo>
                  <a:lnTo>
                    <a:pt x="113988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09" name="组合 13"/>
          <p:cNvGrpSpPr/>
          <p:nvPr/>
        </p:nvGrpSpPr>
        <p:grpSpPr bwMode="auto">
          <a:xfrm>
            <a:off x="1670050" y="4083050"/>
            <a:ext cx="1295400" cy="1800225"/>
            <a:chOff x="0" y="0"/>
            <a:chExt cx="2988882" cy="4387853"/>
          </a:xfrm>
        </p:grpSpPr>
        <p:sp>
          <p:nvSpPr>
            <p:cNvPr id="21529" name="矩形 14"/>
            <p:cNvSpPr>
              <a:spLocks noChangeArrowheads="1"/>
            </p:cNvSpPr>
            <p:nvPr/>
          </p:nvSpPr>
          <p:spPr bwMode="auto">
            <a:xfrm>
              <a:off x="481497" y="0"/>
              <a:ext cx="2346797" cy="87641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30" name="矩形 15"/>
            <p:cNvSpPr>
              <a:spLocks noChangeArrowheads="1"/>
            </p:cNvSpPr>
            <p:nvPr/>
          </p:nvSpPr>
          <p:spPr bwMode="auto">
            <a:xfrm rot="402377">
              <a:off x="359532" y="32469"/>
              <a:ext cx="665119" cy="1860919"/>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21531" name="组合 16"/>
            <p:cNvGrpSpPr/>
            <p:nvPr/>
          </p:nvGrpSpPr>
          <p:grpSpPr bwMode="auto">
            <a:xfrm>
              <a:off x="0" y="1335133"/>
              <a:ext cx="2988882" cy="3052720"/>
              <a:chOff x="0" y="0"/>
              <a:chExt cx="2988882" cy="3052720"/>
            </a:xfrm>
          </p:grpSpPr>
          <p:sp>
            <p:nvSpPr>
              <p:cNvPr id="21532" name="任意多边形 17"/>
              <p:cNvSpPr>
                <a:spLocks noChangeArrowheads="1"/>
              </p:cNvSpPr>
              <p:nvPr/>
            </p:nvSpPr>
            <p:spPr bwMode="auto">
              <a:xfrm>
                <a:off x="57680" y="2027545"/>
                <a:ext cx="291638" cy="214803"/>
              </a:xfrm>
              <a:custGeom>
                <a:avLst/>
                <a:gdLst>
                  <a:gd name="T0" fmla="*/ 25131 w 291638"/>
                  <a:gd name="T1" fmla="*/ 0 h 214803"/>
                  <a:gd name="T2" fmla="*/ 35881 w 291638"/>
                  <a:gd name="T3" fmla="*/ 13008 h 214803"/>
                  <a:gd name="T4" fmla="*/ 232110 w 291638"/>
                  <a:gd name="T5" fmla="*/ 179566 h 214803"/>
                  <a:gd name="T6" fmla="*/ 291638 w 291638"/>
                  <a:gd name="T7" fmla="*/ 214803 h 214803"/>
                  <a:gd name="T8" fmla="*/ 0 w 291638"/>
                  <a:gd name="T9" fmla="*/ 214803 h 214803"/>
                  <a:gd name="T10" fmla="*/ 25131 w 291638"/>
                  <a:gd name="T11" fmla="*/ 0 h 214803"/>
                  <a:gd name="T12" fmla="*/ 0 60000 65536"/>
                  <a:gd name="T13" fmla="*/ 0 60000 65536"/>
                  <a:gd name="T14" fmla="*/ 0 60000 65536"/>
                  <a:gd name="T15" fmla="*/ 0 60000 65536"/>
                  <a:gd name="T16" fmla="*/ 0 60000 65536"/>
                  <a:gd name="T17" fmla="*/ 0 60000 65536"/>
                  <a:gd name="T18" fmla="*/ 0 w 291638"/>
                  <a:gd name="T19" fmla="*/ 0 h 214803"/>
                  <a:gd name="T20" fmla="*/ 291638 w 291638"/>
                  <a:gd name="T21" fmla="*/ 214803 h 214803"/>
                </a:gdLst>
                <a:ahLst/>
                <a:cxnLst>
                  <a:cxn ang="T12">
                    <a:pos x="T0" y="T1"/>
                  </a:cxn>
                  <a:cxn ang="T13">
                    <a:pos x="T2" y="T3"/>
                  </a:cxn>
                  <a:cxn ang="T14">
                    <a:pos x="T4" y="T5"/>
                  </a:cxn>
                  <a:cxn ang="T15">
                    <a:pos x="T6" y="T7"/>
                  </a:cxn>
                  <a:cxn ang="T16">
                    <a:pos x="T8" y="T9"/>
                  </a:cxn>
                  <a:cxn ang="T17">
                    <a:pos x="T10" y="T11"/>
                  </a:cxn>
                </a:cxnLst>
                <a:rect l="T18" t="T19" r="T20" b="T21"/>
                <a:pathLst>
                  <a:path w="291638" h="214803">
                    <a:moveTo>
                      <a:pt x="25131" y="0"/>
                    </a:moveTo>
                    <a:lnTo>
                      <a:pt x="35881" y="13008"/>
                    </a:lnTo>
                    <a:cubicBezTo>
                      <a:pt x="92091" y="74166"/>
                      <a:pt x="158047" y="130087"/>
                      <a:pt x="232110" y="179566"/>
                    </a:cubicBezTo>
                    <a:lnTo>
                      <a:pt x="291638" y="214803"/>
                    </a:lnTo>
                    <a:lnTo>
                      <a:pt x="0" y="214803"/>
                    </a:lnTo>
                    <a:lnTo>
                      <a:pt x="25131"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33" name="任意多边形 18"/>
              <p:cNvSpPr>
                <a:spLocks noChangeArrowheads="1"/>
              </p:cNvSpPr>
              <p:nvPr/>
            </p:nvSpPr>
            <p:spPr bwMode="auto">
              <a:xfrm>
                <a:off x="0" y="0"/>
                <a:ext cx="2988882" cy="3052720"/>
              </a:xfrm>
              <a:custGeom>
                <a:avLst/>
                <a:gdLst>
                  <a:gd name="T0" fmla="*/ 1131033 w 2988882"/>
                  <a:gd name="T1" fmla="*/ 0 h 3052720"/>
                  <a:gd name="T2" fmla="*/ 2988882 w 2988882"/>
                  <a:gd name="T3" fmla="*/ 1526360 h 3052720"/>
                  <a:gd name="T4" fmla="*/ 1131034 w 2988882"/>
                  <a:gd name="T5" fmla="*/ 3052720 h 3052720"/>
                  <a:gd name="T6" fmla="*/ 92294 w 2988882"/>
                  <a:gd name="T7" fmla="*/ 2792042 h 3052720"/>
                  <a:gd name="T8" fmla="*/ 0 w 2988882"/>
                  <a:gd name="T9" fmla="*/ 2735340 h 3052720"/>
                  <a:gd name="T10" fmla="*/ 57679 w 2988882"/>
                  <a:gd name="T11" fmla="*/ 2242347 h 3052720"/>
                  <a:gd name="T12" fmla="*/ 349317 w 2988882"/>
                  <a:gd name="T13" fmla="*/ 2242347 h 3052720"/>
                  <a:gd name="T14" fmla="*/ 406759 w 2988882"/>
                  <a:gd name="T15" fmla="*/ 2276349 h 3052720"/>
                  <a:gd name="T16" fmla="*/ 1131034 w 2988882"/>
                  <a:gd name="T17" fmla="*/ 2446022 h 3052720"/>
                  <a:gd name="T18" fmla="*/ 2382184 w 2988882"/>
                  <a:gd name="T19" fmla="*/ 1526359 h 3052720"/>
                  <a:gd name="T20" fmla="*/ 1258957 w 2988882"/>
                  <a:gd name="T21" fmla="*/ 611445 h 3052720"/>
                  <a:gd name="T22" fmla="*/ 1229311 w 2988882"/>
                  <a:gd name="T23" fmla="*/ 610345 h 3052720"/>
                  <a:gd name="T24" fmla="*/ 1196478 w 2988882"/>
                  <a:gd name="T25" fmla="*/ 605334 h 3052720"/>
                  <a:gd name="T26" fmla="*/ 1112574 w 2988882"/>
                  <a:gd name="T27" fmla="*/ 601097 h 3052720"/>
                  <a:gd name="T28" fmla="*/ 249701 w 2988882"/>
                  <a:gd name="T29" fmla="*/ 601097 h 3052720"/>
                  <a:gd name="T30" fmla="*/ 301047 w 2988882"/>
                  <a:gd name="T31" fmla="*/ 162228 h 3052720"/>
                  <a:gd name="T32" fmla="*/ 407876 w 2988882"/>
                  <a:gd name="T33" fmla="*/ 119949 h 3052720"/>
                  <a:gd name="T34" fmla="*/ 1131033 w 2988882"/>
                  <a:gd name="T35" fmla="*/ 0 h 30527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88882"/>
                  <a:gd name="T55" fmla="*/ 0 h 3052720"/>
                  <a:gd name="T56" fmla="*/ 2988882 w 2988882"/>
                  <a:gd name="T57" fmla="*/ 3052720 h 30527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88882" h="3052720">
                    <a:moveTo>
                      <a:pt x="1131033" y="0"/>
                    </a:moveTo>
                    <a:cubicBezTo>
                      <a:pt x="2157095" y="0"/>
                      <a:pt x="2988882" y="683375"/>
                      <a:pt x="2988882" y="1526360"/>
                    </a:cubicBezTo>
                    <a:cubicBezTo>
                      <a:pt x="2988882" y="2369346"/>
                      <a:pt x="2157095" y="3052720"/>
                      <a:pt x="1131034" y="3052720"/>
                    </a:cubicBezTo>
                    <a:cubicBezTo>
                      <a:pt x="746261" y="3052720"/>
                      <a:pt x="388808" y="2956620"/>
                      <a:pt x="92294" y="2792042"/>
                    </a:cubicBezTo>
                    <a:lnTo>
                      <a:pt x="0" y="2735340"/>
                    </a:lnTo>
                    <a:lnTo>
                      <a:pt x="57679" y="2242347"/>
                    </a:lnTo>
                    <a:lnTo>
                      <a:pt x="349317" y="2242347"/>
                    </a:lnTo>
                    <a:lnTo>
                      <a:pt x="406759" y="2276349"/>
                    </a:lnTo>
                    <a:cubicBezTo>
                      <a:pt x="611161" y="2383195"/>
                      <a:pt x="861116" y="2446022"/>
                      <a:pt x="1131034" y="2446022"/>
                    </a:cubicBezTo>
                    <a:cubicBezTo>
                      <a:pt x="1822025" y="2446022"/>
                      <a:pt x="2382183" y="2034275"/>
                      <a:pt x="2382184" y="1526359"/>
                    </a:cubicBezTo>
                    <a:cubicBezTo>
                      <a:pt x="2382184" y="1050190"/>
                      <a:pt x="1889857" y="658542"/>
                      <a:pt x="1258957" y="611445"/>
                    </a:cubicBezTo>
                    <a:lnTo>
                      <a:pt x="1229311" y="610345"/>
                    </a:lnTo>
                    <a:lnTo>
                      <a:pt x="1196478" y="605334"/>
                    </a:lnTo>
                    <a:cubicBezTo>
                      <a:pt x="1168891" y="602532"/>
                      <a:pt x="1140900" y="601097"/>
                      <a:pt x="1112574" y="601097"/>
                    </a:cubicBezTo>
                    <a:lnTo>
                      <a:pt x="249701" y="601097"/>
                    </a:lnTo>
                    <a:lnTo>
                      <a:pt x="301047" y="162228"/>
                    </a:lnTo>
                    <a:lnTo>
                      <a:pt x="407876" y="119949"/>
                    </a:lnTo>
                    <a:cubicBezTo>
                      <a:pt x="630145" y="42711"/>
                      <a:pt x="874518" y="0"/>
                      <a:pt x="1131033" y="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sp>
        <p:nvSpPr>
          <p:cNvPr id="21510" name="同心圆 19"/>
          <p:cNvSpPr>
            <a:spLocks noChangeAspect="1" noChangeArrowheads="1"/>
          </p:cNvSpPr>
          <p:nvPr/>
        </p:nvSpPr>
        <p:spPr bwMode="auto">
          <a:xfrm>
            <a:off x="1670050" y="1765300"/>
            <a:ext cx="1085850" cy="1800225"/>
          </a:xfrm>
          <a:custGeom>
            <a:avLst/>
            <a:gdLst>
              <a:gd name="T0" fmla="*/ 542925 w 21600"/>
              <a:gd name="T1" fmla="*/ 0 h 21600"/>
              <a:gd name="T2" fmla="*/ 159007 w 21600"/>
              <a:gd name="T3" fmla="*/ 263616 h 21600"/>
              <a:gd name="T4" fmla="*/ 0 w 21600"/>
              <a:gd name="T5" fmla="*/ 900113 h 21600"/>
              <a:gd name="T6" fmla="*/ 159007 w 21600"/>
              <a:gd name="T7" fmla="*/ 1536609 h 21600"/>
              <a:gd name="T8" fmla="*/ 542925 w 21600"/>
              <a:gd name="T9" fmla="*/ 1800225 h 21600"/>
              <a:gd name="T10" fmla="*/ 926843 w 21600"/>
              <a:gd name="T11" fmla="*/ 1536609 h 21600"/>
              <a:gd name="T12" fmla="*/ 1085850 w 21600"/>
              <a:gd name="T13" fmla="*/ 900113 h 21600"/>
              <a:gd name="T14" fmla="*/ 926843 w 21600"/>
              <a:gd name="T15" fmla="*/ 26361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nvGrpSpPr>
          <p:cNvPr id="21511" name="组合 20"/>
          <p:cNvGrpSpPr/>
          <p:nvPr/>
        </p:nvGrpSpPr>
        <p:grpSpPr bwMode="auto">
          <a:xfrm>
            <a:off x="3587750" y="4083050"/>
            <a:ext cx="1241425" cy="1800225"/>
            <a:chOff x="0" y="0"/>
            <a:chExt cx="1217806" cy="2146129"/>
          </a:xfrm>
        </p:grpSpPr>
        <p:sp>
          <p:nvSpPr>
            <p:cNvPr id="21527" name="同心圆 21"/>
            <p:cNvSpPr>
              <a:spLocks noChangeArrowheads="1"/>
            </p:cNvSpPr>
            <p:nvPr/>
          </p:nvSpPr>
          <p:spPr bwMode="auto">
            <a:xfrm rot="307134">
              <a:off x="124396" y="883990"/>
              <a:ext cx="1093410" cy="1262139"/>
            </a:xfrm>
            <a:custGeom>
              <a:avLst/>
              <a:gdLst>
                <a:gd name="T0" fmla="*/ 546705 w 21600"/>
                <a:gd name="T1" fmla="*/ 0 h 21600"/>
                <a:gd name="T2" fmla="*/ 160114 w 21600"/>
                <a:gd name="T3" fmla="*/ 184822 h 21600"/>
                <a:gd name="T4" fmla="*/ 0 w 21600"/>
                <a:gd name="T5" fmla="*/ 631070 h 21600"/>
                <a:gd name="T6" fmla="*/ 160114 w 21600"/>
                <a:gd name="T7" fmla="*/ 1077317 h 21600"/>
                <a:gd name="T8" fmla="*/ 546705 w 21600"/>
                <a:gd name="T9" fmla="*/ 1262139 h 21600"/>
                <a:gd name="T10" fmla="*/ 933296 w 21600"/>
                <a:gd name="T11" fmla="*/ 1077317 h 21600"/>
                <a:gd name="T12" fmla="*/ 1093410 w 21600"/>
                <a:gd name="T13" fmla="*/ 631070 h 21600"/>
                <a:gd name="T14" fmla="*/ 933296 w 21600"/>
                <a:gd name="T15" fmla="*/ 18482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8" name="任意多边形 22"/>
            <p:cNvSpPr>
              <a:spLocks noChangeArrowheads="1"/>
            </p:cNvSpPr>
            <p:nvPr/>
          </p:nvSpPr>
          <p:spPr bwMode="auto">
            <a:xfrm>
              <a:off x="0" y="0"/>
              <a:ext cx="1023616" cy="2029285"/>
            </a:xfrm>
            <a:custGeom>
              <a:avLst/>
              <a:gdLst>
                <a:gd name="T0" fmla="*/ 1023616 w 1023616"/>
                <a:gd name="T1" fmla="*/ 0 h 2029285"/>
                <a:gd name="T2" fmla="*/ 1023616 w 1023616"/>
                <a:gd name="T3" fmla="*/ 274041 h 2029285"/>
                <a:gd name="T4" fmla="*/ 905648 w 1023616"/>
                <a:gd name="T5" fmla="*/ 316994 h 2029285"/>
                <a:gd name="T6" fmla="*/ 409235 w 1023616"/>
                <a:gd name="T7" fmla="*/ 782795 h 2029285"/>
                <a:gd name="T8" fmla="*/ 503699 w 1023616"/>
                <a:gd name="T9" fmla="*/ 1809578 h 2029285"/>
                <a:gd name="T10" fmla="*/ 347273 w 1023616"/>
                <a:gd name="T11" fmla="*/ 2029285 h 2029285"/>
                <a:gd name="T12" fmla="*/ 166024 w 1023616"/>
                <a:gd name="T13" fmla="*/ 665409 h 2029285"/>
                <a:gd name="T14" fmla="*/ 1005363 w 1023616"/>
                <a:gd name="T15" fmla="*/ 2509 h 2029285"/>
                <a:gd name="T16" fmla="*/ 1023616 w 1023616"/>
                <a:gd name="T17" fmla="*/ 0 h 2029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3616"/>
                <a:gd name="T28" fmla="*/ 0 h 2029285"/>
                <a:gd name="T29" fmla="*/ 1023616 w 1023616"/>
                <a:gd name="T30" fmla="*/ 2029285 h 20292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3616" h="2029285">
                  <a:moveTo>
                    <a:pt x="1023616" y="0"/>
                  </a:moveTo>
                  <a:lnTo>
                    <a:pt x="1023616" y="274041"/>
                  </a:lnTo>
                  <a:lnTo>
                    <a:pt x="905648" y="316994"/>
                  </a:lnTo>
                  <a:cubicBezTo>
                    <a:pt x="710438" y="404697"/>
                    <a:pt x="529914" y="569385"/>
                    <a:pt x="409235" y="782795"/>
                  </a:cubicBezTo>
                  <a:cubicBezTo>
                    <a:pt x="189482" y="1171412"/>
                    <a:pt x="229805" y="1609713"/>
                    <a:pt x="503699" y="1809578"/>
                  </a:cubicBezTo>
                  <a:cubicBezTo>
                    <a:pt x="451557" y="1882813"/>
                    <a:pt x="399415" y="1956050"/>
                    <a:pt x="347273" y="2029285"/>
                  </a:cubicBezTo>
                  <a:cubicBezTo>
                    <a:pt x="-34355" y="1752933"/>
                    <a:pt x="-111540" y="1172117"/>
                    <a:pt x="166024" y="665409"/>
                  </a:cubicBezTo>
                  <a:cubicBezTo>
                    <a:pt x="355263" y="319945"/>
                    <a:pt x="672866" y="77078"/>
                    <a:pt x="1005363" y="2509"/>
                  </a:cubicBezTo>
                  <a:lnTo>
                    <a:pt x="1023616"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2" name="组合 23"/>
          <p:cNvGrpSpPr/>
          <p:nvPr/>
        </p:nvGrpSpPr>
        <p:grpSpPr bwMode="auto">
          <a:xfrm>
            <a:off x="5451475" y="4083050"/>
            <a:ext cx="977900" cy="1800225"/>
            <a:chOff x="0" y="0"/>
            <a:chExt cx="1097975" cy="2020482"/>
          </a:xfrm>
        </p:grpSpPr>
        <p:sp>
          <p:nvSpPr>
            <p:cNvPr id="21525" name="矩形 24"/>
            <p:cNvSpPr>
              <a:spLocks noChangeArrowheads="1"/>
            </p:cNvSpPr>
            <p:nvPr/>
          </p:nvSpPr>
          <p:spPr bwMode="auto">
            <a:xfrm>
              <a:off x="0" y="0"/>
              <a:ext cx="1097975" cy="38810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26" name="矩形 25"/>
            <p:cNvSpPr>
              <a:spLocks noChangeArrowheads="1"/>
            </p:cNvSpPr>
            <p:nvPr/>
          </p:nvSpPr>
          <p:spPr bwMode="auto">
            <a:xfrm rot="414737">
              <a:off x="688725" y="354646"/>
              <a:ext cx="310136" cy="1665836"/>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nvGrpSpPr>
          <p:cNvPr id="21513" name="组合 26"/>
          <p:cNvGrpSpPr/>
          <p:nvPr/>
        </p:nvGrpSpPr>
        <p:grpSpPr bwMode="auto">
          <a:xfrm>
            <a:off x="7051675" y="4083050"/>
            <a:ext cx="1109663" cy="1800225"/>
            <a:chOff x="0" y="0"/>
            <a:chExt cx="1192343" cy="1933069"/>
          </a:xfrm>
        </p:grpSpPr>
        <p:sp>
          <p:nvSpPr>
            <p:cNvPr id="21523" name="同心圆 27"/>
            <p:cNvSpPr>
              <a:spLocks noChangeArrowheads="1"/>
            </p:cNvSpPr>
            <p:nvPr/>
          </p:nvSpPr>
          <p:spPr bwMode="auto">
            <a:xfrm rot="307134">
              <a:off x="0" y="0"/>
              <a:ext cx="1192343" cy="1132208"/>
            </a:xfrm>
            <a:custGeom>
              <a:avLst/>
              <a:gdLst>
                <a:gd name="T0" fmla="*/ 596172 w 21600"/>
                <a:gd name="T1" fmla="*/ 0 h 21600"/>
                <a:gd name="T2" fmla="*/ 174601 w 21600"/>
                <a:gd name="T3" fmla="*/ 165795 h 21600"/>
                <a:gd name="T4" fmla="*/ 0 w 21600"/>
                <a:gd name="T5" fmla="*/ 566104 h 21600"/>
                <a:gd name="T6" fmla="*/ 174601 w 21600"/>
                <a:gd name="T7" fmla="*/ 966413 h 21600"/>
                <a:gd name="T8" fmla="*/ 596172 w 21600"/>
                <a:gd name="T9" fmla="*/ 1132208 h 21600"/>
                <a:gd name="T10" fmla="*/ 1017742 w 21600"/>
                <a:gd name="T11" fmla="*/ 966413 h 21600"/>
                <a:gd name="T12" fmla="*/ 1192343 w 21600"/>
                <a:gd name="T13" fmla="*/ 566104 h 21600"/>
                <a:gd name="T14" fmla="*/ 1017742 w 21600"/>
                <a:gd name="T15" fmla="*/ 1657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4" name="同心圆 28"/>
            <p:cNvSpPr>
              <a:spLocks noChangeArrowheads="1"/>
            </p:cNvSpPr>
            <p:nvPr/>
          </p:nvSpPr>
          <p:spPr bwMode="auto">
            <a:xfrm rot="307134">
              <a:off x="0" y="800861"/>
              <a:ext cx="1192343" cy="1132208"/>
            </a:xfrm>
            <a:custGeom>
              <a:avLst/>
              <a:gdLst>
                <a:gd name="T0" fmla="*/ 596172 w 21600"/>
                <a:gd name="T1" fmla="*/ 0 h 21600"/>
                <a:gd name="T2" fmla="*/ 174601 w 21600"/>
                <a:gd name="T3" fmla="*/ 165795 h 21600"/>
                <a:gd name="T4" fmla="*/ 0 w 21600"/>
                <a:gd name="T5" fmla="*/ 566104 h 21600"/>
                <a:gd name="T6" fmla="*/ 174601 w 21600"/>
                <a:gd name="T7" fmla="*/ 966413 h 21600"/>
                <a:gd name="T8" fmla="*/ 596172 w 21600"/>
                <a:gd name="T9" fmla="*/ 1132208 h 21600"/>
                <a:gd name="T10" fmla="*/ 1017742 w 21600"/>
                <a:gd name="T11" fmla="*/ 966413 h 21600"/>
                <a:gd name="T12" fmla="*/ 1192343 w 21600"/>
                <a:gd name="T13" fmla="*/ 566104 h 21600"/>
                <a:gd name="T14" fmla="*/ 1017742 w 21600"/>
                <a:gd name="T15" fmla="*/ 16579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4" name="组合 29"/>
          <p:cNvGrpSpPr/>
          <p:nvPr/>
        </p:nvGrpSpPr>
        <p:grpSpPr bwMode="auto">
          <a:xfrm flipH="1" flipV="1">
            <a:off x="8783638" y="4083050"/>
            <a:ext cx="1241425" cy="1800225"/>
            <a:chOff x="0" y="0"/>
            <a:chExt cx="1217806" cy="2146129"/>
          </a:xfrm>
        </p:grpSpPr>
        <p:sp>
          <p:nvSpPr>
            <p:cNvPr id="21521" name="同心圆 30"/>
            <p:cNvSpPr>
              <a:spLocks noChangeArrowheads="1"/>
            </p:cNvSpPr>
            <p:nvPr/>
          </p:nvSpPr>
          <p:spPr bwMode="auto">
            <a:xfrm rot="307134">
              <a:off x="124396" y="883990"/>
              <a:ext cx="1093410" cy="1262139"/>
            </a:xfrm>
            <a:custGeom>
              <a:avLst/>
              <a:gdLst>
                <a:gd name="T0" fmla="*/ 546705 w 21600"/>
                <a:gd name="T1" fmla="*/ 0 h 21600"/>
                <a:gd name="T2" fmla="*/ 160114 w 21600"/>
                <a:gd name="T3" fmla="*/ 184822 h 21600"/>
                <a:gd name="T4" fmla="*/ 0 w 21600"/>
                <a:gd name="T5" fmla="*/ 631070 h 21600"/>
                <a:gd name="T6" fmla="*/ 160114 w 21600"/>
                <a:gd name="T7" fmla="*/ 1077317 h 21600"/>
                <a:gd name="T8" fmla="*/ 546705 w 21600"/>
                <a:gd name="T9" fmla="*/ 1262139 h 21600"/>
                <a:gd name="T10" fmla="*/ 933296 w 21600"/>
                <a:gd name="T11" fmla="*/ 1077317 h 21600"/>
                <a:gd name="T12" fmla="*/ 1093410 w 21600"/>
                <a:gd name="T13" fmla="*/ 631070 h 21600"/>
                <a:gd name="T14" fmla="*/ 933296 w 21600"/>
                <a:gd name="T15" fmla="*/ 18482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708" y="10800"/>
                  </a:moveTo>
                  <a:cubicBezTo>
                    <a:pt x="5708" y="13612"/>
                    <a:pt x="7988" y="15892"/>
                    <a:pt x="10800" y="15892"/>
                  </a:cubicBezTo>
                  <a:cubicBezTo>
                    <a:pt x="13612" y="15892"/>
                    <a:pt x="15892" y="13612"/>
                    <a:pt x="15892" y="10800"/>
                  </a:cubicBezTo>
                  <a:cubicBezTo>
                    <a:pt x="15892" y="7988"/>
                    <a:pt x="13612" y="5708"/>
                    <a:pt x="10800" y="5708"/>
                  </a:cubicBezTo>
                  <a:cubicBezTo>
                    <a:pt x="7988" y="5708"/>
                    <a:pt x="5708" y="7988"/>
                    <a:pt x="5708" y="10800"/>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2" name="任意多边形 31"/>
            <p:cNvSpPr>
              <a:spLocks noChangeArrowheads="1"/>
            </p:cNvSpPr>
            <p:nvPr/>
          </p:nvSpPr>
          <p:spPr bwMode="auto">
            <a:xfrm>
              <a:off x="0" y="0"/>
              <a:ext cx="1023616" cy="2029285"/>
            </a:xfrm>
            <a:custGeom>
              <a:avLst/>
              <a:gdLst>
                <a:gd name="T0" fmla="*/ 1023616 w 1023616"/>
                <a:gd name="T1" fmla="*/ 0 h 2029285"/>
                <a:gd name="T2" fmla="*/ 1023616 w 1023616"/>
                <a:gd name="T3" fmla="*/ 274041 h 2029285"/>
                <a:gd name="T4" fmla="*/ 905648 w 1023616"/>
                <a:gd name="T5" fmla="*/ 316994 h 2029285"/>
                <a:gd name="T6" fmla="*/ 409235 w 1023616"/>
                <a:gd name="T7" fmla="*/ 782795 h 2029285"/>
                <a:gd name="T8" fmla="*/ 503699 w 1023616"/>
                <a:gd name="T9" fmla="*/ 1809578 h 2029285"/>
                <a:gd name="T10" fmla="*/ 347273 w 1023616"/>
                <a:gd name="T11" fmla="*/ 2029285 h 2029285"/>
                <a:gd name="T12" fmla="*/ 166024 w 1023616"/>
                <a:gd name="T13" fmla="*/ 665409 h 2029285"/>
                <a:gd name="T14" fmla="*/ 1005363 w 1023616"/>
                <a:gd name="T15" fmla="*/ 2509 h 2029285"/>
                <a:gd name="T16" fmla="*/ 1023616 w 1023616"/>
                <a:gd name="T17" fmla="*/ 0 h 2029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3616"/>
                <a:gd name="T28" fmla="*/ 0 h 2029285"/>
                <a:gd name="T29" fmla="*/ 1023616 w 1023616"/>
                <a:gd name="T30" fmla="*/ 2029285 h 20292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3616" h="2029285">
                  <a:moveTo>
                    <a:pt x="1023616" y="0"/>
                  </a:moveTo>
                  <a:lnTo>
                    <a:pt x="1023616" y="274041"/>
                  </a:lnTo>
                  <a:lnTo>
                    <a:pt x="905648" y="316994"/>
                  </a:lnTo>
                  <a:cubicBezTo>
                    <a:pt x="710438" y="404697"/>
                    <a:pt x="529914" y="569385"/>
                    <a:pt x="409235" y="782795"/>
                  </a:cubicBezTo>
                  <a:cubicBezTo>
                    <a:pt x="189482" y="1171412"/>
                    <a:pt x="229805" y="1609713"/>
                    <a:pt x="503699" y="1809578"/>
                  </a:cubicBezTo>
                  <a:cubicBezTo>
                    <a:pt x="451557" y="1882813"/>
                    <a:pt x="399415" y="1956050"/>
                    <a:pt x="347273" y="2029285"/>
                  </a:cubicBezTo>
                  <a:cubicBezTo>
                    <a:pt x="-34355" y="1752933"/>
                    <a:pt x="-111540" y="1172117"/>
                    <a:pt x="166024" y="665409"/>
                  </a:cubicBezTo>
                  <a:cubicBezTo>
                    <a:pt x="355263" y="319945"/>
                    <a:pt x="672866" y="77078"/>
                    <a:pt x="1005363" y="2509"/>
                  </a:cubicBezTo>
                  <a:lnTo>
                    <a:pt x="1023616"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5" name="组合 35"/>
          <p:cNvGrpSpPr/>
          <p:nvPr/>
        </p:nvGrpSpPr>
        <p:grpSpPr bwMode="auto">
          <a:xfrm>
            <a:off x="7077075" y="1808163"/>
            <a:ext cx="985838" cy="1798637"/>
            <a:chOff x="0" y="0"/>
            <a:chExt cx="1670571" cy="3048059"/>
          </a:xfrm>
        </p:grpSpPr>
        <p:sp>
          <p:nvSpPr>
            <p:cNvPr id="21519" name="任意多边形 36"/>
            <p:cNvSpPr>
              <a:spLocks noChangeArrowheads="1"/>
            </p:cNvSpPr>
            <p:nvPr/>
          </p:nvSpPr>
          <p:spPr bwMode="auto">
            <a:xfrm rot="17474587" flipH="1">
              <a:off x="-87724" y="1289763"/>
              <a:ext cx="1846019" cy="1670571"/>
            </a:xfrm>
            <a:custGeom>
              <a:avLst/>
              <a:gdLst>
                <a:gd name="T0" fmla="*/ 148101 w 1970837"/>
                <a:gd name="T1" fmla="*/ 0 h 1517924"/>
                <a:gd name="T2" fmla="*/ 309303 w 1970837"/>
                <a:gd name="T3" fmla="*/ 1450551 h 1517924"/>
                <a:gd name="T4" fmla="*/ 1550366 w 1970837"/>
                <a:gd name="T5" fmla="*/ 1286121 h 1517924"/>
                <a:gd name="T6" fmla="*/ 1845729 w 1970837"/>
                <a:gd name="T7" fmla="*/ 385873 h 1517924"/>
                <a:gd name="T8" fmla="*/ 1833384 w 1970837"/>
                <a:gd name="T9" fmla="*/ 248591 h 1517924"/>
                <a:gd name="T10" fmla="*/ 1245701 w 1970837"/>
                <a:gd name="T11" fmla="*/ 248592 h 1517924"/>
                <a:gd name="T12" fmla="*/ 1243932 w 1970837"/>
                <a:gd name="T13" fmla="*/ 250112 h 1517924"/>
                <a:gd name="T14" fmla="*/ 1146445 w 1970837"/>
                <a:gd name="T15" fmla="*/ 796605 h 1517924"/>
                <a:gd name="T16" fmla="*/ 665681 w 1970837"/>
                <a:gd name="T17" fmla="*/ 913563 h 1517924"/>
                <a:gd name="T18" fmla="*/ 649404 w 1970837"/>
                <a:gd name="T19" fmla="*/ 340163 h 1517924"/>
                <a:gd name="T20" fmla="*/ 148101 w 1970837"/>
                <a:gd name="T21" fmla="*/ 0 h 15179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0837"/>
                <a:gd name="T34" fmla="*/ 0 h 1517924"/>
                <a:gd name="T35" fmla="*/ 1970837 w 1970837"/>
                <a:gd name="T36" fmla="*/ 1517924 h 15179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0837" h="1517924">
                  <a:moveTo>
                    <a:pt x="158115" y="0"/>
                  </a:moveTo>
                  <a:cubicBezTo>
                    <a:pt x="-106007" y="455854"/>
                    <a:pt x="-32928" y="1015514"/>
                    <a:pt x="330216" y="1318008"/>
                  </a:cubicBezTo>
                  <a:cubicBezTo>
                    <a:pt x="709357" y="1633827"/>
                    <a:pt x="1282868" y="1569158"/>
                    <a:pt x="1655193" y="1168603"/>
                  </a:cubicBezTo>
                  <a:cubicBezTo>
                    <a:pt x="1868732" y="938872"/>
                    <a:pt x="1977438" y="639428"/>
                    <a:pt x="1970527" y="350614"/>
                  </a:cubicBezTo>
                  <a:lnTo>
                    <a:pt x="1957348" y="225876"/>
                  </a:lnTo>
                  <a:lnTo>
                    <a:pt x="1329929" y="225877"/>
                  </a:lnTo>
                  <a:lnTo>
                    <a:pt x="1328040" y="227258"/>
                  </a:lnTo>
                  <a:cubicBezTo>
                    <a:pt x="1387626" y="374744"/>
                    <a:pt x="1345666" y="574933"/>
                    <a:pt x="1223961" y="723816"/>
                  </a:cubicBezTo>
                  <a:cubicBezTo>
                    <a:pt x="1071501" y="910321"/>
                    <a:pt x="844174" y="957389"/>
                    <a:pt x="710691" y="830087"/>
                  </a:cubicBezTo>
                  <a:cubicBezTo>
                    <a:pt x="591345" y="716267"/>
                    <a:pt x="584030" y="496963"/>
                    <a:pt x="693313" y="309081"/>
                  </a:cubicBezTo>
                  <a:lnTo>
                    <a:pt x="158115" y="0"/>
                  </a:ln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21520" name="任意多边形 37"/>
            <p:cNvSpPr>
              <a:spLocks noChangeArrowheads="1"/>
            </p:cNvSpPr>
            <p:nvPr/>
          </p:nvSpPr>
          <p:spPr bwMode="auto">
            <a:xfrm>
              <a:off x="7315" y="0"/>
              <a:ext cx="1607351" cy="1615232"/>
            </a:xfrm>
            <a:custGeom>
              <a:avLst/>
              <a:gdLst>
                <a:gd name="T0" fmla="*/ 524124 w 1607351"/>
                <a:gd name="T1" fmla="*/ 946 h 1615232"/>
                <a:gd name="T2" fmla="*/ 1604448 w 1607351"/>
                <a:gd name="T3" fmla="*/ 796003 h 1615232"/>
                <a:gd name="T4" fmla="*/ 612604 w 1607351"/>
                <a:gd name="T5" fmla="*/ 1615232 h 1615232"/>
                <a:gd name="T6" fmla="*/ 522547 w 1607351"/>
                <a:gd name="T7" fmla="*/ 1121711 h 1615232"/>
                <a:gd name="T8" fmla="*/ 1019705 w 1607351"/>
                <a:gd name="T9" fmla="*/ 807307 h 1615232"/>
                <a:gd name="T10" fmla="*/ 489186 w 1607351"/>
                <a:gd name="T11" fmla="*/ 501741 h 1615232"/>
                <a:gd name="T12" fmla="*/ 208668 w 1607351"/>
                <a:gd name="T13" fmla="*/ 576735 h 1615232"/>
                <a:gd name="T14" fmla="*/ 155642 w 1607351"/>
                <a:gd name="T15" fmla="*/ 602729 h 1615232"/>
                <a:gd name="T16" fmla="*/ 0 w 1607351"/>
                <a:gd name="T17" fmla="*/ 111098 h 1615232"/>
                <a:gd name="T18" fmla="*/ 131689 w 1607351"/>
                <a:gd name="T19" fmla="*/ 63334 h 1615232"/>
                <a:gd name="T20" fmla="*/ 335287 w 1607351"/>
                <a:gd name="T21" fmla="*/ 18544 h 1615232"/>
                <a:gd name="T22" fmla="*/ 524124 w 1607351"/>
                <a:gd name="T23" fmla="*/ 946 h 16152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7351"/>
                <a:gd name="T37" fmla="*/ 0 h 1615232"/>
                <a:gd name="T38" fmla="*/ 1607351 w 1607351"/>
                <a:gd name="T39" fmla="*/ 1615232 h 16152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7351" h="1615232">
                  <a:moveTo>
                    <a:pt x="524124" y="946"/>
                  </a:moveTo>
                  <a:cubicBezTo>
                    <a:pt x="1162284" y="-20878"/>
                    <a:pt x="1649622" y="337775"/>
                    <a:pt x="1604448" y="796003"/>
                  </a:cubicBezTo>
                  <a:cubicBezTo>
                    <a:pt x="1566062" y="1185370"/>
                    <a:pt x="1151109" y="1528109"/>
                    <a:pt x="612604" y="1615232"/>
                  </a:cubicBezTo>
                  <a:lnTo>
                    <a:pt x="522547" y="1121711"/>
                  </a:lnTo>
                  <a:cubicBezTo>
                    <a:pt x="765270" y="1073260"/>
                    <a:pt x="965515" y="946625"/>
                    <a:pt x="1019705" y="807307"/>
                  </a:cubicBezTo>
                  <a:cubicBezTo>
                    <a:pt x="1098542" y="604627"/>
                    <a:pt x="843728" y="457861"/>
                    <a:pt x="489186" y="501741"/>
                  </a:cubicBezTo>
                  <a:cubicBezTo>
                    <a:pt x="390043" y="514013"/>
                    <a:pt x="293764" y="540265"/>
                    <a:pt x="208668" y="576735"/>
                  </a:cubicBezTo>
                  <a:lnTo>
                    <a:pt x="155642" y="602729"/>
                  </a:lnTo>
                  <a:lnTo>
                    <a:pt x="0" y="111098"/>
                  </a:lnTo>
                  <a:lnTo>
                    <a:pt x="131689" y="63334"/>
                  </a:lnTo>
                  <a:cubicBezTo>
                    <a:pt x="197544" y="44244"/>
                    <a:pt x="265649" y="29182"/>
                    <a:pt x="335287" y="18544"/>
                  </a:cubicBezTo>
                  <a:cubicBezTo>
                    <a:pt x="397187" y="9087"/>
                    <a:pt x="460301" y="3128"/>
                    <a:pt x="524124" y="946"/>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grpSp>
        <p:nvGrpSpPr>
          <p:cNvPr id="21516" name="组合 38"/>
          <p:cNvGrpSpPr/>
          <p:nvPr/>
        </p:nvGrpSpPr>
        <p:grpSpPr bwMode="auto">
          <a:xfrm>
            <a:off x="3679825" y="1765300"/>
            <a:ext cx="682625" cy="1846263"/>
            <a:chOff x="0" y="0"/>
            <a:chExt cx="394633" cy="1067170"/>
          </a:xfrm>
        </p:grpSpPr>
        <p:sp>
          <p:nvSpPr>
            <p:cNvPr id="21517" name="矩形 39"/>
            <p:cNvSpPr>
              <a:spLocks noChangeArrowheads="1"/>
            </p:cNvSpPr>
            <p:nvPr/>
          </p:nvSpPr>
          <p:spPr bwMode="auto">
            <a:xfrm>
              <a:off x="134340" y="0"/>
              <a:ext cx="260293" cy="1067170"/>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1518" name="矩形 40"/>
            <p:cNvSpPr>
              <a:spLocks noChangeArrowheads="1"/>
            </p:cNvSpPr>
            <p:nvPr/>
          </p:nvSpPr>
          <p:spPr bwMode="auto">
            <a:xfrm rot="-7214511">
              <a:off x="622" y="35609"/>
              <a:ext cx="195444" cy="196688"/>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2530" name="矩形 9"/>
          <p:cNvSpPr>
            <a:spLocks noChangeArrowheads="1"/>
          </p:cNvSpPr>
          <p:nvPr/>
        </p:nvSpPr>
        <p:spPr bwMode="auto">
          <a:xfrm rot="-609576">
            <a:off x="2670175" y="2173288"/>
            <a:ext cx="6851650" cy="2511425"/>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2531" name="矩形 17"/>
          <p:cNvSpPr>
            <a:spLocks noChangeArrowheads="1"/>
          </p:cNvSpPr>
          <p:nvPr/>
        </p:nvSpPr>
        <p:spPr bwMode="auto">
          <a:xfrm rot="-609576">
            <a:off x="2827338" y="2284413"/>
            <a:ext cx="6532562" cy="2289175"/>
          </a:xfrm>
          <a:prstGeom prst="rect">
            <a:avLst/>
          </a:prstGeom>
          <a:noFill/>
          <a:ln w="12700">
            <a:solidFill>
              <a:schemeClr val="bg2"/>
            </a:solidFill>
            <a:prstDash val="dash"/>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22532" name="标题 1"/>
          <p:cNvSpPr>
            <a:spLocks noGrp="1" noChangeArrowheads="1"/>
          </p:cNvSpPr>
          <p:nvPr>
            <p:ph type="ctrTitle" idx="4294967295"/>
          </p:nvPr>
        </p:nvSpPr>
        <p:spPr>
          <a:xfrm rot="20979684">
            <a:off x="2681288" y="2144713"/>
            <a:ext cx="6884987" cy="2527300"/>
          </a:xfrm>
        </p:spPr>
        <p:txBody>
          <a:bodyPr/>
          <a:lstStyle/>
          <a:p>
            <a:pPr marL="0" indent="0" algn="ctr" eaLnBrk="1" hangingPunct="1"/>
            <a:r>
              <a:rPr lang="en-US" altLang="zh-CN" sz="8000">
                <a:solidFill>
                  <a:schemeClr val="bg1"/>
                </a:solidFill>
              </a:rPr>
              <a:t>THANKS FOR WATCHING</a:t>
            </a:r>
            <a:endParaRPr lang="zh-CN" altLang="en-US" sz="800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098" name="图片 6"/>
          <p:cNvPicPr>
            <a:picLocks noChangeAspect="1" noChangeArrowheads="1"/>
          </p:cNvPicPr>
          <p:nvPr/>
        </p:nvPicPr>
        <p:blipFill>
          <a:blip r:embed="rId3" cstate="print"/>
          <a:srcRect/>
          <a:stretch>
            <a:fillRect/>
          </a:stretch>
        </p:blipFill>
        <p:spPr bwMode="auto">
          <a:xfrm>
            <a:off x="0" y="0"/>
            <a:ext cx="12192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矩形 8"/>
          <p:cNvSpPr>
            <a:spLocks noChangeArrowheads="1"/>
          </p:cNvSpPr>
          <p:nvPr/>
        </p:nvSpPr>
        <p:spPr bwMode="auto">
          <a:xfrm>
            <a:off x="7081838" y="2770188"/>
            <a:ext cx="39068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89814D"/>
                </a:solidFill>
                <a:latin typeface="Calibri" panose="020F0502020204030204" pitchFamily="34" charset="0"/>
                <a:ea typeface="微软雅黑" panose="020B0503020204020204" pitchFamily="34" charset="-122"/>
                <a:sym typeface="Calibri" panose="020F0502020204030204" pitchFamily="34" charset="0"/>
              </a:rPr>
              <a:t>MAURIS BLANDIT ALIQUET ELIT, EGET TINCIDUNT NIBH PULVINAR A.</a:t>
            </a:r>
          </a:p>
        </p:txBody>
      </p:sp>
      <p:sp>
        <p:nvSpPr>
          <p:cNvPr id="4100" name="矩形 9"/>
          <p:cNvSpPr>
            <a:spLocks noChangeArrowheads="1"/>
          </p:cNvSpPr>
          <p:nvPr/>
        </p:nvSpPr>
        <p:spPr bwMode="auto">
          <a:xfrm>
            <a:off x="7081838" y="3916363"/>
            <a:ext cx="39068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Proin eget tortor risus. Mauris blandit aliquet elit, eget tincidunt nibh pulvinar a. Praesent sapien massa, convallis a pellentesque nec, egestas non nisi. Mauris blandit aliquet elit, eget tincidunt nibh pulvinar a. Quisque velit nisi, pretium ut lacinia in, elementum id enim. Nulla porttitor accumsan tincidunt. Praesent sapien massa, convallis a pellentesque nec, egestas non nisi. Donec sollicitudin.</a:t>
            </a:r>
          </a:p>
        </p:txBody>
      </p:sp>
      <p:pic>
        <p:nvPicPr>
          <p:cNvPr id="4101" name="图片 7"/>
          <p:cNvPicPr>
            <a:picLocks noChangeAspect="1" noChangeArrowheads="1"/>
          </p:cNvPicPr>
          <p:nvPr/>
        </p:nvPicPr>
        <p:blipFill>
          <a:blip r:embed="rId4"/>
          <a:srcRect/>
          <a:stretch>
            <a:fillRect/>
          </a:stretch>
        </p:blipFill>
        <p:spPr bwMode="auto">
          <a:xfrm>
            <a:off x="839788" y="1808163"/>
            <a:ext cx="5818187" cy="387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矩形 10"/>
          <p:cNvSpPr>
            <a:spLocks noChangeArrowheads="1"/>
          </p:cNvSpPr>
          <p:nvPr/>
        </p:nvSpPr>
        <p:spPr bwMode="auto">
          <a:xfrm rot="-642510">
            <a:off x="6000750" y="1284288"/>
            <a:ext cx="4629150" cy="969962"/>
          </a:xfrm>
          <a:prstGeom prst="rect">
            <a:avLst/>
          </a:prstGeom>
          <a:solidFill>
            <a:srgbClr val="F1E7CC"/>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4103" name="标题 4"/>
          <p:cNvSpPr>
            <a:spLocks noGrp="1" noChangeArrowheads="1"/>
          </p:cNvSpPr>
          <p:nvPr>
            <p:ph type="title" idx="4294967295"/>
          </p:nvPr>
        </p:nvSpPr>
        <p:spPr>
          <a:xfrm rot="20975490">
            <a:off x="6553200" y="1055688"/>
            <a:ext cx="4511675" cy="1325562"/>
          </a:xfrm>
        </p:spPr>
        <p:txBody>
          <a:bodyPr/>
          <a:lstStyle/>
          <a:p>
            <a:pPr eaLnBrk="1" hangingPunct="1"/>
            <a:r>
              <a:rPr lang="en-US" altLang="zh-CN" sz="4000">
                <a:solidFill>
                  <a:srgbClr val="FD7400"/>
                </a:solidFill>
              </a:rPr>
              <a:t>Your  Title  Here</a:t>
            </a:r>
            <a:endParaRPr lang="zh-CN" altLang="en-US" sz="4000">
              <a:solidFill>
                <a:srgbClr val="FD74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2" name="图片 6"/>
          <p:cNvPicPr>
            <a:picLocks noChangeAspect="1" noChangeArrowheads="1"/>
          </p:cNvPicPr>
          <p:nvPr/>
        </p:nvPicPr>
        <p:blipFill>
          <a:blip r:embed="rId3" cstate="print"/>
          <a:srcRect b="-206"/>
          <a:stretch>
            <a:fillRect/>
          </a:stretch>
        </p:blipFill>
        <p:spPr bwMode="auto">
          <a:xfrm>
            <a:off x="0" y="1588"/>
            <a:ext cx="6346825"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矩形 9"/>
          <p:cNvSpPr>
            <a:spLocks noChangeArrowheads="1"/>
          </p:cNvSpPr>
          <p:nvPr/>
        </p:nvSpPr>
        <p:spPr bwMode="auto">
          <a:xfrm>
            <a:off x="1631950" y="2997200"/>
            <a:ext cx="33242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Lorem ipsum dolor sit amet, consectetur adipiscing elit. Proin eget tortor risus. Mauris blandit aliquet elit, eget tincidunt nibh pulvinar a. Praesent sapien massa, convallis a pellentesque nec, egestas non nisi. Mauris blandit aliquet elit, eget tincidunt nibh pulvinar a. Quisque velit nisi, pretium ut lacinia in, elementum id enim. Nulla porttitor accumsan tincidunt. Praesent sapien massa, convallis a pellentesque nec, egestas non nisi. Donec sollicitudin.</a:t>
            </a:r>
          </a:p>
        </p:txBody>
      </p:sp>
      <p:pic>
        <p:nvPicPr>
          <p:cNvPr id="5124" name="图片 11"/>
          <p:cNvPicPr>
            <a:picLocks noChangeAspect="1" noChangeArrowheads="1"/>
          </p:cNvPicPr>
          <p:nvPr/>
        </p:nvPicPr>
        <p:blipFill>
          <a:blip r:embed="rId4"/>
          <a:srcRect/>
          <a:stretch>
            <a:fillRect/>
          </a:stretch>
        </p:blipFill>
        <p:spPr bwMode="auto">
          <a:xfrm>
            <a:off x="5561013" y="1808163"/>
            <a:ext cx="5791200" cy="4090987"/>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grpSp>
        <p:nvGrpSpPr>
          <p:cNvPr id="5125" name="组合 12"/>
          <p:cNvGrpSpPr/>
          <p:nvPr/>
        </p:nvGrpSpPr>
        <p:grpSpPr bwMode="auto">
          <a:xfrm rot="-609576">
            <a:off x="3228975" y="1571625"/>
            <a:ext cx="4664075" cy="890588"/>
            <a:chOff x="0" y="0"/>
            <a:chExt cx="2143607" cy="450553"/>
          </a:xfrm>
        </p:grpSpPr>
        <p:sp>
          <p:nvSpPr>
            <p:cNvPr id="5127" name="矩形 13"/>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5128" name="组合 14"/>
            <p:cNvGrpSpPr/>
            <p:nvPr/>
          </p:nvGrpSpPr>
          <p:grpSpPr bwMode="auto">
            <a:xfrm rot="5400000">
              <a:off x="1883159" y="190107"/>
              <a:ext cx="450553" cy="70340"/>
              <a:chOff x="0" y="0"/>
              <a:chExt cx="4189358" cy="914400"/>
            </a:xfrm>
          </p:grpSpPr>
          <p:sp>
            <p:nvSpPr>
              <p:cNvPr id="5129" name="等腰三角形 15"/>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0" name="等腰三角形 16"/>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1" name="等腰三角形 17"/>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5132" name="等腰三角形 18"/>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5126" name="标题 4"/>
          <p:cNvSpPr>
            <a:spLocks noGrp="1" noChangeArrowheads="1"/>
          </p:cNvSpPr>
          <p:nvPr>
            <p:ph type="title" idx="4294967295"/>
          </p:nvPr>
        </p:nvSpPr>
        <p:spPr>
          <a:xfrm rot="20975490">
            <a:off x="3703638" y="1538288"/>
            <a:ext cx="4160837" cy="960437"/>
          </a:xfrm>
        </p:spPr>
        <p:txBody>
          <a:bodyPr/>
          <a:lstStyle/>
          <a:p>
            <a:pPr eaLnBrk="1" hangingPunct="1"/>
            <a:r>
              <a:rPr lang="en-US" altLang="zh-CN" sz="4000">
                <a:solidFill>
                  <a:schemeClr val="bg1"/>
                </a:solidFill>
              </a:rPr>
              <a:t>Your  Title  Here</a:t>
            </a:r>
            <a:endParaRPr lang="zh-CN" altLang="en-US" sz="400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图片 66"/>
          <p:cNvPicPr>
            <a:picLocks noChangeAspect="1" noChangeArrowheads="1"/>
          </p:cNvPicPr>
          <p:nvPr/>
        </p:nvPicPr>
        <p:blipFill>
          <a:blip r:embed="rId3"/>
          <a:srcRect/>
          <a:stretch>
            <a:fillRect/>
          </a:stretch>
        </p:blipFill>
        <p:spPr bwMode="auto">
          <a:xfrm>
            <a:off x="8085138" y="1955800"/>
            <a:ext cx="30194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bevel/>
              </a14:hiddenLine>
            </a:ext>
          </a:extLst>
        </p:spPr>
      </p:pic>
      <p:pic>
        <p:nvPicPr>
          <p:cNvPr id="6147" name="图片 2"/>
          <p:cNvPicPr>
            <a:picLocks noChangeAspect="1" noChangeArrowheads="1"/>
          </p:cNvPicPr>
          <p:nvPr/>
        </p:nvPicPr>
        <p:blipFill>
          <a:blip r:embed="rId4"/>
          <a:srcRect/>
          <a:stretch>
            <a:fillRect/>
          </a:stretch>
        </p:blipFill>
        <p:spPr bwMode="auto">
          <a:xfrm>
            <a:off x="1112838" y="1944688"/>
            <a:ext cx="3052762"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图片 5"/>
          <p:cNvPicPr>
            <a:picLocks noChangeAspect="1" noChangeArrowheads="1"/>
          </p:cNvPicPr>
          <p:nvPr/>
        </p:nvPicPr>
        <p:blipFill>
          <a:blip r:embed="rId5"/>
          <a:srcRect/>
          <a:stretch>
            <a:fillRect/>
          </a:stretch>
        </p:blipFill>
        <p:spPr bwMode="auto">
          <a:xfrm>
            <a:off x="4606925" y="1951038"/>
            <a:ext cx="3036888"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grpSp>
        <p:nvGrpSpPr>
          <p:cNvPr id="6150" name="组合 23"/>
          <p:cNvGrpSpPr/>
          <p:nvPr/>
        </p:nvGrpSpPr>
        <p:grpSpPr bwMode="auto">
          <a:xfrm rot="587011">
            <a:off x="850900" y="3590925"/>
            <a:ext cx="2133600" cy="450850"/>
            <a:chOff x="0" y="0"/>
            <a:chExt cx="2143607" cy="450553"/>
          </a:xfrm>
        </p:grpSpPr>
        <p:sp>
          <p:nvSpPr>
            <p:cNvPr id="6171" name="矩形 12"/>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72" name="组合 17"/>
            <p:cNvGrpSpPr/>
            <p:nvPr/>
          </p:nvGrpSpPr>
          <p:grpSpPr bwMode="auto">
            <a:xfrm rot="5400000">
              <a:off x="1883159" y="190107"/>
              <a:ext cx="450553" cy="70340"/>
              <a:chOff x="0" y="0"/>
              <a:chExt cx="4189358" cy="914400"/>
            </a:xfrm>
          </p:grpSpPr>
          <p:sp>
            <p:nvSpPr>
              <p:cNvPr id="6173" name="等腰三角形 13"/>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4" name="等腰三角形 14"/>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5" name="等腰三角形 15"/>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6" name="等腰三角形 16"/>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1" name="矩形 38"/>
          <p:cNvSpPr>
            <a:spLocks noChangeArrowheads="1"/>
          </p:cNvSpPr>
          <p:nvPr/>
        </p:nvSpPr>
        <p:spPr bwMode="auto">
          <a:xfrm rot="564053">
            <a:off x="936625" y="3676650"/>
            <a:ext cx="1873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6152" name="组合 47"/>
          <p:cNvGrpSpPr/>
          <p:nvPr/>
        </p:nvGrpSpPr>
        <p:grpSpPr bwMode="auto">
          <a:xfrm rot="-1274271">
            <a:off x="5862638" y="3490913"/>
            <a:ext cx="2133600" cy="450850"/>
            <a:chOff x="0" y="0"/>
            <a:chExt cx="2143607" cy="450553"/>
          </a:xfrm>
        </p:grpSpPr>
        <p:sp>
          <p:nvSpPr>
            <p:cNvPr id="6165" name="矩形 48"/>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66" name="组合 49"/>
            <p:cNvGrpSpPr/>
            <p:nvPr/>
          </p:nvGrpSpPr>
          <p:grpSpPr bwMode="auto">
            <a:xfrm rot="5400000">
              <a:off x="1883159" y="190107"/>
              <a:ext cx="450553" cy="70340"/>
              <a:chOff x="0" y="0"/>
              <a:chExt cx="4189358" cy="914400"/>
            </a:xfrm>
          </p:grpSpPr>
          <p:sp>
            <p:nvSpPr>
              <p:cNvPr id="6167" name="等腰三角形 50"/>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8" name="等腰三角形 51"/>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9" name="等腰三角形 52"/>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70" name="等腰三角形 53"/>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3" name="矩形 54"/>
          <p:cNvSpPr>
            <a:spLocks noChangeArrowheads="1"/>
          </p:cNvSpPr>
          <p:nvPr/>
        </p:nvSpPr>
        <p:spPr bwMode="auto">
          <a:xfrm rot="-1297231">
            <a:off x="5946775" y="3576638"/>
            <a:ext cx="1873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grpSp>
        <p:nvGrpSpPr>
          <p:cNvPr id="6154" name="组合 55"/>
          <p:cNvGrpSpPr/>
          <p:nvPr/>
        </p:nvGrpSpPr>
        <p:grpSpPr bwMode="auto">
          <a:xfrm rot="-907837">
            <a:off x="9363075" y="3613150"/>
            <a:ext cx="2133600" cy="450850"/>
            <a:chOff x="0" y="0"/>
            <a:chExt cx="2143607" cy="450553"/>
          </a:xfrm>
        </p:grpSpPr>
        <p:sp>
          <p:nvSpPr>
            <p:cNvPr id="6159" name="矩形 56"/>
            <p:cNvSpPr>
              <a:spLocks noChangeArrowheads="1"/>
            </p:cNvSpPr>
            <p:nvPr/>
          </p:nvSpPr>
          <p:spPr bwMode="auto">
            <a:xfrm>
              <a:off x="0" y="0"/>
              <a:ext cx="2073269" cy="450551"/>
            </a:xfrm>
            <a:prstGeom prst="re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nvGrpSpPr>
            <p:cNvPr id="6160" name="组合 57"/>
            <p:cNvGrpSpPr/>
            <p:nvPr/>
          </p:nvGrpSpPr>
          <p:grpSpPr bwMode="auto">
            <a:xfrm rot="5400000">
              <a:off x="1883159" y="190107"/>
              <a:ext cx="450553" cy="70340"/>
              <a:chOff x="0" y="0"/>
              <a:chExt cx="4189358" cy="914400"/>
            </a:xfrm>
          </p:grpSpPr>
          <p:sp>
            <p:nvSpPr>
              <p:cNvPr id="6161" name="等腰三角形 58"/>
              <p:cNvSpPr>
                <a:spLocks noChangeArrowheads="1"/>
              </p:cNvSpPr>
              <p:nvPr/>
            </p:nvSpPr>
            <p:spPr bwMode="auto">
              <a:xfrm>
                <a:off x="0"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2" name="等腰三角形 59"/>
              <p:cNvSpPr>
                <a:spLocks noChangeArrowheads="1"/>
              </p:cNvSpPr>
              <p:nvPr/>
            </p:nvSpPr>
            <p:spPr bwMode="auto">
              <a:xfrm>
                <a:off x="106070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3" name="等腰三角形 60"/>
              <p:cNvSpPr>
                <a:spLocks noChangeArrowheads="1"/>
              </p:cNvSpPr>
              <p:nvPr/>
            </p:nvSpPr>
            <p:spPr bwMode="auto">
              <a:xfrm>
                <a:off x="2094679"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6164" name="等腰三角形 61"/>
              <p:cNvSpPr>
                <a:spLocks noChangeArrowheads="1"/>
              </p:cNvSpPr>
              <p:nvPr/>
            </p:nvSpPr>
            <p:spPr bwMode="auto">
              <a:xfrm>
                <a:off x="3128654" y="0"/>
                <a:ext cx="1060704" cy="914400"/>
              </a:xfrm>
              <a:prstGeom prst="triangle">
                <a:avLst>
                  <a:gd name="adj" fmla="val 50000"/>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grpSp>
      </p:grpSp>
      <p:sp>
        <p:nvSpPr>
          <p:cNvPr id="6155" name="矩形 62"/>
          <p:cNvSpPr>
            <a:spLocks noChangeArrowheads="1"/>
          </p:cNvSpPr>
          <p:nvPr/>
        </p:nvSpPr>
        <p:spPr bwMode="auto">
          <a:xfrm rot="-930795">
            <a:off x="9447213" y="3698875"/>
            <a:ext cx="18732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i="1">
                <a:solidFill>
                  <a:srgbClr val="333333"/>
                </a:solidFill>
                <a:sym typeface="Arial" panose="020B0604020202020204" pitchFamily="34" charset="0"/>
              </a:rPr>
              <a:t>ADD YOUR TITLE</a:t>
            </a:r>
            <a:endParaRPr lang="zh-CN" altLang="en-US" sz="16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6156" name="矩形 63"/>
          <p:cNvSpPr>
            <a:spLocks noChangeArrowheads="1"/>
          </p:cNvSpPr>
          <p:nvPr/>
        </p:nvSpPr>
        <p:spPr bwMode="auto">
          <a:xfrm>
            <a:off x="1117600"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6157" name="矩形 64"/>
          <p:cNvSpPr>
            <a:spLocks noChangeArrowheads="1"/>
          </p:cNvSpPr>
          <p:nvPr/>
        </p:nvSpPr>
        <p:spPr bwMode="auto">
          <a:xfrm>
            <a:off x="4606925"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6158" name="矩形 65"/>
          <p:cNvSpPr>
            <a:spLocks noChangeArrowheads="1"/>
          </p:cNvSpPr>
          <p:nvPr/>
        </p:nvSpPr>
        <p:spPr bwMode="auto">
          <a:xfrm>
            <a:off x="8085138" y="4260850"/>
            <a:ext cx="27559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任意多边形 9"/>
          <p:cNvSpPr>
            <a:spLocks noChangeArrowheads="1"/>
          </p:cNvSpPr>
          <p:nvPr/>
        </p:nvSpPr>
        <p:spPr bwMode="auto">
          <a:xfrm>
            <a:off x="0" y="0"/>
            <a:ext cx="6872288" cy="6858000"/>
          </a:xfrm>
          <a:custGeom>
            <a:avLst/>
            <a:gdLst>
              <a:gd name="T0" fmla="*/ 1513093 w 6871846"/>
              <a:gd name="T1" fmla="*/ 0 h 6857980"/>
              <a:gd name="T2" fmla="*/ 4306191 w 6871846"/>
              <a:gd name="T3" fmla="*/ 0 h 6857980"/>
              <a:gd name="T4" fmla="*/ 6872288 w 6871846"/>
              <a:gd name="T5" fmla="*/ 1960203 h 6857980"/>
              <a:gd name="T6" fmla="*/ 5358692 w 6871846"/>
              <a:gd name="T7" fmla="*/ 6858000 h 6857980"/>
              <a:gd name="T8" fmla="*/ 460592 w 6871846"/>
              <a:gd name="T9" fmla="*/ 6858000 h 6857980"/>
              <a:gd name="T10" fmla="*/ 0 w 6871846"/>
              <a:gd name="T11" fmla="*/ 5367587 h 6857980"/>
              <a:gd name="T12" fmla="*/ 0 w 6871846"/>
              <a:gd name="T13" fmla="*/ 1155828 h 6857980"/>
              <a:gd name="T14" fmla="*/ 1513093 w 6871846"/>
              <a:gd name="T15" fmla="*/ 0 h 6857980"/>
              <a:gd name="T16" fmla="*/ 0 60000 65536"/>
              <a:gd name="T17" fmla="*/ 0 60000 65536"/>
              <a:gd name="T18" fmla="*/ 0 60000 65536"/>
              <a:gd name="T19" fmla="*/ 0 60000 65536"/>
              <a:gd name="T20" fmla="*/ 0 60000 65536"/>
              <a:gd name="T21" fmla="*/ 0 60000 65536"/>
              <a:gd name="T22" fmla="*/ 0 60000 65536"/>
              <a:gd name="T23" fmla="*/ 0 60000 65536"/>
              <a:gd name="T24" fmla="*/ 0 w 6871846"/>
              <a:gd name="T25" fmla="*/ 0 h 6857980"/>
              <a:gd name="T26" fmla="*/ 6871846 w 6871846"/>
              <a:gd name="T27" fmla="*/ 6857980 h 68579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71846" h="6857980">
                <a:moveTo>
                  <a:pt x="1512996" y="0"/>
                </a:moveTo>
                <a:lnTo>
                  <a:pt x="4305914" y="0"/>
                </a:lnTo>
                <a:lnTo>
                  <a:pt x="6871846" y="1960197"/>
                </a:lnTo>
                <a:lnTo>
                  <a:pt x="5358347" y="6857980"/>
                </a:lnTo>
                <a:lnTo>
                  <a:pt x="460562" y="6857980"/>
                </a:lnTo>
                <a:lnTo>
                  <a:pt x="0" y="5367571"/>
                </a:lnTo>
                <a:lnTo>
                  <a:pt x="0" y="1155825"/>
                </a:lnTo>
                <a:lnTo>
                  <a:pt x="1512996" y="0"/>
                </a:lnTo>
                <a:close/>
              </a:path>
            </a:pathLst>
          </a:custGeom>
          <a:blipFill dpi="0" rotWithShape="1">
            <a:blip r:embed="rId3"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7171" name="标题 11"/>
          <p:cNvSpPr>
            <a:spLocks noGrp="1" noChangeArrowheads="1"/>
          </p:cNvSpPr>
          <p:nvPr>
            <p:ph type="title" idx="4294967295"/>
          </p:nvPr>
        </p:nvSpPr>
        <p:spPr/>
        <p:txBody>
          <a:bodyPr/>
          <a:lstStyle/>
          <a:p>
            <a:pPr eaLnBrk="1" hangingPunct="1"/>
            <a:r>
              <a:rPr lang="en-US" altLang="zh-CN">
                <a:solidFill>
                  <a:schemeClr val="bg1"/>
                </a:solidFill>
              </a:rPr>
              <a:t>Your  Title  Here</a:t>
            </a:r>
            <a:endParaRPr lang="zh-CN" altLang="en-US">
              <a:solidFill>
                <a:schemeClr val="bg1"/>
              </a:solidFill>
            </a:endParaRPr>
          </a:p>
        </p:txBody>
      </p:sp>
      <p:pic>
        <p:nvPicPr>
          <p:cNvPr id="7172" name="图片 8"/>
          <p:cNvPicPr>
            <a:picLocks noChangeAspect="1" noChangeArrowheads="1"/>
          </p:cNvPicPr>
          <p:nvPr/>
        </p:nvPicPr>
        <p:blipFill>
          <a:blip r:embed="rId4" cstate="print"/>
          <a:srcRect/>
          <a:stretch>
            <a:fillRect/>
          </a:stretch>
        </p:blipFill>
        <p:spPr bwMode="auto">
          <a:xfrm rot="-600348">
            <a:off x="1168400" y="2314575"/>
            <a:ext cx="4535488" cy="3424238"/>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pic>
        <p:nvPicPr>
          <p:cNvPr id="7173" name="图片 13"/>
          <p:cNvPicPr>
            <a:picLocks noChangeAspect="1" noChangeArrowheads="1"/>
          </p:cNvPicPr>
          <p:nvPr/>
        </p:nvPicPr>
        <p:blipFill>
          <a:blip r:embed="rId5" cstate="print"/>
          <a:srcRect/>
          <a:stretch>
            <a:fillRect/>
          </a:stretch>
        </p:blipFill>
        <p:spPr bwMode="auto">
          <a:xfrm>
            <a:off x="4483100" y="2914650"/>
            <a:ext cx="2967038" cy="2967038"/>
          </a:xfrm>
          <a:prstGeom prst="rect">
            <a:avLst/>
          </a:prstGeom>
          <a:noFill/>
          <a:ln w="57150">
            <a:solidFill>
              <a:schemeClr val="bg1"/>
            </a:solidFill>
            <a:bevel/>
          </a:ln>
          <a:extLst>
            <a:ext uri="{909E8E84-426E-40DD-AFC4-6F175D3DCCD1}">
              <a14:hiddenFill xmlns:a14="http://schemas.microsoft.com/office/drawing/2010/main">
                <a:solidFill>
                  <a:srgbClr val="FFFFFF"/>
                </a:solidFill>
              </a14:hiddenFill>
            </a:ext>
          </a:extLst>
        </p:spPr>
      </p:pic>
      <p:sp>
        <p:nvSpPr>
          <p:cNvPr id="7174" name="矩形 14"/>
          <p:cNvSpPr>
            <a:spLocks noChangeArrowheads="1"/>
          </p:cNvSpPr>
          <p:nvPr/>
        </p:nvSpPr>
        <p:spPr bwMode="auto">
          <a:xfrm>
            <a:off x="7815263" y="4721225"/>
            <a:ext cx="350996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7175" name="矩形 16"/>
          <p:cNvSpPr>
            <a:spLocks noChangeArrowheads="1"/>
          </p:cNvSpPr>
          <p:nvPr/>
        </p:nvSpPr>
        <p:spPr bwMode="auto">
          <a:xfrm>
            <a:off x="7777163" y="4137025"/>
            <a:ext cx="3587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a:t>
            </a:r>
          </a:p>
        </p:txBody>
      </p:sp>
      <p:sp>
        <p:nvSpPr>
          <p:cNvPr id="7176" name="矩形 17"/>
          <p:cNvSpPr>
            <a:spLocks noChangeArrowheads="1"/>
          </p:cNvSpPr>
          <p:nvPr/>
        </p:nvSpPr>
        <p:spPr bwMode="auto">
          <a:xfrm>
            <a:off x="8502650" y="2622550"/>
            <a:ext cx="173355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89814D"/>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7177" name="矩形 18"/>
          <p:cNvSpPr>
            <a:spLocks noChangeArrowheads="1"/>
          </p:cNvSpPr>
          <p:nvPr/>
        </p:nvSpPr>
        <p:spPr bwMode="auto">
          <a:xfrm>
            <a:off x="8416925" y="2035175"/>
            <a:ext cx="2054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89814D"/>
                </a:solidFill>
                <a:latin typeface="Calibri" panose="020F0502020204030204" pitchFamily="34" charset="0"/>
                <a:ea typeface="微软雅黑" panose="020B0503020204020204" pitchFamily="34" charset="-122"/>
                <a:sym typeface="Calibri" panose="020F0502020204030204" pitchFamily="34" charset="0"/>
              </a:rPr>
              <a:t>VESTIBULUM ANTE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194" name="图片 2"/>
          <p:cNvPicPr>
            <a:picLocks noChangeAspect="1" noChangeArrowheads="1"/>
          </p:cNvPicPr>
          <p:nvPr/>
        </p:nvPicPr>
        <p:blipFill>
          <a:blip r:embed="rId3" cstate="print"/>
          <a:srcRect/>
          <a:stretch>
            <a:fillRect/>
          </a:stretch>
        </p:blipFill>
        <p:spPr bwMode="auto">
          <a:xfrm>
            <a:off x="0" y="-28575"/>
            <a:ext cx="121920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标题 11"/>
          <p:cNvSpPr>
            <a:spLocks noGrp="1" noChangeArrowheads="1"/>
          </p:cNvSpPr>
          <p:nvPr>
            <p:ph type="title" idx="4294967295"/>
          </p:nvPr>
        </p:nvSpPr>
        <p:spPr/>
        <p:txBody>
          <a:bodyPr/>
          <a:lstStyle/>
          <a:p>
            <a:pPr algn="ctr" eaLnBrk="1" hangingPunct="1"/>
            <a:r>
              <a:rPr lang="en-US" altLang="zh-CN">
                <a:solidFill>
                  <a:schemeClr val="bg1"/>
                </a:solidFill>
              </a:rPr>
              <a:t>Your  Title  Here</a:t>
            </a:r>
            <a:endParaRPr lang="zh-CN" altLang="en-US">
              <a:solidFill>
                <a:schemeClr val="bg1"/>
              </a:solidFill>
            </a:endParaRPr>
          </a:p>
        </p:txBody>
      </p:sp>
      <p:pic>
        <p:nvPicPr>
          <p:cNvPr id="8196" name="图片 1"/>
          <p:cNvPicPr>
            <a:picLocks noChangeAspect="1" noChangeArrowheads="1"/>
          </p:cNvPicPr>
          <p:nvPr/>
        </p:nvPicPr>
        <p:blipFill>
          <a:blip r:embed="rId4" cstate="print"/>
          <a:srcRect/>
          <a:stretch>
            <a:fillRect/>
          </a:stretch>
        </p:blipFill>
        <p:spPr bwMode="auto">
          <a:xfrm>
            <a:off x="5014913" y="1863725"/>
            <a:ext cx="2162175" cy="2162175"/>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sp>
        <p:nvSpPr>
          <p:cNvPr id="8197" name="矩形 4"/>
          <p:cNvSpPr>
            <a:spLocks noChangeArrowheads="1"/>
          </p:cNvSpPr>
          <p:nvPr/>
        </p:nvSpPr>
        <p:spPr bwMode="auto">
          <a:xfrm>
            <a:off x="6638925" y="4816475"/>
            <a:ext cx="35115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 ipsum primis in faucibus orci luctus et ultrices posuere cubilia Curae; Donec velit neque, auctor sit amet aliquam vel, ullamcorper sit amet ligula. Nulla quis lorem ut libero malesuada feugiat. Vestibulum ac diam sit amet quam vehicula</a:t>
            </a:r>
            <a:endParaRPr lang="zh-CN" altLang="en-US"/>
          </a:p>
        </p:txBody>
      </p:sp>
      <p:sp>
        <p:nvSpPr>
          <p:cNvPr id="8198" name="直接连接符 5"/>
          <p:cNvSpPr>
            <a:spLocks noChangeShapeType="1"/>
          </p:cNvSpPr>
          <p:nvPr/>
        </p:nvSpPr>
        <p:spPr bwMode="auto">
          <a:xfrm>
            <a:off x="6094413" y="4087813"/>
            <a:ext cx="1587" cy="2112962"/>
          </a:xfrm>
          <a:prstGeom prst="line">
            <a:avLst/>
          </a:prstGeom>
          <a:noFill/>
          <a:ln w="6350">
            <a:solidFill>
              <a:srgbClr val="444026"/>
            </a:solidFill>
            <a:bevel/>
          </a:ln>
          <a:extLst>
            <a:ext uri="{909E8E84-426E-40DD-AFC4-6F175D3DCCD1}">
              <a14:hiddenFill xmlns:a14="http://schemas.microsoft.com/office/drawing/2010/main">
                <a:noFill/>
              </a14:hiddenFill>
            </a:ext>
          </a:extLst>
        </p:spPr>
        <p:txBody>
          <a:bodyPr/>
          <a:lstStyle/>
          <a:p>
            <a:endParaRPr lang="zh-CN" altLang="en-US"/>
          </a:p>
        </p:txBody>
      </p:sp>
      <p:sp>
        <p:nvSpPr>
          <p:cNvPr id="8199" name="矩形 6"/>
          <p:cNvSpPr>
            <a:spLocks noChangeArrowheads="1"/>
          </p:cNvSpPr>
          <p:nvPr/>
        </p:nvSpPr>
        <p:spPr bwMode="auto">
          <a:xfrm>
            <a:off x="6600825" y="4230688"/>
            <a:ext cx="3587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a:solidFill>
                  <a:srgbClr val="000000"/>
                </a:solidFill>
                <a:latin typeface="Calibri" panose="020F0502020204030204" pitchFamily="34" charset="0"/>
                <a:ea typeface="微软雅黑" panose="020B0503020204020204" pitchFamily="34" charset="-122"/>
                <a:sym typeface="Calibri" panose="020F0502020204030204" pitchFamily="34" charset="0"/>
              </a:rPr>
              <a:t>VESTIBULUM ANTE</a:t>
            </a:r>
          </a:p>
        </p:txBody>
      </p:sp>
      <p:sp>
        <p:nvSpPr>
          <p:cNvPr id="8200" name="矩形 7"/>
          <p:cNvSpPr>
            <a:spLocks noChangeArrowheads="1"/>
          </p:cNvSpPr>
          <p:nvPr/>
        </p:nvSpPr>
        <p:spPr bwMode="auto">
          <a:xfrm>
            <a:off x="3852863" y="4924425"/>
            <a:ext cx="173513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400">
                <a:solidFill>
                  <a:srgbClr val="444026"/>
                </a:solidFill>
                <a:latin typeface="Calibri" panose="020F0502020204030204" pitchFamily="34" charset="0"/>
                <a:ea typeface="微软雅黑" panose="020B0503020204020204" pitchFamily="34" charset="-122"/>
                <a:sym typeface="Calibri" panose="020F0502020204030204" pitchFamily="34" charset="0"/>
              </a:rPr>
              <a:t>velit neque, auctor sit amet aliquam vel, ullamcorper sit amet ligula. Nulla quis lorem ut libero </a:t>
            </a:r>
            <a:endParaRPr lang="zh-CN" altLang="en-US"/>
          </a:p>
        </p:txBody>
      </p:sp>
      <p:sp>
        <p:nvSpPr>
          <p:cNvPr id="8201" name="矩形 8"/>
          <p:cNvSpPr>
            <a:spLocks noChangeArrowheads="1"/>
          </p:cNvSpPr>
          <p:nvPr/>
        </p:nvSpPr>
        <p:spPr bwMode="auto">
          <a:xfrm>
            <a:off x="3768725" y="4337050"/>
            <a:ext cx="20526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a:solidFill>
                  <a:srgbClr val="444026"/>
                </a:solidFill>
                <a:latin typeface="Calibri" panose="020F0502020204030204" pitchFamily="34" charset="0"/>
                <a:ea typeface="微软雅黑" panose="020B0503020204020204" pitchFamily="34" charset="-122"/>
                <a:sym typeface="Calibri" panose="020F0502020204030204" pitchFamily="34" charset="0"/>
              </a:rPr>
              <a:t>VESTIBULUM ANTE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grpSp>
        <p:nvGrpSpPr>
          <p:cNvPr id="9218" name="组合 18"/>
          <p:cNvGrpSpPr/>
          <p:nvPr/>
        </p:nvGrpSpPr>
        <p:grpSpPr bwMode="auto">
          <a:xfrm>
            <a:off x="1841500" y="2187575"/>
            <a:ext cx="1844675" cy="3060700"/>
            <a:chOff x="0" y="0"/>
            <a:chExt cx="2906563" cy="3918271"/>
          </a:xfrm>
        </p:grpSpPr>
        <p:sp>
          <p:nvSpPr>
            <p:cNvPr id="9222" name="矩形 19"/>
            <p:cNvSpPr>
              <a:spLocks noChangeArrowheads="1"/>
            </p:cNvSpPr>
            <p:nvPr/>
          </p:nvSpPr>
          <p:spPr bwMode="auto">
            <a:xfrm>
              <a:off x="20144" y="2915736"/>
              <a:ext cx="2886419" cy="1002535"/>
            </a:xfrm>
            <a:prstGeom prst="rect">
              <a:avLst/>
            </a:pr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9223" name="任意多边形 20"/>
            <p:cNvSpPr>
              <a:spLocks noChangeArrowheads="1"/>
            </p:cNvSpPr>
            <p:nvPr/>
          </p:nvSpPr>
          <p:spPr bwMode="auto">
            <a:xfrm>
              <a:off x="0" y="0"/>
              <a:ext cx="2862495" cy="3568646"/>
            </a:xfrm>
            <a:custGeom>
              <a:avLst/>
              <a:gdLst>
                <a:gd name="T0" fmla="*/ 1370793 w 2862495"/>
                <a:gd name="T1" fmla="*/ 121 h 3568646"/>
                <a:gd name="T2" fmla="*/ 128008 w 2862495"/>
                <a:gd name="T3" fmla="*/ 3516192 h 3568646"/>
                <a:gd name="T4" fmla="*/ 15305 w 2862495"/>
                <a:gd name="T5" fmla="*/ 3568646 h 3568646"/>
                <a:gd name="T6" fmla="*/ 15305 w 2862495"/>
                <a:gd name="T7" fmla="*/ 2794367 h 3568646"/>
                <a:gd name="T8" fmla="*/ 276124 w 2862495"/>
                <a:gd name="T9" fmla="*/ 2691492 h 3568646"/>
                <a:gd name="T10" fmla="*/ 887958 w 2862495"/>
                <a:gd name="T11" fmla="*/ 800348 h 3568646"/>
                <a:gd name="T12" fmla="*/ 233011 w 2862495"/>
                <a:gd name="T13" fmla="*/ 923750 h 3568646"/>
                <a:gd name="T14" fmla="*/ 121944 w 2862495"/>
                <a:gd name="T15" fmla="*/ 975811 h 3568646"/>
                <a:gd name="T16" fmla="*/ 0 w 2862495"/>
                <a:gd name="T17" fmla="*/ 532960 h 3568646"/>
                <a:gd name="T18" fmla="*/ 40646 w 2862495"/>
                <a:gd name="T19" fmla="*/ 493367 h 3568646"/>
                <a:gd name="T20" fmla="*/ 1370793 w 2862495"/>
                <a:gd name="T21" fmla="*/ 121 h 35686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2495"/>
                <a:gd name="T34" fmla="*/ 0 h 3568646"/>
                <a:gd name="T35" fmla="*/ 2862495 w 2862495"/>
                <a:gd name="T36" fmla="*/ 3568646 h 35686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2495" h="3568646">
                  <a:moveTo>
                    <a:pt x="1370793" y="121"/>
                  </a:moveTo>
                  <a:cubicBezTo>
                    <a:pt x="2916970" y="-16034"/>
                    <a:pt x="4216608" y="1578099"/>
                    <a:pt x="128008" y="3516192"/>
                  </a:cubicBezTo>
                  <a:lnTo>
                    <a:pt x="15305" y="3568646"/>
                  </a:lnTo>
                  <a:lnTo>
                    <a:pt x="15305" y="2794367"/>
                  </a:lnTo>
                  <a:lnTo>
                    <a:pt x="276124" y="2691492"/>
                  </a:lnTo>
                  <a:cubicBezTo>
                    <a:pt x="2844177" y="1639136"/>
                    <a:pt x="1947842" y="791469"/>
                    <a:pt x="887958" y="800348"/>
                  </a:cubicBezTo>
                  <a:cubicBezTo>
                    <a:pt x="666765" y="802201"/>
                    <a:pt x="438448" y="841360"/>
                    <a:pt x="233011" y="923750"/>
                  </a:cubicBezTo>
                  <a:lnTo>
                    <a:pt x="121944" y="975811"/>
                  </a:lnTo>
                  <a:lnTo>
                    <a:pt x="0" y="532960"/>
                  </a:lnTo>
                  <a:lnTo>
                    <a:pt x="40646" y="493367"/>
                  </a:lnTo>
                  <a:cubicBezTo>
                    <a:pt x="411352" y="157694"/>
                    <a:pt x="902386" y="5015"/>
                    <a:pt x="1370793" y="121"/>
                  </a:cubicBezTo>
                  <a:close/>
                </a:path>
              </a:pathLst>
            </a:custGeom>
            <a:solidFill>
              <a:srgbClr val="FFFFFF"/>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grpSp>
      <p:sp>
        <p:nvSpPr>
          <p:cNvPr id="9219" name="标题 4"/>
          <p:cNvSpPr>
            <a:spLocks noGrp="1" noChangeArrowheads="1"/>
          </p:cNvSpPr>
          <p:nvPr>
            <p:ph type="title" idx="4294967295"/>
          </p:nvPr>
        </p:nvSpPr>
        <p:spPr>
          <a:xfrm>
            <a:off x="4386263" y="3116263"/>
            <a:ext cx="6965950" cy="955675"/>
          </a:xfrm>
        </p:spPr>
        <p:txBody>
          <a:bodyPr anchor="b"/>
          <a:lstStyle/>
          <a:p>
            <a:pPr eaLnBrk="1" hangingPunct="1"/>
            <a:r>
              <a:rPr lang="en-US" altLang="zh-CN" sz="6000">
                <a:solidFill>
                  <a:srgbClr val="C00000"/>
                </a:solidFill>
              </a:rPr>
              <a:t>SECTION TITLE</a:t>
            </a:r>
            <a:endParaRPr lang="zh-CN" altLang="en-US" sz="6000">
              <a:solidFill>
                <a:srgbClr val="7D1301"/>
              </a:solidFill>
            </a:endParaRPr>
          </a:p>
        </p:txBody>
      </p:sp>
      <p:sp>
        <p:nvSpPr>
          <p:cNvPr id="9220" name="文本占位符 5"/>
          <p:cNvSpPr>
            <a:spLocks noGrp="1" noChangeArrowheads="1"/>
          </p:cNvSpPr>
          <p:nvPr>
            <p:ph type="body" idx="4294967295"/>
          </p:nvPr>
        </p:nvSpPr>
        <p:spPr>
          <a:xfrm>
            <a:off x="4386263" y="4098925"/>
            <a:ext cx="6965950" cy="858838"/>
          </a:xfrm>
        </p:spPr>
        <p:txBody>
          <a:bodyPr/>
          <a:lstStyle/>
          <a:p>
            <a:pPr marL="0" indent="0" eaLnBrk="1" hangingPunct="1">
              <a:buFont typeface="Arial" panose="020B0604020202020204" pitchFamily="34" charset="0"/>
              <a:buNone/>
            </a:pPr>
            <a:r>
              <a:rPr lang="zh-CN" altLang="zh-CN" sz="1400">
                <a:solidFill>
                  <a:srgbClr val="595959"/>
                </a:solidFill>
              </a:rPr>
              <a:t>Quisque velit nisi, pretium ut lacinia in, elementum id enim. Cras ultricies ligula sed magna dictum porta. Quisque velit nisi, pretium ut lacinia in, elementum id enim. Vivamus magna justo, lacinia eget consectetur sed.</a:t>
            </a:r>
          </a:p>
          <a:p>
            <a:pPr marL="0" indent="0" eaLnBrk="1" hangingPunct="1">
              <a:buFont typeface="Arial" panose="020B0604020202020204" pitchFamily="34" charset="0"/>
              <a:buNone/>
            </a:pPr>
            <a:endParaRPr lang="zh-CN" altLang="zh-CN" sz="1400">
              <a:solidFill>
                <a:srgbClr val="595959"/>
              </a:solidFill>
            </a:endParaRPr>
          </a:p>
          <a:p>
            <a:pPr marL="0" indent="0" eaLnBrk="1" hangingPunct="1">
              <a:buFont typeface="Arial" panose="020B0604020202020204" pitchFamily="34" charset="0"/>
              <a:buNone/>
            </a:pPr>
            <a:endParaRPr lang="zh-CN" altLang="zh-CN" sz="1400">
              <a:solidFill>
                <a:srgbClr val="595959"/>
              </a:solidFill>
            </a:endParaRPr>
          </a:p>
        </p:txBody>
      </p:sp>
      <p:sp>
        <p:nvSpPr>
          <p:cNvPr id="9221" name="文本占位符 6"/>
          <p:cNvSpPr>
            <a:spLocks noGrp="1" noChangeArrowheads="1"/>
          </p:cNvSpPr>
          <p:nvPr>
            <p:ph sz="quarter" idx="4294967295"/>
          </p:nvPr>
        </p:nvSpPr>
        <p:spPr>
          <a:xfrm>
            <a:off x="4386263" y="2201863"/>
            <a:ext cx="4759325" cy="914400"/>
          </a:xfrm>
        </p:spPr>
        <p:txBody>
          <a:bodyPr anchor="b"/>
          <a:lstStyle/>
          <a:p>
            <a:pPr marL="0" indent="0" eaLnBrk="1" hangingPunct="1">
              <a:buFont typeface="Arial" panose="020B0604020202020204" pitchFamily="34" charset="0"/>
              <a:buNone/>
            </a:pPr>
            <a:r>
              <a:rPr lang="en-US" altLang="zh-CN" sz="4000"/>
              <a:t>THE SECOND PART</a:t>
            </a:r>
            <a:endParaRPr lang="zh-CN" altLang="en-US" sz="4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标题 11"/>
          <p:cNvSpPr>
            <a:spLocks noGrp="1" noChangeArrowheads="1"/>
          </p:cNvSpPr>
          <p:nvPr>
            <p:ph type="title" idx="4294967295"/>
          </p:nvPr>
        </p:nvSpPr>
        <p:spPr/>
        <p:txBody>
          <a:bodyPr/>
          <a:lstStyle/>
          <a:p>
            <a:pPr eaLnBrk="1" hangingPunct="1"/>
            <a:r>
              <a:rPr lang="en-US" altLang="zh-CN"/>
              <a:t>Your  Title  Here</a:t>
            </a:r>
            <a:endParaRPr lang="zh-CN" altLang="en-US"/>
          </a:p>
        </p:txBody>
      </p:sp>
      <p:pic>
        <p:nvPicPr>
          <p:cNvPr id="10243" name="图片 1"/>
          <p:cNvPicPr>
            <a:picLocks noChangeAspect="1" noChangeArrowheads="1"/>
          </p:cNvPicPr>
          <p:nvPr/>
        </p:nvPicPr>
        <p:blipFill>
          <a:blip r:embed="rId3" cstate="print"/>
          <a:srcRect/>
          <a:stretch>
            <a:fillRect/>
          </a:stretch>
        </p:blipFill>
        <p:spPr bwMode="auto">
          <a:xfrm>
            <a:off x="2401888" y="2203450"/>
            <a:ext cx="426243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2"/>
          <p:cNvSpPr>
            <a:spLocks noChangeArrowheads="1"/>
          </p:cNvSpPr>
          <p:nvPr/>
        </p:nvSpPr>
        <p:spPr bwMode="auto">
          <a:xfrm>
            <a:off x="0" y="2203450"/>
            <a:ext cx="2408238" cy="3392488"/>
          </a:xfrm>
          <a:prstGeom prst="rect">
            <a:avLst/>
          </a:prstGeom>
          <a:blipFill dpi="0" rotWithShape="1">
            <a:blip r:embed="rId4" cstate="print"/>
            <a:srcRect/>
            <a:stretch>
              <a:fillRect/>
            </a:stretch>
          </a:blip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45" name="矩形 10"/>
          <p:cNvSpPr>
            <a:spLocks noChangeArrowheads="1"/>
          </p:cNvSpPr>
          <p:nvPr/>
        </p:nvSpPr>
        <p:spPr bwMode="auto">
          <a:xfrm>
            <a:off x="7546975" y="5006975"/>
            <a:ext cx="362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6" name="矩形 12"/>
          <p:cNvSpPr>
            <a:spLocks noChangeArrowheads="1"/>
          </p:cNvSpPr>
          <p:nvPr/>
        </p:nvSpPr>
        <p:spPr bwMode="auto">
          <a:xfrm>
            <a:off x="7546975" y="4257675"/>
            <a:ext cx="3806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400">
                <a:solidFill>
                  <a:srgbClr val="000000"/>
                </a:solidFill>
                <a:latin typeface="Calibri" panose="020F0502020204030204" pitchFamily="34" charset="0"/>
                <a:ea typeface="微软雅黑" panose="020B0503020204020204" pitchFamily="34" charset="-122"/>
                <a:sym typeface="Calibri" panose="020F0502020204030204" pitchFamily="34" charset="0"/>
              </a:rPr>
              <a:t>Donec sollicitudin molestie malesuada. Donec rutrum congue leo eget malesuada.</a:t>
            </a:r>
            <a:endParaRPr lang="zh-CN" altLang="en-US" sz="1400">
              <a:solidFill>
                <a:srgbClr val="000000"/>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0247" name="同心圆 19"/>
          <p:cNvSpPr>
            <a:spLocks noChangeArrowheads="1"/>
          </p:cNvSpPr>
          <p:nvPr/>
        </p:nvSpPr>
        <p:spPr bwMode="auto">
          <a:xfrm>
            <a:off x="8088313" y="2206625"/>
            <a:ext cx="1479550" cy="1479550"/>
          </a:xfrm>
          <a:custGeom>
            <a:avLst/>
            <a:gdLst>
              <a:gd name="T0" fmla="*/ 739775 w 21600"/>
              <a:gd name="T1" fmla="*/ 0 h 21600"/>
              <a:gd name="T2" fmla="*/ 216658 w 21600"/>
              <a:gd name="T3" fmla="*/ 216658 h 21600"/>
              <a:gd name="T4" fmla="*/ 0 w 21600"/>
              <a:gd name="T5" fmla="*/ 739775 h 21600"/>
              <a:gd name="T6" fmla="*/ 216658 w 21600"/>
              <a:gd name="T7" fmla="*/ 1262892 h 21600"/>
              <a:gd name="T8" fmla="*/ 739775 w 21600"/>
              <a:gd name="T9" fmla="*/ 1479550 h 21600"/>
              <a:gd name="T10" fmla="*/ 1262892 w 21600"/>
              <a:gd name="T11" fmla="*/ 1262892 h 21600"/>
              <a:gd name="T12" fmla="*/ 1479550 w 21600"/>
              <a:gd name="T13" fmla="*/ 739775 h 21600"/>
              <a:gd name="T14" fmla="*/ 1262892 w 21600"/>
              <a:gd name="T15" fmla="*/ 216658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49" y="10800"/>
                </a:moveTo>
                <a:cubicBezTo>
                  <a:pt x="2449" y="15412"/>
                  <a:pt x="6188" y="19151"/>
                  <a:pt x="10800" y="19151"/>
                </a:cubicBezTo>
                <a:cubicBezTo>
                  <a:pt x="15412" y="19151"/>
                  <a:pt x="19151" y="15412"/>
                  <a:pt x="19151" y="10800"/>
                </a:cubicBezTo>
                <a:cubicBezTo>
                  <a:pt x="19151" y="6188"/>
                  <a:pt x="15412" y="2449"/>
                  <a:pt x="10800" y="2449"/>
                </a:cubicBezTo>
                <a:cubicBezTo>
                  <a:pt x="6188" y="2449"/>
                  <a:pt x="2449" y="6188"/>
                  <a:pt x="2449" y="10800"/>
                </a:cubicBezTo>
                <a:close/>
              </a:path>
            </a:pathLst>
          </a:cu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0248" name="同心圆 20"/>
          <p:cNvSpPr>
            <a:spLocks noChangeArrowheads="1"/>
          </p:cNvSpPr>
          <p:nvPr/>
        </p:nvSpPr>
        <p:spPr bwMode="auto">
          <a:xfrm>
            <a:off x="8489950" y="2608263"/>
            <a:ext cx="679450" cy="677862"/>
          </a:xfrm>
          <a:custGeom>
            <a:avLst/>
            <a:gdLst>
              <a:gd name="T0" fmla="*/ 339725 w 21600"/>
              <a:gd name="T1" fmla="*/ 0 h 21600"/>
              <a:gd name="T2" fmla="*/ 99495 w 21600"/>
              <a:gd name="T3" fmla="*/ 99263 h 21600"/>
              <a:gd name="T4" fmla="*/ 0 w 21600"/>
              <a:gd name="T5" fmla="*/ 338931 h 21600"/>
              <a:gd name="T6" fmla="*/ 99495 w 21600"/>
              <a:gd name="T7" fmla="*/ 578599 h 21600"/>
              <a:gd name="T8" fmla="*/ 339725 w 21600"/>
              <a:gd name="T9" fmla="*/ 677862 h 21600"/>
              <a:gd name="T10" fmla="*/ 579955 w 21600"/>
              <a:gd name="T11" fmla="*/ 578599 h 21600"/>
              <a:gd name="T12" fmla="*/ 679450 w 21600"/>
              <a:gd name="T13" fmla="*/ 338931 h 21600"/>
              <a:gd name="T14" fmla="*/ 579955 w 21600"/>
              <a:gd name="T15" fmla="*/ 992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96" y="10800"/>
                </a:moveTo>
                <a:cubicBezTo>
                  <a:pt x="4896" y="14061"/>
                  <a:pt x="7539" y="16704"/>
                  <a:pt x="10800" y="16704"/>
                </a:cubicBezTo>
                <a:cubicBezTo>
                  <a:pt x="14061" y="16704"/>
                  <a:pt x="16704" y="14061"/>
                  <a:pt x="16704" y="10800"/>
                </a:cubicBezTo>
                <a:cubicBezTo>
                  <a:pt x="16704" y="7539"/>
                  <a:pt x="14061" y="4896"/>
                  <a:pt x="10800" y="4896"/>
                </a:cubicBezTo>
                <a:cubicBezTo>
                  <a:pt x="7539" y="4896"/>
                  <a:pt x="4896" y="7539"/>
                  <a:pt x="4896" y="10800"/>
                </a:cubicBezTo>
                <a:close/>
              </a:path>
            </a:pathLst>
          </a:cu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p>
            <a:endParaRPr lang="zh-CN" altLang="en-US"/>
          </a:p>
        </p:txBody>
      </p:sp>
      <p:sp>
        <p:nvSpPr>
          <p:cNvPr id="10249" name="流程图: 摘录 21"/>
          <p:cNvSpPr>
            <a:spLocks noChangeArrowheads="1"/>
          </p:cNvSpPr>
          <p:nvPr/>
        </p:nvSpPr>
        <p:spPr bwMode="auto">
          <a:xfrm>
            <a:off x="8485188" y="3154363"/>
            <a:ext cx="673100" cy="673100"/>
          </a:xfrm>
          <a:prstGeom prst="flowChartExtract">
            <a:avLst/>
          </a:prstGeom>
          <a:solidFill>
            <a:srgbClr val="BBB487"/>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0" name="流程图: 摘录 22"/>
          <p:cNvSpPr>
            <a:spLocks noChangeArrowheads="1"/>
          </p:cNvSpPr>
          <p:nvPr/>
        </p:nvSpPr>
        <p:spPr bwMode="auto">
          <a:xfrm rot="-5400000">
            <a:off x="9258300" y="2879725"/>
            <a:ext cx="673100" cy="406400"/>
          </a:xfrm>
          <a:prstGeom prst="flowChartExtract">
            <a:avLst/>
          </a:pr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1" name="椭圆 23"/>
          <p:cNvSpPr>
            <a:spLocks noChangeArrowheads="1"/>
          </p:cNvSpPr>
          <p:nvPr/>
        </p:nvSpPr>
        <p:spPr bwMode="auto">
          <a:xfrm>
            <a:off x="9634538" y="2878138"/>
            <a:ext cx="411162" cy="411162"/>
          </a:xfrm>
          <a:prstGeom prst="ellipse">
            <a:avLst/>
          </a:prstGeom>
          <a:solidFill>
            <a:srgbClr val="444026"/>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2" name="椭圆 24"/>
          <p:cNvSpPr>
            <a:spLocks noChangeArrowheads="1"/>
          </p:cNvSpPr>
          <p:nvPr/>
        </p:nvSpPr>
        <p:spPr bwMode="auto">
          <a:xfrm>
            <a:off x="8615363" y="3621088"/>
            <a:ext cx="411162" cy="411162"/>
          </a:xfrm>
          <a:prstGeom prst="ellipse">
            <a:avLst/>
          </a:prstGeom>
          <a:solidFill>
            <a:srgbClr val="BBB487"/>
          </a:solidFill>
          <a:ln w="28575">
            <a:solidFill>
              <a:schemeClr val="bg1"/>
            </a:solidFill>
            <a:beve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3" name="任意多边形 25"/>
          <p:cNvSpPr>
            <a:spLocks noChangeAspect="1" noChangeArrowheads="1"/>
          </p:cNvSpPr>
          <p:nvPr/>
        </p:nvSpPr>
        <p:spPr bwMode="auto">
          <a:xfrm>
            <a:off x="8740775" y="3756025"/>
            <a:ext cx="161925" cy="141288"/>
          </a:xfrm>
          <a:custGeom>
            <a:avLst/>
            <a:gdLst>
              <a:gd name="T0" fmla="*/ 141684 w 241301"/>
              <a:gd name="T1" fmla="*/ 40368 h 211138"/>
              <a:gd name="T2" fmla="*/ 151805 w 241301"/>
              <a:gd name="T3" fmla="*/ 40368 h 211138"/>
              <a:gd name="T4" fmla="*/ 161925 w 241301"/>
              <a:gd name="T5" fmla="*/ 50460 h 211138"/>
              <a:gd name="T6" fmla="*/ 161925 w 241301"/>
              <a:gd name="T7" fmla="*/ 131196 h 211138"/>
              <a:gd name="T8" fmla="*/ 151805 w 241301"/>
              <a:gd name="T9" fmla="*/ 141288 h 211138"/>
              <a:gd name="T10" fmla="*/ 141684 w 241301"/>
              <a:gd name="T11" fmla="*/ 141288 h 211138"/>
              <a:gd name="T12" fmla="*/ 141684 w 241301"/>
              <a:gd name="T13" fmla="*/ 40368 h 211138"/>
              <a:gd name="T14" fmla="*/ 30894 w 241301"/>
              <a:gd name="T15" fmla="*/ 40368 h 211138"/>
              <a:gd name="T16" fmla="*/ 131031 w 241301"/>
              <a:gd name="T17" fmla="*/ 40368 h 211138"/>
              <a:gd name="T18" fmla="*/ 131031 w 241301"/>
              <a:gd name="T19" fmla="*/ 141288 h 211138"/>
              <a:gd name="T20" fmla="*/ 30894 w 241301"/>
              <a:gd name="T21" fmla="*/ 141288 h 211138"/>
              <a:gd name="T22" fmla="*/ 10120 w 241301"/>
              <a:gd name="T23" fmla="*/ 40368 h 211138"/>
              <a:gd name="T24" fmla="*/ 20241 w 241301"/>
              <a:gd name="T25" fmla="*/ 40368 h 211138"/>
              <a:gd name="T26" fmla="*/ 20241 w 241301"/>
              <a:gd name="T27" fmla="*/ 141288 h 211138"/>
              <a:gd name="T28" fmla="*/ 10120 w 241301"/>
              <a:gd name="T29" fmla="*/ 141288 h 211138"/>
              <a:gd name="T30" fmla="*/ 0 w 241301"/>
              <a:gd name="T31" fmla="*/ 131196 h 211138"/>
              <a:gd name="T32" fmla="*/ 0 w 241301"/>
              <a:gd name="T33" fmla="*/ 50460 h 211138"/>
              <a:gd name="T34" fmla="*/ 10120 w 241301"/>
              <a:gd name="T35" fmla="*/ 40368 h 211138"/>
              <a:gd name="T36" fmla="*/ 61077 w 241301"/>
              <a:gd name="T37" fmla="*/ 0 h 211138"/>
              <a:gd name="T38" fmla="*/ 100847 w 241301"/>
              <a:gd name="T39" fmla="*/ 0 h 211138"/>
              <a:gd name="T40" fmla="*/ 110790 w 241301"/>
              <a:gd name="T41" fmla="*/ 9915 h 211138"/>
              <a:gd name="T42" fmla="*/ 110790 w 241301"/>
              <a:gd name="T43" fmla="*/ 29745 h 211138"/>
              <a:gd name="T44" fmla="*/ 100847 w 241301"/>
              <a:gd name="T45" fmla="*/ 29745 h 211138"/>
              <a:gd name="T46" fmla="*/ 100847 w 241301"/>
              <a:gd name="T47" fmla="*/ 14872 h 211138"/>
              <a:gd name="T48" fmla="*/ 95876 w 241301"/>
              <a:gd name="T49" fmla="*/ 9915 h 211138"/>
              <a:gd name="T50" fmla="*/ 66048 w 241301"/>
              <a:gd name="T51" fmla="*/ 9915 h 211138"/>
              <a:gd name="T52" fmla="*/ 61077 w 241301"/>
              <a:gd name="T53" fmla="*/ 14872 h 211138"/>
              <a:gd name="T54" fmla="*/ 61077 w 241301"/>
              <a:gd name="T55" fmla="*/ 29745 h 211138"/>
              <a:gd name="T56" fmla="*/ 51134 w 241301"/>
              <a:gd name="T57" fmla="*/ 29745 h 211138"/>
              <a:gd name="T58" fmla="*/ 51134 w 241301"/>
              <a:gd name="T59" fmla="*/ 9915 h 211138"/>
              <a:gd name="T60" fmla="*/ 61077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1301"/>
              <a:gd name="T94" fmla="*/ 0 h 211138"/>
              <a:gd name="T95" fmla="*/ 241301 w 241301"/>
              <a:gd name="T96" fmla="*/ 211138 h 2111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4" name="Freeform 75"/>
          <p:cNvSpPr>
            <a:spLocks noChangeAspect="1" noEditPoints="1" noChangeArrowheads="1"/>
          </p:cNvSpPr>
          <p:nvPr/>
        </p:nvSpPr>
        <p:spPr bwMode="auto">
          <a:xfrm>
            <a:off x="9759950" y="3003550"/>
            <a:ext cx="161925" cy="161925"/>
          </a:xfrm>
          <a:custGeom>
            <a:avLst/>
            <a:gdLst>
              <a:gd name="T0" fmla="*/ 147467 w 56"/>
              <a:gd name="T1" fmla="*/ 0 h 56"/>
              <a:gd name="T2" fmla="*/ 14458 w 56"/>
              <a:gd name="T3" fmla="*/ 0 h 56"/>
              <a:gd name="T4" fmla="*/ 0 w 56"/>
              <a:gd name="T5" fmla="*/ 14458 h 56"/>
              <a:gd name="T6" fmla="*/ 0 w 56"/>
              <a:gd name="T7" fmla="*/ 101203 h 56"/>
              <a:gd name="T8" fmla="*/ 14458 w 56"/>
              <a:gd name="T9" fmla="*/ 115661 h 56"/>
              <a:gd name="T10" fmla="*/ 23132 w 56"/>
              <a:gd name="T11" fmla="*/ 115661 h 56"/>
              <a:gd name="T12" fmla="*/ 23132 w 56"/>
              <a:gd name="T13" fmla="*/ 161925 h 56"/>
              <a:gd name="T14" fmla="*/ 49156 w 56"/>
              <a:gd name="T15" fmla="*/ 115661 h 56"/>
              <a:gd name="T16" fmla="*/ 147467 w 56"/>
              <a:gd name="T17" fmla="*/ 115661 h 56"/>
              <a:gd name="T18" fmla="*/ 161925 w 56"/>
              <a:gd name="T19" fmla="*/ 101203 h 56"/>
              <a:gd name="T20" fmla="*/ 161925 w 56"/>
              <a:gd name="T21" fmla="*/ 14458 h 56"/>
              <a:gd name="T22" fmla="*/ 147467 w 56"/>
              <a:gd name="T23" fmla="*/ 0 h 56"/>
              <a:gd name="T24" fmla="*/ 138793 w 56"/>
              <a:gd name="T25" fmla="*/ 92529 h 56"/>
              <a:gd name="T26" fmla="*/ 69396 w 56"/>
              <a:gd name="T27" fmla="*/ 92529 h 56"/>
              <a:gd name="T28" fmla="*/ 69396 w 56"/>
              <a:gd name="T29" fmla="*/ 80963 h 56"/>
              <a:gd name="T30" fmla="*/ 138793 w 56"/>
              <a:gd name="T31" fmla="*/ 80963 h 56"/>
              <a:gd name="T32" fmla="*/ 138793 w 56"/>
              <a:gd name="T33" fmla="*/ 92529 h 56"/>
              <a:gd name="T34" fmla="*/ 138793 w 56"/>
              <a:gd name="T35" fmla="*/ 57830 h 56"/>
              <a:gd name="T36" fmla="*/ 23132 w 56"/>
              <a:gd name="T37" fmla="*/ 57830 h 56"/>
              <a:gd name="T38" fmla="*/ 23132 w 56"/>
              <a:gd name="T39" fmla="*/ 46264 h 56"/>
              <a:gd name="T40" fmla="*/ 138793 w 56"/>
              <a:gd name="T41" fmla="*/ 46264 h 56"/>
              <a:gd name="T42" fmla="*/ 138793 w 56"/>
              <a:gd name="T43" fmla="*/ 57830 h 56"/>
              <a:gd name="T44" fmla="*/ 138793 w 56"/>
              <a:gd name="T45" fmla="*/ 34698 h 56"/>
              <a:gd name="T46" fmla="*/ 23132 w 56"/>
              <a:gd name="T47" fmla="*/ 34698 h 56"/>
              <a:gd name="T48" fmla="*/ 23132 w 56"/>
              <a:gd name="T49" fmla="*/ 23132 h 56"/>
              <a:gd name="T50" fmla="*/ 138793 w 56"/>
              <a:gd name="T51" fmla="*/ 23132 h 56"/>
              <a:gd name="T52" fmla="*/ 138793 w 56"/>
              <a:gd name="T53" fmla="*/ 3469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6"/>
              <a:gd name="T82" fmla="*/ 0 h 56"/>
              <a:gd name="T83" fmla="*/ 56 w 56"/>
              <a:gd name="T84" fmla="*/ 56 h 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10255" name="椭圆 27"/>
          <p:cNvSpPr>
            <a:spLocks noChangeArrowheads="1"/>
          </p:cNvSpPr>
          <p:nvPr/>
        </p:nvSpPr>
        <p:spPr bwMode="auto">
          <a:xfrm>
            <a:off x="7148513" y="4394200"/>
            <a:ext cx="261937" cy="261938"/>
          </a:xfrm>
          <a:prstGeom prst="ellipse">
            <a:avLst/>
          </a:prstGeom>
          <a:solidFill>
            <a:srgbClr val="89814D"/>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
        <p:nvSpPr>
          <p:cNvPr id="10256" name="椭圆 28"/>
          <p:cNvSpPr>
            <a:spLocks noChangeArrowheads="1"/>
          </p:cNvSpPr>
          <p:nvPr/>
        </p:nvSpPr>
        <p:spPr bwMode="auto">
          <a:xfrm>
            <a:off x="7148513" y="5137150"/>
            <a:ext cx="261937" cy="261938"/>
          </a:xfrm>
          <a:prstGeom prst="ellipse">
            <a:avLst/>
          </a:prstGeom>
          <a:solidFill>
            <a:srgbClr val="444026"/>
          </a:solidFill>
          <a:ln>
            <a:noFill/>
          </a:ln>
          <a:extLst>
            <a:ext uri="{91240B29-F687-4F45-9708-019B960494DF}">
              <a14:hiddenLine xmlns:a14="http://schemas.microsoft.com/office/drawing/2010/main" w="12700">
                <a:solidFill>
                  <a:srgbClr val="00485F"/>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endParaRPr>
          </a:p>
        </p:txBody>
      </p:sp>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004358"/>
      </a:dk2>
      <a:lt2>
        <a:srgbClr val="E2DFCC"/>
      </a:lt2>
      <a:accent1>
        <a:srgbClr val="006382"/>
      </a:accent1>
      <a:accent2>
        <a:srgbClr val="1F8A70"/>
      </a:accent2>
      <a:accent3>
        <a:srgbClr val="FFFFFF"/>
      </a:accent3>
      <a:accent4>
        <a:srgbClr val="000000"/>
      </a:accent4>
      <a:accent5>
        <a:srgbClr val="AAB7C1"/>
      </a:accent5>
      <a:accent6>
        <a:srgbClr val="1B7D65"/>
      </a:accent6>
      <a:hlink>
        <a:srgbClr val="006382"/>
      </a:hlink>
      <a:folHlink>
        <a:srgbClr val="1F8A70"/>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1315</Words>
  <Application>Microsoft Office PowerPoint</Application>
  <PresentationFormat>宽屏</PresentationFormat>
  <Paragraphs>115</Paragraphs>
  <Slides>21</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21</vt:i4>
      </vt:variant>
    </vt:vector>
  </HeadingPairs>
  <TitlesOfParts>
    <vt:vector size="24" baseType="lpstr">
      <vt:lpstr>Arial</vt:lpstr>
      <vt:lpstr>Calibri</vt:lpstr>
      <vt:lpstr>Office 主题</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手工拼凑成的数字</vt:lpstr>
      <vt:lpstr>THANKS FOR WATCHING</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PPT TEMPLATE</dc:title>
  <dc:creator>优品PPT</dc:creator>
  <cp:keywords>http:/www.ypppt.com</cp:keywords>
  <dc:description>http://www.ypppt.com/</dc:description>
  <cp:lastModifiedBy>天 下</cp:lastModifiedBy>
  <cp:revision>83</cp:revision>
  <dcterms:created xsi:type="dcterms:W3CDTF">2014-07-16T00:20:00Z</dcterms:created>
  <dcterms:modified xsi:type="dcterms:W3CDTF">2021-01-04T22:28:48Z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