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5"/>
  </p:notesMasterIdLst>
  <p:sldIdLst>
    <p:sldId id="391" r:id="rId5"/>
    <p:sldId id="349" r:id="rId6"/>
    <p:sldId id="379" r:id="rId7"/>
    <p:sldId id="351" r:id="rId8"/>
    <p:sldId id="352" r:id="rId9"/>
    <p:sldId id="353" r:id="rId10"/>
    <p:sldId id="354" r:id="rId11"/>
    <p:sldId id="356" r:id="rId12"/>
    <p:sldId id="357" r:id="rId13"/>
    <p:sldId id="392" r:id="rId14"/>
    <p:sldId id="358" r:id="rId15"/>
    <p:sldId id="359" r:id="rId16"/>
    <p:sldId id="360" r:id="rId17"/>
    <p:sldId id="361" r:id="rId18"/>
    <p:sldId id="362" r:id="rId19"/>
    <p:sldId id="363" r:id="rId20"/>
    <p:sldId id="393" r:id="rId21"/>
    <p:sldId id="365" r:id="rId22"/>
    <p:sldId id="366" r:id="rId23"/>
    <p:sldId id="367" r:id="rId24"/>
    <p:sldId id="368" r:id="rId25"/>
    <p:sldId id="370" r:id="rId26"/>
    <p:sldId id="394" r:id="rId27"/>
    <p:sldId id="371" r:id="rId28"/>
    <p:sldId id="372" r:id="rId29"/>
    <p:sldId id="373" r:id="rId30"/>
    <p:sldId id="374" r:id="rId31"/>
    <p:sldId id="375" r:id="rId32"/>
    <p:sldId id="376" r:id="rId33"/>
    <p:sldId id="390" r:id="rId3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95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BAC8"/>
    <a:srgbClr val="16A68C"/>
    <a:srgbClr val="D75981"/>
    <a:srgbClr val="4B2077"/>
    <a:srgbClr val="CE4070"/>
    <a:srgbClr val="E59BB4"/>
    <a:srgbClr val="F4AA9A"/>
    <a:srgbClr val="8F5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84"/>
      </p:cViewPr>
      <p:guideLst>
        <p:guide orient="horz" pos="2160"/>
        <p:guide orient="horz" pos="59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8A63651A-998B-4C2B-B0DE-AB98FE2A8A36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35844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512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36E7A32C-EEBA-4E3F-80DB-9FB19F5679E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4E971-341E-4827-9A23-22E108ABD800}" type="datetimeFigureOut">
              <a:rPr lang="en-US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73E91-5E24-4CD7-816E-993FBB7B160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98A00-AC86-400A-854E-AF2C47399853}" type="datetimeFigureOut">
              <a:rPr lang="en-US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2324B-3E17-4F0B-B374-0A1F9B85523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D1B62-A146-4329-9A11-A84DE23DA6FF}" type="datetimeFigureOut">
              <a:rPr lang="en-US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FA8B1-8E9E-4A1C-BEF0-C63FD8026AC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48566-A9B9-408F-B524-5E88AAE398F9}" type="datetimeFigureOut">
              <a:rPr lang="en-US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84B8F-7AF6-48E3-BA80-E63D09EE13A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81D97-B54B-435C-A36A-12DBDA665D71}" type="datetimeFigureOut">
              <a:rPr lang="en-US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97978-440E-40E9-8C9D-A5A63EA23D9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D7B28-2461-4F53-9E16-AD526905DDEB}" type="datetimeFigureOut">
              <a:rPr lang="en-US"/>
              <a:t>1/5/2021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59A01-D809-45C7-AE17-99202834046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C0F4-6CD8-4604-8C8D-6E89AA4B3F3E}" type="datetimeFigureOut">
              <a:rPr lang="en-US"/>
              <a:t>1/5/2021</a:t>
            </a:fld>
            <a:endParaRPr 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390BC-B924-4F0B-8E52-2ABAA41D79C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C235C-8678-41BF-A68C-A21DC53F7977}" type="datetimeFigureOut">
              <a:rPr lang="en-US"/>
              <a:t>1/5/2021</a:t>
            </a:fld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6A358-41CD-4765-9C87-6E15D9D82C5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6E4EF-7DC2-4B8C-83E9-F31B1FED07CA}" type="datetimeFigureOut">
              <a:rPr lang="en-US"/>
              <a:t>1/5/2021</a:t>
            </a:fld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E2D3E-309F-4140-8E1E-571512E230E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65C5C-EDE6-4BC2-A0A2-1B50096E31DD}" type="datetimeFigureOut">
              <a:rPr lang="en-US"/>
              <a:t>1/5/2021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563D6-CF7C-400F-B9C6-FABD75702A0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4D901-3923-4C00-A713-AF10B6D8510F}" type="datetimeFigureOut">
              <a:rPr lang="en-US"/>
              <a:t>1/5/2021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E8CE5-A3D9-47B8-BB08-745E06AF82C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D607024-3386-4546-8C05-FAFED04F2CE9}" type="datetimeFigureOut">
              <a:rPr lang="en-US"/>
              <a:t>1/5/2021</a:t>
            </a:fld>
            <a:endParaRPr lang="en-US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fld id="{D56C7841-FE33-47E5-9DA2-5ECA68B95735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图片 6"/>
          <p:cNvSpPr>
            <a:spLocks noChangeAspect="1"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2051" name="图片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图片 6"/>
          <p:cNvSpPr>
            <a:spLocks noChangeAspect="1"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3075" name="图片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4100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椭圆 1"/>
          <p:cNvSpPr>
            <a:spLocks noChangeArrowheads="1"/>
          </p:cNvSpPr>
          <p:nvPr/>
        </p:nvSpPr>
        <p:spPr bwMode="auto">
          <a:xfrm>
            <a:off x="3852863" y="1185863"/>
            <a:ext cx="4486275" cy="4486275"/>
          </a:xfrm>
          <a:prstGeom prst="ellipse">
            <a:avLst/>
          </a:prstGeom>
          <a:solidFill>
            <a:srgbClr val="F2F2F2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123" name="矩形 22"/>
          <p:cNvSpPr>
            <a:spLocks noChangeArrowheads="1"/>
          </p:cNvSpPr>
          <p:nvPr/>
        </p:nvSpPr>
        <p:spPr bwMode="auto">
          <a:xfrm>
            <a:off x="4241800" y="2165350"/>
            <a:ext cx="3708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Business Powerpoint Template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3621088" y="4276725"/>
            <a:ext cx="4949825" cy="70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适用于汇报展示工作总结等商务演示</a:t>
            </a:r>
          </a:p>
          <a:p>
            <a:pPr algn="ctr"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5" name="矩形 25"/>
          <p:cNvSpPr>
            <a:spLocks noChangeArrowheads="1"/>
          </p:cNvSpPr>
          <p:nvPr/>
        </p:nvSpPr>
        <p:spPr bwMode="auto">
          <a:xfrm>
            <a:off x="3725863" y="2741613"/>
            <a:ext cx="4821237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4400" dirty="0">
                <a:solidFill>
                  <a:srgbClr val="16A6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炫彩三角形拼接</a:t>
            </a:r>
          </a:p>
          <a:p>
            <a:pPr algn="ctr"/>
            <a:r>
              <a:rPr lang="zh-CN" altLang="en-US" sz="4800" b="1" dirty="0">
                <a:solidFill>
                  <a:srgbClr val="16A6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通用</a:t>
            </a:r>
            <a:r>
              <a:rPr lang="en-US" altLang="zh-CN" sz="4800" b="1" dirty="0">
                <a:solidFill>
                  <a:srgbClr val="16A6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800" b="1" dirty="0">
                <a:solidFill>
                  <a:srgbClr val="16A6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模版</a:t>
            </a:r>
          </a:p>
        </p:txBody>
      </p:sp>
      <p:sp>
        <p:nvSpPr>
          <p:cNvPr id="5126" name="矩形 22"/>
          <p:cNvSpPr>
            <a:spLocks noChangeArrowheads="1"/>
          </p:cNvSpPr>
          <p:nvPr/>
        </p:nvSpPr>
        <p:spPr bwMode="auto">
          <a:xfrm>
            <a:off x="5656263" y="1589088"/>
            <a:ext cx="879475" cy="339725"/>
          </a:xfrm>
          <a:prstGeom prst="rect">
            <a:avLst/>
          </a:prstGeom>
          <a:solidFill>
            <a:srgbClr val="CE40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0"/>
          <p:cNvSpPr>
            <a:spLocks noChangeArrowheads="1"/>
          </p:cNvSpPr>
          <p:nvPr/>
        </p:nvSpPr>
        <p:spPr bwMode="auto">
          <a:xfrm>
            <a:off x="1479550" y="3579813"/>
            <a:ext cx="5146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点击添加副标题补充说明标题的具体内容</a:t>
            </a:r>
          </a:p>
        </p:txBody>
      </p:sp>
      <p:cxnSp>
        <p:nvCxnSpPr>
          <p:cNvPr id="14339" name="直接连接符 8"/>
          <p:cNvCxnSpPr>
            <a:cxnSpLocks noChangeShapeType="1"/>
          </p:cNvCxnSpPr>
          <p:nvPr/>
        </p:nvCxnSpPr>
        <p:spPr bwMode="auto">
          <a:xfrm flipV="1">
            <a:off x="1728788" y="3579813"/>
            <a:ext cx="4897437" cy="158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0" name="矩形 9"/>
          <p:cNvSpPr>
            <a:spLocks noChangeArrowheads="1"/>
          </p:cNvSpPr>
          <p:nvPr/>
        </p:nvSpPr>
        <p:spPr bwMode="auto">
          <a:xfrm>
            <a:off x="3363913" y="2765425"/>
            <a:ext cx="3262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4341" name="椭圆 5"/>
          <p:cNvSpPr>
            <a:spLocks noChangeArrowheads="1"/>
          </p:cNvSpPr>
          <p:nvPr/>
        </p:nvSpPr>
        <p:spPr bwMode="auto">
          <a:xfrm>
            <a:off x="6973888" y="2254250"/>
            <a:ext cx="2246312" cy="2222500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16600" b="1">
                <a:solidFill>
                  <a:srgbClr val="16A6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600" b="1">
              <a:solidFill>
                <a:srgbClr val="16A6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8740775" y="1946275"/>
            <a:ext cx="1452563" cy="3209925"/>
          </a:xfrm>
          <a:prstGeom prst="triangle">
            <a:avLst>
              <a:gd name="adj" fmla="val 50000"/>
            </a:avLst>
          </a:prstGeom>
          <a:solidFill>
            <a:srgbClr val="00BE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/>
            <a:endParaRPr lang="zh-CN" altLang="zh-CN" sz="7200" b="1">
              <a:solidFill>
                <a:srgbClr val="000000"/>
              </a:solidFill>
              <a:latin typeface="Bodoni MT Black" panose="02070A03080600020203" pitchFamily="18" charset="0"/>
              <a:ea typeface="宋体" panose="02010600030101010101" pitchFamily="2" charset="-122"/>
              <a:sym typeface="Bodoni MT Black" panose="02070A03080600020203" pitchFamily="18" charset="0"/>
            </a:endParaRPr>
          </a:p>
        </p:txBody>
      </p:sp>
      <p:sp>
        <p:nvSpPr>
          <p:cNvPr id="15363" name="AutoShape 2"/>
          <p:cNvSpPr>
            <a:spLocks noChangeArrowheads="1"/>
          </p:cNvSpPr>
          <p:nvPr/>
        </p:nvSpPr>
        <p:spPr bwMode="auto">
          <a:xfrm>
            <a:off x="1692275" y="2695575"/>
            <a:ext cx="2239963" cy="2460625"/>
          </a:xfrm>
          <a:prstGeom prst="triangle">
            <a:avLst>
              <a:gd name="adj" fmla="val 50000"/>
            </a:avLst>
          </a:prstGeom>
          <a:solidFill>
            <a:srgbClr val="00BE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/>
            <a:endParaRPr lang="zh-CN" altLang="zh-CN" sz="7200" b="1">
              <a:solidFill>
                <a:srgbClr val="000000"/>
              </a:solidFill>
              <a:latin typeface="Bodoni MT Black" panose="02070A03080600020203" pitchFamily="18" charset="0"/>
              <a:ea typeface="宋体" panose="02010600030101010101" pitchFamily="2" charset="-122"/>
              <a:sym typeface="Bodoni MT Black" panose="02070A03080600020203" pitchFamily="18" charset="0"/>
            </a:endParaRPr>
          </a:p>
        </p:txBody>
      </p:sp>
      <p:sp>
        <p:nvSpPr>
          <p:cNvPr id="15364" name="AutoShape 3"/>
          <p:cNvSpPr>
            <a:spLocks noChangeArrowheads="1"/>
          </p:cNvSpPr>
          <p:nvPr/>
        </p:nvSpPr>
        <p:spPr bwMode="auto">
          <a:xfrm>
            <a:off x="3619500" y="3340100"/>
            <a:ext cx="1855788" cy="1816100"/>
          </a:xfrm>
          <a:prstGeom prst="triangle">
            <a:avLst>
              <a:gd name="adj" fmla="val 50000"/>
            </a:avLst>
          </a:prstGeom>
          <a:solidFill>
            <a:srgbClr val="F92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/>
            <a:endParaRPr lang="zh-CN" altLang="zh-CN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5365" name="AutoShape 4"/>
          <p:cNvSpPr>
            <a:spLocks noChangeArrowheads="1"/>
          </p:cNvSpPr>
          <p:nvPr/>
        </p:nvSpPr>
        <p:spPr bwMode="auto">
          <a:xfrm>
            <a:off x="5224463" y="2346325"/>
            <a:ext cx="1768475" cy="2809875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/>
            <a:endParaRPr lang="zh-CN" altLang="zh-CN" sz="7200" b="1">
              <a:solidFill>
                <a:srgbClr val="000000"/>
              </a:solidFill>
              <a:latin typeface="Bodoni MT Black" panose="02070A03080600020203" pitchFamily="18" charset="0"/>
              <a:ea typeface="宋体" panose="02010600030101010101" pitchFamily="2" charset="-122"/>
              <a:sym typeface="Bodoni MT Black" panose="02070A03080600020203" pitchFamily="18" charset="0"/>
            </a:endParaRPr>
          </a:p>
        </p:txBody>
      </p:sp>
      <p:sp>
        <p:nvSpPr>
          <p:cNvPr id="15366" name="AutoShape 5"/>
          <p:cNvSpPr>
            <a:spLocks noChangeArrowheads="1"/>
          </p:cNvSpPr>
          <p:nvPr/>
        </p:nvSpPr>
        <p:spPr bwMode="auto">
          <a:xfrm>
            <a:off x="6832600" y="2659063"/>
            <a:ext cx="2027238" cy="2497137"/>
          </a:xfrm>
          <a:prstGeom prst="triangle">
            <a:avLst>
              <a:gd name="adj" fmla="val 50000"/>
            </a:avLst>
          </a:prstGeom>
          <a:solidFill>
            <a:srgbClr val="F92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/>
            <a:endParaRPr lang="zh-CN" altLang="zh-CN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5367" name="AutoShape 6"/>
          <p:cNvSpPr>
            <a:spLocks noChangeArrowheads="1"/>
          </p:cNvSpPr>
          <p:nvPr/>
        </p:nvSpPr>
        <p:spPr bwMode="auto">
          <a:xfrm>
            <a:off x="2271713" y="5437188"/>
            <a:ext cx="1082675" cy="3698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/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 </a:t>
            </a:r>
            <a:endParaRPr lang="zh-CN" altLang="en-US">
              <a:solidFill>
                <a:srgbClr val="000000"/>
              </a:solidFill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5368" name="AutoShape 7"/>
          <p:cNvSpPr>
            <a:spLocks noChangeArrowheads="1"/>
          </p:cNvSpPr>
          <p:nvPr/>
        </p:nvSpPr>
        <p:spPr bwMode="auto">
          <a:xfrm>
            <a:off x="4006850" y="5437188"/>
            <a:ext cx="1081088" cy="3698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/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 </a:t>
            </a:r>
            <a:endParaRPr lang="zh-CN" altLang="en-US">
              <a:solidFill>
                <a:srgbClr val="000000"/>
              </a:solidFill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5369" name="AutoShape 8"/>
          <p:cNvSpPr>
            <a:spLocks noChangeArrowheads="1"/>
          </p:cNvSpPr>
          <p:nvPr/>
        </p:nvSpPr>
        <p:spPr bwMode="auto">
          <a:xfrm>
            <a:off x="5567363" y="5437188"/>
            <a:ext cx="1082675" cy="3698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/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 </a:t>
            </a:r>
            <a:endParaRPr lang="zh-CN" altLang="en-US">
              <a:solidFill>
                <a:srgbClr val="000000"/>
              </a:solidFill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5370" name="AutoShape 9"/>
          <p:cNvSpPr>
            <a:spLocks noChangeArrowheads="1"/>
          </p:cNvSpPr>
          <p:nvPr/>
        </p:nvSpPr>
        <p:spPr bwMode="auto">
          <a:xfrm>
            <a:off x="7304088" y="5437188"/>
            <a:ext cx="1082675" cy="3698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/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 </a:t>
            </a:r>
            <a:endParaRPr lang="zh-CN" altLang="en-US">
              <a:solidFill>
                <a:srgbClr val="000000"/>
              </a:solidFill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5371" name="AutoShape 10"/>
          <p:cNvSpPr>
            <a:spLocks noChangeArrowheads="1"/>
          </p:cNvSpPr>
          <p:nvPr/>
        </p:nvSpPr>
        <p:spPr bwMode="auto">
          <a:xfrm>
            <a:off x="8934450" y="5437188"/>
            <a:ext cx="1081088" cy="3698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/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 </a:t>
            </a:r>
            <a:endParaRPr lang="zh-CN" altLang="en-US">
              <a:solidFill>
                <a:srgbClr val="000000"/>
              </a:solidFill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2039938" y="915988"/>
            <a:ext cx="4833937" cy="695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/>
            <a:r>
              <a:rPr lang="zh-CN" altLang="en-US" sz="4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>
              <a:solidFill>
                <a:srgbClr val="000000"/>
              </a:solidFill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5373" name="AutoShape 12"/>
          <p:cNvSpPr>
            <a:spLocks noChangeArrowheads="1"/>
          </p:cNvSpPr>
          <p:nvPr/>
        </p:nvSpPr>
        <p:spPr bwMode="auto">
          <a:xfrm>
            <a:off x="2039938" y="1747838"/>
            <a:ext cx="5499100" cy="2873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/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点击添加备注信息把标题补充的更加清楚一些</a:t>
            </a:r>
            <a:endParaRPr lang="zh-CN" altLang="en-US">
              <a:solidFill>
                <a:srgbClr val="000000"/>
              </a:solidFill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6398" name="AutoShape 1"/>
          <p:cNvSpPr>
            <a:spLocks noChangeArrowheads="1"/>
          </p:cNvSpPr>
          <p:nvPr/>
        </p:nvSpPr>
        <p:spPr bwMode="auto">
          <a:xfrm>
            <a:off x="342900" y="41275"/>
            <a:ext cx="5175250" cy="5445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To The Title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 autoUpdateAnimBg="0"/>
      <p:bldP spid="1639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/>
          <p:cNvSpPr>
            <a:spLocks noChangeArrowheads="1"/>
          </p:cNvSpPr>
          <p:nvPr/>
        </p:nvSpPr>
        <p:spPr bwMode="auto">
          <a:xfrm rot="-3626814">
            <a:off x="6349206" y="2205832"/>
            <a:ext cx="925513" cy="336550"/>
          </a:xfrm>
          <a:prstGeom prst="rightArrow">
            <a:avLst>
              <a:gd name="adj1" fmla="val 35167"/>
              <a:gd name="adj2" fmla="val 111362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7" name="AutoShape 4"/>
          <p:cNvSpPr>
            <a:spLocks noChangeArrowheads="1"/>
          </p:cNvSpPr>
          <p:nvPr/>
        </p:nvSpPr>
        <p:spPr bwMode="auto">
          <a:xfrm rot="3465783">
            <a:off x="6349207" y="4734719"/>
            <a:ext cx="925512" cy="336550"/>
          </a:xfrm>
          <a:prstGeom prst="rightArrow">
            <a:avLst>
              <a:gd name="adj1" fmla="val 35167"/>
              <a:gd name="adj2" fmla="val 111362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8" name="AutoShape 5"/>
          <p:cNvSpPr>
            <a:spLocks noChangeArrowheads="1"/>
          </p:cNvSpPr>
          <p:nvPr/>
        </p:nvSpPr>
        <p:spPr bwMode="auto">
          <a:xfrm rot="-7230978">
            <a:off x="4925218" y="2294732"/>
            <a:ext cx="925513" cy="336550"/>
          </a:xfrm>
          <a:prstGeom prst="rightArrow">
            <a:avLst>
              <a:gd name="adj1" fmla="val 35167"/>
              <a:gd name="adj2" fmla="val 111362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9" name="AutoShape 6"/>
          <p:cNvSpPr>
            <a:spLocks noChangeArrowheads="1"/>
          </p:cNvSpPr>
          <p:nvPr/>
        </p:nvSpPr>
        <p:spPr bwMode="auto">
          <a:xfrm rot="7535209">
            <a:off x="4878388" y="4694237"/>
            <a:ext cx="927100" cy="339725"/>
          </a:xfrm>
          <a:prstGeom prst="rightArrow">
            <a:avLst>
              <a:gd name="adj1" fmla="val 35167"/>
              <a:gd name="adj2" fmla="val 110511"/>
            </a:avLst>
          </a:prstGeom>
          <a:solidFill>
            <a:srgbClr val="00BE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0" name="AutoShape 7"/>
          <p:cNvSpPr>
            <a:spLocks noChangeArrowheads="1"/>
          </p:cNvSpPr>
          <p:nvPr/>
        </p:nvSpPr>
        <p:spPr bwMode="auto">
          <a:xfrm>
            <a:off x="7024688" y="3524250"/>
            <a:ext cx="925512" cy="336550"/>
          </a:xfrm>
          <a:prstGeom prst="rightArrow">
            <a:avLst>
              <a:gd name="adj1" fmla="val 35167"/>
              <a:gd name="adj2" fmla="val 111108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1" name="AutoShape 8"/>
          <p:cNvSpPr>
            <a:spLocks noChangeArrowheads="1"/>
          </p:cNvSpPr>
          <p:nvPr/>
        </p:nvSpPr>
        <p:spPr bwMode="auto">
          <a:xfrm rot="10800000">
            <a:off x="4210050" y="3514725"/>
            <a:ext cx="1009650" cy="339725"/>
          </a:xfrm>
          <a:prstGeom prst="rightArrow">
            <a:avLst>
              <a:gd name="adj1" fmla="val 35167"/>
              <a:gd name="adj2" fmla="val 120475"/>
            </a:avLst>
          </a:prstGeom>
          <a:solidFill>
            <a:srgbClr val="F92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2" name="Oval 9"/>
          <p:cNvSpPr>
            <a:spLocks noChangeArrowheads="1"/>
          </p:cNvSpPr>
          <p:nvPr/>
        </p:nvSpPr>
        <p:spPr bwMode="auto">
          <a:xfrm>
            <a:off x="3913188" y="1457325"/>
            <a:ext cx="4373562" cy="4375150"/>
          </a:xfrm>
          <a:prstGeom prst="ellipse">
            <a:avLst/>
          </a:prstGeom>
          <a:noFill/>
          <a:ln w="38100">
            <a:solidFill>
              <a:srgbClr val="80808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6393" name="Group 10"/>
          <p:cNvGrpSpPr/>
          <p:nvPr/>
        </p:nvGrpSpPr>
        <p:grpSpPr bwMode="auto">
          <a:xfrm>
            <a:off x="4784725" y="2419350"/>
            <a:ext cx="2524125" cy="2524125"/>
            <a:chOff x="0" y="0"/>
            <a:chExt cx="1361" cy="1361"/>
          </a:xfrm>
        </p:grpSpPr>
        <p:sp>
          <p:nvSpPr>
            <p:cNvPr id="16401" name="Oval 11"/>
            <p:cNvSpPr>
              <a:spLocks noChangeArrowheads="1"/>
            </p:cNvSpPr>
            <p:nvPr/>
          </p:nvSpPr>
          <p:spPr bwMode="auto">
            <a:xfrm>
              <a:off x="0" y="0"/>
              <a:ext cx="1361" cy="1361"/>
            </a:xfrm>
            <a:prstGeom prst="ellipse">
              <a:avLst/>
            </a:prstGeom>
            <a:solidFill>
              <a:srgbClr val="002D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zh-CN" alt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02" name="Oval 12"/>
            <p:cNvSpPr>
              <a:spLocks noChangeArrowheads="1"/>
            </p:cNvSpPr>
            <p:nvPr/>
          </p:nvSpPr>
          <p:spPr bwMode="auto">
            <a:xfrm>
              <a:off x="89" y="89"/>
              <a:ext cx="1183" cy="1183"/>
            </a:xfrm>
            <a:prstGeom prst="ellipse">
              <a:avLst/>
            </a:prstGeom>
            <a:solidFill>
              <a:srgbClr val="257B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zh-CN" alt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03" name="Oval 14"/>
            <p:cNvSpPr>
              <a:spLocks noChangeArrowheads="1"/>
            </p:cNvSpPr>
            <p:nvPr/>
          </p:nvSpPr>
          <p:spPr bwMode="auto">
            <a:xfrm>
              <a:off x="153" y="148"/>
              <a:ext cx="1065" cy="10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zh-CN" alt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04" name="Text Box 20"/>
            <p:cNvSpPr txBox="1">
              <a:spLocks noChangeArrowheads="1"/>
            </p:cNvSpPr>
            <p:nvPr/>
          </p:nvSpPr>
          <p:spPr bwMode="auto">
            <a:xfrm>
              <a:off x="273" y="412"/>
              <a:ext cx="846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5400" b="1">
                  <a:solidFill>
                    <a:srgbClr val="0808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</p:grpSp>
      <p:sp>
        <p:nvSpPr>
          <p:cNvPr id="16394" name="AutoShape 21"/>
          <p:cNvSpPr>
            <a:spLocks noChangeArrowheads="1"/>
          </p:cNvSpPr>
          <p:nvPr/>
        </p:nvSpPr>
        <p:spPr bwMode="auto">
          <a:xfrm>
            <a:off x="1133475" y="3429000"/>
            <a:ext cx="3027363" cy="533400"/>
          </a:xfrm>
          <a:prstGeom prst="roundRect">
            <a:avLst>
              <a:gd name="adj" fmla="val 16667"/>
            </a:avLst>
          </a:prstGeom>
          <a:solidFill>
            <a:srgbClr val="F92F95"/>
          </a:solidFill>
          <a:ln w="28575">
            <a:solidFill>
              <a:srgbClr val="FEFEFE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点击添加备注信息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5" name="AutoShape 22"/>
          <p:cNvSpPr>
            <a:spLocks noChangeArrowheads="1"/>
          </p:cNvSpPr>
          <p:nvPr/>
        </p:nvSpPr>
        <p:spPr bwMode="auto">
          <a:xfrm>
            <a:off x="1933575" y="1557338"/>
            <a:ext cx="3028950" cy="53498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8575">
            <a:solidFill>
              <a:srgbClr val="FEFEFE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点击添加备注信息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6" name="AutoShape 23"/>
          <p:cNvSpPr>
            <a:spLocks noChangeArrowheads="1"/>
          </p:cNvSpPr>
          <p:nvPr/>
        </p:nvSpPr>
        <p:spPr bwMode="auto">
          <a:xfrm>
            <a:off x="1933575" y="5121275"/>
            <a:ext cx="3028950" cy="533400"/>
          </a:xfrm>
          <a:prstGeom prst="roundRect">
            <a:avLst>
              <a:gd name="adj" fmla="val 16667"/>
            </a:avLst>
          </a:prstGeom>
          <a:solidFill>
            <a:srgbClr val="00BEF0"/>
          </a:solidFill>
          <a:ln w="28575">
            <a:solidFill>
              <a:srgbClr val="FEFEFE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点击添加备注信息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7" name="AutoShape 24"/>
          <p:cNvSpPr>
            <a:spLocks noChangeArrowheads="1"/>
          </p:cNvSpPr>
          <p:nvPr/>
        </p:nvSpPr>
        <p:spPr bwMode="auto">
          <a:xfrm>
            <a:off x="8078788" y="3429000"/>
            <a:ext cx="3116262" cy="5334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>
            <a:solidFill>
              <a:srgbClr val="FEFEFE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点击添加备注信息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8" name="AutoShape 25"/>
          <p:cNvSpPr>
            <a:spLocks noChangeArrowheads="1"/>
          </p:cNvSpPr>
          <p:nvPr/>
        </p:nvSpPr>
        <p:spPr bwMode="auto">
          <a:xfrm>
            <a:off x="7186613" y="1557338"/>
            <a:ext cx="3117850" cy="53498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>
            <a:solidFill>
              <a:srgbClr val="FEFEFE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点击添加备注信息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9" name="AutoShape 26"/>
          <p:cNvSpPr>
            <a:spLocks noChangeArrowheads="1"/>
          </p:cNvSpPr>
          <p:nvPr/>
        </p:nvSpPr>
        <p:spPr bwMode="auto">
          <a:xfrm>
            <a:off x="7186613" y="5121275"/>
            <a:ext cx="3117850" cy="5334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>
            <a:solidFill>
              <a:srgbClr val="FEFEFE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点击添加备注信息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8" name="AutoShape 1"/>
          <p:cNvSpPr>
            <a:spLocks noChangeArrowheads="1"/>
          </p:cNvSpPr>
          <p:nvPr/>
        </p:nvSpPr>
        <p:spPr bwMode="auto">
          <a:xfrm>
            <a:off x="342900" y="41275"/>
            <a:ext cx="5175250" cy="5445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To The Title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roup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2170113"/>
            <a:ext cx="2792412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Group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2468563"/>
            <a:ext cx="230505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2" name="Group 7"/>
          <p:cNvGrpSpPr/>
          <p:nvPr/>
        </p:nvGrpSpPr>
        <p:grpSpPr bwMode="auto">
          <a:xfrm>
            <a:off x="5192713" y="2066925"/>
            <a:ext cx="6276975" cy="2724150"/>
            <a:chOff x="0" y="0"/>
            <a:chExt cx="6276975" cy="2724150"/>
          </a:xfrm>
        </p:grpSpPr>
        <p:sp>
          <p:nvSpPr>
            <p:cNvPr id="17414" name="AutoShape 8"/>
            <p:cNvSpPr>
              <a:spLocks noChangeArrowheads="1"/>
            </p:cNvSpPr>
            <p:nvPr/>
          </p:nvSpPr>
          <p:spPr bwMode="auto">
            <a:xfrm>
              <a:off x="0" y="0"/>
              <a:ext cx="6276975" cy="2724150"/>
            </a:xfrm>
            <a:prstGeom prst="roundRect">
              <a:avLst>
                <a:gd name="adj" fmla="val 3505"/>
              </a:avLst>
            </a:prstGeom>
            <a:solidFill>
              <a:srgbClr val="FFFFFF">
                <a:alpha val="6901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50000"/>
                </a:lnSpc>
              </a:pPr>
              <a:endParaRPr lang="zh-CN" altLang="zh-CN" sz="2400" b="1">
                <a:solidFill>
                  <a:srgbClr val="000000"/>
                </a:solidFill>
                <a:latin typeface="Bodoni MT Black" panose="02070A03080600020203" pitchFamily="18" charset="0"/>
                <a:ea typeface="宋体" panose="02010600030101010101" pitchFamily="2" charset="-122"/>
                <a:sym typeface="Bodoni MT Black" panose="02070A03080600020203" pitchFamily="18" charset="0"/>
              </a:endParaRPr>
            </a:p>
          </p:txBody>
        </p:sp>
        <p:sp>
          <p:nvSpPr>
            <p:cNvPr id="17415" name="AutoShape 9"/>
            <p:cNvSpPr>
              <a:spLocks noChangeArrowheads="1"/>
            </p:cNvSpPr>
            <p:nvPr/>
          </p:nvSpPr>
          <p:spPr bwMode="auto">
            <a:xfrm>
              <a:off x="27998" y="289814"/>
              <a:ext cx="6220979" cy="214452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50000"/>
                </a:lnSpc>
              </a:pPr>
              <a:r>
                <a:rPr lang="zh-CN" altLang="en-US" sz="2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点击添加内容          点击添加内容</a:t>
              </a:r>
              <a:endParaRPr lang="zh-CN" altLang="en-US" sz="2400" b="1">
                <a:solidFill>
                  <a:srgbClr val="000000"/>
                </a:solidFill>
                <a:latin typeface="Bodoni MT Black" panose="02070A03080600020203" pitchFamily="18" charset="0"/>
                <a:ea typeface="宋体" panose="02010600030101010101" pitchFamily="2" charset="-122"/>
                <a:sym typeface="Bodoni MT Black" panose="02070A03080600020203" pitchFamily="18" charset="0"/>
              </a:endParaRPr>
            </a:p>
            <a:p>
              <a:pPr algn="ctr" eaLnBrk="1">
                <a:lnSpc>
                  <a:spcPct val="150000"/>
                </a:lnSpc>
              </a:pPr>
              <a:r>
                <a:rPr lang="zh-CN" altLang="en-US" sz="2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点击添加内容          点击添加内容</a:t>
              </a:r>
              <a:endParaRPr lang="zh-CN" altLang="en-US" sz="2400" b="1">
                <a:solidFill>
                  <a:srgbClr val="000000"/>
                </a:solidFill>
                <a:latin typeface="Bodoni MT Black" panose="02070A03080600020203" pitchFamily="18" charset="0"/>
                <a:ea typeface="宋体" panose="02010600030101010101" pitchFamily="2" charset="-122"/>
                <a:sym typeface="Bodoni MT Black" panose="02070A03080600020203" pitchFamily="18" charset="0"/>
              </a:endParaRPr>
            </a:p>
            <a:p>
              <a:pPr algn="ctr" eaLnBrk="1">
                <a:lnSpc>
                  <a:spcPct val="150000"/>
                </a:lnSpc>
              </a:pPr>
              <a:r>
                <a:rPr lang="zh-CN" altLang="en-US" sz="2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点击添加内容          点击添加内容</a:t>
              </a:r>
              <a:endParaRPr lang="zh-CN" altLang="en-US" sz="2400" b="1">
                <a:solidFill>
                  <a:srgbClr val="000000"/>
                </a:solidFill>
                <a:latin typeface="Bodoni MT Black" panose="02070A03080600020203" pitchFamily="18" charset="0"/>
                <a:ea typeface="宋体" panose="02010600030101010101" pitchFamily="2" charset="-122"/>
                <a:sym typeface="Bodoni MT Black" panose="02070A03080600020203" pitchFamily="18" charset="0"/>
              </a:endParaRPr>
            </a:p>
            <a:p>
              <a:pPr algn="ctr" eaLnBrk="1">
                <a:lnSpc>
                  <a:spcPct val="150000"/>
                </a:lnSpc>
              </a:pPr>
              <a:r>
                <a:rPr lang="zh-CN" altLang="en-US" sz="2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点击添加内容          点击添加内容</a:t>
              </a: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18439" name="AutoShape 1"/>
          <p:cNvSpPr>
            <a:spLocks noChangeArrowheads="1"/>
          </p:cNvSpPr>
          <p:nvPr/>
        </p:nvSpPr>
        <p:spPr bwMode="auto">
          <a:xfrm>
            <a:off x="342900" y="41275"/>
            <a:ext cx="5175250" cy="5445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To The Title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1"/>
          <p:cNvSpPr>
            <a:spLocks noChangeShapeType="1"/>
          </p:cNvSpPr>
          <p:nvPr/>
        </p:nvSpPr>
        <p:spPr bwMode="auto">
          <a:xfrm>
            <a:off x="2466975" y="3548063"/>
            <a:ext cx="70485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8435" name="Line 2"/>
          <p:cNvSpPr>
            <a:spLocks noChangeShapeType="1"/>
          </p:cNvSpPr>
          <p:nvPr/>
        </p:nvSpPr>
        <p:spPr bwMode="auto">
          <a:xfrm flipH="1">
            <a:off x="5991225" y="1182688"/>
            <a:ext cx="0" cy="47307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grpSp>
        <p:nvGrpSpPr>
          <p:cNvPr id="18436" name="Group 3"/>
          <p:cNvGrpSpPr/>
          <p:nvPr/>
        </p:nvGrpSpPr>
        <p:grpSpPr bwMode="auto">
          <a:xfrm>
            <a:off x="2760663" y="1520825"/>
            <a:ext cx="2913062" cy="1719263"/>
            <a:chOff x="0" y="0"/>
            <a:chExt cx="2913063" cy="1719263"/>
          </a:xfrm>
        </p:grpSpPr>
        <p:sp>
          <p:nvSpPr>
            <p:cNvPr id="18467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2913063" cy="1719263"/>
            </a:xfrm>
            <a:prstGeom prst="roundRect">
              <a:avLst>
                <a:gd name="adj" fmla="val 6736"/>
              </a:avLst>
            </a:prstGeom>
            <a:solidFill>
              <a:srgbClr val="FFFFFF">
                <a:alpha val="6901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50000"/>
                </a:lnSpc>
              </a:pPr>
              <a:endParaRPr lang="zh-CN" altLang="zh-CN">
                <a:solidFill>
                  <a:srgbClr val="000000"/>
                </a:solidFill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18468" name="AutoShape 5"/>
            <p:cNvSpPr>
              <a:spLocks noChangeArrowheads="1"/>
            </p:cNvSpPr>
            <p:nvPr/>
          </p:nvSpPr>
          <p:spPr bwMode="auto">
            <a:xfrm>
              <a:off x="33908" y="338168"/>
              <a:ext cx="2845247" cy="104292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50000"/>
                </a:lnSpc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点击添加内容</a:t>
              </a:r>
              <a:endParaRPr lang="zh-CN" altLang="en-US" sz="2800" b="1">
                <a:solidFill>
                  <a:srgbClr val="000000"/>
                </a:solidFill>
                <a:latin typeface="Bodoni MT Black" panose="02070A03080600020203" pitchFamily="18" charset="0"/>
                <a:ea typeface="宋体" panose="02010600030101010101" pitchFamily="2" charset="-122"/>
                <a:sym typeface="Bodoni MT Black" panose="02070A03080600020203" pitchFamily="18" charset="0"/>
              </a:endParaRPr>
            </a:p>
            <a:p>
              <a:pPr algn="ctr" eaLnBrk="1">
                <a:lnSpc>
                  <a:spcPct val="150000"/>
                </a:lnSpc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点击添加内容</a:t>
              </a: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18437" name="Group 6"/>
          <p:cNvGrpSpPr/>
          <p:nvPr/>
        </p:nvGrpSpPr>
        <p:grpSpPr bwMode="auto">
          <a:xfrm>
            <a:off x="6308725" y="1506538"/>
            <a:ext cx="2913063" cy="1717675"/>
            <a:chOff x="0" y="0"/>
            <a:chExt cx="2913063" cy="1717675"/>
          </a:xfrm>
        </p:grpSpPr>
        <p:sp>
          <p:nvSpPr>
            <p:cNvPr id="18465" name="AutoShape 7"/>
            <p:cNvSpPr/>
            <p:nvPr/>
          </p:nvSpPr>
          <p:spPr bwMode="auto">
            <a:xfrm>
              <a:off x="0" y="0"/>
              <a:ext cx="2913063" cy="1717675"/>
            </a:xfrm>
            <a:prstGeom prst="roundRect">
              <a:avLst>
                <a:gd name="adj" fmla="val 6736"/>
              </a:avLst>
            </a:prstGeom>
            <a:solidFill>
              <a:srgbClr val="FFFFFF">
                <a:alpha val="69019"/>
              </a:srgbClr>
            </a:solidFill>
            <a:ln w="12700">
              <a:solidFill>
                <a:srgbClr val="FFC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50000"/>
                </a:lnSpc>
              </a:pPr>
              <a:endParaRPr lang="zh-CN" altLang="zh-CN">
                <a:solidFill>
                  <a:srgbClr val="000000"/>
                </a:solidFill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18466" name="AutoShape 8"/>
            <p:cNvSpPr>
              <a:spLocks noChangeArrowheads="1"/>
            </p:cNvSpPr>
            <p:nvPr/>
          </p:nvSpPr>
          <p:spPr bwMode="auto">
            <a:xfrm>
              <a:off x="33876" y="337375"/>
              <a:ext cx="2845310" cy="104292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50000"/>
                </a:lnSpc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点击添加内容</a:t>
              </a:r>
              <a:endParaRPr lang="zh-CN" altLang="en-US" sz="2800" b="1">
                <a:solidFill>
                  <a:srgbClr val="000000"/>
                </a:solidFill>
                <a:latin typeface="Bodoni MT Black" panose="02070A03080600020203" pitchFamily="18" charset="0"/>
                <a:ea typeface="宋体" panose="02010600030101010101" pitchFamily="2" charset="-122"/>
                <a:sym typeface="Bodoni MT Black" panose="02070A03080600020203" pitchFamily="18" charset="0"/>
              </a:endParaRPr>
            </a:p>
            <a:p>
              <a:pPr algn="ctr" eaLnBrk="1">
                <a:lnSpc>
                  <a:spcPct val="150000"/>
                </a:lnSpc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点击添加内容</a:t>
              </a: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18438" name="Group 9"/>
          <p:cNvGrpSpPr/>
          <p:nvPr/>
        </p:nvGrpSpPr>
        <p:grpSpPr bwMode="auto">
          <a:xfrm>
            <a:off x="6296025" y="3875088"/>
            <a:ext cx="2914650" cy="1717675"/>
            <a:chOff x="0" y="0"/>
            <a:chExt cx="2914650" cy="1717675"/>
          </a:xfrm>
        </p:grpSpPr>
        <p:sp>
          <p:nvSpPr>
            <p:cNvPr id="18463" name="AutoShape 10"/>
            <p:cNvSpPr>
              <a:spLocks noChangeArrowheads="1"/>
            </p:cNvSpPr>
            <p:nvPr/>
          </p:nvSpPr>
          <p:spPr bwMode="auto">
            <a:xfrm>
              <a:off x="0" y="0"/>
              <a:ext cx="2914650" cy="1717675"/>
            </a:xfrm>
            <a:prstGeom prst="roundRect">
              <a:avLst>
                <a:gd name="adj" fmla="val 6736"/>
              </a:avLst>
            </a:prstGeom>
            <a:solidFill>
              <a:srgbClr val="FFFFFF">
                <a:alpha val="6901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50000"/>
                </a:lnSpc>
              </a:pPr>
              <a:endParaRPr lang="zh-CN" altLang="zh-CN">
                <a:solidFill>
                  <a:srgbClr val="000000"/>
                </a:solidFill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18464" name="AutoShape 11"/>
            <p:cNvSpPr>
              <a:spLocks noChangeArrowheads="1"/>
            </p:cNvSpPr>
            <p:nvPr/>
          </p:nvSpPr>
          <p:spPr bwMode="auto">
            <a:xfrm>
              <a:off x="33876" y="337375"/>
              <a:ext cx="2846898" cy="104292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50000"/>
                </a:lnSpc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点击添加内容</a:t>
              </a:r>
              <a:endParaRPr lang="zh-CN" altLang="en-US" sz="2800" b="1">
                <a:solidFill>
                  <a:srgbClr val="000000"/>
                </a:solidFill>
                <a:latin typeface="Bodoni MT Black" panose="02070A03080600020203" pitchFamily="18" charset="0"/>
                <a:ea typeface="宋体" panose="02010600030101010101" pitchFamily="2" charset="-122"/>
                <a:sym typeface="Bodoni MT Black" panose="02070A03080600020203" pitchFamily="18" charset="0"/>
              </a:endParaRPr>
            </a:p>
            <a:p>
              <a:pPr algn="ctr" eaLnBrk="1">
                <a:lnSpc>
                  <a:spcPct val="150000"/>
                </a:lnSpc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点击添加内容</a:t>
              </a: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18439" name="Group 12"/>
          <p:cNvGrpSpPr/>
          <p:nvPr/>
        </p:nvGrpSpPr>
        <p:grpSpPr bwMode="auto">
          <a:xfrm>
            <a:off x="2760663" y="3886200"/>
            <a:ext cx="2913062" cy="1719263"/>
            <a:chOff x="0" y="0"/>
            <a:chExt cx="2913063" cy="1719263"/>
          </a:xfrm>
        </p:grpSpPr>
        <p:sp>
          <p:nvSpPr>
            <p:cNvPr id="18461" name="AutoShape 13"/>
            <p:cNvSpPr>
              <a:spLocks noChangeArrowheads="1"/>
            </p:cNvSpPr>
            <p:nvPr/>
          </p:nvSpPr>
          <p:spPr bwMode="auto">
            <a:xfrm>
              <a:off x="0" y="0"/>
              <a:ext cx="2913063" cy="1719263"/>
            </a:xfrm>
            <a:prstGeom prst="roundRect">
              <a:avLst>
                <a:gd name="adj" fmla="val 6736"/>
              </a:avLst>
            </a:prstGeom>
            <a:solidFill>
              <a:srgbClr val="FFFFFF">
                <a:alpha val="6901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50000"/>
                </a:lnSpc>
              </a:pPr>
              <a:endParaRPr lang="zh-CN" altLang="zh-CN">
                <a:solidFill>
                  <a:srgbClr val="000000"/>
                </a:solidFill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18462" name="AutoShape 14"/>
            <p:cNvSpPr>
              <a:spLocks noChangeArrowheads="1"/>
            </p:cNvSpPr>
            <p:nvPr/>
          </p:nvSpPr>
          <p:spPr bwMode="auto">
            <a:xfrm>
              <a:off x="33908" y="338168"/>
              <a:ext cx="2845247" cy="104292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50000"/>
                </a:lnSpc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点击添加内容</a:t>
              </a:r>
              <a:endParaRPr lang="zh-CN" altLang="en-US" sz="2800" b="1">
                <a:solidFill>
                  <a:srgbClr val="000000"/>
                </a:solidFill>
                <a:latin typeface="Bodoni MT Black" panose="02070A03080600020203" pitchFamily="18" charset="0"/>
                <a:ea typeface="宋体" panose="02010600030101010101" pitchFamily="2" charset="-122"/>
                <a:sym typeface="Bodoni MT Black" panose="02070A03080600020203" pitchFamily="18" charset="0"/>
              </a:endParaRPr>
            </a:p>
            <a:p>
              <a:pPr algn="ctr" eaLnBrk="1">
                <a:lnSpc>
                  <a:spcPct val="150000"/>
                </a:lnSpc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点击添加内容</a:t>
              </a: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18440" name="Group 15"/>
          <p:cNvGrpSpPr/>
          <p:nvPr/>
        </p:nvGrpSpPr>
        <p:grpSpPr bwMode="auto">
          <a:xfrm>
            <a:off x="2271713" y="1033463"/>
            <a:ext cx="976312" cy="974725"/>
            <a:chOff x="0" y="0"/>
            <a:chExt cx="976313" cy="974725"/>
          </a:xfrm>
        </p:grpSpPr>
        <p:sp>
          <p:nvSpPr>
            <p:cNvPr id="18457" name="AutoShape 16"/>
            <p:cNvSpPr/>
            <p:nvPr/>
          </p:nvSpPr>
          <p:spPr bwMode="auto">
            <a:xfrm>
              <a:off x="0" y="0"/>
              <a:ext cx="976313" cy="974725"/>
            </a:xfrm>
            <a:custGeom>
              <a:avLst/>
              <a:gdLst>
                <a:gd name="T0" fmla="*/ 833282 w 19679"/>
                <a:gd name="T1" fmla="*/ 142699 h 19679"/>
                <a:gd name="T2" fmla="*/ 833282 w 19679"/>
                <a:gd name="T3" fmla="*/ 831926 h 19679"/>
                <a:gd name="T4" fmla="*/ 142932 w 19679"/>
                <a:gd name="T5" fmla="*/ 831926 h 19679"/>
                <a:gd name="T6" fmla="*/ 142932 w 19679"/>
                <a:gd name="T7" fmla="*/ 142699 h 19679"/>
                <a:gd name="T8" fmla="*/ 833282 w 19679"/>
                <a:gd name="T9" fmla="*/ 142699 h 19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w="12700" cap="flat" cmpd="sng">
              <a:solidFill>
                <a:srgbClr val="00B05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grpSp>
          <p:nvGrpSpPr>
            <p:cNvPr id="18458" name="Group 17"/>
            <p:cNvGrpSpPr/>
            <p:nvPr/>
          </p:nvGrpSpPr>
          <p:grpSpPr bwMode="auto">
            <a:xfrm>
              <a:off x="93703" y="73342"/>
              <a:ext cx="788906" cy="828040"/>
              <a:chOff x="0" y="0"/>
              <a:chExt cx="788906" cy="828040"/>
            </a:xfrm>
          </p:grpSpPr>
          <p:sp>
            <p:nvSpPr>
              <p:cNvPr id="18459" name="AutoShape 18"/>
              <p:cNvSpPr/>
              <p:nvPr/>
            </p:nvSpPr>
            <p:spPr bwMode="auto">
              <a:xfrm>
                <a:off x="0" y="20208"/>
                <a:ext cx="788906" cy="787624"/>
              </a:xfrm>
              <a:custGeom>
                <a:avLst/>
                <a:gdLst>
                  <a:gd name="T0" fmla="*/ 673330 w 19679"/>
                  <a:gd name="T1" fmla="*/ 115308 h 19679"/>
                  <a:gd name="T2" fmla="*/ 673330 w 19679"/>
                  <a:gd name="T3" fmla="*/ 672236 h 19679"/>
                  <a:gd name="T4" fmla="*/ 115496 w 19679"/>
                  <a:gd name="T5" fmla="*/ 672236 h 19679"/>
                  <a:gd name="T6" fmla="*/ 115496 w 19679"/>
                  <a:gd name="T7" fmla="*/ 115308 h 19679"/>
                  <a:gd name="T8" fmla="*/ 673330 w 19679"/>
                  <a:gd name="T9" fmla="*/ 115308 h 196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18460" name="AutoShape 19"/>
              <p:cNvSpPr>
                <a:spLocks noChangeArrowheads="1"/>
              </p:cNvSpPr>
              <p:nvPr/>
            </p:nvSpPr>
            <p:spPr bwMode="auto">
              <a:xfrm>
                <a:off x="115523" y="0"/>
                <a:ext cx="557859" cy="828040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/>
                <a:r>
                  <a:rPr lang="en-US" altLang="zh-CN" sz="4800" b="1">
                    <a:solidFill>
                      <a:schemeClr val="bg1"/>
                    </a:solidFill>
                    <a:latin typeface="Bodoni MT Black" panose="02070A03080600020203" pitchFamily="18" charset="0"/>
                    <a:ea typeface="宋体" panose="02010600030101010101" pitchFamily="2" charset="-122"/>
                    <a:sym typeface="Bodoni MT Black" panose="02070A03080600020203" pitchFamily="18" charset="0"/>
                  </a:rPr>
                  <a:t>1</a:t>
                </a:r>
                <a:endParaRPr lang="en-US" altLang="zh-CN">
                  <a:solidFill>
                    <a:schemeClr val="bg1"/>
                  </a:solidFill>
                  <a:ea typeface="宋体" panose="02010600030101010101" pitchFamily="2" charset="-122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18441" name="Group 20"/>
          <p:cNvGrpSpPr/>
          <p:nvPr/>
        </p:nvGrpSpPr>
        <p:grpSpPr bwMode="auto">
          <a:xfrm>
            <a:off x="8709025" y="1033463"/>
            <a:ext cx="976313" cy="974725"/>
            <a:chOff x="0" y="0"/>
            <a:chExt cx="976313" cy="974725"/>
          </a:xfrm>
        </p:grpSpPr>
        <p:sp>
          <p:nvSpPr>
            <p:cNvPr id="18453" name="AutoShape 21"/>
            <p:cNvSpPr/>
            <p:nvPr/>
          </p:nvSpPr>
          <p:spPr bwMode="auto">
            <a:xfrm>
              <a:off x="0" y="0"/>
              <a:ext cx="976313" cy="974725"/>
            </a:xfrm>
            <a:custGeom>
              <a:avLst/>
              <a:gdLst>
                <a:gd name="T0" fmla="*/ 833282 w 19679"/>
                <a:gd name="T1" fmla="*/ 142699 h 19679"/>
                <a:gd name="T2" fmla="*/ 833282 w 19679"/>
                <a:gd name="T3" fmla="*/ 831926 h 19679"/>
                <a:gd name="T4" fmla="*/ 142932 w 19679"/>
                <a:gd name="T5" fmla="*/ 831926 h 19679"/>
                <a:gd name="T6" fmla="*/ 142932 w 19679"/>
                <a:gd name="T7" fmla="*/ 142699 h 19679"/>
                <a:gd name="T8" fmla="*/ 833282 w 19679"/>
                <a:gd name="T9" fmla="*/ 142699 h 19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w="12700" cap="flat" cmpd="sng">
              <a:solidFill>
                <a:srgbClr val="FFC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grpSp>
          <p:nvGrpSpPr>
            <p:cNvPr id="18454" name="Group 22"/>
            <p:cNvGrpSpPr/>
            <p:nvPr/>
          </p:nvGrpSpPr>
          <p:grpSpPr bwMode="auto">
            <a:xfrm>
              <a:off x="93703" y="73342"/>
              <a:ext cx="788906" cy="828040"/>
              <a:chOff x="0" y="0"/>
              <a:chExt cx="788906" cy="828040"/>
            </a:xfrm>
          </p:grpSpPr>
          <p:sp>
            <p:nvSpPr>
              <p:cNvPr id="18455" name="AutoShape 23"/>
              <p:cNvSpPr/>
              <p:nvPr/>
            </p:nvSpPr>
            <p:spPr bwMode="auto">
              <a:xfrm>
                <a:off x="0" y="20208"/>
                <a:ext cx="788906" cy="787624"/>
              </a:xfrm>
              <a:custGeom>
                <a:avLst/>
                <a:gdLst>
                  <a:gd name="T0" fmla="*/ 673330 w 19679"/>
                  <a:gd name="T1" fmla="*/ 115308 h 19679"/>
                  <a:gd name="T2" fmla="*/ 673330 w 19679"/>
                  <a:gd name="T3" fmla="*/ 672236 h 19679"/>
                  <a:gd name="T4" fmla="*/ 115496 w 19679"/>
                  <a:gd name="T5" fmla="*/ 672236 h 19679"/>
                  <a:gd name="T6" fmla="*/ 115496 w 19679"/>
                  <a:gd name="T7" fmla="*/ 115308 h 19679"/>
                  <a:gd name="T8" fmla="*/ 673330 w 19679"/>
                  <a:gd name="T9" fmla="*/ 115308 h 196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FFC000"/>
              </a:solidFill>
              <a:ln w="12700" cap="flat" cmpd="sng">
                <a:solidFill>
                  <a:srgbClr val="FFC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18456" name="AutoShape 24"/>
              <p:cNvSpPr>
                <a:spLocks noChangeArrowheads="1"/>
              </p:cNvSpPr>
              <p:nvPr/>
            </p:nvSpPr>
            <p:spPr bwMode="auto">
              <a:xfrm>
                <a:off x="115523" y="0"/>
                <a:ext cx="557859" cy="828040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/>
                <a:r>
                  <a:rPr lang="en-US" altLang="zh-CN" sz="4800" b="1">
                    <a:solidFill>
                      <a:schemeClr val="bg1"/>
                    </a:solidFill>
                    <a:latin typeface="Bodoni MT Black" panose="02070A03080600020203" pitchFamily="18" charset="0"/>
                    <a:ea typeface="宋体" panose="02010600030101010101" pitchFamily="2" charset="-122"/>
                    <a:sym typeface="Bodoni MT Black" panose="02070A03080600020203" pitchFamily="18" charset="0"/>
                  </a:rPr>
                  <a:t>2</a:t>
                </a:r>
                <a:endParaRPr lang="en-US" altLang="zh-CN">
                  <a:solidFill>
                    <a:schemeClr val="bg1"/>
                  </a:solidFill>
                  <a:ea typeface="宋体" panose="02010600030101010101" pitchFamily="2" charset="-122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18442" name="Group 25"/>
          <p:cNvGrpSpPr/>
          <p:nvPr/>
        </p:nvGrpSpPr>
        <p:grpSpPr bwMode="auto">
          <a:xfrm>
            <a:off x="2271713" y="5116513"/>
            <a:ext cx="976312" cy="976312"/>
            <a:chOff x="0" y="0"/>
            <a:chExt cx="976313" cy="976313"/>
          </a:xfrm>
        </p:grpSpPr>
        <p:sp>
          <p:nvSpPr>
            <p:cNvPr id="18449" name="AutoShape 26"/>
            <p:cNvSpPr/>
            <p:nvPr/>
          </p:nvSpPr>
          <p:spPr bwMode="auto">
            <a:xfrm>
              <a:off x="0" y="0"/>
              <a:ext cx="976313" cy="976313"/>
            </a:xfrm>
            <a:custGeom>
              <a:avLst/>
              <a:gdLst>
                <a:gd name="T0" fmla="*/ 833282 w 19679"/>
                <a:gd name="T1" fmla="*/ 142932 h 19679"/>
                <a:gd name="T2" fmla="*/ 833282 w 19679"/>
                <a:gd name="T3" fmla="*/ 833282 h 19679"/>
                <a:gd name="T4" fmla="*/ 142932 w 19679"/>
                <a:gd name="T5" fmla="*/ 833282 h 19679"/>
                <a:gd name="T6" fmla="*/ 142932 w 19679"/>
                <a:gd name="T7" fmla="*/ 142932 h 19679"/>
                <a:gd name="T8" fmla="*/ 833282 w 19679"/>
                <a:gd name="T9" fmla="*/ 142932 h 19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w="12700" cap="flat" cmpd="sng">
              <a:solidFill>
                <a:srgbClr val="F92F95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grpSp>
          <p:nvGrpSpPr>
            <p:cNvPr id="18450" name="Group 27"/>
            <p:cNvGrpSpPr/>
            <p:nvPr/>
          </p:nvGrpSpPr>
          <p:grpSpPr bwMode="auto">
            <a:xfrm>
              <a:off x="93703" y="74135"/>
              <a:ext cx="788906" cy="828041"/>
              <a:chOff x="0" y="0"/>
              <a:chExt cx="788906" cy="828040"/>
            </a:xfrm>
          </p:grpSpPr>
          <p:sp>
            <p:nvSpPr>
              <p:cNvPr id="18451" name="AutoShape 28"/>
              <p:cNvSpPr/>
              <p:nvPr/>
            </p:nvSpPr>
            <p:spPr bwMode="auto">
              <a:xfrm>
                <a:off x="0" y="19567"/>
                <a:ext cx="788906" cy="788906"/>
              </a:xfrm>
              <a:custGeom>
                <a:avLst/>
                <a:gdLst>
                  <a:gd name="T0" fmla="*/ 673330 w 19679"/>
                  <a:gd name="T1" fmla="*/ 115496 h 19679"/>
                  <a:gd name="T2" fmla="*/ 673330 w 19679"/>
                  <a:gd name="T3" fmla="*/ 673330 h 19679"/>
                  <a:gd name="T4" fmla="*/ 115496 w 19679"/>
                  <a:gd name="T5" fmla="*/ 673330 h 19679"/>
                  <a:gd name="T6" fmla="*/ 115496 w 19679"/>
                  <a:gd name="T7" fmla="*/ 115496 h 19679"/>
                  <a:gd name="T8" fmla="*/ 673330 w 19679"/>
                  <a:gd name="T9" fmla="*/ 115496 h 196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F92F95"/>
              </a:solidFill>
              <a:ln w="12700" cap="flat" cmpd="sng">
                <a:solidFill>
                  <a:srgbClr val="F92F95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18452" name="AutoShape 29"/>
              <p:cNvSpPr>
                <a:spLocks noChangeArrowheads="1"/>
              </p:cNvSpPr>
              <p:nvPr/>
            </p:nvSpPr>
            <p:spPr bwMode="auto">
              <a:xfrm>
                <a:off x="115523" y="0"/>
                <a:ext cx="557859" cy="828040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/>
                <a:r>
                  <a:rPr lang="en-US" altLang="zh-CN" sz="4800" b="1">
                    <a:solidFill>
                      <a:schemeClr val="bg1"/>
                    </a:solidFill>
                    <a:latin typeface="Bodoni MT Black" panose="02070A03080600020203" pitchFamily="18" charset="0"/>
                    <a:ea typeface="宋体" panose="02010600030101010101" pitchFamily="2" charset="-122"/>
                    <a:sym typeface="Bodoni MT Black" panose="02070A03080600020203" pitchFamily="18" charset="0"/>
                  </a:rPr>
                  <a:t>3</a:t>
                </a:r>
                <a:endParaRPr lang="en-US" altLang="zh-CN">
                  <a:solidFill>
                    <a:schemeClr val="bg1"/>
                  </a:solidFill>
                  <a:ea typeface="宋体" panose="02010600030101010101" pitchFamily="2" charset="-122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18443" name="Group 30"/>
          <p:cNvGrpSpPr/>
          <p:nvPr/>
        </p:nvGrpSpPr>
        <p:grpSpPr bwMode="auto">
          <a:xfrm>
            <a:off x="8709025" y="5116513"/>
            <a:ext cx="976313" cy="976312"/>
            <a:chOff x="0" y="0"/>
            <a:chExt cx="976313" cy="976313"/>
          </a:xfrm>
        </p:grpSpPr>
        <p:sp>
          <p:nvSpPr>
            <p:cNvPr id="18445" name="AutoShape 31"/>
            <p:cNvSpPr/>
            <p:nvPr/>
          </p:nvSpPr>
          <p:spPr bwMode="auto">
            <a:xfrm>
              <a:off x="0" y="0"/>
              <a:ext cx="976313" cy="976313"/>
            </a:xfrm>
            <a:custGeom>
              <a:avLst/>
              <a:gdLst>
                <a:gd name="T0" fmla="*/ 833282 w 19679"/>
                <a:gd name="T1" fmla="*/ 142932 h 19679"/>
                <a:gd name="T2" fmla="*/ 833282 w 19679"/>
                <a:gd name="T3" fmla="*/ 833282 h 19679"/>
                <a:gd name="T4" fmla="*/ 142932 w 19679"/>
                <a:gd name="T5" fmla="*/ 833282 h 19679"/>
                <a:gd name="T6" fmla="*/ 142932 w 19679"/>
                <a:gd name="T7" fmla="*/ 142932 h 19679"/>
                <a:gd name="T8" fmla="*/ 833282 w 19679"/>
                <a:gd name="T9" fmla="*/ 142932 h 19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w="12700" cap="flat" cmpd="sng">
              <a:solidFill>
                <a:srgbClr val="257B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grpSp>
          <p:nvGrpSpPr>
            <p:cNvPr id="18446" name="Group 32"/>
            <p:cNvGrpSpPr/>
            <p:nvPr/>
          </p:nvGrpSpPr>
          <p:grpSpPr bwMode="auto">
            <a:xfrm>
              <a:off x="93703" y="74135"/>
              <a:ext cx="788906" cy="828041"/>
              <a:chOff x="0" y="0"/>
              <a:chExt cx="788906" cy="828040"/>
            </a:xfrm>
          </p:grpSpPr>
          <p:sp>
            <p:nvSpPr>
              <p:cNvPr id="18447" name="AutoShape 33"/>
              <p:cNvSpPr/>
              <p:nvPr/>
            </p:nvSpPr>
            <p:spPr bwMode="auto">
              <a:xfrm>
                <a:off x="0" y="19567"/>
                <a:ext cx="788906" cy="788906"/>
              </a:xfrm>
              <a:custGeom>
                <a:avLst/>
                <a:gdLst>
                  <a:gd name="T0" fmla="*/ 673330 w 19679"/>
                  <a:gd name="T1" fmla="*/ 115496 h 19679"/>
                  <a:gd name="T2" fmla="*/ 673330 w 19679"/>
                  <a:gd name="T3" fmla="*/ 673330 h 19679"/>
                  <a:gd name="T4" fmla="*/ 115496 w 19679"/>
                  <a:gd name="T5" fmla="*/ 673330 h 19679"/>
                  <a:gd name="T6" fmla="*/ 115496 w 19679"/>
                  <a:gd name="T7" fmla="*/ 115496 h 19679"/>
                  <a:gd name="T8" fmla="*/ 673330 w 19679"/>
                  <a:gd name="T9" fmla="*/ 115496 h 196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0070C0"/>
              </a:solidFill>
              <a:ln w="12700" cap="flat" cmpd="sng">
                <a:solidFill>
                  <a:srgbClr val="257BC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18448" name="AutoShape 34"/>
              <p:cNvSpPr>
                <a:spLocks noChangeArrowheads="1"/>
              </p:cNvSpPr>
              <p:nvPr/>
            </p:nvSpPr>
            <p:spPr bwMode="auto">
              <a:xfrm>
                <a:off x="115523" y="0"/>
                <a:ext cx="557859" cy="828040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/>
                <a:r>
                  <a:rPr lang="en-US" altLang="zh-CN" sz="4800" b="1">
                    <a:solidFill>
                      <a:schemeClr val="bg1"/>
                    </a:solidFill>
                    <a:latin typeface="Bodoni MT Black" panose="02070A03080600020203" pitchFamily="18" charset="0"/>
                    <a:ea typeface="宋体" panose="02010600030101010101" pitchFamily="2" charset="-122"/>
                    <a:sym typeface="Bodoni MT Black" panose="02070A03080600020203" pitchFamily="18" charset="0"/>
                  </a:rPr>
                  <a:t>4</a:t>
                </a:r>
                <a:endParaRPr lang="en-US" altLang="zh-CN">
                  <a:solidFill>
                    <a:schemeClr val="bg1"/>
                  </a:solidFill>
                  <a:ea typeface="宋体" panose="02010600030101010101" pitchFamily="2" charset="-122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19492" name="AutoShape 1"/>
          <p:cNvSpPr>
            <a:spLocks noChangeArrowheads="1"/>
          </p:cNvSpPr>
          <p:nvPr/>
        </p:nvSpPr>
        <p:spPr bwMode="auto">
          <a:xfrm>
            <a:off x="342900" y="41275"/>
            <a:ext cx="5175250" cy="5445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To The Title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07"/>
          <p:cNvSpPr>
            <a:spLocks noChangeArrowheads="1"/>
          </p:cNvSpPr>
          <p:nvPr/>
        </p:nvSpPr>
        <p:spPr bwMode="auto">
          <a:xfrm>
            <a:off x="4213225" y="1460500"/>
            <a:ext cx="5508625" cy="3817938"/>
          </a:xfrm>
          <a:prstGeom prst="roundRect">
            <a:avLst>
              <a:gd name="adj" fmla="val 4171"/>
            </a:avLst>
          </a:prstGeom>
          <a:solidFill>
            <a:srgbClr val="FFFFFF">
              <a:alpha val="25098"/>
            </a:srgbClr>
          </a:solidFill>
          <a:ln w="19050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ko-KR" altLang="en-US">
              <a:solidFill>
                <a:srgbClr val="000000"/>
              </a:solidFill>
              <a:latin typeface="微软雅黑" panose="020B0503020204020204" pitchFamily="34" charset="-122"/>
              <a:ea typeface="Malgun Gothic" panose="020B0503020000020004" pitchFamily="34" charset="-127"/>
            </a:endParaRPr>
          </a:p>
        </p:txBody>
      </p:sp>
      <p:grpSp>
        <p:nvGrpSpPr>
          <p:cNvPr id="20483" name="组合 2"/>
          <p:cNvGrpSpPr/>
          <p:nvPr/>
        </p:nvGrpSpPr>
        <p:grpSpPr bwMode="auto">
          <a:xfrm>
            <a:off x="4308475" y="4464050"/>
            <a:ext cx="5335588" cy="755650"/>
            <a:chOff x="0" y="0"/>
            <a:chExt cx="5335323" cy="756100"/>
          </a:xfrm>
        </p:grpSpPr>
        <p:sp>
          <p:nvSpPr>
            <p:cNvPr id="19486" name="AutoShape 218"/>
            <p:cNvSpPr>
              <a:spLocks noChangeArrowheads="1"/>
            </p:cNvSpPr>
            <p:nvPr/>
          </p:nvSpPr>
          <p:spPr bwMode="auto">
            <a:xfrm>
              <a:off x="174616" y="476534"/>
              <a:ext cx="5047999" cy="27956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6C6C6C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ko-KR" altLang="en-US">
                <a:solidFill>
                  <a:srgbClr val="000000"/>
                </a:solidFill>
                <a:latin typeface="微软雅黑" panose="020B0503020204020204" pitchFamily="34" charset="-122"/>
                <a:ea typeface="Malgun Gothic" panose="020B0503020000020004" pitchFamily="34" charset="-127"/>
              </a:endParaRPr>
            </a:p>
          </p:txBody>
        </p:sp>
        <p:grpSp>
          <p:nvGrpSpPr>
            <p:cNvPr id="19487" name="AutoShape 181"/>
            <p:cNvGrpSpPr/>
            <p:nvPr/>
          </p:nvGrpSpPr>
          <p:grpSpPr bwMode="auto">
            <a:xfrm>
              <a:off x="-59560" y="-38377"/>
              <a:ext cx="5455649" cy="750255"/>
              <a:chOff x="0" y="0"/>
              <a:chExt cx="5455920" cy="749808"/>
            </a:xfrm>
          </p:grpSpPr>
          <p:pic>
            <p:nvPicPr>
              <p:cNvPr id="19488" name="AutoShape 181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55920" cy="749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89" name="Text Box 7"/>
              <p:cNvSpPr txBox="1">
                <a:spLocks noChangeArrowheads="1"/>
              </p:cNvSpPr>
              <p:nvPr/>
            </p:nvSpPr>
            <p:spPr bwMode="auto">
              <a:xfrm>
                <a:off x="151263" y="130054"/>
                <a:ext cx="5152188" cy="442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ko-KR" altLang="en-US">
                  <a:latin typeface="微软雅黑" panose="020B0503020204020204" pitchFamily="34" charset="-122"/>
                  <a:ea typeface="Malgun Gothic" panose="020B0503020000020004" pitchFamily="34" charset="-127"/>
                </a:endParaRPr>
              </a:p>
            </p:txBody>
          </p:sp>
        </p:grpSp>
      </p:grpSp>
      <p:grpSp>
        <p:nvGrpSpPr>
          <p:cNvPr id="20488" name="组合 5"/>
          <p:cNvGrpSpPr/>
          <p:nvPr/>
        </p:nvGrpSpPr>
        <p:grpSpPr bwMode="auto">
          <a:xfrm>
            <a:off x="4308475" y="2587625"/>
            <a:ext cx="5335588" cy="779463"/>
            <a:chOff x="0" y="0"/>
            <a:chExt cx="5335323" cy="779736"/>
          </a:xfrm>
        </p:grpSpPr>
        <p:sp>
          <p:nvSpPr>
            <p:cNvPr id="19482" name="AutoShape 213"/>
            <p:cNvSpPr>
              <a:spLocks noChangeArrowheads="1"/>
            </p:cNvSpPr>
            <p:nvPr/>
          </p:nvSpPr>
          <p:spPr bwMode="auto">
            <a:xfrm>
              <a:off x="214302" y="500238"/>
              <a:ext cx="5047999" cy="27949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6C6C6C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ko-KR" altLang="en-US">
                <a:solidFill>
                  <a:srgbClr val="000000"/>
                </a:solidFill>
                <a:latin typeface="微软雅黑" panose="020B0503020204020204" pitchFamily="34" charset="-122"/>
                <a:ea typeface="Malgun Gothic" panose="020B0503020000020004" pitchFamily="34" charset="-127"/>
              </a:endParaRPr>
            </a:p>
          </p:txBody>
        </p:sp>
        <p:grpSp>
          <p:nvGrpSpPr>
            <p:cNvPr id="19483" name="AutoShape 182"/>
            <p:cNvGrpSpPr/>
            <p:nvPr/>
          </p:nvGrpSpPr>
          <p:grpSpPr bwMode="auto">
            <a:xfrm>
              <a:off x="-53464" y="-33413"/>
              <a:ext cx="5443458" cy="737874"/>
              <a:chOff x="0" y="0"/>
              <a:chExt cx="5443728" cy="737616"/>
            </a:xfrm>
          </p:grpSpPr>
          <p:pic>
            <p:nvPicPr>
              <p:cNvPr id="19484" name="AutoShape 182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43728" cy="737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85" name="Text Box 12"/>
              <p:cNvSpPr txBox="1">
                <a:spLocks noChangeArrowheads="1"/>
              </p:cNvSpPr>
              <p:nvPr/>
            </p:nvSpPr>
            <p:spPr bwMode="auto">
              <a:xfrm>
                <a:off x="145190" y="125124"/>
                <a:ext cx="5152142" cy="442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ko-KR" altLang="en-US">
                  <a:solidFill>
                    <a:schemeClr val="bg1"/>
                  </a:solidFill>
                  <a:latin typeface="微软雅黑" panose="020B0503020204020204" pitchFamily="34" charset="-122"/>
                  <a:ea typeface="Malgun Gothic" panose="020B0503020000020004" pitchFamily="34" charset="-127"/>
                </a:endParaRPr>
              </a:p>
            </p:txBody>
          </p:sp>
        </p:grpSp>
      </p:grpSp>
      <p:grpSp>
        <p:nvGrpSpPr>
          <p:cNvPr id="20493" name="组合 8"/>
          <p:cNvGrpSpPr/>
          <p:nvPr/>
        </p:nvGrpSpPr>
        <p:grpSpPr bwMode="auto">
          <a:xfrm>
            <a:off x="4308475" y="3525838"/>
            <a:ext cx="5335588" cy="768350"/>
            <a:chOff x="0" y="0"/>
            <a:chExt cx="5335323" cy="768695"/>
          </a:xfrm>
        </p:grpSpPr>
        <p:sp>
          <p:nvSpPr>
            <p:cNvPr id="19478" name="AutoShape 217"/>
            <p:cNvSpPr>
              <a:spLocks noChangeArrowheads="1"/>
            </p:cNvSpPr>
            <p:nvPr/>
          </p:nvSpPr>
          <p:spPr bwMode="auto">
            <a:xfrm>
              <a:off x="90484" y="489170"/>
              <a:ext cx="5047999" cy="2795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6C6C6C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ko-KR" altLang="en-US">
                <a:solidFill>
                  <a:srgbClr val="000000"/>
                </a:solidFill>
                <a:latin typeface="微软雅黑" panose="020B0503020204020204" pitchFamily="34" charset="-122"/>
                <a:ea typeface="Malgun Gothic" panose="020B0503020000020004" pitchFamily="34" charset="-127"/>
              </a:endParaRPr>
            </a:p>
          </p:txBody>
        </p:sp>
        <p:grpSp>
          <p:nvGrpSpPr>
            <p:cNvPr id="19479" name="AutoShape 183"/>
            <p:cNvGrpSpPr/>
            <p:nvPr/>
          </p:nvGrpSpPr>
          <p:grpSpPr bwMode="auto">
            <a:xfrm>
              <a:off x="-53464" y="-32845"/>
              <a:ext cx="5443458" cy="737947"/>
              <a:chOff x="0" y="0"/>
              <a:chExt cx="5443728" cy="737616"/>
            </a:xfrm>
          </p:grpSpPr>
          <p:pic>
            <p:nvPicPr>
              <p:cNvPr id="19480" name="AutoShape 183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43728" cy="737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81" name="Text Box 17"/>
              <p:cNvSpPr txBox="1">
                <a:spLocks noChangeArrowheads="1"/>
              </p:cNvSpPr>
              <p:nvPr/>
            </p:nvSpPr>
            <p:spPr bwMode="auto">
              <a:xfrm>
                <a:off x="145181" y="124544"/>
                <a:ext cx="5152160" cy="442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ko-KR" altLang="en-US">
                  <a:solidFill>
                    <a:srgbClr val="FFFFFF"/>
                  </a:solidFill>
                  <a:latin typeface="微软雅黑" panose="020B0503020204020204" pitchFamily="34" charset="-122"/>
                  <a:ea typeface="Malgun Gothic" panose="020B0503020000020004" pitchFamily="34" charset="-127"/>
                </a:endParaRPr>
              </a:p>
            </p:txBody>
          </p:sp>
        </p:grpSp>
      </p:grpSp>
      <p:sp>
        <p:nvSpPr>
          <p:cNvPr id="20498" name="AutoShape 132"/>
          <p:cNvSpPr>
            <a:spLocks noChangeArrowheads="1"/>
          </p:cNvSpPr>
          <p:nvPr/>
        </p:nvSpPr>
        <p:spPr bwMode="auto">
          <a:xfrm>
            <a:off x="2398713" y="1255713"/>
            <a:ext cx="1752600" cy="4148137"/>
          </a:xfrm>
          <a:prstGeom prst="upArrow">
            <a:avLst>
              <a:gd name="adj1" fmla="val 66296"/>
              <a:gd name="adj2" fmla="val 58426"/>
            </a:avLst>
          </a:prstGeom>
          <a:gradFill rotWithShape="0">
            <a:gsLst>
              <a:gs pos="0">
                <a:schemeClr val="tx1"/>
              </a:gs>
              <a:gs pos="100000">
                <a:srgbClr val="257BC0">
                  <a:alpha val="0"/>
                </a:srgbClr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ko-KR" altLang="en-US">
              <a:latin typeface="微软雅黑" panose="020B0503020204020204" pitchFamily="34" charset="-122"/>
              <a:ea typeface="Malgun Gothic" panose="020B0503020000020004" pitchFamily="34" charset="-127"/>
            </a:endParaRPr>
          </a:p>
        </p:txBody>
      </p:sp>
      <p:sp>
        <p:nvSpPr>
          <p:cNvPr id="19463" name="Oval 148"/>
          <p:cNvSpPr>
            <a:spLocks noChangeArrowheads="1"/>
          </p:cNvSpPr>
          <p:nvPr/>
        </p:nvSpPr>
        <p:spPr bwMode="auto">
          <a:xfrm>
            <a:off x="2868613" y="4384675"/>
            <a:ext cx="785812" cy="787400"/>
          </a:xfrm>
          <a:prstGeom prst="ellipse">
            <a:avLst/>
          </a:prstGeom>
          <a:solidFill>
            <a:srgbClr val="257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ko-KR" altLang="en-US">
              <a:solidFill>
                <a:srgbClr val="FFFFFF"/>
              </a:solidFill>
              <a:latin typeface="微软雅黑" panose="020B0503020204020204" pitchFamily="34" charset="-122"/>
              <a:ea typeface="Malgun Gothic" panose="020B0503020000020004" pitchFamily="34" charset="-127"/>
            </a:endParaRPr>
          </a:p>
        </p:txBody>
      </p:sp>
      <p:sp>
        <p:nvSpPr>
          <p:cNvPr id="19464" name="Oval 150"/>
          <p:cNvSpPr>
            <a:spLocks noChangeArrowheads="1"/>
          </p:cNvSpPr>
          <p:nvPr/>
        </p:nvSpPr>
        <p:spPr bwMode="auto">
          <a:xfrm>
            <a:off x="2868613" y="3444875"/>
            <a:ext cx="785812" cy="787400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ko-KR" altLang="en-US">
              <a:solidFill>
                <a:srgbClr val="C00000"/>
              </a:solidFill>
              <a:latin typeface="微软雅黑" panose="020B0503020204020204" pitchFamily="34" charset="-122"/>
              <a:ea typeface="Malgun Gothic" panose="020B0503020000020004" pitchFamily="34" charset="-127"/>
            </a:endParaRPr>
          </a:p>
        </p:txBody>
      </p:sp>
      <p:sp>
        <p:nvSpPr>
          <p:cNvPr id="19465" name="Oval 152"/>
          <p:cNvSpPr>
            <a:spLocks noChangeArrowheads="1"/>
          </p:cNvSpPr>
          <p:nvPr/>
        </p:nvSpPr>
        <p:spPr bwMode="auto">
          <a:xfrm>
            <a:off x="2868613" y="2506663"/>
            <a:ext cx="785812" cy="787400"/>
          </a:xfrm>
          <a:prstGeom prst="ellipse">
            <a:avLst/>
          </a:prstGeom>
          <a:solidFill>
            <a:srgbClr val="F92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ko-KR" altLang="en-US">
              <a:solidFill>
                <a:srgbClr val="FFFFFF"/>
              </a:solidFill>
              <a:latin typeface="微软雅黑" panose="020B0503020204020204" pitchFamily="34" charset="-122"/>
              <a:ea typeface="Malgun Gothic" panose="020B0503020000020004" pitchFamily="34" charset="-127"/>
            </a:endParaRPr>
          </a:p>
        </p:txBody>
      </p:sp>
      <p:sp>
        <p:nvSpPr>
          <p:cNvPr id="20502" name="Line 186"/>
          <p:cNvSpPr>
            <a:spLocks noChangeShapeType="1"/>
          </p:cNvSpPr>
          <p:nvPr/>
        </p:nvSpPr>
        <p:spPr bwMode="auto">
          <a:xfrm flipH="1">
            <a:off x="3722688" y="2898775"/>
            <a:ext cx="1001712" cy="0"/>
          </a:xfrm>
          <a:prstGeom prst="line">
            <a:avLst/>
          </a:prstGeom>
          <a:noFill/>
          <a:ln w="31750" cap="rnd">
            <a:solidFill>
              <a:srgbClr val="333333"/>
            </a:solidFill>
            <a:prstDash val="sysDot"/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3" name="Line 187"/>
          <p:cNvSpPr>
            <a:spLocks noChangeShapeType="1"/>
          </p:cNvSpPr>
          <p:nvPr/>
        </p:nvSpPr>
        <p:spPr bwMode="auto">
          <a:xfrm flipH="1">
            <a:off x="3722688" y="3838575"/>
            <a:ext cx="1001712" cy="0"/>
          </a:xfrm>
          <a:prstGeom prst="line">
            <a:avLst/>
          </a:prstGeom>
          <a:noFill/>
          <a:ln w="31750" cap="rnd">
            <a:solidFill>
              <a:srgbClr val="333333"/>
            </a:solidFill>
            <a:prstDash val="sysDot"/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4" name="Line 188"/>
          <p:cNvSpPr>
            <a:spLocks noChangeShapeType="1"/>
          </p:cNvSpPr>
          <p:nvPr/>
        </p:nvSpPr>
        <p:spPr bwMode="auto">
          <a:xfrm flipH="1">
            <a:off x="3722688" y="4778375"/>
            <a:ext cx="1001712" cy="0"/>
          </a:xfrm>
          <a:prstGeom prst="line">
            <a:avLst/>
          </a:prstGeom>
          <a:noFill/>
          <a:ln w="31750" cap="rnd">
            <a:solidFill>
              <a:srgbClr val="333333"/>
            </a:solidFill>
            <a:prstDash val="sysDot"/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5" name="AutoShape 208"/>
          <p:cNvSpPr>
            <a:spLocks noChangeArrowheads="1"/>
          </p:cNvSpPr>
          <p:nvPr/>
        </p:nvSpPr>
        <p:spPr bwMode="auto">
          <a:xfrm>
            <a:off x="4378325" y="1597025"/>
            <a:ext cx="5195888" cy="739775"/>
          </a:xfrm>
          <a:prstGeom prst="roundRect">
            <a:avLst>
              <a:gd name="adj" fmla="val 17352"/>
            </a:avLst>
          </a:prstGeom>
          <a:gradFill rotWithShape="1">
            <a:gsLst>
              <a:gs pos="0">
                <a:srgbClr val="FFFFFF"/>
              </a:gs>
              <a:gs pos="35000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9F9F9"/>
            </a:solidFill>
            <a:rou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ko-KR" altLang="en-US">
              <a:latin typeface="微软雅黑" panose="020B0503020204020204" pitchFamily="34" charset="-122"/>
              <a:ea typeface="Malgun Gothic" panose="020B0503020000020004" pitchFamily="34" charset="-127"/>
            </a:endParaRPr>
          </a:p>
        </p:txBody>
      </p:sp>
      <p:sp>
        <p:nvSpPr>
          <p:cNvPr id="20506" name="Text Box 25"/>
          <p:cNvSpPr txBox="1">
            <a:spLocks noChangeArrowheads="1"/>
          </p:cNvSpPr>
          <p:nvPr/>
        </p:nvSpPr>
        <p:spPr bwMode="auto">
          <a:xfrm>
            <a:off x="2935288" y="2717800"/>
            <a:ext cx="668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0507" name="Text Box 25"/>
          <p:cNvSpPr txBox="1">
            <a:spLocks noChangeArrowheads="1"/>
          </p:cNvSpPr>
          <p:nvPr/>
        </p:nvSpPr>
        <p:spPr bwMode="auto">
          <a:xfrm>
            <a:off x="2935288" y="3670300"/>
            <a:ext cx="668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0508" name="Text Box 25"/>
          <p:cNvSpPr txBox="1">
            <a:spLocks noChangeArrowheads="1"/>
          </p:cNvSpPr>
          <p:nvPr/>
        </p:nvSpPr>
        <p:spPr bwMode="auto">
          <a:xfrm>
            <a:off x="2935288" y="4602163"/>
            <a:ext cx="668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0509" name="Rectangle 24"/>
          <p:cNvSpPr>
            <a:spLocks noChangeArrowheads="1"/>
          </p:cNvSpPr>
          <p:nvPr/>
        </p:nvSpPr>
        <p:spPr bwMode="auto">
          <a:xfrm>
            <a:off x="4953000" y="2755900"/>
            <a:ext cx="4000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点击输入文本点击输入文本</a:t>
            </a:r>
          </a:p>
        </p:txBody>
      </p:sp>
      <p:sp>
        <p:nvSpPr>
          <p:cNvPr id="20510" name="Rectangle 24"/>
          <p:cNvSpPr>
            <a:spLocks noChangeArrowheads="1"/>
          </p:cNvSpPr>
          <p:nvPr/>
        </p:nvSpPr>
        <p:spPr bwMode="auto">
          <a:xfrm>
            <a:off x="4953000" y="3686175"/>
            <a:ext cx="4000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点击输入文本点击输入文本</a:t>
            </a:r>
          </a:p>
        </p:txBody>
      </p:sp>
      <p:sp>
        <p:nvSpPr>
          <p:cNvPr id="20511" name="Rectangle 24"/>
          <p:cNvSpPr>
            <a:spLocks noChangeArrowheads="1"/>
          </p:cNvSpPr>
          <p:nvPr/>
        </p:nvSpPr>
        <p:spPr bwMode="auto">
          <a:xfrm>
            <a:off x="4953000" y="4627563"/>
            <a:ext cx="4000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点击输入文本点击输入文本</a:t>
            </a:r>
          </a:p>
        </p:txBody>
      </p:sp>
      <p:sp>
        <p:nvSpPr>
          <p:cNvPr id="20512" name="Text Box 25"/>
          <p:cNvSpPr txBox="1">
            <a:spLocks noChangeArrowheads="1"/>
          </p:cNvSpPr>
          <p:nvPr/>
        </p:nvSpPr>
        <p:spPr bwMode="auto">
          <a:xfrm>
            <a:off x="5473700" y="1725613"/>
            <a:ext cx="3006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此处添加内容</a:t>
            </a:r>
          </a:p>
        </p:txBody>
      </p:sp>
      <p:sp>
        <p:nvSpPr>
          <p:cNvPr id="20513" name="AutoShape 1"/>
          <p:cNvSpPr>
            <a:spLocks noChangeArrowheads="1"/>
          </p:cNvSpPr>
          <p:nvPr/>
        </p:nvSpPr>
        <p:spPr bwMode="auto">
          <a:xfrm>
            <a:off x="342900" y="41275"/>
            <a:ext cx="5175250" cy="5445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To The Title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 autoUpdateAnimBg="0"/>
      <p:bldP spid="20502" grpId="0" animBg="1"/>
      <p:bldP spid="20503" grpId="0" animBg="1"/>
      <p:bldP spid="20504" grpId="0" animBg="1"/>
      <p:bldP spid="20505" grpId="0" animBg="1" autoUpdateAnimBg="0"/>
      <p:bldP spid="20506" grpId="0" autoUpdateAnimBg="0"/>
      <p:bldP spid="20507" grpId="0" autoUpdateAnimBg="0"/>
      <p:bldP spid="20508" grpId="0" autoUpdateAnimBg="0"/>
      <p:bldP spid="20509" grpId="0" autoUpdateAnimBg="0"/>
      <p:bldP spid="20510" grpId="0" autoUpdateAnimBg="0"/>
      <p:bldP spid="20511" grpId="0" autoUpdateAnimBg="0"/>
      <p:bldP spid="20512" grpId="0" autoUpdateAnimBg="0"/>
      <p:bldP spid="2051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58"/>
          <p:cNvSpPr>
            <a:spLocks noChangeArrowheads="1"/>
          </p:cNvSpPr>
          <p:nvPr/>
        </p:nvSpPr>
        <p:spPr bwMode="auto">
          <a:xfrm>
            <a:off x="2308225" y="1897063"/>
            <a:ext cx="8151813" cy="1800225"/>
          </a:xfrm>
          <a:prstGeom prst="rightArrow">
            <a:avLst>
              <a:gd name="adj1" fmla="val 46843"/>
              <a:gd name="adj2" fmla="val 58280"/>
            </a:avLst>
          </a:prstGeom>
          <a:gradFill rotWithShape="0">
            <a:gsLst>
              <a:gs pos="0">
                <a:schemeClr val="tx1"/>
              </a:gs>
              <a:gs pos="100000">
                <a:srgbClr val="257BC0">
                  <a:alpha val="0"/>
                </a:srgbClr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ko-KR" altLang="en-US">
              <a:latin typeface="微软雅黑" panose="020B0503020204020204" pitchFamily="34" charset="-122"/>
              <a:ea typeface="Malgun Gothic" panose="020B0503020000020004" pitchFamily="34" charset="-127"/>
            </a:endParaRPr>
          </a:p>
        </p:txBody>
      </p:sp>
      <p:sp>
        <p:nvSpPr>
          <p:cNvPr id="21507" name="WordArt 75"/>
          <p:cNvSpPr>
            <a:spLocks noChangeArrowheads="1" noChangeShapeType="1" noTextEdit="1"/>
          </p:cNvSpPr>
          <p:nvPr/>
        </p:nvSpPr>
        <p:spPr bwMode="auto">
          <a:xfrm>
            <a:off x="3290888" y="2705100"/>
            <a:ext cx="792162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spc="-4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2008</a:t>
            </a:r>
            <a:endParaRPr lang="zh-CN" altLang="en-US" kern="10" spc="-4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08" name="WordArt 76"/>
          <p:cNvSpPr>
            <a:spLocks noChangeArrowheads="1" noChangeShapeType="1" noTextEdit="1"/>
          </p:cNvSpPr>
          <p:nvPr/>
        </p:nvSpPr>
        <p:spPr bwMode="auto">
          <a:xfrm>
            <a:off x="4443413" y="2705100"/>
            <a:ext cx="792162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spc="-4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2009</a:t>
            </a:r>
            <a:endParaRPr lang="zh-CN" altLang="en-US" kern="10" spc="-4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09" name="WordArt 77"/>
          <p:cNvSpPr>
            <a:spLocks noChangeArrowheads="1" noChangeShapeType="1" noTextEdit="1"/>
          </p:cNvSpPr>
          <p:nvPr/>
        </p:nvSpPr>
        <p:spPr bwMode="auto">
          <a:xfrm>
            <a:off x="5595938" y="2705100"/>
            <a:ext cx="792162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spc="-4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endParaRPr lang="zh-CN" altLang="en-US" kern="10" spc="-4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0" name="WordArt 78"/>
          <p:cNvSpPr>
            <a:spLocks noChangeArrowheads="1" noChangeShapeType="1" noTextEdit="1"/>
          </p:cNvSpPr>
          <p:nvPr/>
        </p:nvSpPr>
        <p:spPr bwMode="auto">
          <a:xfrm>
            <a:off x="6746875" y="2705100"/>
            <a:ext cx="792163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spc="-4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endParaRPr lang="zh-CN" altLang="en-US" kern="10" spc="-4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1" name="WordArt 79"/>
          <p:cNvSpPr>
            <a:spLocks noChangeArrowheads="1" noChangeShapeType="1" noTextEdit="1"/>
          </p:cNvSpPr>
          <p:nvPr/>
        </p:nvSpPr>
        <p:spPr bwMode="auto">
          <a:xfrm>
            <a:off x="7899400" y="2705100"/>
            <a:ext cx="792163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spc="-4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endParaRPr lang="zh-CN" altLang="en-US" kern="10" spc="-4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2" name="Line 80"/>
          <p:cNvSpPr>
            <a:spLocks noChangeShapeType="1"/>
          </p:cNvSpPr>
          <p:nvPr/>
        </p:nvSpPr>
        <p:spPr bwMode="auto">
          <a:xfrm flipV="1">
            <a:off x="3687763" y="1123950"/>
            <a:ext cx="0" cy="1368425"/>
          </a:xfrm>
          <a:prstGeom prst="line">
            <a:avLst/>
          </a:prstGeom>
          <a:noFill/>
          <a:ln w="19050" cap="rnd">
            <a:solidFill>
              <a:srgbClr val="333333"/>
            </a:solidFill>
            <a:prstDash val="sysDot"/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3" name="Line 81"/>
          <p:cNvSpPr>
            <a:spLocks noChangeShapeType="1"/>
          </p:cNvSpPr>
          <p:nvPr/>
        </p:nvSpPr>
        <p:spPr bwMode="auto">
          <a:xfrm flipV="1">
            <a:off x="5991225" y="1123950"/>
            <a:ext cx="0" cy="1368425"/>
          </a:xfrm>
          <a:prstGeom prst="line">
            <a:avLst/>
          </a:prstGeom>
          <a:noFill/>
          <a:ln w="19050" cap="rnd">
            <a:solidFill>
              <a:srgbClr val="333333"/>
            </a:solidFill>
            <a:prstDash val="sysDot"/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4" name="Line 82"/>
          <p:cNvSpPr>
            <a:spLocks noChangeShapeType="1"/>
          </p:cNvSpPr>
          <p:nvPr/>
        </p:nvSpPr>
        <p:spPr bwMode="auto">
          <a:xfrm flipV="1">
            <a:off x="8296275" y="1123950"/>
            <a:ext cx="0" cy="1368425"/>
          </a:xfrm>
          <a:prstGeom prst="line">
            <a:avLst/>
          </a:prstGeom>
          <a:noFill/>
          <a:ln w="19050" cap="rnd">
            <a:solidFill>
              <a:srgbClr val="333333"/>
            </a:solidFill>
            <a:prstDash val="sysDot"/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5" name="Line 83"/>
          <p:cNvSpPr>
            <a:spLocks noChangeShapeType="1"/>
          </p:cNvSpPr>
          <p:nvPr/>
        </p:nvSpPr>
        <p:spPr bwMode="auto">
          <a:xfrm flipV="1">
            <a:off x="7143750" y="3140075"/>
            <a:ext cx="0" cy="1260475"/>
          </a:xfrm>
          <a:prstGeom prst="line">
            <a:avLst/>
          </a:prstGeom>
          <a:noFill/>
          <a:ln w="19050" cap="rnd">
            <a:solidFill>
              <a:srgbClr val="333333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6" name="AutoShape 84"/>
          <p:cNvSpPr>
            <a:spLocks noChangeArrowheads="1"/>
          </p:cNvSpPr>
          <p:nvPr/>
        </p:nvSpPr>
        <p:spPr bwMode="auto">
          <a:xfrm>
            <a:off x="2066925" y="3352800"/>
            <a:ext cx="2376488" cy="1852613"/>
          </a:xfrm>
          <a:prstGeom prst="roundRect">
            <a:avLst>
              <a:gd name="adj" fmla="val 5528"/>
            </a:avLst>
          </a:prstGeom>
          <a:noFill/>
          <a:ln w="9525">
            <a:solidFill>
              <a:schemeClr val="tx1"/>
            </a:solidFill>
            <a:round/>
          </a:ln>
          <a:effectLst>
            <a:outerShdw dist="19050" dir="5400000" algn="ctr" rotWithShape="0">
              <a:srgbClr val="000000">
                <a:alpha val="6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ko-KR" altLang="en-US">
              <a:latin typeface="微软雅黑" panose="020B0503020204020204" pitchFamily="34" charset="-122"/>
              <a:ea typeface="Malgun Gothic" panose="020B0503020000020004" pitchFamily="34" charset="-127"/>
            </a:endParaRPr>
          </a:p>
        </p:txBody>
      </p:sp>
      <p:sp>
        <p:nvSpPr>
          <p:cNvPr id="21517" name="WordArt 90"/>
          <p:cNvSpPr>
            <a:spLocks noChangeArrowheads="1" noChangeShapeType="1" noTextEdit="1"/>
          </p:cNvSpPr>
          <p:nvPr/>
        </p:nvSpPr>
        <p:spPr bwMode="auto">
          <a:xfrm>
            <a:off x="2390775" y="3587750"/>
            <a:ext cx="504825" cy="144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spc="-45">
                <a:latin typeface="微软雅黑" panose="020B0503020204020204" pitchFamily="34" charset="-122"/>
                <a:ea typeface="微软雅黑" panose="020B0503020204020204" pitchFamily="34" charset="-122"/>
              </a:rPr>
              <a:t>2008</a:t>
            </a:r>
            <a:endParaRPr lang="zh-CN" altLang="en-US" kern="10" spc="-4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8" name="WordArt 91"/>
          <p:cNvSpPr>
            <a:spLocks noChangeArrowheads="1" noChangeShapeType="1" noTextEdit="1"/>
          </p:cNvSpPr>
          <p:nvPr/>
        </p:nvSpPr>
        <p:spPr bwMode="auto">
          <a:xfrm>
            <a:off x="2390775" y="3883025"/>
            <a:ext cx="504825" cy="144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spc="-45">
                <a:latin typeface="微软雅黑" panose="020B0503020204020204" pitchFamily="34" charset="-122"/>
                <a:ea typeface="微软雅黑" panose="020B0503020204020204" pitchFamily="34" charset="-122"/>
              </a:rPr>
              <a:t>2009</a:t>
            </a:r>
            <a:endParaRPr lang="zh-CN" altLang="en-US" kern="10" spc="-4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9" name="WordArt 92"/>
          <p:cNvSpPr>
            <a:spLocks noChangeArrowheads="1" noChangeShapeType="1" noTextEdit="1"/>
          </p:cNvSpPr>
          <p:nvPr/>
        </p:nvSpPr>
        <p:spPr bwMode="auto">
          <a:xfrm>
            <a:off x="2390775" y="4178300"/>
            <a:ext cx="504825" cy="144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spc="-45"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endParaRPr lang="zh-CN" altLang="en-US" kern="10" spc="-4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0" name="WordArt 93"/>
          <p:cNvSpPr>
            <a:spLocks noChangeArrowheads="1" noChangeShapeType="1" noTextEdit="1"/>
          </p:cNvSpPr>
          <p:nvPr/>
        </p:nvSpPr>
        <p:spPr bwMode="auto">
          <a:xfrm>
            <a:off x="2390775" y="4473575"/>
            <a:ext cx="504825" cy="144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spc="-45"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endParaRPr lang="zh-CN" altLang="en-US" kern="10" spc="-4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1" name="WordArt 94"/>
          <p:cNvSpPr>
            <a:spLocks noChangeArrowheads="1" noChangeShapeType="1" noTextEdit="1"/>
          </p:cNvSpPr>
          <p:nvPr/>
        </p:nvSpPr>
        <p:spPr bwMode="auto">
          <a:xfrm>
            <a:off x="2390775" y="4768850"/>
            <a:ext cx="504825" cy="1444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spc="-45"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endParaRPr lang="zh-CN" altLang="en-US" kern="10" spc="-4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2" name="Line 99"/>
          <p:cNvSpPr>
            <a:spLocks noChangeShapeType="1"/>
          </p:cNvSpPr>
          <p:nvPr/>
        </p:nvSpPr>
        <p:spPr bwMode="auto">
          <a:xfrm flipV="1">
            <a:off x="4838700" y="3140075"/>
            <a:ext cx="0" cy="1260475"/>
          </a:xfrm>
          <a:prstGeom prst="line">
            <a:avLst/>
          </a:prstGeom>
          <a:noFill/>
          <a:ln w="19050" cap="rnd">
            <a:solidFill>
              <a:srgbClr val="333333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3" name="Text Box 29"/>
          <p:cNvSpPr txBox="1">
            <a:spLocks noChangeArrowheads="1"/>
          </p:cNvSpPr>
          <p:nvPr/>
        </p:nvSpPr>
        <p:spPr bwMode="auto">
          <a:xfrm>
            <a:off x="2074863" y="2627313"/>
            <a:ext cx="1000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1524" name="Text Box 29"/>
          <p:cNvSpPr txBox="1">
            <a:spLocks noChangeArrowheads="1"/>
          </p:cNvSpPr>
          <p:nvPr/>
        </p:nvSpPr>
        <p:spPr bwMode="auto">
          <a:xfrm>
            <a:off x="3770313" y="1479550"/>
            <a:ext cx="199548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</a:t>
            </a:r>
          </a:p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</a:t>
            </a:r>
          </a:p>
        </p:txBody>
      </p:sp>
      <p:sp>
        <p:nvSpPr>
          <p:cNvPr id="21525" name="Text Box 29"/>
          <p:cNvSpPr txBox="1">
            <a:spLocks noChangeArrowheads="1"/>
          </p:cNvSpPr>
          <p:nvPr/>
        </p:nvSpPr>
        <p:spPr bwMode="auto">
          <a:xfrm>
            <a:off x="3775075" y="1085850"/>
            <a:ext cx="104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1526" name="Text Box 29"/>
          <p:cNvSpPr txBox="1">
            <a:spLocks noChangeArrowheads="1"/>
          </p:cNvSpPr>
          <p:nvPr/>
        </p:nvSpPr>
        <p:spPr bwMode="auto">
          <a:xfrm>
            <a:off x="6124575" y="1479550"/>
            <a:ext cx="199548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</a:t>
            </a:r>
          </a:p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</a:t>
            </a:r>
          </a:p>
        </p:txBody>
      </p:sp>
      <p:sp>
        <p:nvSpPr>
          <p:cNvPr id="21527" name="Text Box 29"/>
          <p:cNvSpPr txBox="1">
            <a:spLocks noChangeArrowheads="1"/>
          </p:cNvSpPr>
          <p:nvPr/>
        </p:nvSpPr>
        <p:spPr bwMode="auto">
          <a:xfrm>
            <a:off x="6129338" y="1085850"/>
            <a:ext cx="104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1528" name="Text Box 29"/>
          <p:cNvSpPr txBox="1">
            <a:spLocks noChangeArrowheads="1"/>
          </p:cNvSpPr>
          <p:nvPr/>
        </p:nvSpPr>
        <p:spPr bwMode="auto">
          <a:xfrm>
            <a:off x="4930775" y="3756025"/>
            <a:ext cx="19954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</a:t>
            </a:r>
          </a:p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</a:t>
            </a:r>
          </a:p>
        </p:txBody>
      </p:sp>
      <p:sp>
        <p:nvSpPr>
          <p:cNvPr id="21529" name="Text Box 29"/>
          <p:cNvSpPr txBox="1">
            <a:spLocks noChangeArrowheads="1"/>
          </p:cNvSpPr>
          <p:nvPr/>
        </p:nvSpPr>
        <p:spPr bwMode="auto">
          <a:xfrm>
            <a:off x="4935538" y="3363913"/>
            <a:ext cx="104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1530" name="Text Box 29"/>
          <p:cNvSpPr txBox="1">
            <a:spLocks noChangeArrowheads="1"/>
          </p:cNvSpPr>
          <p:nvPr/>
        </p:nvSpPr>
        <p:spPr bwMode="auto">
          <a:xfrm>
            <a:off x="7283450" y="3756025"/>
            <a:ext cx="19970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</a:t>
            </a:r>
          </a:p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</a:t>
            </a:r>
          </a:p>
        </p:txBody>
      </p:sp>
      <p:sp>
        <p:nvSpPr>
          <p:cNvPr id="21531" name="Text Box 29"/>
          <p:cNvSpPr txBox="1">
            <a:spLocks noChangeArrowheads="1"/>
          </p:cNvSpPr>
          <p:nvPr/>
        </p:nvSpPr>
        <p:spPr bwMode="auto">
          <a:xfrm>
            <a:off x="7288213" y="3363913"/>
            <a:ext cx="1046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1532" name="Text Box 29"/>
          <p:cNvSpPr txBox="1">
            <a:spLocks noChangeArrowheads="1"/>
          </p:cNvSpPr>
          <p:nvPr/>
        </p:nvSpPr>
        <p:spPr bwMode="auto">
          <a:xfrm>
            <a:off x="8375650" y="1479550"/>
            <a:ext cx="199548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</a:t>
            </a:r>
          </a:p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8380413" y="1085850"/>
            <a:ext cx="104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1534" name="矩形 29"/>
          <p:cNvSpPr>
            <a:spLocks noChangeArrowheads="1"/>
          </p:cNvSpPr>
          <p:nvPr/>
        </p:nvSpPr>
        <p:spPr bwMode="auto">
          <a:xfrm>
            <a:off x="3001963" y="3521075"/>
            <a:ext cx="1108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</a:t>
            </a:r>
          </a:p>
        </p:txBody>
      </p:sp>
      <p:sp>
        <p:nvSpPr>
          <p:cNvPr id="21535" name="矩形 30"/>
          <p:cNvSpPr>
            <a:spLocks noChangeArrowheads="1"/>
          </p:cNvSpPr>
          <p:nvPr/>
        </p:nvSpPr>
        <p:spPr bwMode="auto">
          <a:xfrm>
            <a:off x="3001963" y="3806825"/>
            <a:ext cx="1108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</a:t>
            </a:r>
          </a:p>
        </p:txBody>
      </p:sp>
      <p:sp>
        <p:nvSpPr>
          <p:cNvPr id="21536" name="矩形 31"/>
          <p:cNvSpPr>
            <a:spLocks noChangeArrowheads="1"/>
          </p:cNvSpPr>
          <p:nvPr/>
        </p:nvSpPr>
        <p:spPr bwMode="auto">
          <a:xfrm>
            <a:off x="3001963" y="4111625"/>
            <a:ext cx="1108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</a:t>
            </a:r>
          </a:p>
        </p:txBody>
      </p:sp>
      <p:sp>
        <p:nvSpPr>
          <p:cNvPr id="21537" name="矩形 32"/>
          <p:cNvSpPr>
            <a:spLocks noChangeArrowheads="1"/>
          </p:cNvSpPr>
          <p:nvPr/>
        </p:nvSpPr>
        <p:spPr bwMode="auto">
          <a:xfrm>
            <a:off x="3001963" y="4414838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</a:t>
            </a:r>
          </a:p>
        </p:txBody>
      </p:sp>
      <p:sp>
        <p:nvSpPr>
          <p:cNvPr id="21538" name="矩形 33"/>
          <p:cNvSpPr>
            <a:spLocks noChangeArrowheads="1"/>
          </p:cNvSpPr>
          <p:nvPr/>
        </p:nvSpPr>
        <p:spPr bwMode="auto">
          <a:xfrm>
            <a:off x="3001963" y="4699000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</a:t>
            </a:r>
          </a:p>
        </p:txBody>
      </p:sp>
      <p:sp>
        <p:nvSpPr>
          <p:cNvPr id="21539" name="AutoShape 1"/>
          <p:cNvSpPr>
            <a:spLocks noChangeArrowheads="1"/>
          </p:cNvSpPr>
          <p:nvPr/>
        </p:nvSpPr>
        <p:spPr bwMode="auto">
          <a:xfrm>
            <a:off x="6656388" y="5151438"/>
            <a:ext cx="4833937" cy="695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/>
            <a:r>
              <a:rPr lang="zh-CN" altLang="en-US" sz="4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>
              <a:solidFill>
                <a:srgbClr val="000000"/>
              </a:solidFill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20516" name="AutoShape 2"/>
          <p:cNvSpPr>
            <a:spLocks noChangeArrowheads="1"/>
          </p:cNvSpPr>
          <p:nvPr/>
        </p:nvSpPr>
        <p:spPr bwMode="auto">
          <a:xfrm>
            <a:off x="5991225" y="5983288"/>
            <a:ext cx="5499100" cy="2873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/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点击添加备注信息把标题补充的更加清楚一些</a:t>
            </a:r>
            <a:endParaRPr lang="zh-CN" altLang="en-US">
              <a:solidFill>
                <a:srgbClr val="000000"/>
              </a:solidFill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21541" name="AutoShape 1"/>
          <p:cNvSpPr>
            <a:spLocks noChangeArrowheads="1"/>
          </p:cNvSpPr>
          <p:nvPr/>
        </p:nvSpPr>
        <p:spPr bwMode="auto">
          <a:xfrm>
            <a:off x="342900" y="161925"/>
            <a:ext cx="5175250" cy="5445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To The Title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4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8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2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6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0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8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4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8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6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0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4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8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2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4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600"/>
                            </p:stCondLst>
                            <p:childTnLst>
                              <p:par>
                                <p:cTn id="149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8" grpId="0" animBg="1"/>
      <p:bldP spid="21509" grpId="0" animBg="1"/>
      <p:bldP spid="21510" grpId="0" animBg="1"/>
      <p:bldP spid="21511" grpId="0" animBg="1"/>
      <p:bldP spid="21512" grpId="0" animBg="1"/>
      <p:bldP spid="21513" grpId="0" animBg="1"/>
      <p:bldP spid="21514" grpId="0" animBg="1"/>
      <p:bldP spid="21515" grpId="0" animBg="1"/>
      <p:bldP spid="21516" grpId="0" animBg="1" autoUpdateAnimBg="0"/>
      <p:bldP spid="21517" grpId="0" animBg="1"/>
      <p:bldP spid="21518" grpId="0" animBg="1"/>
      <p:bldP spid="21519" grpId="0" animBg="1"/>
      <p:bldP spid="21520" grpId="0" animBg="1"/>
      <p:bldP spid="21521" grpId="0" animBg="1"/>
      <p:bldP spid="21522" grpId="0" animBg="1"/>
      <p:bldP spid="21523" grpId="0" autoUpdateAnimBg="0"/>
      <p:bldP spid="21524" grpId="0" autoUpdateAnimBg="0"/>
      <p:bldP spid="21525" grpId="0" autoUpdateAnimBg="0"/>
      <p:bldP spid="21526" grpId="0" autoUpdateAnimBg="0"/>
      <p:bldP spid="21527" grpId="0" autoUpdateAnimBg="0"/>
      <p:bldP spid="21528" grpId="0" autoUpdateAnimBg="0"/>
      <p:bldP spid="21529" grpId="0" autoUpdateAnimBg="0"/>
      <p:bldP spid="21530" grpId="0" autoUpdateAnimBg="0"/>
      <p:bldP spid="21531" grpId="0" autoUpdateAnimBg="0"/>
      <p:bldP spid="21532" grpId="0" autoUpdateAnimBg="0"/>
      <p:bldP spid="21533" grpId="0" autoUpdateAnimBg="0"/>
      <p:bldP spid="21534" grpId="0" autoUpdateAnimBg="0"/>
      <p:bldP spid="21535" grpId="0" autoUpdateAnimBg="0"/>
      <p:bldP spid="21536" grpId="0" autoUpdateAnimBg="0"/>
      <p:bldP spid="21537" grpId="0" autoUpdateAnimBg="0"/>
      <p:bldP spid="21538" grpId="0" autoUpdateAnimBg="0"/>
      <p:bldP spid="21539" grpId="0" autoUpdateAnimBg="0"/>
      <p:bldP spid="2154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0"/>
          <p:cNvSpPr>
            <a:spLocks noChangeArrowheads="1"/>
          </p:cNvSpPr>
          <p:nvPr/>
        </p:nvSpPr>
        <p:spPr bwMode="auto">
          <a:xfrm>
            <a:off x="1479550" y="3579813"/>
            <a:ext cx="5146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点击添加副标题补充说明标题的具体内容</a:t>
            </a:r>
          </a:p>
        </p:txBody>
      </p:sp>
      <p:cxnSp>
        <p:nvCxnSpPr>
          <p:cNvPr id="21507" name="直接连接符 8"/>
          <p:cNvCxnSpPr>
            <a:cxnSpLocks noChangeShapeType="1"/>
          </p:cNvCxnSpPr>
          <p:nvPr/>
        </p:nvCxnSpPr>
        <p:spPr bwMode="auto">
          <a:xfrm flipV="1">
            <a:off x="1728788" y="3579813"/>
            <a:ext cx="4897437" cy="158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08" name="矩形 9"/>
          <p:cNvSpPr>
            <a:spLocks noChangeArrowheads="1"/>
          </p:cNvSpPr>
          <p:nvPr/>
        </p:nvSpPr>
        <p:spPr bwMode="auto">
          <a:xfrm>
            <a:off x="3363913" y="2765425"/>
            <a:ext cx="3262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1509" name="椭圆 5"/>
          <p:cNvSpPr>
            <a:spLocks noChangeArrowheads="1"/>
          </p:cNvSpPr>
          <p:nvPr/>
        </p:nvSpPr>
        <p:spPr bwMode="auto">
          <a:xfrm>
            <a:off x="6973888" y="2254250"/>
            <a:ext cx="2246312" cy="2222500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16600" b="1">
                <a:solidFill>
                  <a:srgbClr val="30BAC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600" b="1">
              <a:solidFill>
                <a:srgbClr val="30BAC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6"/>
          <p:cNvGrpSpPr/>
          <p:nvPr/>
        </p:nvGrpSpPr>
        <p:grpSpPr bwMode="auto">
          <a:xfrm>
            <a:off x="4924425" y="1789113"/>
            <a:ext cx="4819650" cy="2867025"/>
            <a:chOff x="0" y="0"/>
            <a:chExt cx="3036" cy="1806"/>
          </a:xfrm>
        </p:grpSpPr>
        <p:sp>
          <p:nvSpPr>
            <p:cNvPr id="22541" name="Line 9"/>
            <p:cNvSpPr>
              <a:spLocks noChangeShapeType="1"/>
            </p:cNvSpPr>
            <p:nvPr/>
          </p:nvSpPr>
          <p:spPr bwMode="auto">
            <a:xfrm>
              <a:off x="3036" y="0"/>
              <a:ext cx="0" cy="1806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42" name="Line 9"/>
            <p:cNvSpPr>
              <a:spLocks noChangeShapeType="1"/>
            </p:cNvSpPr>
            <p:nvPr/>
          </p:nvSpPr>
          <p:spPr bwMode="auto">
            <a:xfrm>
              <a:off x="1524" y="336"/>
              <a:ext cx="0" cy="1470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43" name="Line 9"/>
            <p:cNvSpPr>
              <a:spLocks noChangeShapeType="1"/>
            </p:cNvSpPr>
            <p:nvPr/>
          </p:nvSpPr>
          <p:spPr bwMode="auto">
            <a:xfrm>
              <a:off x="0" y="576"/>
              <a:ext cx="0" cy="1230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2531" name="AutoShape 15"/>
          <p:cNvSpPr>
            <a:spLocks noChangeArrowheads="1"/>
          </p:cNvSpPr>
          <p:nvPr/>
        </p:nvSpPr>
        <p:spPr bwMode="auto">
          <a:xfrm>
            <a:off x="2841625" y="4810125"/>
            <a:ext cx="1781175" cy="314325"/>
          </a:xfrm>
          <a:prstGeom prst="bevel">
            <a:avLst>
              <a:gd name="adj" fmla="val 5949"/>
            </a:avLst>
          </a:prstGeom>
          <a:solidFill>
            <a:srgbClr val="00BE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</a:p>
        </p:txBody>
      </p:sp>
      <p:sp>
        <p:nvSpPr>
          <p:cNvPr id="22532" name="Text Box 16"/>
          <p:cNvSpPr txBox="1">
            <a:spLocks noChangeArrowheads="1"/>
          </p:cNvSpPr>
          <p:nvPr/>
        </p:nvSpPr>
        <p:spPr bwMode="auto">
          <a:xfrm>
            <a:off x="5102225" y="3260725"/>
            <a:ext cx="1998663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点击输入文字信息</a:t>
            </a:r>
          </a:p>
          <a:p>
            <a:pPr algn="ctr">
              <a:lnSpc>
                <a:spcPct val="20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点击输入文字信息</a:t>
            </a:r>
          </a:p>
          <a:p>
            <a:pPr algn="ctr">
              <a:lnSpc>
                <a:spcPct val="20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点击输入文字信息</a:t>
            </a:r>
          </a:p>
        </p:txBody>
      </p:sp>
      <p:sp>
        <p:nvSpPr>
          <p:cNvPr id="22533" name="Text Box 16"/>
          <p:cNvSpPr txBox="1">
            <a:spLocks noChangeArrowheads="1"/>
          </p:cNvSpPr>
          <p:nvPr/>
        </p:nvSpPr>
        <p:spPr bwMode="auto">
          <a:xfrm>
            <a:off x="7431088" y="2830513"/>
            <a:ext cx="19986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点击输入文字信息</a:t>
            </a:r>
          </a:p>
          <a:p>
            <a:pPr algn="ctr">
              <a:lnSpc>
                <a:spcPct val="20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点击输入文字信息</a:t>
            </a:r>
          </a:p>
          <a:p>
            <a:pPr algn="ctr">
              <a:lnSpc>
                <a:spcPct val="20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点击输入文字信息</a:t>
            </a:r>
          </a:p>
          <a:p>
            <a:pPr algn="ctr">
              <a:lnSpc>
                <a:spcPct val="20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点击输入文字信息</a:t>
            </a:r>
          </a:p>
        </p:txBody>
      </p:sp>
      <p:sp>
        <p:nvSpPr>
          <p:cNvPr id="22534" name="Text Box 16"/>
          <p:cNvSpPr txBox="1">
            <a:spLocks noChangeArrowheads="1"/>
          </p:cNvSpPr>
          <p:nvPr/>
        </p:nvSpPr>
        <p:spPr bwMode="auto">
          <a:xfrm>
            <a:off x="2701925" y="3692525"/>
            <a:ext cx="1998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点击输入文字信息</a:t>
            </a:r>
          </a:p>
          <a:p>
            <a:pPr algn="ctr">
              <a:lnSpc>
                <a:spcPct val="20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点击输入文字信息</a:t>
            </a:r>
          </a:p>
        </p:txBody>
      </p:sp>
      <p:sp>
        <p:nvSpPr>
          <p:cNvPr id="22535" name="AutoShape 15"/>
          <p:cNvSpPr>
            <a:spLocks noChangeArrowheads="1"/>
          </p:cNvSpPr>
          <p:nvPr/>
        </p:nvSpPr>
        <p:spPr bwMode="auto">
          <a:xfrm>
            <a:off x="5240338" y="4810125"/>
            <a:ext cx="1781175" cy="314325"/>
          </a:xfrm>
          <a:prstGeom prst="bevel">
            <a:avLst>
              <a:gd name="adj" fmla="val 5949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</a:p>
        </p:txBody>
      </p:sp>
      <p:sp>
        <p:nvSpPr>
          <p:cNvPr id="22536" name="AutoShape 15"/>
          <p:cNvSpPr>
            <a:spLocks noChangeArrowheads="1"/>
          </p:cNvSpPr>
          <p:nvPr/>
        </p:nvSpPr>
        <p:spPr bwMode="auto">
          <a:xfrm>
            <a:off x="7597775" y="4810125"/>
            <a:ext cx="1781175" cy="314325"/>
          </a:xfrm>
          <a:prstGeom prst="bevel">
            <a:avLst>
              <a:gd name="adj" fmla="val 5949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</a:p>
        </p:txBody>
      </p:sp>
      <p:sp>
        <p:nvSpPr>
          <p:cNvPr id="22537" name="椭圆 1"/>
          <p:cNvSpPr>
            <a:spLocks noChangeArrowheads="1"/>
          </p:cNvSpPr>
          <p:nvPr/>
        </p:nvSpPr>
        <p:spPr bwMode="auto">
          <a:xfrm>
            <a:off x="3314700" y="2579688"/>
            <a:ext cx="657225" cy="657225"/>
          </a:xfrm>
          <a:prstGeom prst="ellipse">
            <a:avLst/>
          </a:prstGeom>
          <a:solidFill>
            <a:srgbClr val="00BE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3600">
                <a:solidFill>
                  <a:schemeClr val="bg1"/>
                </a:solidFill>
                <a:ea typeface="宋体" panose="02010600030101010101" pitchFamily="2" charset="-122"/>
              </a:rPr>
              <a:t>1</a:t>
            </a:r>
            <a:endParaRPr lang="zh-CN" altLang="en-US" sz="36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22538" name="椭圆 31"/>
          <p:cNvSpPr>
            <a:spLocks noChangeArrowheads="1"/>
          </p:cNvSpPr>
          <p:nvPr/>
        </p:nvSpPr>
        <p:spPr bwMode="auto">
          <a:xfrm>
            <a:off x="5729288" y="2251075"/>
            <a:ext cx="657225" cy="657225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3600">
                <a:solidFill>
                  <a:schemeClr val="bg1"/>
                </a:solidFill>
                <a:ea typeface="宋体" panose="02010600030101010101" pitchFamily="2" charset="-122"/>
              </a:rPr>
              <a:t>2</a:t>
            </a:r>
            <a:endParaRPr lang="zh-CN" altLang="en-US" sz="36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22539" name="椭圆 32"/>
          <p:cNvSpPr>
            <a:spLocks noChangeArrowheads="1"/>
          </p:cNvSpPr>
          <p:nvPr/>
        </p:nvSpPr>
        <p:spPr bwMode="auto">
          <a:xfrm>
            <a:off x="8169275" y="1947863"/>
            <a:ext cx="657225" cy="657225"/>
          </a:xfrm>
          <a:prstGeom prst="ellipse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3600">
                <a:solidFill>
                  <a:schemeClr val="bg1"/>
                </a:solidFill>
                <a:ea typeface="宋体" panose="02010600030101010101" pitchFamily="2" charset="-122"/>
              </a:rPr>
              <a:t>3</a:t>
            </a:r>
            <a:endParaRPr lang="zh-CN" altLang="en-US" sz="36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23567" name="AutoShape 1"/>
          <p:cNvSpPr>
            <a:spLocks noChangeArrowheads="1"/>
          </p:cNvSpPr>
          <p:nvPr/>
        </p:nvSpPr>
        <p:spPr bwMode="auto">
          <a:xfrm>
            <a:off x="342900" y="41275"/>
            <a:ext cx="5175250" cy="5445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To The Title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Group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731963"/>
            <a:ext cx="2420938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Group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731963"/>
            <a:ext cx="2414588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Group 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1731963"/>
            <a:ext cx="2414588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AutoShape 24"/>
          <p:cNvSpPr>
            <a:spLocks noChangeArrowheads="1"/>
          </p:cNvSpPr>
          <p:nvPr/>
        </p:nvSpPr>
        <p:spPr bwMode="auto">
          <a:xfrm>
            <a:off x="2268538" y="2682875"/>
            <a:ext cx="2413000" cy="3265488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rgbClr val="92D05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250000"/>
              </a:lnSpc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单击添加内容文字</a:t>
            </a:r>
          </a:p>
          <a:p>
            <a:pPr algn="ctr" eaLnBrk="1" hangingPunct="1">
              <a:lnSpc>
                <a:spcPct val="250000"/>
              </a:lnSpc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</a:p>
          <a:p>
            <a:pPr algn="ctr" eaLnBrk="1" hangingPunct="1">
              <a:lnSpc>
                <a:spcPct val="250000"/>
              </a:lnSpc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</a:p>
          <a:p>
            <a:pPr algn="ctr" eaLnBrk="1" hangingPunct="1">
              <a:lnSpc>
                <a:spcPct val="250000"/>
              </a:lnSpc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</a:p>
          <a:p>
            <a:pPr algn="ctr" eaLnBrk="1" hangingPunct="1">
              <a:lnSpc>
                <a:spcPct val="250000"/>
              </a:lnSpc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</a:p>
          <a:p>
            <a:pPr algn="ctr" eaLnBrk="1" hangingPunct="1">
              <a:lnSpc>
                <a:spcPct val="250000"/>
              </a:lnSpc>
            </a:pPr>
            <a:endParaRPr lang="zh-CN" altLang="en-US" sz="12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2" name="AutoShape 25"/>
          <p:cNvSpPr>
            <a:spLocks noChangeArrowheads="1"/>
          </p:cNvSpPr>
          <p:nvPr/>
        </p:nvSpPr>
        <p:spPr bwMode="auto">
          <a:xfrm>
            <a:off x="4856163" y="2682875"/>
            <a:ext cx="2413000" cy="3265488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19050">
            <a:solidFill>
              <a:srgbClr val="00BEF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250000"/>
              </a:lnSpc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单击添加内容文字</a:t>
            </a:r>
          </a:p>
          <a:p>
            <a:pPr algn="ctr" eaLnBrk="1" hangingPunct="1">
              <a:lnSpc>
                <a:spcPct val="250000"/>
              </a:lnSpc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</a:p>
          <a:p>
            <a:pPr algn="ctr" eaLnBrk="1" hangingPunct="1">
              <a:lnSpc>
                <a:spcPct val="250000"/>
              </a:lnSpc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</a:p>
          <a:p>
            <a:pPr algn="ctr" eaLnBrk="1" hangingPunct="1">
              <a:lnSpc>
                <a:spcPct val="250000"/>
              </a:lnSpc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</a:p>
          <a:p>
            <a:pPr algn="ctr" eaLnBrk="1" hangingPunct="1">
              <a:lnSpc>
                <a:spcPct val="250000"/>
              </a:lnSpc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</a:p>
          <a:p>
            <a:pPr algn="ctr" eaLnBrk="1" hangingPunct="1">
              <a:lnSpc>
                <a:spcPct val="250000"/>
              </a:lnSpc>
            </a:pPr>
            <a:endParaRPr lang="zh-CN" altLang="en-US" sz="12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3" name="AutoShape 26"/>
          <p:cNvSpPr>
            <a:spLocks noChangeArrowheads="1"/>
          </p:cNvSpPr>
          <p:nvPr/>
        </p:nvSpPr>
        <p:spPr bwMode="auto">
          <a:xfrm>
            <a:off x="7450138" y="2682875"/>
            <a:ext cx="2413000" cy="3265488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rgbClr val="FFC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250000"/>
              </a:lnSpc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单击添加内容文字</a:t>
            </a:r>
          </a:p>
          <a:p>
            <a:pPr algn="ctr" eaLnBrk="1" hangingPunct="1">
              <a:lnSpc>
                <a:spcPct val="250000"/>
              </a:lnSpc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</a:p>
          <a:p>
            <a:pPr algn="ctr" eaLnBrk="1" hangingPunct="1">
              <a:lnSpc>
                <a:spcPct val="250000"/>
              </a:lnSpc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</a:p>
          <a:p>
            <a:pPr algn="ctr" eaLnBrk="1" hangingPunct="1">
              <a:lnSpc>
                <a:spcPct val="250000"/>
              </a:lnSpc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</a:p>
          <a:p>
            <a:pPr algn="ctr" eaLnBrk="1" hangingPunct="1">
              <a:lnSpc>
                <a:spcPct val="250000"/>
              </a:lnSpc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</a:p>
          <a:p>
            <a:pPr algn="ctr" eaLnBrk="1" hangingPunct="1">
              <a:lnSpc>
                <a:spcPct val="250000"/>
              </a:lnSpc>
            </a:pPr>
            <a:endParaRPr lang="zh-CN" altLang="en-US" sz="12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4" name="AutoShape 1"/>
          <p:cNvSpPr>
            <a:spLocks noChangeArrowheads="1"/>
          </p:cNvSpPr>
          <p:nvPr/>
        </p:nvSpPr>
        <p:spPr bwMode="auto">
          <a:xfrm>
            <a:off x="342900" y="161925"/>
            <a:ext cx="5175250" cy="5445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/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To The Title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ldLvl="0" animBg="1" autoUpdateAnimBg="0"/>
      <p:bldP spid="24582" grpId="0" bldLvl="0" animBg="1" autoUpdateAnimBg="0"/>
      <p:bldP spid="24583" grpId="0" bldLvl="0" animBg="1" autoUpdateAnimBg="0"/>
      <p:bldP spid="2458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16"/>
          <p:cNvSpPr>
            <a:spLocks noChangeArrowheads="1"/>
          </p:cNvSpPr>
          <p:nvPr/>
        </p:nvSpPr>
        <p:spPr bwMode="auto">
          <a:xfrm>
            <a:off x="1200150" y="1544638"/>
            <a:ext cx="2490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grpSp>
        <p:nvGrpSpPr>
          <p:cNvPr id="6148" name="组合 11"/>
          <p:cNvGrpSpPr/>
          <p:nvPr/>
        </p:nvGrpSpPr>
        <p:grpSpPr bwMode="auto">
          <a:xfrm>
            <a:off x="2051050" y="2659063"/>
            <a:ext cx="2709863" cy="2251075"/>
            <a:chOff x="0" y="0"/>
            <a:chExt cx="8453331" cy="6858000"/>
          </a:xfrm>
        </p:grpSpPr>
        <p:pic>
          <p:nvPicPr>
            <p:cNvPr id="6159" name="图片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5333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0" name="椭圆 13"/>
            <p:cNvSpPr>
              <a:spLocks noChangeArrowheads="1"/>
            </p:cNvSpPr>
            <p:nvPr/>
          </p:nvSpPr>
          <p:spPr bwMode="auto">
            <a:xfrm>
              <a:off x="1530218" y="1257461"/>
              <a:ext cx="4486653" cy="448333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en-US" sz="60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161" name="矩形 14"/>
            <p:cNvSpPr>
              <a:spLocks noChangeArrowheads="1"/>
            </p:cNvSpPr>
            <p:nvPr/>
          </p:nvSpPr>
          <p:spPr bwMode="auto">
            <a:xfrm>
              <a:off x="2872250" y="768984"/>
              <a:ext cx="1802585" cy="455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zh-CN" sz="8800" b="1">
                  <a:solidFill>
                    <a:srgbClr val="16A68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8800" b="1">
                <a:solidFill>
                  <a:srgbClr val="16A68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62" name="矩形 11"/>
            <p:cNvSpPr>
              <a:spLocks noChangeArrowheads="1"/>
            </p:cNvSpPr>
            <p:nvPr/>
          </p:nvSpPr>
          <p:spPr bwMode="auto">
            <a:xfrm>
              <a:off x="2118713" y="4416483"/>
              <a:ext cx="3308783" cy="844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/>
              <a:r>
                <a:rPr lang="zh-CN" altLang="en-US" sz="1000">
                  <a:solidFill>
                    <a:srgbClr val="16A68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点击添加标题</a:t>
              </a:r>
              <a:endParaRPr lang="zh-CN" altLang="en-US" sz="200">
                <a:solidFill>
                  <a:srgbClr val="16A68C"/>
                </a:solidFill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6149" name="组合 17"/>
          <p:cNvGrpSpPr/>
          <p:nvPr/>
        </p:nvGrpSpPr>
        <p:grpSpPr bwMode="auto">
          <a:xfrm>
            <a:off x="5437188" y="2679700"/>
            <a:ext cx="1635125" cy="2209800"/>
            <a:chOff x="0" y="0"/>
            <a:chExt cx="5315006" cy="6858000"/>
          </a:xfrm>
        </p:grpSpPr>
        <p:pic>
          <p:nvPicPr>
            <p:cNvPr id="6155" name="图片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315006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6" name="椭圆 19"/>
            <p:cNvSpPr>
              <a:spLocks noChangeArrowheads="1"/>
            </p:cNvSpPr>
            <p:nvPr/>
          </p:nvSpPr>
          <p:spPr bwMode="auto">
            <a:xfrm>
              <a:off x="412816" y="1187342"/>
              <a:ext cx="4489374" cy="448331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en-US" sz="90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157" name="矩形 20"/>
            <p:cNvSpPr>
              <a:spLocks noChangeArrowheads="1"/>
            </p:cNvSpPr>
            <p:nvPr/>
          </p:nvSpPr>
          <p:spPr bwMode="auto">
            <a:xfrm>
              <a:off x="1759627" y="699595"/>
              <a:ext cx="1795750" cy="4547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zh-CN" sz="8800" b="1">
                  <a:solidFill>
                    <a:srgbClr val="4B20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8800" b="1">
                <a:solidFill>
                  <a:srgbClr val="4B20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58" name="矩形 11"/>
            <p:cNvSpPr>
              <a:spLocks noChangeArrowheads="1"/>
            </p:cNvSpPr>
            <p:nvPr/>
          </p:nvSpPr>
          <p:spPr bwMode="auto">
            <a:xfrm>
              <a:off x="857766" y="4192451"/>
              <a:ext cx="3599474" cy="859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/>
              <a:r>
                <a:rPr lang="zh-CN" altLang="en-US" sz="1200">
                  <a:solidFill>
                    <a:srgbClr val="4B20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点击添加标题</a:t>
              </a:r>
              <a:endParaRPr lang="zh-CN" altLang="en-US" sz="500">
                <a:solidFill>
                  <a:srgbClr val="4B2077"/>
                </a:solidFill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6150" name="组合 23"/>
          <p:cNvGrpSpPr/>
          <p:nvPr/>
        </p:nvGrpSpPr>
        <p:grpSpPr bwMode="auto">
          <a:xfrm>
            <a:off x="7750175" y="2505075"/>
            <a:ext cx="2706688" cy="2559050"/>
            <a:chOff x="0" y="0"/>
            <a:chExt cx="2706759" cy="2558822"/>
          </a:xfrm>
        </p:grpSpPr>
        <p:pic>
          <p:nvPicPr>
            <p:cNvPr id="6151" name="图片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06759" cy="2558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椭圆 25"/>
            <p:cNvSpPr>
              <a:spLocks noChangeArrowheads="1"/>
            </p:cNvSpPr>
            <p:nvPr/>
          </p:nvSpPr>
          <p:spPr bwMode="auto">
            <a:xfrm>
              <a:off x="620729" y="546051"/>
              <a:ext cx="1465300" cy="146671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en-US" sz="70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153" name="矩形 26"/>
            <p:cNvSpPr>
              <a:spLocks noChangeArrowheads="1"/>
            </p:cNvSpPr>
            <p:nvPr/>
          </p:nvSpPr>
          <p:spPr bwMode="auto">
            <a:xfrm>
              <a:off x="454037" y="530178"/>
              <a:ext cx="1798685" cy="1052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zh-CN" sz="8800" b="1">
                  <a:solidFill>
                    <a:srgbClr val="D7598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8800" b="1">
                <a:solidFill>
                  <a:srgbClr val="D7598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54" name="矩形 11"/>
            <p:cNvSpPr>
              <a:spLocks noChangeArrowheads="1"/>
            </p:cNvSpPr>
            <p:nvPr/>
          </p:nvSpPr>
          <p:spPr bwMode="auto">
            <a:xfrm>
              <a:off x="838222" y="1658790"/>
              <a:ext cx="1030315" cy="260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/>
              <a:r>
                <a:rPr lang="zh-CN" altLang="en-US" sz="1000">
                  <a:solidFill>
                    <a:srgbClr val="D7598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点击添加标题</a:t>
              </a:r>
              <a:endParaRPr lang="zh-CN" altLang="en-US" sz="300">
                <a:solidFill>
                  <a:srgbClr val="D75981"/>
                </a:solidFill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/>
          <p:cNvSpPr>
            <a:spLocks noChangeArrowheads="1"/>
          </p:cNvSpPr>
          <p:nvPr/>
        </p:nvSpPr>
        <p:spPr bwMode="auto">
          <a:xfrm>
            <a:off x="4914900" y="1289050"/>
            <a:ext cx="2520950" cy="2520950"/>
          </a:xfrm>
          <a:prstGeom prst="ellipse">
            <a:avLst/>
          </a:prstGeom>
          <a:solidFill>
            <a:srgbClr val="92D050"/>
          </a:solidFill>
          <a:ln w="25400">
            <a:solidFill>
              <a:srgbClr val="C0C0C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zh-CN" altLang="zh-CN" i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4194175" y="2573338"/>
            <a:ext cx="2520950" cy="2520950"/>
          </a:xfrm>
          <a:prstGeom prst="ellipse">
            <a:avLst/>
          </a:prstGeom>
          <a:solidFill>
            <a:srgbClr val="FFC000"/>
          </a:solidFill>
          <a:ln w="25400">
            <a:solidFill>
              <a:srgbClr val="C0C0C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zh-CN" altLang="zh-CN" i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5635625" y="2573338"/>
            <a:ext cx="2520950" cy="2520950"/>
          </a:xfrm>
          <a:prstGeom prst="ellipse">
            <a:avLst/>
          </a:prstGeom>
          <a:solidFill>
            <a:srgbClr val="00BEF0"/>
          </a:solidFill>
          <a:ln w="25400">
            <a:solidFill>
              <a:srgbClr val="C0C0C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zh-CN" altLang="zh-CN" i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5" name="未知"/>
          <p:cNvSpPr/>
          <p:nvPr/>
        </p:nvSpPr>
        <p:spPr bwMode="auto">
          <a:xfrm>
            <a:off x="5649913" y="2803525"/>
            <a:ext cx="1050925" cy="1168400"/>
          </a:xfrm>
          <a:custGeom>
            <a:avLst/>
            <a:gdLst>
              <a:gd name="T0" fmla="*/ 525463 w 662"/>
              <a:gd name="T1" fmla="*/ 0 h 736"/>
              <a:gd name="T2" fmla="*/ 1050925 w 662"/>
              <a:gd name="T3" fmla="*/ 882650 h 736"/>
              <a:gd name="T4" fmla="*/ 0 w 662"/>
              <a:gd name="T5" fmla="*/ 879475 h 736"/>
              <a:gd name="T6" fmla="*/ 525463 w 662"/>
              <a:gd name="T7" fmla="*/ 0 h 73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62" h="736">
                <a:moveTo>
                  <a:pt x="331" y="0"/>
                </a:moveTo>
                <a:cubicBezTo>
                  <a:pt x="331" y="0"/>
                  <a:pt x="644" y="210"/>
                  <a:pt x="662" y="556"/>
                </a:cubicBezTo>
                <a:cubicBezTo>
                  <a:pt x="340" y="736"/>
                  <a:pt x="0" y="554"/>
                  <a:pt x="0" y="554"/>
                </a:cubicBezTo>
                <a:cubicBezTo>
                  <a:pt x="6" y="222"/>
                  <a:pt x="331" y="0"/>
                  <a:pt x="331" y="0"/>
                </a:cubicBezTo>
                <a:close/>
              </a:path>
            </a:pathLst>
          </a:custGeom>
          <a:solidFill>
            <a:srgbClr val="F92F95"/>
          </a:solidFill>
          <a:ln w="25400" cap="flat" cmpd="sng">
            <a:solidFill>
              <a:srgbClr val="FFFFFF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未知"/>
          <p:cNvSpPr/>
          <p:nvPr/>
        </p:nvSpPr>
        <p:spPr bwMode="auto">
          <a:xfrm>
            <a:off x="6176963" y="2371725"/>
            <a:ext cx="1247775" cy="1311275"/>
          </a:xfrm>
          <a:custGeom>
            <a:avLst/>
            <a:gdLst>
              <a:gd name="T0" fmla="*/ 0 w 786"/>
              <a:gd name="T1" fmla="*/ 431800 h 826"/>
              <a:gd name="T2" fmla="*/ 1247775 w 786"/>
              <a:gd name="T3" fmla="*/ 320675 h 826"/>
              <a:gd name="T4" fmla="*/ 530225 w 786"/>
              <a:gd name="T5" fmla="*/ 1311275 h 826"/>
              <a:gd name="T6" fmla="*/ 0 w 786"/>
              <a:gd name="T7" fmla="*/ 431800 h 8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86" h="826">
                <a:moveTo>
                  <a:pt x="0" y="272"/>
                </a:moveTo>
                <a:cubicBezTo>
                  <a:pt x="0" y="272"/>
                  <a:pt x="350" y="0"/>
                  <a:pt x="786" y="202"/>
                </a:cubicBezTo>
                <a:cubicBezTo>
                  <a:pt x="786" y="202"/>
                  <a:pt x="744" y="656"/>
                  <a:pt x="334" y="826"/>
                </a:cubicBezTo>
                <a:cubicBezTo>
                  <a:pt x="296" y="466"/>
                  <a:pt x="0" y="272"/>
                  <a:pt x="0" y="272"/>
                </a:cubicBezTo>
                <a:close/>
              </a:path>
            </a:pathLst>
          </a:custGeom>
          <a:solidFill>
            <a:srgbClr val="BFBFBF"/>
          </a:solidFill>
          <a:ln w="25400" cap="flat" cmpd="sng">
            <a:solidFill>
              <a:srgbClr val="FFFFFF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7" name="未知"/>
          <p:cNvSpPr/>
          <p:nvPr/>
        </p:nvSpPr>
        <p:spPr bwMode="auto">
          <a:xfrm>
            <a:off x="4922838" y="2368550"/>
            <a:ext cx="1250950" cy="1317625"/>
          </a:xfrm>
          <a:custGeom>
            <a:avLst/>
            <a:gdLst>
              <a:gd name="T0" fmla="*/ 727075 w 788"/>
              <a:gd name="T1" fmla="*/ 1317625 h 826"/>
              <a:gd name="T2" fmla="*/ 0 w 788"/>
              <a:gd name="T3" fmla="*/ 322228 h 826"/>
              <a:gd name="T4" fmla="*/ 1250950 w 788"/>
              <a:gd name="T5" fmla="*/ 437081 h 826"/>
              <a:gd name="T6" fmla="*/ 727075 w 788"/>
              <a:gd name="T7" fmla="*/ 1317625 h 8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88" h="826">
                <a:moveTo>
                  <a:pt x="458" y="826"/>
                </a:moveTo>
                <a:cubicBezTo>
                  <a:pt x="458" y="826"/>
                  <a:pt x="68" y="698"/>
                  <a:pt x="0" y="202"/>
                </a:cubicBezTo>
                <a:cubicBezTo>
                  <a:pt x="0" y="202"/>
                  <a:pt x="418" y="0"/>
                  <a:pt x="788" y="274"/>
                </a:cubicBezTo>
                <a:cubicBezTo>
                  <a:pt x="438" y="526"/>
                  <a:pt x="458" y="826"/>
                  <a:pt x="458" y="826"/>
                </a:cubicBezTo>
                <a:close/>
              </a:path>
            </a:pathLst>
          </a:custGeom>
          <a:solidFill>
            <a:srgbClr val="BFBFBF"/>
          </a:solidFill>
          <a:ln w="25400" cap="flat" cmpd="sng">
            <a:solidFill>
              <a:srgbClr val="FFFFFF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8" name="未知"/>
          <p:cNvSpPr/>
          <p:nvPr/>
        </p:nvSpPr>
        <p:spPr bwMode="auto">
          <a:xfrm>
            <a:off x="5538788" y="3683000"/>
            <a:ext cx="1270000" cy="1187450"/>
          </a:xfrm>
          <a:custGeom>
            <a:avLst/>
            <a:gdLst>
              <a:gd name="T0" fmla="*/ 107950 w 800"/>
              <a:gd name="T1" fmla="*/ 0 h 748"/>
              <a:gd name="T2" fmla="*/ 1165225 w 800"/>
              <a:gd name="T3" fmla="*/ 6350 h 748"/>
              <a:gd name="T4" fmla="*/ 635000 w 800"/>
              <a:gd name="T5" fmla="*/ 1187450 h 748"/>
              <a:gd name="T6" fmla="*/ 107950 w 800"/>
              <a:gd name="T7" fmla="*/ 0 h 7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00" h="748">
                <a:moveTo>
                  <a:pt x="68" y="0"/>
                </a:moveTo>
                <a:cubicBezTo>
                  <a:pt x="68" y="0"/>
                  <a:pt x="406" y="182"/>
                  <a:pt x="734" y="4"/>
                </a:cubicBezTo>
                <a:cubicBezTo>
                  <a:pt x="734" y="4"/>
                  <a:pt x="800" y="460"/>
                  <a:pt x="400" y="748"/>
                </a:cubicBezTo>
                <a:cubicBezTo>
                  <a:pt x="0" y="468"/>
                  <a:pt x="68" y="0"/>
                  <a:pt x="68" y="0"/>
                </a:cubicBezTo>
                <a:close/>
              </a:path>
            </a:pathLst>
          </a:custGeom>
          <a:solidFill>
            <a:srgbClr val="BFBFBF"/>
          </a:solidFill>
          <a:ln w="25400" cap="flat" cmpd="sng">
            <a:solidFill>
              <a:srgbClr val="FFFFFF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9" name="Oval 10"/>
          <p:cNvSpPr>
            <a:spLocks noChangeArrowheads="1"/>
          </p:cNvSpPr>
          <p:nvPr/>
        </p:nvSpPr>
        <p:spPr bwMode="auto">
          <a:xfrm>
            <a:off x="4391025" y="5192713"/>
            <a:ext cx="3594100" cy="371475"/>
          </a:xfrm>
          <a:prstGeom prst="ellipse">
            <a:avLst/>
          </a:prstGeom>
          <a:gradFill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zh-CN" altLang="zh-CN" i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10" name="Text Box 13"/>
          <p:cNvSpPr txBox="1">
            <a:spLocks noChangeArrowheads="1"/>
          </p:cNvSpPr>
          <p:nvPr/>
        </p:nvSpPr>
        <p:spPr bwMode="auto">
          <a:xfrm>
            <a:off x="5164138" y="2786063"/>
            <a:ext cx="717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内容１</a:t>
            </a:r>
          </a:p>
        </p:txBody>
      </p:sp>
      <p:sp>
        <p:nvSpPr>
          <p:cNvPr id="25611" name="Text Box 14"/>
          <p:cNvSpPr txBox="1">
            <a:spLocks noChangeArrowheads="1"/>
          </p:cNvSpPr>
          <p:nvPr/>
        </p:nvSpPr>
        <p:spPr bwMode="auto">
          <a:xfrm>
            <a:off x="5848350" y="32004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5612" name="Rectangle 15"/>
          <p:cNvSpPr>
            <a:spLocks noChangeArrowheads="1"/>
          </p:cNvSpPr>
          <p:nvPr/>
        </p:nvSpPr>
        <p:spPr bwMode="auto">
          <a:xfrm>
            <a:off x="6799263" y="3822700"/>
            <a:ext cx="127793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单击此处添加段落文字内容</a:t>
            </a:r>
          </a:p>
        </p:txBody>
      </p:sp>
      <p:sp>
        <p:nvSpPr>
          <p:cNvPr id="25613" name="Rectangle 17"/>
          <p:cNvSpPr>
            <a:spLocks noChangeArrowheads="1"/>
          </p:cNvSpPr>
          <p:nvPr/>
        </p:nvSpPr>
        <p:spPr bwMode="auto">
          <a:xfrm>
            <a:off x="5581650" y="1949450"/>
            <a:ext cx="127793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单击此处添加段落文字内容</a:t>
            </a:r>
          </a:p>
        </p:txBody>
      </p:sp>
      <p:sp>
        <p:nvSpPr>
          <p:cNvPr id="25614" name="Text Box 20"/>
          <p:cNvSpPr txBox="1">
            <a:spLocks noChangeArrowheads="1"/>
          </p:cNvSpPr>
          <p:nvPr/>
        </p:nvSpPr>
        <p:spPr bwMode="auto">
          <a:xfrm>
            <a:off x="5870575" y="4041775"/>
            <a:ext cx="717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内容３</a:t>
            </a:r>
          </a:p>
        </p:txBody>
      </p:sp>
      <p:sp>
        <p:nvSpPr>
          <p:cNvPr id="25615" name="Text Box 21"/>
          <p:cNvSpPr txBox="1">
            <a:spLocks noChangeArrowheads="1"/>
          </p:cNvSpPr>
          <p:nvPr/>
        </p:nvSpPr>
        <p:spPr bwMode="auto">
          <a:xfrm>
            <a:off x="6607175" y="2786063"/>
            <a:ext cx="717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内容２</a:t>
            </a:r>
          </a:p>
        </p:txBody>
      </p:sp>
      <p:sp>
        <p:nvSpPr>
          <p:cNvPr id="25616" name="Text Box 22"/>
          <p:cNvSpPr txBox="1">
            <a:spLocks noChangeArrowheads="1"/>
          </p:cNvSpPr>
          <p:nvPr/>
        </p:nvSpPr>
        <p:spPr bwMode="auto">
          <a:xfrm>
            <a:off x="2581275" y="1454150"/>
            <a:ext cx="2074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此处添加内容</a:t>
            </a:r>
          </a:p>
        </p:txBody>
      </p:sp>
      <p:sp>
        <p:nvSpPr>
          <p:cNvPr id="25617" name="Rectangle 23"/>
          <p:cNvSpPr>
            <a:spLocks noChangeArrowheads="1"/>
          </p:cNvSpPr>
          <p:nvPr/>
        </p:nvSpPr>
        <p:spPr bwMode="auto">
          <a:xfrm>
            <a:off x="2576513" y="1985963"/>
            <a:ext cx="2136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</a:p>
        </p:txBody>
      </p:sp>
      <p:sp>
        <p:nvSpPr>
          <p:cNvPr id="25618" name="Text Box 24"/>
          <p:cNvSpPr txBox="1">
            <a:spLocks noChangeArrowheads="1"/>
          </p:cNvSpPr>
          <p:nvPr/>
        </p:nvSpPr>
        <p:spPr bwMode="auto">
          <a:xfrm>
            <a:off x="2025650" y="4038600"/>
            <a:ext cx="2074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此处添加内容</a:t>
            </a:r>
          </a:p>
        </p:txBody>
      </p:sp>
      <p:sp>
        <p:nvSpPr>
          <p:cNvPr id="25619" name="Rectangle 25"/>
          <p:cNvSpPr>
            <a:spLocks noChangeArrowheads="1"/>
          </p:cNvSpPr>
          <p:nvPr/>
        </p:nvSpPr>
        <p:spPr bwMode="auto">
          <a:xfrm>
            <a:off x="2020888" y="4570413"/>
            <a:ext cx="2136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</a:p>
          <a:p>
            <a:pPr algn="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</a:p>
        </p:txBody>
      </p:sp>
      <p:sp>
        <p:nvSpPr>
          <p:cNvPr id="25620" name="Text Box 26"/>
          <p:cNvSpPr txBox="1">
            <a:spLocks noChangeArrowheads="1"/>
          </p:cNvSpPr>
          <p:nvPr/>
        </p:nvSpPr>
        <p:spPr bwMode="auto">
          <a:xfrm>
            <a:off x="8191500" y="3976688"/>
            <a:ext cx="2074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此处添加内容</a:t>
            </a:r>
          </a:p>
        </p:txBody>
      </p:sp>
      <p:sp>
        <p:nvSpPr>
          <p:cNvPr id="25621" name="Rectangle 27"/>
          <p:cNvSpPr>
            <a:spLocks noChangeArrowheads="1"/>
          </p:cNvSpPr>
          <p:nvPr/>
        </p:nvSpPr>
        <p:spPr bwMode="auto">
          <a:xfrm>
            <a:off x="8186738" y="4508500"/>
            <a:ext cx="2136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</a:p>
        </p:txBody>
      </p:sp>
      <p:sp>
        <p:nvSpPr>
          <p:cNvPr id="25622" name="Rectangle 15"/>
          <p:cNvSpPr>
            <a:spLocks noChangeArrowheads="1"/>
          </p:cNvSpPr>
          <p:nvPr/>
        </p:nvSpPr>
        <p:spPr bwMode="auto">
          <a:xfrm>
            <a:off x="4340225" y="3817938"/>
            <a:ext cx="12779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单击此处添加段落文字内容</a:t>
            </a:r>
          </a:p>
        </p:txBody>
      </p:sp>
      <p:sp>
        <p:nvSpPr>
          <p:cNvPr id="25623" name="AutoShape 1"/>
          <p:cNvSpPr>
            <a:spLocks noChangeArrowheads="1"/>
          </p:cNvSpPr>
          <p:nvPr/>
        </p:nvSpPr>
        <p:spPr bwMode="auto">
          <a:xfrm>
            <a:off x="342900" y="41275"/>
            <a:ext cx="5175250" cy="5445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To The Title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 autoUpdateAnimBg="0"/>
      <p:bldP spid="25603" grpId="0" animBg="1" autoUpdateAnimBg="0"/>
      <p:bldP spid="25604" grpId="0" animBg="1" autoUpdateAnimBg="0"/>
      <p:bldP spid="25605" grpId="0" animBg="1"/>
      <p:bldP spid="25606" grpId="0" animBg="1"/>
      <p:bldP spid="25607" grpId="0" animBg="1"/>
      <p:bldP spid="25608" grpId="0" animBg="1"/>
      <p:bldP spid="25609" grpId="0" animBg="1" autoUpdateAnimBg="0"/>
      <p:bldP spid="25610" grpId="0" bldLvl="0" autoUpdateAnimBg="0"/>
      <p:bldP spid="25611" grpId="0" bldLvl="0" autoUpdateAnimBg="0"/>
      <p:bldP spid="25612" grpId="0" bldLvl="0" autoUpdateAnimBg="0"/>
      <p:bldP spid="25613" grpId="0" bldLvl="0" autoUpdateAnimBg="0"/>
      <p:bldP spid="25614" grpId="0" bldLvl="0" autoUpdateAnimBg="0"/>
      <p:bldP spid="25615" grpId="0" bldLvl="0" autoUpdateAnimBg="0"/>
      <p:bldP spid="25616" grpId="0" bldLvl="0" autoUpdateAnimBg="0"/>
      <p:bldP spid="25617" grpId="0" bldLvl="0" autoUpdateAnimBg="0"/>
      <p:bldP spid="25618" grpId="0" bldLvl="0" autoUpdateAnimBg="0"/>
      <p:bldP spid="25619" grpId="0" bldLvl="0" autoUpdateAnimBg="0"/>
      <p:bldP spid="25620" grpId="0" bldLvl="0" autoUpdateAnimBg="0"/>
      <p:bldP spid="25621" grpId="0" bldLvl="0" autoUpdateAnimBg="0"/>
      <p:bldP spid="25622" grpId="0" bldLvl="0" autoUpdateAnimBg="0"/>
      <p:bldP spid="2562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4"/>
          <p:cNvSpPr/>
          <p:nvPr/>
        </p:nvSpPr>
        <p:spPr bwMode="auto">
          <a:xfrm rot="-2232521">
            <a:off x="3087688" y="1501775"/>
            <a:ext cx="4940300" cy="4565650"/>
          </a:xfrm>
          <a:custGeom>
            <a:avLst/>
            <a:gdLst>
              <a:gd name="T0" fmla="*/ 3649189 w 21600"/>
              <a:gd name="T1" fmla="*/ 3389784 h 21600"/>
              <a:gd name="T2" fmla="*/ 4150996 w 21600"/>
              <a:gd name="T3" fmla="*/ 2282825 h 21600"/>
              <a:gd name="T4" fmla="*/ 3734501 w 21600"/>
              <a:gd name="T5" fmla="*/ 1259147 h 21600"/>
              <a:gd name="T6" fmla="*/ 4328252 w 21600"/>
              <a:gd name="T7" fmla="*/ 778486 h 21600"/>
              <a:gd name="T8" fmla="*/ 4940300 w 21600"/>
              <a:gd name="T9" fmla="*/ 2282825 h 21600"/>
              <a:gd name="T10" fmla="*/ 4202914 w 21600"/>
              <a:gd name="T11" fmla="*/ 3909549 h 21600"/>
              <a:gd name="T12" fmla="*/ 4636106 w 21600"/>
              <a:gd name="T13" fmla="*/ 4316230 h 21600"/>
              <a:gd name="T14" fmla="*/ 3204791 w 21600"/>
              <a:gd name="T15" fmla="*/ 4306084 h 21600"/>
              <a:gd name="T16" fmla="*/ 3215998 w 21600"/>
              <a:gd name="T17" fmla="*/ 2983103 h 21600"/>
              <a:gd name="T18" fmla="*/ 3649189 w 21600"/>
              <a:gd name="T19" fmla="*/ 3389784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3163 w 21600"/>
              <a:gd name="T31" fmla="*/ 3163 h 21600"/>
              <a:gd name="T32" fmla="*/ 18437 w 21600"/>
              <a:gd name="T33" fmla="*/ 1843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>
                <a:moveTo>
                  <a:pt x="15955" y="16037"/>
                </a:moveTo>
                <a:cubicBezTo>
                  <a:pt x="17358" y="14655"/>
                  <a:pt x="18149" y="12769"/>
                  <a:pt x="18149" y="10800"/>
                </a:cubicBezTo>
                <a:cubicBezTo>
                  <a:pt x="18149" y="9018"/>
                  <a:pt x="17501" y="7297"/>
                  <a:pt x="16328" y="5957"/>
                </a:cubicBezTo>
                <a:lnTo>
                  <a:pt x="18924" y="3683"/>
                </a:lnTo>
                <a:cubicBezTo>
                  <a:pt x="20649" y="5653"/>
                  <a:pt x="21600" y="8182"/>
                  <a:pt x="21600" y="10800"/>
                </a:cubicBezTo>
                <a:cubicBezTo>
                  <a:pt x="21600" y="13693"/>
                  <a:pt x="20438" y="16466"/>
                  <a:pt x="18376" y="18496"/>
                </a:cubicBezTo>
                <a:lnTo>
                  <a:pt x="20270" y="20420"/>
                </a:lnTo>
                <a:lnTo>
                  <a:pt x="14012" y="20372"/>
                </a:lnTo>
                <a:lnTo>
                  <a:pt x="14061" y="14113"/>
                </a:lnTo>
                <a:lnTo>
                  <a:pt x="15955" y="16037"/>
                </a:lnTo>
                <a:close/>
              </a:path>
            </a:pathLst>
          </a:custGeom>
          <a:solidFill>
            <a:srgbClr val="FFC000"/>
          </a:solidFill>
          <a:ln w="25400" cap="flat" cmpd="sng">
            <a:solidFill>
              <a:srgbClr val="FFFFFF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3" name="AutoShape 5"/>
          <p:cNvSpPr/>
          <p:nvPr/>
        </p:nvSpPr>
        <p:spPr bwMode="auto">
          <a:xfrm rot="5078396">
            <a:off x="3225006" y="1189832"/>
            <a:ext cx="4941887" cy="4565650"/>
          </a:xfrm>
          <a:custGeom>
            <a:avLst/>
            <a:gdLst>
              <a:gd name="T0" fmla="*/ 3650361 w 21600"/>
              <a:gd name="T1" fmla="*/ 3389784 h 21600"/>
              <a:gd name="T2" fmla="*/ 4152329 w 21600"/>
              <a:gd name="T3" fmla="*/ 2282825 h 21600"/>
              <a:gd name="T4" fmla="*/ 3735472 w 21600"/>
              <a:gd name="T5" fmla="*/ 1259147 h 21600"/>
              <a:gd name="T6" fmla="*/ 4329413 w 21600"/>
              <a:gd name="T7" fmla="*/ 778486 h 21600"/>
              <a:gd name="T8" fmla="*/ 4941887 w 21600"/>
              <a:gd name="T9" fmla="*/ 2282825 h 21600"/>
              <a:gd name="T10" fmla="*/ 4204265 w 21600"/>
              <a:gd name="T11" fmla="*/ 3909549 h 21600"/>
              <a:gd name="T12" fmla="*/ 4637595 w 21600"/>
              <a:gd name="T13" fmla="*/ 4316230 h 21600"/>
              <a:gd name="T14" fmla="*/ 3205820 w 21600"/>
              <a:gd name="T15" fmla="*/ 4306084 h 21600"/>
              <a:gd name="T16" fmla="*/ 3217031 w 21600"/>
              <a:gd name="T17" fmla="*/ 2983103 h 21600"/>
              <a:gd name="T18" fmla="*/ 3650361 w 21600"/>
              <a:gd name="T19" fmla="*/ 3389784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3163 w 21600"/>
              <a:gd name="T31" fmla="*/ 3163 h 21600"/>
              <a:gd name="T32" fmla="*/ 18437 w 21600"/>
              <a:gd name="T33" fmla="*/ 1843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>
                <a:moveTo>
                  <a:pt x="15955" y="16037"/>
                </a:moveTo>
                <a:cubicBezTo>
                  <a:pt x="17358" y="14655"/>
                  <a:pt x="18149" y="12769"/>
                  <a:pt x="18149" y="10800"/>
                </a:cubicBezTo>
                <a:cubicBezTo>
                  <a:pt x="18149" y="9018"/>
                  <a:pt x="17501" y="7297"/>
                  <a:pt x="16327" y="5957"/>
                </a:cubicBezTo>
                <a:lnTo>
                  <a:pt x="18923" y="3683"/>
                </a:lnTo>
                <a:cubicBezTo>
                  <a:pt x="20648" y="5652"/>
                  <a:pt x="21600" y="8181"/>
                  <a:pt x="21600" y="10800"/>
                </a:cubicBezTo>
                <a:cubicBezTo>
                  <a:pt x="21600" y="13693"/>
                  <a:pt x="20438" y="16466"/>
                  <a:pt x="18376" y="18496"/>
                </a:cubicBezTo>
                <a:lnTo>
                  <a:pt x="20270" y="20420"/>
                </a:lnTo>
                <a:lnTo>
                  <a:pt x="14012" y="20372"/>
                </a:lnTo>
                <a:lnTo>
                  <a:pt x="14061" y="14113"/>
                </a:lnTo>
                <a:lnTo>
                  <a:pt x="15955" y="16037"/>
                </a:lnTo>
                <a:close/>
              </a:path>
            </a:pathLst>
          </a:custGeom>
          <a:solidFill>
            <a:srgbClr val="00BEF0"/>
          </a:solidFill>
          <a:ln w="25400" cap="flat" cmpd="sng">
            <a:solidFill>
              <a:srgbClr val="FFFFFF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4" name="AutoShape 6"/>
          <p:cNvSpPr/>
          <p:nvPr/>
        </p:nvSpPr>
        <p:spPr bwMode="auto">
          <a:xfrm rot="-9453040">
            <a:off x="3435350" y="1460500"/>
            <a:ext cx="4941888" cy="4564063"/>
          </a:xfrm>
          <a:custGeom>
            <a:avLst/>
            <a:gdLst>
              <a:gd name="T0" fmla="*/ 3650362 w 21600"/>
              <a:gd name="T1" fmla="*/ 3388605 h 21600"/>
              <a:gd name="T2" fmla="*/ 4152330 w 21600"/>
              <a:gd name="T3" fmla="*/ 2282032 h 21600"/>
              <a:gd name="T4" fmla="*/ 3783747 w 21600"/>
              <a:gd name="T5" fmla="*/ 1311746 h 21600"/>
              <a:gd name="T6" fmla="*/ 4400111 w 21600"/>
              <a:gd name="T7" fmla="*/ 856184 h 21600"/>
              <a:gd name="T8" fmla="*/ 4941888 w 21600"/>
              <a:gd name="T9" fmla="*/ 2282032 h 21600"/>
              <a:gd name="T10" fmla="*/ 4204265 w 21600"/>
              <a:gd name="T11" fmla="*/ 3908190 h 21600"/>
              <a:gd name="T12" fmla="*/ 4637596 w 21600"/>
              <a:gd name="T13" fmla="*/ 4314730 h 21600"/>
              <a:gd name="T14" fmla="*/ 3205821 w 21600"/>
              <a:gd name="T15" fmla="*/ 4304588 h 21600"/>
              <a:gd name="T16" fmla="*/ 3217032 w 21600"/>
              <a:gd name="T17" fmla="*/ 2982066 h 21600"/>
              <a:gd name="T18" fmla="*/ 3650362 w 21600"/>
              <a:gd name="T19" fmla="*/ 3388605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3163 w 21600"/>
              <a:gd name="T31" fmla="*/ 3163 h 21600"/>
              <a:gd name="T32" fmla="*/ 18437 w 21600"/>
              <a:gd name="T33" fmla="*/ 1843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>
                <a:moveTo>
                  <a:pt x="15955" y="16037"/>
                </a:moveTo>
                <a:cubicBezTo>
                  <a:pt x="17358" y="14655"/>
                  <a:pt x="18149" y="12769"/>
                  <a:pt x="18149" y="10800"/>
                </a:cubicBezTo>
                <a:cubicBezTo>
                  <a:pt x="18149" y="9130"/>
                  <a:pt x="17580" y="7511"/>
                  <a:pt x="16538" y="6208"/>
                </a:cubicBezTo>
                <a:lnTo>
                  <a:pt x="19232" y="4052"/>
                </a:lnTo>
                <a:cubicBezTo>
                  <a:pt x="20765" y="5967"/>
                  <a:pt x="21600" y="8347"/>
                  <a:pt x="21600" y="10800"/>
                </a:cubicBezTo>
                <a:cubicBezTo>
                  <a:pt x="21600" y="13693"/>
                  <a:pt x="20438" y="16466"/>
                  <a:pt x="18376" y="18496"/>
                </a:cubicBezTo>
                <a:lnTo>
                  <a:pt x="20270" y="20420"/>
                </a:lnTo>
                <a:lnTo>
                  <a:pt x="14012" y="20372"/>
                </a:lnTo>
                <a:lnTo>
                  <a:pt x="14061" y="14113"/>
                </a:lnTo>
                <a:lnTo>
                  <a:pt x="15955" y="16037"/>
                </a:lnTo>
                <a:close/>
              </a:path>
            </a:pathLst>
          </a:custGeom>
          <a:solidFill>
            <a:srgbClr val="92D050"/>
          </a:solidFill>
          <a:ln w="25400" cap="flat" cmpd="sng">
            <a:solidFill>
              <a:srgbClr val="FFFFFF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5" name="WordArt 7"/>
          <p:cNvSpPr>
            <a:spLocks noChangeArrowheads="1" noChangeShapeType="1"/>
          </p:cNvSpPr>
          <p:nvPr/>
        </p:nvSpPr>
        <p:spPr bwMode="auto">
          <a:xfrm rot="3394332">
            <a:off x="4891882" y="2139156"/>
            <a:ext cx="2762250" cy="23256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809286"/>
              </a:avLst>
            </a:prstTxWarp>
          </a:bodyPr>
          <a:lstStyle/>
          <a:p>
            <a:pPr algn="ctr"/>
            <a:r>
              <a:rPr lang="en-US" altLang="zh-CN" sz="2000" kern="10">
                <a:ln w="6350">
                  <a:solidFill>
                    <a:srgbClr val="FFFFFF"/>
                  </a:solidFill>
                  <a:round/>
                </a:ln>
              </a:rPr>
              <a:t>Click to add Text</a:t>
            </a:r>
            <a:endParaRPr lang="zh-CN" altLang="en-US" sz="2000" kern="10">
              <a:ln w="6350">
                <a:solidFill>
                  <a:srgbClr val="FFFFFF"/>
                </a:solidFill>
                <a:round/>
              </a:ln>
            </a:endParaRPr>
          </a:p>
        </p:txBody>
      </p:sp>
      <p:sp>
        <p:nvSpPr>
          <p:cNvPr id="25606" name="WordArt 8"/>
          <p:cNvSpPr>
            <a:spLocks noChangeArrowheads="1" noChangeShapeType="1"/>
          </p:cNvSpPr>
          <p:nvPr/>
        </p:nvSpPr>
        <p:spPr bwMode="auto">
          <a:xfrm rot="79672">
            <a:off x="4068763" y="3154363"/>
            <a:ext cx="3248025" cy="232568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2320844"/>
              </a:avLst>
            </a:prstTxWarp>
          </a:bodyPr>
          <a:lstStyle/>
          <a:p>
            <a:pPr algn="ctr"/>
            <a:r>
              <a:rPr lang="en-US" altLang="zh-CN" sz="2000" kern="10">
                <a:ln w="635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</a:rPr>
              <a:t>Click to add Text</a:t>
            </a:r>
            <a:endParaRPr lang="zh-CN" altLang="en-US" sz="2000" kern="10">
              <a:ln w="6350">
                <a:solidFill>
                  <a:srgbClr val="FFFFFF"/>
                </a:solidFill>
                <a:round/>
              </a:ln>
              <a:solidFill>
                <a:srgbClr val="FFFFFF"/>
              </a:solidFill>
            </a:endParaRPr>
          </a:p>
        </p:txBody>
      </p:sp>
      <p:sp>
        <p:nvSpPr>
          <p:cNvPr id="25607" name="WordArt 9"/>
          <p:cNvSpPr>
            <a:spLocks noChangeArrowheads="1" noChangeShapeType="1"/>
          </p:cNvSpPr>
          <p:nvPr/>
        </p:nvSpPr>
        <p:spPr bwMode="auto">
          <a:xfrm rot="-3615436">
            <a:off x="3725069" y="2216944"/>
            <a:ext cx="2763838" cy="23241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807298"/>
              </a:avLst>
            </a:prstTxWarp>
          </a:bodyPr>
          <a:lstStyle/>
          <a:p>
            <a:pPr algn="ctr"/>
            <a:r>
              <a:rPr lang="en-US" altLang="zh-CN" sz="2000" kern="10">
                <a:ln w="6350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</a:rPr>
              <a:t>Click to add Text</a:t>
            </a:r>
            <a:endParaRPr lang="zh-CN" altLang="en-US" sz="2000" kern="10">
              <a:ln w="6350">
                <a:solidFill>
                  <a:srgbClr val="FFFFFF"/>
                </a:solidFill>
                <a:round/>
              </a:ln>
              <a:solidFill>
                <a:srgbClr val="FFFFFF"/>
              </a:solidFill>
            </a:endParaRPr>
          </a:p>
        </p:txBody>
      </p:sp>
      <p:sp>
        <p:nvSpPr>
          <p:cNvPr id="25608" name="Line 16"/>
          <p:cNvSpPr>
            <a:spLocks noChangeShapeType="1"/>
          </p:cNvSpPr>
          <p:nvPr/>
        </p:nvSpPr>
        <p:spPr bwMode="auto">
          <a:xfrm>
            <a:off x="1941513" y="2197100"/>
            <a:ext cx="1800225" cy="0"/>
          </a:xfrm>
          <a:prstGeom prst="line">
            <a:avLst/>
          </a:prstGeom>
          <a:noFill/>
          <a:ln w="19050">
            <a:solidFill>
              <a:srgbClr val="257BC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9" name="Line 17"/>
          <p:cNvSpPr>
            <a:spLocks noChangeShapeType="1"/>
          </p:cNvSpPr>
          <p:nvPr/>
        </p:nvSpPr>
        <p:spPr bwMode="auto">
          <a:xfrm flipH="1">
            <a:off x="4864100" y="6456363"/>
            <a:ext cx="1800225" cy="0"/>
          </a:xfrm>
          <a:prstGeom prst="line">
            <a:avLst/>
          </a:prstGeom>
          <a:noFill/>
          <a:ln w="19050">
            <a:solidFill>
              <a:srgbClr val="7F7F7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0" name="Line 18"/>
          <p:cNvSpPr>
            <a:spLocks noChangeShapeType="1"/>
          </p:cNvSpPr>
          <p:nvPr/>
        </p:nvSpPr>
        <p:spPr bwMode="auto">
          <a:xfrm flipH="1">
            <a:off x="7566025" y="2197100"/>
            <a:ext cx="1800225" cy="0"/>
          </a:xfrm>
          <a:prstGeom prst="line">
            <a:avLst/>
          </a:prstGeom>
          <a:noFill/>
          <a:ln w="19050">
            <a:solidFill>
              <a:srgbClr val="257BC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5" name="Rectangle 20"/>
          <p:cNvSpPr>
            <a:spLocks noChangeArrowheads="1"/>
          </p:cNvSpPr>
          <p:nvPr/>
        </p:nvSpPr>
        <p:spPr bwMode="auto">
          <a:xfrm>
            <a:off x="4854575" y="3136900"/>
            <a:ext cx="16922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6636" name="Text Box 22"/>
          <p:cNvSpPr txBox="1">
            <a:spLocks noChangeArrowheads="1"/>
          </p:cNvSpPr>
          <p:nvPr/>
        </p:nvSpPr>
        <p:spPr bwMode="auto">
          <a:xfrm>
            <a:off x="1416050" y="1730375"/>
            <a:ext cx="2074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此处添加内容</a:t>
            </a:r>
          </a:p>
        </p:txBody>
      </p:sp>
      <p:sp>
        <p:nvSpPr>
          <p:cNvPr id="26637" name="Rectangle 23"/>
          <p:cNvSpPr>
            <a:spLocks noChangeArrowheads="1"/>
          </p:cNvSpPr>
          <p:nvPr/>
        </p:nvSpPr>
        <p:spPr bwMode="auto">
          <a:xfrm>
            <a:off x="1411288" y="2262188"/>
            <a:ext cx="2136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</a:p>
          <a:p>
            <a:pPr algn="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</a:p>
        </p:txBody>
      </p:sp>
      <p:sp>
        <p:nvSpPr>
          <p:cNvPr id="26638" name="Text Box 22"/>
          <p:cNvSpPr txBox="1">
            <a:spLocks noChangeArrowheads="1"/>
          </p:cNvSpPr>
          <p:nvPr/>
        </p:nvSpPr>
        <p:spPr bwMode="auto">
          <a:xfrm>
            <a:off x="7734300" y="1730375"/>
            <a:ext cx="2074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此处添加内容</a:t>
            </a:r>
          </a:p>
        </p:txBody>
      </p:sp>
      <p:sp>
        <p:nvSpPr>
          <p:cNvPr id="26639" name="Rectangle 23"/>
          <p:cNvSpPr>
            <a:spLocks noChangeArrowheads="1"/>
          </p:cNvSpPr>
          <p:nvPr/>
        </p:nvSpPr>
        <p:spPr bwMode="auto">
          <a:xfrm>
            <a:off x="7729538" y="2262188"/>
            <a:ext cx="2136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</a:p>
        </p:txBody>
      </p:sp>
      <p:sp>
        <p:nvSpPr>
          <p:cNvPr id="26640" name="Text Box 22"/>
          <p:cNvSpPr txBox="1">
            <a:spLocks noChangeArrowheads="1"/>
          </p:cNvSpPr>
          <p:nvPr/>
        </p:nvSpPr>
        <p:spPr bwMode="auto">
          <a:xfrm>
            <a:off x="4725988" y="6038850"/>
            <a:ext cx="2074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此处添加内容</a:t>
            </a:r>
          </a:p>
        </p:txBody>
      </p:sp>
      <p:sp>
        <p:nvSpPr>
          <p:cNvPr id="26641" name="Rectangle 23"/>
          <p:cNvSpPr>
            <a:spLocks noChangeArrowheads="1"/>
          </p:cNvSpPr>
          <p:nvPr/>
        </p:nvSpPr>
        <p:spPr bwMode="auto">
          <a:xfrm>
            <a:off x="2705100" y="6022975"/>
            <a:ext cx="2136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</a:p>
        </p:txBody>
      </p:sp>
      <p:sp>
        <p:nvSpPr>
          <p:cNvPr id="26642" name="AutoShape 1"/>
          <p:cNvSpPr>
            <a:spLocks noChangeArrowheads="1"/>
          </p:cNvSpPr>
          <p:nvPr/>
        </p:nvSpPr>
        <p:spPr bwMode="auto">
          <a:xfrm>
            <a:off x="342900" y="41275"/>
            <a:ext cx="5175250" cy="5445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To The Title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 bldLvl="0" autoUpdateAnimBg="0"/>
      <p:bldP spid="26637" grpId="0" bldLvl="0" autoUpdateAnimBg="0"/>
      <p:bldP spid="26638" grpId="0" bldLvl="0" autoUpdateAnimBg="0"/>
      <p:bldP spid="26639" grpId="0" bldLvl="0" autoUpdateAnimBg="0"/>
      <p:bldP spid="26640" grpId="0" bldLvl="0" autoUpdateAnimBg="0"/>
      <p:bldP spid="26641" grpId="0" bldLvl="0" autoUpdateAnimBg="0"/>
      <p:bldP spid="2664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-79375" y="-139700"/>
          <a:ext cx="12099925" cy="694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106910" imgH="6949440" progId="Excel.Chart.8">
                  <p:embed/>
                </p:oleObj>
              </mc:Choice>
              <mc:Fallback>
                <p:oleObj r:id="rId2" imgW="12106910" imgH="6949440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9375" y="-139700"/>
                        <a:ext cx="12099925" cy="694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AutoShape 1"/>
          <p:cNvSpPr>
            <a:spLocks noChangeArrowheads="1"/>
          </p:cNvSpPr>
          <p:nvPr/>
        </p:nvSpPr>
        <p:spPr bwMode="auto">
          <a:xfrm>
            <a:off x="342900" y="41275"/>
            <a:ext cx="5175250" cy="5445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To The Title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10"/>
          <p:cNvSpPr>
            <a:spLocks noChangeArrowheads="1"/>
          </p:cNvSpPr>
          <p:nvPr/>
        </p:nvSpPr>
        <p:spPr bwMode="auto">
          <a:xfrm>
            <a:off x="1479550" y="3579813"/>
            <a:ext cx="5146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点击添加副标题补充说明标题的具体内容</a:t>
            </a:r>
          </a:p>
        </p:txBody>
      </p:sp>
      <p:cxnSp>
        <p:nvCxnSpPr>
          <p:cNvPr id="27651" name="直接连接符 8"/>
          <p:cNvCxnSpPr>
            <a:cxnSpLocks noChangeShapeType="1"/>
          </p:cNvCxnSpPr>
          <p:nvPr/>
        </p:nvCxnSpPr>
        <p:spPr bwMode="auto">
          <a:xfrm flipV="1">
            <a:off x="1728788" y="3579813"/>
            <a:ext cx="4897437" cy="158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2" name="矩形 9"/>
          <p:cNvSpPr>
            <a:spLocks noChangeArrowheads="1"/>
          </p:cNvSpPr>
          <p:nvPr/>
        </p:nvSpPr>
        <p:spPr bwMode="auto">
          <a:xfrm>
            <a:off x="3363913" y="2765425"/>
            <a:ext cx="3262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7653" name="椭圆 5"/>
          <p:cNvSpPr>
            <a:spLocks noChangeArrowheads="1"/>
          </p:cNvSpPr>
          <p:nvPr/>
        </p:nvSpPr>
        <p:spPr bwMode="auto">
          <a:xfrm>
            <a:off x="6973888" y="2254250"/>
            <a:ext cx="2246312" cy="2222500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16600" b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6600" b="1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圆角矩形 1"/>
          <p:cNvSpPr>
            <a:spLocks noChangeArrowheads="1"/>
          </p:cNvSpPr>
          <p:nvPr/>
        </p:nvSpPr>
        <p:spPr bwMode="auto">
          <a:xfrm>
            <a:off x="6334125" y="1947863"/>
            <a:ext cx="1566863" cy="1954212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zh-CN" alt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699" name="圆角矩形 2"/>
          <p:cNvSpPr>
            <a:spLocks noChangeArrowheads="1"/>
          </p:cNvSpPr>
          <p:nvPr/>
        </p:nvSpPr>
        <p:spPr bwMode="auto">
          <a:xfrm>
            <a:off x="6334125" y="4064000"/>
            <a:ext cx="1566863" cy="1954213"/>
          </a:xfrm>
          <a:prstGeom prst="roundRect">
            <a:avLst>
              <a:gd name="adj" fmla="val 0"/>
            </a:avLst>
          </a:prstGeom>
          <a:solidFill>
            <a:srgbClr val="00BE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zh-CN" alt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0" name="AutoShape 106"/>
          <p:cNvSpPr>
            <a:spLocks noChangeArrowheads="1"/>
          </p:cNvSpPr>
          <p:nvPr/>
        </p:nvSpPr>
        <p:spPr bwMode="auto">
          <a:xfrm>
            <a:off x="1728788" y="4064000"/>
            <a:ext cx="2881312" cy="1944688"/>
          </a:xfrm>
          <a:prstGeom prst="roundRect">
            <a:avLst>
              <a:gd name="adj" fmla="val 0"/>
            </a:avLst>
          </a:prstGeom>
          <a:solidFill>
            <a:srgbClr val="002D86">
              <a:alpha val="17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zh-CN" alt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1" name="AutoShape 106"/>
          <p:cNvSpPr>
            <a:spLocks noChangeArrowheads="1"/>
          </p:cNvSpPr>
          <p:nvPr/>
        </p:nvSpPr>
        <p:spPr bwMode="auto">
          <a:xfrm>
            <a:off x="1728788" y="1952625"/>
            <a:ext cx="2881312" cy="1944688"/>
          </a:xfrm>
          <a:prstGeom prst="roundRect">
            <a:avLst>
              <a:gd name="adj" fmla="val 0"/>
            </a:avLst>
          </a:prstGeom>
          <a:solidFill>
            <a:srgbClr val="002D86">
              <a:alpha val="17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zh-CN" alt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2" name="圆角矩形 5"/>
          <p:cNvSpPr>
            <a:spLocks noChangeArrowheads="1"/>
          </p:cNvSpPr>
          <p:nvPr/>
        </p:nvSpPr>
        <p:spPr bwMode="auto">
          <a:xfrm>
            <a:off x="4610100" y="1947863"/>
            <a:ext cx="1565275" cy="1954212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zh-CN" alt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圆角矩形 6"/>
          <p:cNvSpPr>
            <a:spLocks noChangeArrowheads="1"/>
          </p:cNvSpPr>
          <p:nvPr/>
        </p:nvSpPr>
        <p:spPr bwMode="auto">
          <a:xfrm>
            <a:off x="4610100" y="4064000"/>
            <a:ext cx="1565275" cy="1954213"/>
          </a:xfrm>
          <a:prstGeom prst="roundRect">
            <a:avLst>
              <a:gd name="adj" fmla="val 0"/>
            </a:avLst>
          </a:prstGeom>
          <a:solidFill>
            <a:srgbClr val="F92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zh-CN" alt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4" name="AutoShape 106"/>
          <p:cNvSpPr>
            <a:spLocks noChangeArrowheads="1"/>
          </p:cNvSpPr>
          <p:nvPr/>
        </p:nvSpPr>
        <p:spPr bwMode="auto">
          <a:xfrm flipH="1">
            <a:off x="7900988" y="4064000"/>
            <a:ext cx="2879725" cy="1944688"/>
          </a:xfrm>
          <a:prstGeom prst="roundRect">
            <a:avLst>
              <a:gd name="adj" fmla="val 0"/>
            </a:avLst>
          </a:prstGeom>
          <a:solidFill>
            <a:srgbClr val="002D86">
              <a:alpha val="17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zh-CN" alt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5" name="AutoShape 106"/>
          <p:cNvSpPr>
            <a:spLocks noChangeArrowheads="1"/>
          </p:cNvSpPr>
          <p:nvPr/>
        </p:nvSpPr>
        <p:spPr bwMode="auto">
          <a:xfrm flipH="1">
            <a:off x="7900988" y="1952625"/>
            <a:ext cx="2879725" cy="1944688"/>
          </a:xfrm>
          <a:prstGeom prst="roundRect">
            <a:avLst>
              <a:gd name="adj" fmla="val 0"/>
            </a:avLst>
          </a:prstGeom>
          <a:solidFill>
            <a:srgbClr val="C00000">
              <a:alpha val="17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zh-CN" alt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2" name="矩形 9"/>
          <p:cNvSpPr>
            <a:spLocks noChangeArrowheads="1"/>
          </p:cNvSpPr>
          <p:nvPr/>
        </p:nvSpPr>
        <p:spPr bwMode="auto">
          <a:xfrm>
            <a:off x="4754563" y="1947863"/>
            <a:ext cx="11334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1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3" name="矩形 10"/>
          <p:cNvSpPr>
            <a:spLocks noChangeArrowheads="1"/>
          </p:cNvSpPr>
          <p:nvPr/>
        </p:nvSpPr>
        <p:spPr bwMode="auto">
          <a:xfrm>
            <a:off x="6577013" y="1947863"/>
            <a:ext cx="11334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1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4" name="矩形 11"/>
          <p:cNvSpPr>
            <a:spLocks noChangeArrowheads="1"/>
          </p:cNvSpPr>
          <p:nvPr/>
        </p:nvSpPr>
        <p:spPr bwMode="auto">
          <a:xfrm>
            <a:off x="4754563" y="4064000"/>
            <a:ext cx="11334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1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5" name="矩形 12"/>
          <p:cNvSpPr>
            <a:spLocks noChangeArrowheads="1"/>
          </p:cNvSpPr>
          <p:nvPr/>
        </p:nvSpPr>
        <p:spPr bwMode="auto">
          <a:xfrm>
            <a:off x="6577013" y="4064000"/>
            <a:ext cx="11334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1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6" name="矩形 13"/>
          <p:cNvSpPr>
            <a:spLocks noChangeArrowheads="1"/>
          </p:cNvSpPr>
          <p:nvPr/>
        </p:nvSpPr>
        <p:spPr bwMode="auto">
          <a:xfrm>
            <a:off x="1873250" y="2328863"/>
            <a:ext cx="259238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单击此处添加文字内容</a:t>
            </a:r>
          </a:p>
          <a:p>
            <a:pPr algn="r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单击此处添加文字内容</a:t>
            </a:r>
          </a:p>
          <a:p>
            <a:pPr algn="r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单击此处添加文字内容</a:t>
            </a:r>
          </a:p>
        </p:txBody>
      </p:sp>
      <p:sp>
        <p:nvSpPr>
          <p:cNvPr id="28687" name="矩形 18"/>
          <p:cNvSpPr>
            <a:spLocks noChangeArrowheads="1"/>
          </p:cNvSpPr>
          <p:nvPr/>
        </p:nvSpPr>
        <p:spPr bwMode="auto">
          <a:xfrm>
            <a:off x="1873250" y="4445000"/>
            <a:ext cx="2592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单击此处添加文字内容</a:t>
            </a:r>
          </a:p>
          <a:p>
            <a:pPr algn="r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单击此处添加文字内容</a:t>
            </a:r>
          </a:p>
          <a:p>
            <a:pPr algn="r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单击此处添加文字内容</a:t>
            </a:r>
          </a:p>
        </p:txBody>
      </p:sp>
      <p:sp>
        <p:nvSpPr>
          <p:cNvPr id="28688" name="矩形 19"/>
          <p:cNvSpPr>
            <a:spLocks noChangeArrowheads="1"/>
          </p:cNvSpPr>
          <p:nvPr/>
        </p:nvSpPr>
        <p:spPr bwMode="auto">
          <a:xfrm>
            <a:off x="8043863" y="2328863"/>
            <a:ext cx="259238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单击此处添加文字内容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单击此处添加文字内容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单击此处添加文字内容</a:t>
            </a:r>
          </a:p>
        </p:txBody>
      </p:sp>
      <p:sp>
        <p:nvSpPr>
          <p:cNvPr id="28689" name="矩形 20"/>
          <p:cNvSpPr>
            <a:spLocks noChangeArrowheads="1"/>
          </p:cNvSpPr>
          <p:nvPr/>
        </p:nvSpPr>
        <p:spPr bwMode="auto">
          <a:xfrm>
            <a:off x="8043863" y="4445000"/>
            <a:ext cx="25923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单击此处添加文字内容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单击此处添加文字内容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单击此处添加文字内容</a:t>
            </a:r>
          </a:p>
        </p:txBody>
      </p:sp>
      <p:sp>
        <p:nvSpPr>
          <p:cNvPr id="29714" name="AutoShape 1"/>
          <p:cNvSpPr>
            <a:spLocks noChangeArrowheads="1"/>
          </p:cNvSpPr>
          <p:nvPr/>
        </p:nvSpPr>
        <p:spPr bwMode="auto">
          <a:xfrm>
            <a:off x="342900" y="41275"/>
            <a:ext cx="5175250" cy="5445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To The Title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Group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4675188"/>
            <a:ext cx="19812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Group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38" y="2603500"/>
            <a:ext cx="2157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Group 1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2603500"/>
            <a:ext cx="2339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Group 1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4675188"/>
            <a:ext cx="20907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2" name="组合 96"/>
          <p:cNvGrpSpPr/>
          <p:nvPr/>
        </p:nvGrpSpPr>
        <p:grpSpPr bwMode="auto">
          <a:xfrm>
            <a:off x="100013" y="3028950"/>
            <a:ext cx="11991975" cy="1631950"/>
            <a:chOff x="0" y="0"/>
            <a:chExt cx="11993147" cy="1631452"/>
          </a:xfrm>
        </p:grpSpPr>
        <p:sp>
          <p:nvSpPr>
            <p:cNvPr id="29716" name="Line 109"/>
            <p:cNvSpPr>
              <a:spLocks noChangeShapeType="1"/>
            </p:cNvSpPr>
            <p:nvPr/>
          </p:nvSpPr>
          <p:spPr bwMode="auto">
            <a:xfrm flipH="1">
              <a:off x="0" y="824061"/>
              <a:ext cx="1357558" cy="0"/>
            </a:xfrm>
            <a:prstGeom prst="line">
              <a:avLst/>
            </a:prstGeom>
            <a:noFill/>
            <a:ln w="76200">
              <a:solidFill>
                <a:srgbClr val="FFC000"/>
              </a:solidFill>
              <a:rou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7" name="Line 110"/>
            <p:cNvSpPr>
              <a:spLocks noChangeShapeType="1"/>
            </p:cNvSpPr>
            <p:nvPr/>
          </p:nvSpPr>
          <p:spPr bwMode="auto">
            <a:xfrm flipH="1">
              <a:off x="7993349" y="824061"/>
              <a:ext cx="1061893" cy="0"/>
            </a:xfrm>
            <a:prstGeom prst="line">
              <a:avLst/>
            </a:prstGeom>
            <a:noFill/>
            <a:ln w="76200">
              <a:solidFill>
                <a:srgbClr val="FFC000"/>
              </a:solidFill>
              <a:rou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8" name="Arc 111"/>
            <p:cNvSpPr/>
            <p:nvPr/>
          </p:nvSpPr>
          <p:spPr bwMode="auto">
            <a:xfrm rot="16200000" flipV="1">
              <a:off x="4263932" y="-365113"/>
              <a:ext cx="858440" cy="1601168"/>
            </a:xfrm>
            <a:custGeom>
              <a:avLst/>
              <a:gdLst>
                <a:gd name="T0" fmla="*/ 28208 w 22794"/>
                <a:gd name="T1" fmla="*/ 148 h 43200"/>
                <a:gd name="T2" fmla="*/ 44967 w 22794"/>
                <a:gd name="T3" fmla="*/ 0 h 43200"/>
                <a:gd name="T4" fmla="*/ 858440 w 22794"/>
                <a:gd name="T5" fmla="*/ 800584 h 43200"/>
                <a:gd name="T6" fmla="*/ 44967 w 22794"/>
                <a:gd name="T7" fmla="*/ 1601168 h 43200"/>
                <a:gd name="T8" fmla="*/ 0 w 22794"/>
                <a:gd name="T9" fmla="*/ 1599908 h 43200"/>
                <a:gd name="T10" fmla="*/ 28208 w 22794"/>
                <a:gd name="T11" fmla="*/ 148 h 43200"/>
                <a:gd name="T12" fmla="*/ 44967 w 22794"/>
                <a:gd name="T13" fmla="*/ 0 h 43200"/>
                <a:gd name="T14" fmla="*/ 858440 w 22794"/>
                <a:gd name="T15" fmla="*/ 800584 h 43200"/>
                <a:gd name="T16" fmla="*/ 44967 w 22794"/>
                <a:gd name="T17" fmla="*/ 1601168 h 43200"/>
                <a:gd name="T18" fmla="*/ 0 w 22794"/>
                <a:gd name="T19" fmla="*/ 1599908 h 43200"/>
                <a:gd name="T20" fmla="*/ 44967 w 22794"/>
                <a:gd name="T21" fmla="*/ 800584 h 43200"/>
                <a:gd name="T22" fmla="*/ 28208 w 22794"/>
                <a:gd name="T23" fmla="*/ 148 h 432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794"/>
                <a:gd name="T37" fmla="*/ 0 h 43200"/>
                <a:gd name="T38" fmla="*/ 22794 w 22794"/>
                <a:gd name="T39" fmla="*/ 43200 h 432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lnTo>
                    <a:pt x="749" y="4"/>
                  </a:lnTo>
                  <a:close/>
                </a:path>
              </a:pathLst>
            </a:custGeom>
            <a:noFill/>
            <a:ln w="76200" cmpd="sng">
              <a:solidFill>
                <a:srgbClr val="FFC000"/>
              </a:solidFill>
              <a:beve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19" name="Arc 112"/>
            <p:cNvSpPr/>
            <p:nvPr/>
          </p:nvSpPr>
          <p:spPr bwMode="auto">
            <a:xfrm rot="16200000" flipV="1">
              <a:off x="9365178" y="-365113"/>
              <a:ext cx="870941" cy="1601168"/>
            </a:xfrm>
            <a:custGeom>
              <a:avLst/>
              <a:gdLst>
                <a:gd name="T0" fmla="*/ 28619 w 22794"/>
                <a:gd name="T1" fmla="*/ 148 h 43200"/>
                <a:gd name="T2" fmla="*/ 45622 w 22794"/>
                <a:gd name="T3" fmla="*/ 0 h 43200"/>
                <a:gd name="T4" fmla="*/ 870941 w 22794"/>
                <a:gd name="T5" fmla="*/ 800584 h 43200"/>
                <a:gd name="T6" fmla="*/ 45622 w 22794"/>
                <a:gd name="T7" fmla="*/ 1601168 h 43200"/>
                <a:gd name="T8" fmla="*/ 0 w 22794"/>
                <a:gd name="T9" fmla="*/ 1599908 h 43200"/>
                <a:gd name="T10" fmla="*/ 28619 w 22794"/>
                <a:gd name="T11" fmla="*/ 148 h 43200"/>
                <a:gd name="T12" fmla="*/ 45622 w 22794"/>
                <a:gd name="T13" fmla="*/ 0 h 43200"/>
                <a:gd name="T14" fmla="*/ 870941 w 22794"/>
                <a:gd name="T15" fmla="*/ 800584 h 43200"/>
                <a:gd name="T16" fmla="*/ 45622 w 22794"/>
                <a:gd name="T17" fmla="*/ 1601168 h 43200"/>
                <a:gd name="T18" fmla="*/ 0 w 22794"/>
                <a:gd name="T19" fmla="*/ 1599908 h 43200"/>
                <a:gd name="T20" fmla="*/ 45622 w 22794"/>
                <a:gd name="T21" fmla="*/ 800584 h 43200"/>
                <a:gd name="T22" fmla="*/ 28619 w 22794"/>
                <a:gd name="T23" fmla="*/ 148 h 432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794"/>
                <a:gd name="T37" fmla="*/ 0 h 43200"/>
                <a:gd name="T38" fmla="*/ 22794 w 22794"/>
                <a:gd name="T39" fmla="*/ 43200 h 432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lnTo>
                    <a:pt x="749" y="4"/>
                  </a:lnTo>
                  <a:close/>
                </a:path>
              </a:pathLst>
            </a:custGeom>
            <a:noFill/>
            <a:ln w="76200" cmpd="sng">
              <a:solidFill>
                <a:srgbClr val="FFC000"/>
              </a:solidFill>
              <a:beve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20" name="Line 113"/>
            <p:cNvSpPr>
              <a:spLocks noChangeShapeType="1"/>
            </p:cNvSpPr>
            <p:nvPr/>
          </p:nvSpPr>
          <p:spPr bwMode="auto">
            <a:xfrm flipH="1">
              <a:off x="5453134" y="824061"/>
              <a:ext cx="1032743" cy="0"/>
            </a:xfrm>
            <a:prstGeom prst="line">
              <a:avLst/>
            </a:prstGeom>
            <a:noFill/>
            <a:ln w="76200">
              <a:solidFill>
                <a:srgbClr val="FFC000"/>
              </a:solidFill>
              <a:rou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1" name="Arc 114"/>
            <p:cNvSpPr/>
            <p:nvPr/>
          </p:nvSpPr>
          <p:spPr bwMode="auto">
            <a:xfrm rot="5400000">
              <a:off x="6814566" y="414150"/>
              <a:ext cx="833436" cy="1601168"/>
            </a:xfrm>
            <a:custGeom>
              <a:avLst/>
              <a:gdLst>
                <a:gd name="T0" fmla="*/ 27386 w 22794"/>
                <a:gd name="T1" fmla="*/ 148 h 43200"/>
                <a:gd name="T2" fmla="*/ 43657 w 22794"/>
                <a:gd name="T3" fmla="*/ 0 h 43200"/>
                <a:gd name="T4" fmla="*/ 833436 w 22794"/>
                <a:gd name="T5" fmla="*/ 800584 h 43200"/>
                <a:gd name="T6" fmla="*/ 43657 w 22794"/>
                <a:gd name="T7" fmla="*/ 1601168 h 43200"/>
                <a:gd name="T8" fmla="*/ 0 w 22794"/>
                <a:gd name="T9" fmla="*/ 1599908 h 43200"/>
                <a:gd name="T10" fmla="*/ 27386 w 22794"/>
                <a:gd name="T11" fmla="*/ 148 h 43200"/>
                <a:gd name="T12" fmla="*/ 43657 w 22794"/>
                <a:gd name="T13" fmla="*/ 0 h 43200"/>
                <a:gd name="T14" fmla="*/ 833436 w 22794"/>
                <a:gd name="T15" fmla="*/ 800584 h 43200"/>
                <a:gd name="T16" fmla="*/ 43657 w 22794"/>
                <a:gd name="T17" fmla="*/ 1601168 h 43200"/>
                <a:gd name="T18" fmla="*/ 0 w 22794"/>
                <a:gd name="T19" fmla="*/ 1599908 h 43200"/>
                <a:gd name="T20" fmla="*/ 43657 w 22794"/>
                <a:gd name="T21" fmla="*/ 800584 h 43200"/>
                <a:gd name="T22" fmla="*/ 27386 w 22794"/>
                <a:gd name="T23" fmla="*/ 148 h 432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794"/>
                <a:gd name="T37" fmla="*/ 0 h 43200"/>
                <a:gd name="T38" fmla="*/ 22794 w 22794"/>
                <a:gd name="T39" fmla="*/ 43200 h 432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lnTo>
                    <a:pt x="749" y="4"/>
                  </a:lnTo>
                  <a:close/>
                </a:path>
              </a:pathLst>
            </a:custGeom>
            <a:noFill/>
            <a:ln w="76200" cmpd="sng">
              <a:solidFill>
                <a:srgbClr val="FFC000"/>
              </a:solidFill>
              <a:beve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722" name="Line 115"/>
            <p:cNvSpPr>
              <a:spLocks noChangeShapeType="1"/>
            </p:cNvSpPr>
            <p:nvPr/>
          </p:nvSpPr>
          <p:spPr bwMode="auto">
            <a:xfrm flipH="1">
              <a:off x="10558550" y="824061"/>
              <a:ext cx="1434597" cy="0"/>
            </a:xfrm>
            <a:prstGeom prst="line">
              <a:avLst/>
            </a:prstGeom>
            <a:noFill/>
            <a:ln w="76200">
              <a:solidFill>
                <a:srgbClr val="FFC000"/>
              </a:solidFill>
              <a:rou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3" name="Line 116"/>
            <p:cNvSpPr>
              <a:spLocks noChangeShapeType="1"/>
            </p:cNvSpPr>
            <p:nvPr/>
          </p:nvSpPr>
          <p:spPr bwMode="auto">
            <a:xfrm flipH="1">
              <a:off x="2867112" y="824061"/>
              <a:ext cx="1088961" cy="0"/>
            </a:xfrm>
            <a:prstGeom prst="line">
              <a:avLst/>
            </a:prstGeom>
            <a:noFill/>
            <a:ln w="76200">
              <a:solidFill>
                <a:srgbClr val="FFC000"/>
              </a:solidFill>
              <a:rou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4" name="Arc 117"/>
            <p:cNvSpPr/>
            <p:nvPr/>
          </p:nvSpPr>
          <p:spPr bwMode="auto">
            <a:xfrm rot="5400000">
              <a:off x="1688329" y="414150"/>
              <a:ext cx="833436" cy="1601168"/>
            </a:xfrm>
            <a:custGeom>
              <a:avLst/>
              <a:gdLst>
                <a:gd name="T0" fmla="*/ 27386 w 22794"/>
                <a:gd name="T1" fmla="*/ 148 h 43200"/>
                <a:gd name="T2" fmla="*/ 43657 w 22794"/>
                <a:gd name="T3" fmla="*/ 0 h 43200"/>
                <a:gd name="T4" fmla="*/ 833436 w 22794"/>
                <a:gd name="T5" fmla="*/ 800584 h 43200"/>
                <a:gd name="T6" fmla="*/ 43657 w 22794"/>
                <a:gd name="T7" fmla="*/ 1601168 h 43200"/>
                <a:gd name="T8" fmla="*/ 0 w 22794"/>
                <a:gd name="T9" fmla="*/ 1599908 h 43200"/>
                <a:gd name="T10" fmla="*/ 27386 w 22794"/>
                <a:gd name="T11" fmla="*/ 148 h 43200"/>
                <a:gd name="T12" fmla="*/ 43657 w 22794"/>
                <a:gd name="T13" fmla="*/ 0 h 43200"/>
                <a:gd name="T14" fmla="*/ 833436 w 22794"/>
                <a:gd name="T15" fmla="*/ 800584 h 43200"/>
                <a:gd name="T16" fmla="*/ 43657 w 22794"/>
                <a:gd name="T17" fmla="*/ 1601168 h 43200"/>
                <a:gd name="T18" fmla="*/ 0 w 22794"/>
                <a:gd name="T19" fmla="*/ 1599908 h 43200"/>
                <a:gd name="T20" fmla="*/ 43657 w 22794"/>
                <a:gd name="T21" fmla="*/ 800584 h 43200"/>
                <a:gd name="T22" fmla="*/ 27386 w 22794"/>
                <a:gd name="T23" fmla="*/ 148 h 432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794"/>
                <a:gd name="T37" fmla="*/ 0 h 43200"/>
                <a:gd name="T38" fmla="*/ 22794 w 22794"/>
                <a:gd name="T39" fmla="*/ 43200 h 432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lnTo>
                    <a:pt x="749" y="4"/>
                  </a:lnTo>
                  <a:close/>
                </a:path>
              </a:pathLst>
            </a:custGeom>
            <a:noFill/>
            <a:ln w="76200" cmpd="sng">
              <a:solidFill>
                <a:srgbClr val="FFC000"/>
              </a:solidFill>
              <a:beve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9703" name="Oval 38"/>
          <p:cNvSpPr>
            <a:spLocks noChangeArrowheads="1"/>
          </p:cNvSpPr>
          <p:nvPr/>
        </p:nvSpPr>
        <p:spPr bwMode="auto">
          <a:xfrm>
            <a:off x="1550988" y="3135313"/>
            <a:ext cx="1357312" cy="1382712"/>
          </a:xfrm>
          <a:prstGeom prst="ellipse">
            <a:avLst/>
          </a:prstGeom>
          <a:solidFill>
            <a:srgbClr val="F92F95"/>
          </a:solidFill>
          <a:ln w="9525">
            <a:solidFill>
              <a:srgbClr val="257BC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4" name="Oval 38"/>
          <p:cNvSpPr>
            <a:spLocks noChangeArrowheads="1"/>
          </p:cNvSpPr>
          <p:nvPr/>
        </p:nvSpPr>
        <p:spPr bwMode="auto">
          <a:xfrm>
            <a:off x="4122738" y="3135313"/>
            <a:ext cx="1357312" cy="1382712"/>
          </a:xfrm>
          <a:prstGeom prst="ellipse">
            <a:avLst/>
          </a:prstGeom>
          <a:solidFill>
            <a:srgbClr val="92D050"/>
          </a:solidFill>
          <a:ln w="9525">
            <a:solidFill>
              <a:srgbClr val="257BC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5" name="Oval 38"/>
          <p:cNvSpPr>
            <a:spLocks noChangeArrowheads="1"/>
          </p:cNvSpPr>
          <p:nvPr/>
        </p:nvSpPr>
        <p:spPr bwMode="auto">
          <a:xfrm>
            <a:off x="6680200" y="3135313"/>
            <a:ext cx="1358900" cy="1382712"/>
          </a:xfrm>
          <a:prstGeom prst="ellipse">
            <a:avLst/>
          </a:prstGeom>
          <a:solidFill>
            <a:srgbClr val="FFC000"/>
          </a:solidFill>
          <a:ln w="9525">
            <a:solidFill>
              <a:srgbClr val="257BC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6" name="Oval 38"/>
          <p:cNvSpPr>
            <a:spLocks noChangeArrowheads="1"/>
          </p:cNvSpPr>
          <p:nvPr/>
        </p:nvSpPr>
        <p:spPr bwMode="auto">
          <a:xfrm>
            <a:off x="9240838" y="3135313"/>
            <a:ext cx="1358900" cy="1382712"/>
          </a:xfrm>
          <a:prstGeom prst="ellipse">
            <a:avLst/>
          </a:prstGeom>
          <a:solidFill>
            <a:srgbClr val="92D050"/>
          </a:solidFill>
          <a:ln w="9525">
            <a:solidFill>
              <a:srgbClr val="257BC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40" name="Text Box 22"/>
          <p:cNvSpPr txBox="1">
            <a:spLocks noChangeArrowheads="1"/>
          </p:cNvSpPr>
          <p:nvPr/>
        </p:nvSpPr>
        <p:spPr bwMode="auto">
          <a:xfrm>
            <a:off x="1531938" y="3463925"/>
            <a:ext cx="13430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</a:t>
            </a:r>
          </a:p>
          <a:p>
            <a:pPr algn="ctr" eaLnBrk="1" hangingPunct="1"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加内容</a:t>
            </a:r>
          </a:p>
        </p:txBody>
      </p:sp>
      <p:sp>
        <p:nvSpPr>
          <p:cNvPr id="30741" name="Rectangle 23"/>
          <p:cNvSpPr>
            <a:spLocks noChangeArrowheads="1"/>
          </p:cNvSpPr>
          <p:nvPr/>
        </p:nvSpPr>
        <p:spPr bwMode="auto">
          <a:xfrm>
            <a:off x="1135063" y="5278438"/>
            <a:ext cx="2136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6710363" y="3463925"/>
            <a:ext cx="13430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</a:t>
            </a:r>
          </a:p>
          <a:p>
            <a:pPr algn="ctr" eaLnBrk="1" hangingPunct="1"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加内容</a:t>
            </a: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6313488" y="5353050"/>
            <a:ext cx="2136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</a:p>
        </p:txBody>
      </p:sp>
      <p:sp>
        <p:nvSpPr>
          <p:cNvPr id="30744" name="Text Box 22"/>
          <p:cNvSpPr txBox="1">
            <a:spLocks noChangeArrowheads="1"/>
          </p:cNvSpPr>
          <p:nvPr/>
        </p:nvSpPr>
        <p:spPr bwMode="auto">
          <a:xfrm>
            <a:off x="4122738" y="3463925"/>
            <a:ext cx="13430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</a:t>
            </a:r>
          </a:p>
          <a:p>
            <a:pPr algn="ctr" eaLnBrk="1" hangingPunct="1"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加内容</a:t>
            </a:r>
          </a:p>
        </p:txBody>
      </p:sp>
      <p:sp>
        <p:nvSpPr>
          <p:cNvPr id="30745" name="Rectangle 23"/>
          <p:cNvSpPr>
            <a:spLocks noChangeArrowheads="1"/>
          </p:cNvSpPr>
          <p:nvPr/>
        </p:nvSpPr>
        <p:spPr bwMode="auto">
          <a:xfrm>
            <a:off x="3725863" y="1846263"/>
            <a:ext cx="2136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</a:p>
        </p:txBody>
      </p:sp>
      <p:sp>
        <p:nvSpPr>
          <p:cNvPr id="30746" name="Text Box 22"/>
          <p:cNvSpPr txBox="1">
            <a:spLocks noChangeArrowheads="1"/>
          </p:cNvSpPr>
          <p:nvPr/>
        </p:nvSpPr>
        <p:spPr bwMode="auto">
          <a:xfrm>
            <a:off x="9244013" y="3463925"/>
            <a:ext cx="13430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</a:t>
            </a:r>
          </a:p>
          <a:p>
            <a:pPr algn="ctr" eaLnBrk="1" hangingPunct="1"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加内容</a:t>
            </a:r>
          </a:p>
        </p:txBody>
      </p:sp>
      <p:sp>
        <p:nvSpPr>
          <p:cNvPr id="30747" name="Rectangle 23"/>
          <p:cNvSpPr>
            <a:spLocks noChangeArrowheads="1"/>
          </p:cNvSpPr>
          <p:nvPr/>
        </p:nvSpPr>
        <p:spPr bwMode="auto">
          <a:xfrm>
            <a:off x="8847138" y="1876425"/>
            <a:ext cx="2136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单击添加段落文字</a:t>
            </a:r>
          </a:p>
        </p:txBody>
      </p:sp>
      <p:sp>
        <p:nvSpPr>
          <p:cNvPr id="30748" name="AutoShape 1"/>
          <p:cNvSpPr>
            <a:spLocks noChangeArrowheads="1"/>
          </p:cNvSpPr>
          <p:nvPr/>
        </p:nvSpPr>
        <p:spPr bwMode="auto">
          <a:xfrm>
            <a:off x="342900" y="41275"/>
            <a:ext cx="5175250" cy="5445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To The Title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0" grpId="0" bldLvl="0" autoUpdateAnimBg="0"/>
      <p:bldP spid="30741" grpId="0" bldLvl="0" autoUpdateAnimBg="0"/>
      <p:bldP spid="30742" grpId="0" bldLvl="0" autoUpdateAnimBg="0"/>
      <p:bldP spid="30743" grpId="0" bldLvl="0" autoUpdateAnimBg="0"/>
      <p:bldP spid="30744" grpId="0" bldLvl="0" autoUpdateAnimBg="0"/>
      <p:bldP spid="30745" grpId="0" bldLvl="0" autoUpdateAnimBg="0"/>
      <p:bldP spid="30746" grpId="0" bldLvl="0" autoUpdateAnimBg="0"/>
      <p:bldP spid="30747" grpId="0" bldLvl="0" autoUpdateAnimBg="0"/>
      <p:bldP spid="3074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Freeform 53"/>
          <p:cNvGrpSpPr/>
          <p:nvPr/>
        </p:nvGrpSpPr>
        <p:grpSpPr bwMode="auto">
          <a:xfrm>
            <a:off x="768350" y="3255963"/>
            <a:ext cx="10655300" cy="3473450"/>
            <a:chOff x="0" y="0"/>
            <a:chExt cx="6712" cy="2188"/>
          </a:xfrm>
        </p:grpSpPr>
        <p:pic>
          <p:nvPicPr>
            <p:cNvPr id="30730" name="Freeform 5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712" cy="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1" name="Text Box 4"/>
            <p:cNvSpPr txBox="1">
              <a:spLocks noChangeArrowheads="1"/>
            </p:cNvSpPr>
            <p:nvPr/>
          </p:nvSpPr>
          <p:spPr bwMode="auto">
            <a:xfrm>
              <a:off x="1" y="-1"/>
              <a:ext cx="6710" cy="2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zh-CN" altLang="en-US" i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723" name="Oval 5"/>
          <p:cNvSpPr>
            <a:spLocks noChangeArrowheads="1"/>
          </p:cNvSpPr>
          <p:nvPr/>
        </p:nvSpPr>
        <p:spPr bwMode="auto">
          <a:xfrm>
            <a:off x="5303838" y="1117600"/>
            <a:ext cx="1963737" cy="1962150"/>
          </a:xfrm>
          <a:prstGeom prst="ellipse">
            <a:avLst/>
          </a:prstGeom>
          <a:solidFill>
            <a:srgbClr val="FFC000"/>
          </a:solidFill>
          <a:ln w="25400">
            <a:solidFill>
              <a:srgbClr val="FFFF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zh-CN" altLang="zh-CN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0724" name="Oval 20"/>
          <p:cNvSpPr>
            <a:spLocks noChangeArrowheads="1"/>
          </p:cNvSpPr>
          <p:nvPr/>
        </p:nvSpPr>
        <p:spPr bwMode="auto">
          <a:xfrm>
            <a:off x="1952625" y="1792288"/>
            <a:ext cx="1963738" cy="1962150"/>
          </a:xfrm>
          <a:prstGeom prst="ellipse">
            <a:avLst/>
          </a:prstGeom>
          <a:solidFill>
            <a:srgbClr val="92D050"/>
          </a:solidFill>
          <a:ln w="25400">
            <a:solidFill>
              <a:srgbClr val="FFFF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zh-CN" altLang="zh-CN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0725" name="Oval 35"/>
          <p:cNvSpPr>
            <a:spLocks noChangeArrowheads="1"/>
          </p:cNvSpPr>
          <p:nvPr/>
        </p:nvSpPr>
        <p:spPr bwMode="auto">
          <a:xfrm>
            <a:off x="8507413" y="1792288"/>
            <a:ext cx="1963737" cy="1962150"/>
          </a:xfrm>
          <a:prstGeom prst="ellipse">
            <a:avLst/>
          </a:prstGeom>
          <a:solidFill>
            <a:srgbClr val="F92F95"/>
          </a:solidFill>
          <a:ln w="25400">
            <a:solidFill>
              <a:srgbClr val="FFFF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zh-CN" altLang="zh-CN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1752" name="Rectangle 16"/>
          <p:cNvSpPr>
            <a:spLocks noChangeArrowheads="1"/>
          </p:cNvSpPr>
          <p:nvPr/>
        </p:nvSpPr>
        <p:spPr bwMode="auto">
          <a:xfrm>
            <a:off x="2295525" y="2511425"/>
            <a:ext cx="127793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单击此处添加段落文字内容</a:t>
            </a:r>
          </a:p>
        </p:txBody>
      </p:sp>
      <p:sp>
        <p:nvSpPr>
          <p:cNvPr id="31753" name="Rectangle 16"/>
          <p:cNvSpPr>
            <a:spLocks noChangeArrowheads="1"/>
          </p:cNvSpPr>
          <p:nvPr/>
        </p:nvSpPr>
        <p:spPr bwMode="auto">
          <a:xfrm>
            <a:off x="5707063" y="1836738"/>
            <a:ext cx="12779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单击此处添加段落文字内容</a:t>
            </a:r>
          </a:p>
        </p:txBody>
      </p:sp>
      <p:sp>
        <p:nvSpPr>
          <p:cNvPr id="31754" name="Rectangle 16"/>
          <p:cNvSpPr>
            <a:spLocks noChangeArrowheads="1"/>
          </p:cNvSpPr>
          <p:nvPr/>
        </p:nvSpPr>
        <p:spPr bwMode="auto">
          <a:xfrm>
            <a:off x="8850313" y="2511425"/>
            <a:ext cx="127793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单击此处添加段落文字内容</a:t>
            </a:r>
          </a:p>
        </p:txBody>
      </p:sp>
      <p:sp>
        <p:nvSpPr>
          <p:cNvPr id="31755" name="AutoShape 1"/>
          <p:cNvSpPr>
            <a:spLocks noChangeArrowheads="1"/>
          </p:cNvSpPr>
          <p:nvPr/>
        </p:nvSpPr>
        <p:spPr bwMode="auto">
          <a:xfrm>
            <a:off x="342900" y="41275"/>
            <a:ext cx="5175250" cy="5445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To The Title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bldLvl="0" autoUpdateAnimBg="0"/>
      <p:bldP spid="31753" grpId="0" bldLvl="0" autoUpdateAnimBg="0"/>
      <p:bldP spid="31754" grpId="0" bldLvl="0" autoUpdateAnimBg="0"/>
      <p:bldP spid="3175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reeform 29"/>
          <p:cNvSpPr/>
          <p:nvPr/>
        </p:nvSpPr>
        <p:spPr bwMode="auto">
          <a:xfrm flipH="1">
            <a:off x="5180013" y="2297113"/>
            <a:ext cx="5203825" cy="1079500"/>
          </a:xfrm>
          <a:custGeom>
            <a:avLst/>
            <a:gdLst>
              <a:gd name="T0" fmla="*/ 0 w 2452"/>
              <a:gd name="T1" fmla="*/ 1079500 h 770"/>
              <a:gd name="T2" fmla="*/ 5203825 w 2452"/>
              <a:gd name="T3" fmla="*/ 0 h 770"/>
              <a:gd name="T4" fmla="*/ 2139256 w 2452"/>
              <a:gd name="T5" fmla="*/ 1079500 h 770"/>
              <a:gd name="T6" fmla="*/ 0 w 2452"/>
              <a:gd name="T7" fmla="*/ 1079500 h 77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52" h="770">
                <a:moveTo>
                  <a:pt x="0" y="770"/>
                </a:moveTo>
                <a:lnTo>
                  <a:pt x="2452" y="0"/>
                </a:lnTo>
                <a:lnTo>
                  <a:pt x="1008" y="770"/>
                </a:lnTo>
                <a:lnTo>
                  <a:pt x="0" y="77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14000"/>
                </a:schemeClr>
              </a:gs>
              <a:gs pos="100000">
                <a:srgbClr val="D9D9D9">
                  <a:alpha val="84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7" name="Freeform 36"/>
          <p:cNvSpPr/>
          <p:nvPr/>
        </p:nvSpPr>
        <p:spPr bwMode="auto">
          <a:xfrm>
            <a:off x="1320800" y="2297113"/>
            <a:ext cx="5203825" cy="1079500"/>
          </a:xfrm>
          <a:custGeom>
            <a:avLst/>
            <a:gdLst>
              <a:gd name="T0" fmla="*/ 0 w 2452"/>
              <a:gd name="T1" fmla="*/ 1079500 h 770"/>
              <a:gd name="T2" fmla="*/ 5203825 w 2452"/>
              <a:gd name="T3" fmla="*/ 0 h 770"/>
              <a:gd name="T4" fmla="*/ 2139256 w 2452"/>
              <a:gd name="T5" fmla="*/ 1079500 h 770"/>
              <a:gd name="T6" fmla="*/ 0 w 2452"/>
              <a:gd name="T7" fmla="*/ 1079500 h 77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52" h="770">
                <a:moveTo>
                  <a:pt x="0" y="770"/>
                </a:moveTo>
                <a:lnTo>
                  <a:pt x="2452" y="0"/>
                </a:lnTo>
                <a:lnTo>
                  <a:pt x="1008" y="770"/>
                </a:lnTo>
                <a:lnTo>
                  <a:pt x="0" y="77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14000"/>
                </a:schemeClr>
              </a:gs>
              <a:gs pos="100000">
                <a:srgbClr val="D9D9D9">
                  <a:alpha val="84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8" name="Freeform 40"/>
          <p:cNvSpPr/>
          <p:nvPr/>
        </p:nvSpPr>
        <p:spPr bwMode="auto">
          <a:xfrm>
            <a:off x="3482975" y="2551113"/>
            <a:ext cx="2354263" cy="827087"/>
          </a:xfrm>
          <a:custGeom>
            <a:avLst/>
            <a:gdLst>
              <a:gd name="T0" fmla="*/ 2354263 w 1315"/>
              <a:gd name="T1" fmla="*/ 0 h 590"/>
              <a:gd name="T2" fmla="*/ 0 w 1315"/>
              <a:gd name="T3" fmla="*/ 827087 h 590"/>
              <a:gd name="T4" fmla="*/ 2354263 w 1315"/>
              <a:gd name="T5" fmla="*/ 827087 h 590"/>
              <a:gd name="T6" fmla="*/ 2354263 w 1315"/>
              <a:gd name="T7" fmla="*/ 0 h 59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15" h="590">
                <a:moveTo>
                  <a:pt x="1315" y="0"/>
                </a:moveTo>
                <a:lnTo>
                  <a:pt x="0" y="590"/>
                </a:lnTo>
                <a:lnTo>
                  <a:pt x="1315" y="590"/>
                </a:lnTo>
                <a:lnTo>
                  <a:pt x="1315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14000"/>
                </a:schemeClr>
              </a:gs>
              <a:gs pos="100000">
                <a:srgbClr val="D9D9D9">
                  <a:alpha val="84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9" name="Freeform 41"/>
          <p:cNvSpPr/>
          <p:nvPr/>
        </p:nvSpPr>
        <p:spPr bwMode="auto">
          <a:xfrm flipH="1">
            <a:off x="5862638" y="2551113"/>
            <a:ext cx="2354262" cy="827087"/>
          </a:xfrm>
          <a:custGeom>
            <a:avLst/>
            <a:gdLst>
              <a:gd name="T0" fmla="*/ 2354262 w 1315"/>
              <a:gd name="T1" fmla="*/ 0 h 590"/>
              <a:gd name="T2" fmla="*/ 0 w 1315"/>
              <a:gd name="T3" fmla="*/ 827087 h 590"/>
              <a:gd name="T4" fmla="*/ 2354262 w 1315"/>
              <a:gd name="T5" fmla="*/ 827087 h 590"/>
              <a:gd name="T6" fmla="*/ 2354262 w 1315"/>
              <a:gd name="T7" fmla="*/ 0 h 59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15" h="590">
                <a:moveTo>
                  <a:pt x="1315" y="0"/>
                </a:moveTo>
                <a:lnTo>
                  <a:pt x="0" y="590"/>
                </a:lnTo>
                <a:lnTo>
                  <a:pt x="1315" y="590"/>
                </a:lnTo>
                <a:lnTo>
                  <a:pt x="1315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14000"/>
                </a:schemeClr>
              </a:gs>
              <a:gs pos="100000">
                <a:srgbClr val="D9D9D9">
                  <a:alpha val="84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50" name="Oval 13"/>
          <p:cNvSpPr>
            <a:spLocks noChangeArrowheads="1"/>
          </p:cNvSpPr>
          <p:nvPr/>
        </p:nvSpPr>
        <p:spPr bwMode="auto">
          <a:xfrm>
            <a:off x="5045075" y="1239838"/>
            <a:ext cx="1606550" cy="1589087"/>
          </a:xfrm>
          <a:prstGeom prst="ellipse">
            <a:avLst/>
          </a:prstGeom>
          <a:solidFill>
            <a:srgbClr val="FFC000"/>
          </a:solidFill>
          <a:ln w="25400">
            <a:solidFill>
              <a:srgbClr val="C0C0C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  <a:p>
            <a:pPr algn="ctr" eaLnBrk="1" hangingPunct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文字内容</a:t>
            </a:r>
          </a:p>
        </p:txBody>
      </p:sp>
      <p:sp>
        <p:nvSpPr>
          <p:cNvPr id="31751" name="AutoShape 49"/>
          <p:cNvSpPr>
            <a:spLocks noChangeArrowheads="1"/>
          </p:cNvSpPr>
          <p:nvPr/>
        </p:nvSpPr>
        <p:spPr bwMode="auto">
          <a:xfrm>
            <a:off x="3590925" y="3405188"/>
            <a:ext cx="2216150" cy="2309812"/>
          </a:xfrm>
          <a:prstGeom prst="roundRect">
            <a:avLst>
              <a:gd name="adj" fmla="val 4060"/>
            </a:avLst>
          </a:prstGeom>
          <a:noFill/>
          <a:ln w="254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>
                <a:ea typeface="宋体" panose="02010600030101010101" pitchFamily="2" charset="-122"/>
              </a:rPr>
              <a:t>单击此处添加文字</a:t>
            </a:r>
          </a:p>
          <a:p>
            <a:pPr algn="ctr"/>
            <a:endParaRPr lang="zh-CN" altLang="en-US">
              <a:ea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  <a:p>
            <a:pPr algn="ctr"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  <a:p>
            <a:pPr algn="ctr"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  <a:p>
            <a:pPr algn="ctr"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</p:txBody>
      </p:sp>
      <p:sp>
        <p:nvSpPr>
          <p:cNvPr id="31752" name="AutoShape 48"/>
          <p:cNvSpPr>
            <a:spLocks noChangeArrowheads="1"/>
          </p:cNvSpPr>
          <p:nvPr/>
        </p:nvSpPr>
        <p:spPr bwMode="auto">
          <a:xfrm>
            <a:off x="3654425" y="3473450"/>
            <a:ext cx="2084388" cy="3698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>
            <a:solidFill>
              <a:srgbClr val="FFFF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31753" name="AutoShape 49"/>
          <p:cNvSpPr>
            <a:spLocks noChangeArrowheads="1"/>
          </p:cNvSpPr>
          <p:nvPr/>
        </p:nvSpPr>
        <p:spPr bwMode="auto">
          <a:xfrm>
            <a:off x="5918200" y="3405188"/>
            <a:ext cx="2216150" cy="2309812"/>
          </a:xfrm>
          <a:prstGeom prst="roundRect">
            <a:avLst>
              <a:gd name="adj" fmla="val 4060"/>
            </a:avLst>
          </a:prstGeom>
          <a:noFill/>
          <a:ln w="25400">
            <a:solidFill>
              <a:srgbClr val="F92F9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>
                <a:ea typeface="宋体" panose="02010600030101010101" pitchFamily="2" charset="-122"/>
              </a:rPr>
              <a:t>单击此处添加文字</a:t>
            </a:r>
          </a:p>
          <a:p>
            <a:pPr algn="ctr"/>
            <a:endParaRPr lang="zh-CN" altLang="en-US">
              <a:ea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  <a:p>
            <a:pPr algn="ctr"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  <a:p>
            <a:pPr algn="ctr"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  <a:p>
            <a:pPr algn="ctr"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</p:txBody>
      </p:sp>
      <p:sp>
        <p:nvSpPr>
          <p:cNvPr id="31754" name="AutoShape 48"/>
          <p:cNvSpPr>
            <a:spLocks noChangeArrowheads="1"/>
          </p:cNvSpPr>
          <p:nvPr/>
        </p:nvSpPr>
        <p:spPr bwMode="auto">
          <a:xfrm>
            <a:off x="5981700" y="3473450"/>
            <a:ext cx="2085975" cy="369888"/>
          </a:xfrm>
          <a:prstGeom prst="roundRect">
            <a:avLst>
              <a:gd name="adj" fmla="val 16667"/>
            </a:avLst>
          </a:prstGeom>
          <a:solidFill>
            <a:srgbClr val="F92F95"/>
          </a:solidFill>
          <a:ln w="25400">
            <a:solidFill>
              <a:srgbClr val="FFFF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31755" name="AutoShape 49"/>
          <p:cNvSpPr>
            <a:spLocks noChangeArrowheads="1"/>
          </p:cNvSpPr>
          <p:nvPr/>
        </p:nvSpPr>
        <p:spPr bwMode="auto">
          <a:xfrm>
            <a:off x="8234363" y="3398838"/>
            <a:ext cx="2216150" cy="2311400"/>
          </a:xfrm>
          <a:prstGeom prst="roundRect">
            <a:avLst>
              <a:gd name="adj" fmla="val 4060"/>
            </a:avLst>
          </a:prstGeom>
          <a:noFill/>
          <a:ln w="25400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>
                <a:ea typeface="宋体" panose="02010600030101010101" pitchFamily="2" charset="-122"/>
              </a:rPr>
              <a:t>单击此处添加文字</a:t>
            </a:r>
          </a:p>
          <a:p>
            <a:pPr algn="ctr"/>
            <a:endParaRPr lang="zh-CN" altLang="en-US">
              <a:ea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  <a:p>
            <a:pPr algn="ctr"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  <a:p>
            <a:pPr algn="ctr"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  <a:p>
            <a:pPr algn="ctr"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</p:txBody>
      </p:sp>
      <p:sp>
        <p:nvSpPr>
          <p:cNvPr id="31756" name="AutoShape 48"/>
          <p:cNvSpPr>
            <a:spLocks noChangeArrowheads="1"/>
          </p:cNvSpPr>
          <p:nvPr/>
        </p:nvSpPr>
        <p:spPr bwMode="auto">
          <a:xfrm>
            <a:off x="8297863" y="3467100"/>
            <a:ext cx="2085975" cy="3698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>
            <a:solidFill>
              <a:srgbClr val="FFFF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31757" name="AutoShape 49"/>
          <p:cNvSpPr>
            <a:spLocks noChangeArrowheads="1"/>
          </p:cNvSpPr>
          <p:nvPr/>
        </p:nvSpPr>
        <p:spPr bwMode="auto">
          <a:xfrm>
            <a:off x="1268413" y="3405188"/>
            <a:ext cx="2216150" cy="2309812"/>
          </a:xfrm>
          <a:prstGeom prst="roundRect">
            <a:avLst>
              <a:gd name="adj" fmla="val 4060"/>
            </a:avLst>
          </a:prstGeom>
          <a:noFill/>
          <a:ln w="25400">
            <a:solidFill>
              <a:srgbClr val="F92F9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>
                <a:ea typeface="宋体" panose="02010600030101010101" pitchFamily="2" charset="-122"/>
              </a:rPr>
              <a:t>单击此处添加文字</a:t>
            </a:r>
          </a:p>
          <a:p>
            <a:pPr algn="ctr"/>
            <a:endParaRPr lang="zh-CN" altLang="en-US">
              <a:ea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  <a:p>
            <a:pPr algn="ctr"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  <a:p>
            <a:pPr algn="ctr"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  <a:p>
            <a:pPr algn="ctr">
              <a:lnSpc>
                <a:spcPct val="15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</p:txBody>
      </p:sp>
      <p:sp>
        <p:nvSpPr>
          <p:cNvPr id="31758" name="AutoShape 48"/>
          <p:cNvSpPr>
            <a:spLocks noChangeArrowheads="1"/>
          </p:cNvSpPr>
          <p:nvPr/>
        </p:nvSpPr>
        <p:spPr bwMode="auto">
          <a:xfrm>
            <a:off x="1331913" y="3473450"/>
            <a:ext cx="2085975" cy="369888"/>
          </a:xfrm>
          <a:prstGeom prst="roundRect">
            <a:avLst>
              <a:gd name="adj" fmla="val 16667"/>
            </a:avLst>
          </a:prstGeom>
          <a:solidFill>
            <a:srgbClr val="F92F95"/>
          </a:solidFill>
          <a:ln w="25400">
            <a:solidFill>
              <a:srgbClr val="FFFF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32783" name="AutoShape 1"/>
          <p:cNvSpPr>
            <a:spLocks noChangeArrowheads="1"/>
          </p:cNvSpPr>
          <p:nvPr/>
        </p:nvSpPr>
        <p:spPr bwMode="auto">
          <a:xfrm>
            <a:off x="342900" y="166688"/>
            <a:ext cx="5175250" cy="5445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To The Title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Group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1042988"/>
            <a:ext cx="6827838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34"/>
          <p:cNvSpPr/>
          <p:nvPr/>
        </p:nvSpPr>
        <p:spPr bwMode="auto">
          <a:xfrm>
            <a:off x="7785100" y="3360738"/>
            <a:ext cx="217488" cy="219075"/>
          </a:xfrm>
          <a:custGeom>
            <a:avLst/>
            <a:gdLst>
              <a:gd name="T0" fmla="*/ 185626 w 19679"/>
              <a:gd name="T1" fmla="*/ 32073 h 19679"/>
              <a:gd name="T2" fmla="*/ 185626 w 19679"/>
              <a:gd name="T3" fmla="*/ 186980 h 19679"/>
              <a:gd name="T4" fmla="*/ 31840 w 19679"/>
              <a:gd name="T5" fmla="*/ 186980 h 19679"/>
              <a:gd name="T6" fmla="*/ 31840 w 19679"/>
              <a:gd name="T7" fmla="*/ 32073 h 19679"/>
              <a:gd name="T8" fmla="*/ 185626 w 19679"/>
              <a:gd name="T9" fmla="*/ 32073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32772" name="AutoShape 35"/>
          <p:cNvSpPr/>
          <p:nvPr/>
        </p:nvSpPr>
        <p:spPr bwMode="auto">
          <a:xfrm>
            <a:off x="3971925" y="4538663"/>
            <a:ext cx="217488" cy="215900"/>
          </a:xfrm>
          <a:custGeom>
            <a:avLst/>
            <a:gdLst>
              <a:gd name="T0" fmla="*/ 185626 w 19679"/>
              <a:gd name="T1" fmla="*/ 31608 h 19679"/>
              <a:gd name="T2" fmla="*/ 185626 w 19679"/>
              <a:gd name="T3" fmla="*/ 184270 h 19679"/>
              <a:gd name="T4" fmla="*/ 31840 w 19679"/>
              <a:gd name="T5" fmla="*/ 184270 h 19679"/>
              <a:gd name="T6" fmla="*/ 31840 w 19679"/>
              <a:gd name="T7" fmla="*/ 31608 h 19679"/>
              <a:gd name="T8" fmla="*/ 185626 w 19679"/>
              <a:gd name="T9" fmla="*/ 31608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92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32773" name="AutoShape 36"/>
          <p:cNvSpPr/>
          <p:nvPr/>
        </p:nvSpPr>
        <p:spPr bwMode="auto">
          <a:xfrm>
            <a:off x="7934325" y="5232400"/>
            <a:ext cx="219075" cy="217488"/>
          </a:xfrm>
          <a:custGeom>
            <a:avLst/>
            <a:gdLst>
              <a:gd name="T0" fmla="*/ 186980 w 19679"/>
              <a:gd name="T1" fmla="*/ 31840 h 19679"/>
              <a:gd name="T2" fmla="*/ 186980 w 19679"/>
              <a:gd name="T3" fmla="*/ 185626 h 19679"/>
              <a:gd name="T4" fmla="*/ 32073 w 19679"/>
              <a:gd name="T5" fmla="*/ 185626 h 19679"/>
              <a:gd name="T6" fmla="*/ 32073 w 19679"/>
              <a:gd name="T7" fmla="*/ 31840 h 19679"/>
              <a:gd name="T8" fmla="*/ 186980 w 19679"/>
              <a:gd name="T9" fmla="*/ 31840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32774" name="AutoShape 37"/>
          <p:cNvSpPr>
            <a:spLocks noChangeArrowheads="1"/>
          </p:cNvSpPr>
          <p:nvPr/>
        </p:nvSpPr>
        <p:spPr bwMode="auto">
          <a:xfrm>
            <a:off x="3548063" y="4887913"/>
            <a:ext cx="966787" cy="314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92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添加名称</a:t>
            </a:r>
            <a:endParaRPr lang="zh-CN" altLang="en-US">
              <a:solidFill>
                <a:schemeClr val="bg1"/>
              </a:solidFill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32775" name="AutoShape 38"/>
          <p:cNvSpPr>
            <a:spLocks noChangeArrowheads="1"/>
          </p:cNvSpPr>
          <p:nvPr/>
        </p:nvSpPr>
        <p:spPr bwMode="auto">
          <a:xfrm>
            <a:off x="8243888" y="5187950"/>
            <a:ext cx="966787" cy="3159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添加名称</a:t>
            </a:r>
            <a:endParaRPr lang="zh-CN" altLang="en-US">
              <a:solidFill>
                <a:schemeClr val="bg1"/>
              </a:solidFill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32776" name="AutoShape 39"/>
          <p:cNvSpPr>
            <a:spLocks noChangeArrowheads="1"/>
          </p:cNvSpPr>
          <p:nvPr/>
        </p:nvSpPr>
        <p:spPr bwMode="auto">
          <a:xfrm>
            <a:off x="7907338" y="3640138"/>
            <a:ext cx="966787" cy="3159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添加名称</a:t>
            </a:r>
            <a:endParaRPr lang="zh-CN" altLang="en-US">
              <a:solidFill>
                <a:schemeClr val="bg1"/>
              </a:solidFill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32777" name="矩形 16"/>
          <p:cNvSpPr>
            <a:spLocks noChangeArrowheads="1"/>
          </p:cNvSpPr>
          <p:nvPr/>
        </p:nvSpPr>
        <p:spPr bwMode="auto">
          <a:xfrm>
            <a:off x="90488" y="214313"/>
            <a:ext cx="66278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中国地图</a:t>
            </a: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MAP OF THE CHINA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组合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670050"/>
            <a:ext cx="9813925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矩形 16"/>
          <p:cNvSpPr>
            <a:spLocks noChangeArrowheads="1"/>
          </p:cNvSpPr>
          <p:nvPr/>
        </p:nvSpPr>
        <p:spPr bwMode="auto">
          <a:xfrm>
            <a:off x="71438" y="195263"/>
            <a:ext cx="66278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世界地图</a:t>
            </a:r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MAP OF THE WORLD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10"/>
          <p:cNvSpPr>
            <a:spLocks noChangeArrowheads="1"/>
          </p:cNvSpPr>
          <p:nvPr/>
        </p:nvSpPr>
        <p:spPr bwMode="auto">
          <a:xfrm>
            <a:off x="1479550" y="3579813"/>
            <a:ext cx="5146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点击添加副标题补充说明标题的具体内容</a:t>
            </a:r>
          </a:p>
        </p:txBody>
      </p:sp>
      <p:cxnSp>
        <p:nvCxnSpPr>
          <p:cNvPr id="7171" name="直接连接符 8"/>
          <p:cNvCxnSpPr>
            <a:cxnSpLocks noChangeShapeType="1"/>
          </p:cNvCxnSpPr>
          <p:nvPr/>
        </p:nvCxnSpPr>
        <p:spPr bwMode="auto">
          <a:xfrm flipV="1">
            <a:off x="1728788" y="3579813"/>
            <a:ext cx="4897437" cy="158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2" name="矩形 9"/>
          <p:cNvSpPr>
            <a:spLocks noChangeArrowheads="1"/>
          </p:cNvSpPr>
          <p:nvPr/>
        </p:nvSpPr>
        <p:spPr bwMode="auto">
          <a:xfrm>
            <a:off x="3363913" y="2765425"/>
            <a:ext cx="3262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7173" name="椭圆 5"/>
          <p:cNvSpPr>
            <a:spLocks noChangeArrowheads="1"/>
          </p:cNvSpPr>
          <p:nvPr/>
        </p:nvSpPr>
        <p:spPr bwMode="auto">
          <a:xfrm>
            <a:off x="6973888" y="2254250"/>
            <a:ext cx="2246312" cy="2222500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16600" b="1">
                <a:solidFill>
                  <a:srgbClr val="D759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600" b="1">
              <a:solidFill>
                <a:srgbClr val="D759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椭圆 4"/>
          <p:cNvSpPr>
            <a:spLocks noChangeArrowheads="1"/>
          </p:cNvSpPr>
          <p:nvPr/>
        </p:nvSpPr>
        <p:spPr bwMode="auto">
          <a:xfrm>
            <a:off x="3852863" y="1185863"/>
            <a:ext cx="4486275" cy="4486275"/>
          </a:xfrm>
          <a:prstGeom prst="ellipse">
            <a:avLst/>
          </a:prstGeom>
          <a:solidFill>
            <a:srgbClr val="F2F2F2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4819" name="矩形 22"/>
          <p:cNvSpPr>
            <a:spLocks noChangeArrowheads="1"/>
          </p:cNvSpPr>
          <p:nvPr/>
        </p:nvSpPr>
        <p:spPr bwMode="auto">
          <a:xfrm>
            <a:off x="2201863" y="1887538"/>
            <a:ext cx="7788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0" name="矩形 10"/>
          <p:cNvSpPr>
            <a:spLocks noChangeArrowheads="1"/>
          </p:cNvSpPr>
          <p:nvPr/>
        </p:nvSpPr>
        <p:spPr bwMode="auto">
          <a:xfrm>
            <a:off x="3621088" y="3582988"/>
            <a:ext cx="4949825" cy="87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适用于汇报展示工作总结等商务演示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汇报人：向阳花儿</a:t>
            </a:r>
          </a:p>
        </p:txBody>
      </p:sp>
      <p:sp>
        <p:nvSpPr>
          <p:cNvPr id="34821" name="矩形 25"/>
          <p:cNvSpPr>
            <a:spLocks noChangeArrowheads="1"/>
          </p:cNvSpPr>
          <p:nvPr/>
        </p:nvSpPr>
        <p:spPr bwMode="auto">
          <a:xfrm>
            <a:off x="2138363" y="2574925"/>
            <a:ext cx="7915275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7200" b="1">
                <a:solidFill>
                  <a:srgbClr val="16A6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谢谢大家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/>
          <p:cNvSpPr>
            <a:spLocks noChangeArrowheads="1"/>
          </p:cNvSpPr>
          <p:nvPr/>
        </p:nvSpPr>
        <p:spPr bwMode="auto">
          <a:xfrm>
            <a:off x="342900" y="41275"/>
            <a:ext cx="5175250" cy="5445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To The Title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195" name="AutoShape 2"/>
          <p:cNvSpPr>
            <a:spLocks noChangeArrowheads="1"/>
          </p:cNvSpPr>
          <p:nvPr/>
        </p:nvSpPr>
        <p:spPr bwMode="auto">
          <a:xfrm>
            <a:off x="1504950" y="1665288"/>
            <a:ext cx="5499100" cy="2873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/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点击添加备注信息把标题补充的更加清楚一些</a:t>
            </a:r>
            <a:endParaRPr lang="zh-CN" altLang="en-US">
              <a:solidFill>
                <a:srgbClr val="000000"/>
              </a:solidFill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pic>
        <p:nvPicPr>
          <p:cNvPr id="8196" name="Group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2571750"/>
            <a:ext cx="28956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AutoShape 6"/>
          <p:cNvSpPr/>
          <p:nvPr/>
        </p:nvSpPr>
        <p:spPr bwMode="auto">
          <a:xfrm>
            <a:off x="1354138" y="3862388"/>
            <a:ext cx="2527300" cy="1355725"/>
          </a:xfrm>
          <a:custGeom>
            <a:avLst/>
            <a:gdLst>
              <a:gd name="T0" fmla="*/ 2056473 w 21600"/>
              <a:gd name="T1" fmla="*/ 33893 h 21600"/>
              <a:gd name="T2" fmla="*/ 2058579 w 21600"/>
              <a:gd name="T3" fmla="*/ 91386 h 21600"/>
              <a:gd name="T4" fmla="*/ 1263650 w 21600"/>
              <a:gd name="T5" fmla="*/ 886745 h 21600"/>
              <a:gd name="T6" fmla="*/ 468604 w 21600"/>
              <a:gd name="T7" fmla="*/ 91386 h 21600"/>
              <a:gd name="T8" fmla="*/ 470593 w 21600"/>
              <a:gd name="T9" fmla="*/ 33893 h 21600"/>
              <a:gd name="T10" fmla="*/ 3159 w 21600"/>
              <a:gd name="T11" fmla="*/ 0 h 21600"/>
              <a:gd name="T12" fmla="*/ 0 w 21600"/>
              <a:gd name="T13" fmla="*/ 91386 h 21600"/>
              <a:gd name="T14" fmla="*/ 1263650 w 21600"/>
              <a:gd name="T15" fmla="*/ 1355662 h 21600"/>
              <a:gd name="T16" fmla="*/ 2527300 w 21600"/>
              <a:gd name="T17" fmla="*/ 91386 h 21600"/>
              <a:gd name="T18" fmla="*/ 2523907 w 21600"/>
              <a:gd name="T19" fmla="*/ 0 h 21600"/>
              <a:gd name="T20" fmla="*/ 2056473 w 21600"/>
              <a:gd name="T21" fmla="*/ 33893 h 2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600" h="21600">
                <a:moveTo>
                  <a:pt x="17576" y="540"/>
                </a:moveTo>
                <a:cubicBezTo>
                  <a:pt x="17588" y="844"/>
                  <a:pt x="17594" y="1150"/>
                  <a:pt x="17594" y="1456"/>
                </a:cubicBezTo>
                <a:cubicBezTo>
                  <a:pt x="17594" y="8454"/>
                  <a:pt x="14552" y="14128"/>
                  <a:pt x="10800" y="14128"/>
                </a:cubicBezTo>
                <a:cubicBezTo>
                  <a:pt x="7046" y="14128"/>
                  <a:pt x="4005" y="8454"/>
                  <a:pt x="4005" y="1456"/>
                </a:cubicBezTo>
                <a:cubicBezTo>
                  <a:pt x="4005" y="1150"/>
                  <a:pt x="4010" y="844"/>
                  <a:pt x="4022" y="540"/>
                </a:cubicBezTo>
                <a:lnTo>
                  <a:pt x="27" y="0"/>
                </a:lnTo>
                <a:cubicBezTo>
                  <a:pt x="8" y="484"/>
                  <a:pt x="0" y="969"/>
                  <a:pt x="0" y="1456"/>
                </a:cubicBezTo>
                <a:cubicBezTo>
                  <a:pt x="0" y="12580"/>
                  <a:pt x="4834" y="21599"/>
                  <a:pt x="10800" y="21599"/>
                </a:cubicBezTo>
                <a:cubicBezTo>
                  <a:pt x="16764" y="21599"/>
                  <a:pt x="21600" y="12580"/>
                  <a:pt x="21600" y="1456"/>
                </a:cubicBezTo>
                <a:cubicBezTo>
                  <a:pt x="21600" y="969"/>
                  <a:pt x="21590" y="484"/>
                  <a:pt x="21571" y="0"/>
                </a:cubicBezTo>
                <a:lnTo>
                  <a:pt x="17576" y="54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8198" name="AutoShape 8"/>
          <p:cNvSpPr/>
          <p:nvPr/>
        </p:nvSpPr>
        <p:spPr bwMode="auto">
          <a:xfrm>
            <a:off x="4913313" y="2589213"/>
            <a:ext cx="2730500" cy="2730500"/>
          </a:xfrm>
          <a:custGeom>
            <a:avLst/>
            <a:gdLst>
              <a:gd name="T0" fmla="*/ 2330478 w 19679"/>
              <a:gd name="T1" fmla="*/ 399744 h 19679"/>
              <a:gd name="T2" fmla="*/ 2330478 w 19679"/>
              <a:gd name="T3" fmla="*/ 2330478 h 19679"/>
              <a:gd name="T4" fmla="*/ 399744 w 19679"/>
              <a:gd name="T5" fmla="*/ 2330478 h 19679"/>
              <a:gd name="T6" fmla="*/ 399744 w 19679"/>
              <a:gd name="T7" fmla="*/ 399744 h 19679"/>
              <a:gd name="T8" fmla="*/ 2330478 w 19679"/>
              <a:gd name="T9" fmla="*/ 399744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2F2F2">
              <a:alpha val="50195"/>
            </a:srgbClr>
          </a:solidFill>
          <a:ln w="25400" cmpd="sng">
            <a:solidFill>
              <a:srgbClr val="C0C0C0"/>
            </a:solidFill>
            <a:bevel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199" name="AutoShape 9"/>
          <p:cNvSpPr>
            <a:spLocks noChangeArrowheads="1"/>
          </p:cNvSpPr>
          <p:nvPr/>
        </p:nvSpPr>
        <p:spPr bwMode="auto">
          <a:xfrm>
            <a:off x="5313363" y="3444875"/>
            <a:ext cx="1930400" cy="10191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/>
            <a:r>
              <a:rPr lang="zh-CN" altLang="en-US" sz="4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 sz="4800" b="1">
              <a:solidFill>
                <a:srgbClr val="000000"/>
              </a:solidFill>
              <a:latin typeface="Bodoni MT Black" panose="02070A03080600020203" pitchFamily="18" charset="0"/>
              <a:ea typeface="宋体" panose="02010600030101010101" pitchFamily="2" charset="-122"/>
              <a:sym typeface="Bodoni MT Black" panose="02070A03080600020203" pitchFamily="18" charset="0"/>
            </a:endParaRPr>
          </a:p>
          <a:p>
            <a:pPr algn="ctr" eaLnBrk="1"/>
            <a:r>
              <a:rPr lang="en-US" altLang="zh-CN" sz="2000" b="1">
                <a:solidFill>
                  <a:srgbClr val="000000"/>
                </a:solidFill>
                <a:latin typeface="Bodoni MT Black" panose="02070A03080600020203" pitchFamily="18" charset="0"/>
                <a:ea typeface="宋体" panose="02010600030101010101" pitchFamily="2" charset="-122"/>
                <a:sym typeface="Bodoni MT Black" panose="02070A03080600020203" pitchFamily="18" charset="0"/>
              </a:rPr>
              <a:t>TITLE</a:t>
            </a:r>
            <a:endParaRPr lang="en-US" altLang="zh-CN">
              <a:solidFill>
                <a:srgbClr val="000000"/>
              </a:solidFill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8200" name="AutoShape 10"/>
          <p:cNvSpPr/>
          <p:nvPr/>
        </p:nvSpPr>
        <p:spPr bwMode="auto">
          <a:xfrm>
            <a:off x="5014913" y="2955925"/>
            <a:ext cx="2527300" cy="2262188"/>
          </a:xfrm>
          <a:custGeom>
            <a:avLst/>
            <a:gdLst>
              <a:gd name="T0" fmla="*/ 1750974 w 21600"/>
              <a:gd name="T1" fmla="*/ 371062 h 21600"/>
              <a:gd name="T2" fmla="*/ 2057409 w 21600"/>
              <a:gd name="T3" fmla="*/ 997876 h 21600"/>
              <a:gd name="T4" fmla="*/ 1263650 w 21600"/>
              <a:gd name="T5" fmla="*/ 1792051 h 21600"/>
              <a:gd name="T6" fmla="*/ 469774 w 21600"/>
              <a:gd name="T7" fmla="*/ 997876 h 21600"/>
              <a:gd name="T8" fmla="*/ 776092 w 21600"/>
              <a:gd name="T9" fmla="*/ 371062 h 21600"/>
              <a:gd name="T10" fmla="*/ 487558 w 21600"/>
              <a:gd name="T11" fmla="*/ 0 h 21600"/>
              <a:gd name="T12" fmla="*/ 0 w 21600"/>
              <a:gd name="T13" fmla="*/ 997876 h 21600"/>
              <a:gd name="T14" fmla="*/ 1263650 w 21600"/>
              <a:gd name="T15" fmla="*/ 2262188 h 21600"/>
              <a:gd name="T16" fmla="*/ 2527300 w 21600"/>
              <a:gd name="T17" fmla="*/ 997876 h 21600"/>
              <a:gd name="T18" fmla="*/ 2039508 w 21600"/>
              <a:gd name="T19" fmla="*/ 0 h 21600"/>
              <a:gd name="T20" fmla="*/ 1750974 w 21600"/>
              <a:gd name="T21" fmla="*/ 371062 h 2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600" h="21600">
                <a:moveTo>
                  <a:pt x="14965" y="3543"/>
                </a:moveTo>
                <a:cubicBezTo>
                  <a:pt x="16617" y="4979"/>
                  <a:pt x="17584" y="7188"/>
                  <a:pt x="17584" y="9528"/>
                </a:cubicBezTo>
                <a:cubicBezTo>
                  <a:pt x="17584" y="13715"/>
                  <a:pt x="14546" y="17111"/>
                  <a:pt x="10800" y="17111"/>
                </a:cubicBezTo>
                <a:cubicBezTo>
                  <a:pt x="7052" y="17111"/>
                  <a:pt x="4015" y="13715"/>
                  <a:pt x="4015" y="9528"/>
                </a:cubicBezTo>
                <a:cubicBezTo>
                  <a:pt x="4015" y="7188"/>
                  <a:pt x="4981" y="4979"/>
                  <a:pt x="6633" y="3543"/>
                </a:cubicBezTo>
                <a:lnTo>
                  <a:pt x="4167" y="0"/>
                </a:lnTo>
                <a:cubicBezTo>
                  <a:pt x="1537" y="2286"/>
                  <a:pt x="0" y="5803"/>
                  <a:pt x="0" y="9528"/>
                </a:cubicBezTo>
                <a:cubicBezTo>
                  <a:pt x="0" y="16194"/>
                  <a:pt x="4834" y="21600"/>
                  <a:pt x="10800" y="21600"/>
                </a:cubicBezTo>
                <a:cubicBezTo>
                  <a:pt x="16764" y="21600"/>
                  <a:pt x="21600" y="16194"/>
                  <a:pt x="21600" y="9528"/>
                </a:cubicBezTo>
                <a:cubicBezTo>
                  <a:pt x="21600" y="5803"/>
                  <a:pt x="20061" y="2286"/>
                  <a:pt x="17431" y="0"/>
                </a:cubicBezTo>
                <a:lnTo>
                  <a:pt x="14965" y="3543"/>
                </a:lnTo>
                <a:close/>
              </a:path>
            </a:pathLst>
          </a:custGeom>
          <a:solidFill>
            <a:srgbClr val="F92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201" name="AutoShape 12"/>
          <p:cNvSpPr/>
          <p:nvPr/>
        </p:nvSpPr>
        <p:spPr bwMode="auto">
          <a:xfrm>
            <a:off x="8574088" y="2589213"/>
            <a:ext cx="2730500" cy="2730500"/>
          </a:xfrm>
          <a:custGeom>
            <a:avLst/>
            <a:gdLst>
              <a:gd name="T0" fmla="*/ 2330478 w 19679"/>
              <a:gd name="T1" fmla="*/ 399744 h 19679"/>
              <a:gd name="T2" fmla="*/ 2330478 w 19679"/>
              <a:gd name="T3" fmla="*/ 2330478 h 19679"/>
              <a:gd name="T4" fmla="*/ 399744 w 19679"/>
              <a:gd name="T5" fmla="*/ 2330478 h 19679"/>
              <a:gd name="T6" fmla="*/ 399744 w 19679"/>
              <a:gd name="T7" fmla="*/ 399744 h 19679"/>
              <a:gd name="T8" fmla="*/ 2330478 w 19679"/>
              <a:gd name="T9" fmla="*/ 399744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2F2F2">
              <a:alpha val="50195"/>
            </a:srgbClr>
          </a:solidFill>
          <a:ln w="25400" cmpd="sng">
            <a:solidFill>
              <a:srgbClr val="C0C0C0"/>
            </a:solidFill>
            <a:bevel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02" name="AutoShape 13"/>
          <p:cNvSpPr>
            <a:spLocks noChangeArrowheads="1"/>
          </p:cNvSpPr>
          <p:nvPr/>
        </p:nvSpPr>
        <p:spPr bwMode="auto">
          <a:xfrm>
            <a:off x="8974138" y="3444875"/>
            <a:ext cx="1930400" cy="10191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/>
            <a:r>
              <a:rPr lang="zh-CN" altLang="en-US" sz="4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 sz="4800" b="1">
              <a:solidFill>
                <a:srgbClr val="000000"/>
              </a:solidFill>
              <a:latin typeface="Bodoni MT Black" panose="02070A03080600020203" pitchFamily="18" charset="0"/>
              <a:ea typeface="宋体" panose="02010600030101010101" pitchFamily="2" charset="-122"/>
              <a:sym typeface="Bodoni MT Black" panose="02070A03080600020203" pitchFamily="18" charset="0"/>
            </a:endParaRPr>
          </a:p>
          <a:p>
            <a:pPr algn="ctr" eaLnBrk="1"/>
            <a:r>
              <a:rPr lang="en-US" altLang="zh-CN" sz="2000" b="1">
                <a:solidFill>
                  <a:srgbClr val="000000"/>
                </a:solidFill>
                <a:latin typeface="Bodoni MT Black" panose="02070A03080600020203" pitchFamily="18" charset="0"/>
                <a:ea typeface="宋体" panose="02010600030101010101" pitchFamily="2" charset="-122"/>
                <a:sym typeface="Bodoni MT Black" panose="02070A03080600020203" pitchFamily="18" charset="0"/>
              </a:rPr>
              <a:t>TITLE</a:t>
            </a:r>
            <a:endParaRPr lang="en-US" altLang="zh-CN">
              <a:solidFill>
                <a:srgbClr val="000000"/>
              </a:solidFill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8203" name="AutoShape 14"/>
          <p:cNvSpPr/>
          <p:nvPr/>
        </p:nvSpPr>
        <p:spPr bwMode="auto">
          <a:xfrm>
            <a:off x="8782050" y="4238625"/>
            <a:ext cx="2312988" cy="979488"/>
          </a:xfrm>
          <a:custGeom>
            <a:avLst/>
            <a:gdLst>
              <a:gd name="T0" fmla="*/ 1804880 w 21600"/>
              <a:gd name="T1" fmla="*/ 0 h 21600"/>
              <a:gd name="T2" fmla="*/ 1156494 w 21600"/>
              <a:gd name="T3" fmla="*/ 424037 h 21600"/>
              <a:gd name="T4" fmla="*/ 508001 w 21600"/>
              <a:gd name="T5" fmla="*/ 0 h 21600"/>
              <a:gd name="T6" fmla="*/ 0 w 21600"/>
              <a:gd name="T7" fmla="*/ 223378 h 21600"/>
              <a:gd name="T8" fmla="*/ 1156494 w 21600"/>
              <a:gd name="T9" fmla="*/ 979443 h 21600"/>
              <a:gd name="T10" fmla="*/ 2312881 w 21600"/>
              <a:gd name="T11" fmla="*/ 223378 h 21600"/>
              <a:gd name="T12" fmla="*/ 1804880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16855" y="0"/>
                </a:moveTo>
                <a:cubicBezTo>
                  <a:pt x="15800" y="5682"/>
                  <a:pt x="13425" y="9351"/>
                  <a:pt x="10800" y="9351"/>
                </a:cubicBezTo>
                <a:cubicBezTo>
                  <a:pt x="8174" y="9351"/>
                  <a:pt x="5799" y="5682"/>
                  <a:pt x="4744" y="0"/>
                </a:cubicBezTo>
                <a:lnTo>
                  <a:pt x="0" y="4926"/>
                </a:lnTo>
                <a:cubicBezTo>
                  <a:pt x="1881" y="15057"/>
                  <a:pt x="6119" y="21599"/>
                  <a:pt x="10800" y="21599"/>
                </a:cubicBezTo>
                <a:cubicBezTo>
                  <a:pt x="15480" y="21599"/>
                  <a:pt x="19718" y="15057"/>
                  <a:pt x="21599" y="4926"/>
                </a:cubicBezTo>
                <a:lnTo>
                  <a:pt x="16855" y="0"/>
                </a:lnTo>
                <a:close/>
              </a:path>
            </a:pathLst>
          </a:custGeom>
          <a:solidFill>
            <a:srgbClr val="00BE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"/>
          <p:cNvSpPr>
            <a:spLocks noChangeArrowheads="1"/>
          </p:cNvSpPr>
          <p:nvPr/>
        </p:nvSpPr>
        <p:spPr bwMode="auto">
          <a:xfrm>
            <a:off x="3092450" y="3429000"/>
            <a:ext cx="3449638" cy="8794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19" name="矩形 2"/>
          <p:cNvSpPr>
            <a:spLocks noChangeArrowheads="1"/>
          </p:cNvSpPr>
          <p:nvPr/>
        </p:nvSpPr>
        <p:spPr bwMode="auto">
          <a:xfrm>
            <a:off x="6542088" y="3429000"/>
            <a:ext cx="3451225" cy="879475"/>
          </a:xfrm>
          <a:prstGeom prst="rect">
            <a:avLst/>
          </a:prstGeom>
          <a:solidFill>
            <a:srgbClr val="F92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0" name="矩形 3"/>
          <p:cNvSpPr>
            <a:spLocks noChangeArrowheads="1"/>
          </p:cNvSpPr>
          <p:nvPr/>
        </p:nvSpPr>
        <p:spPr bwMode="auto">
          <a:xfrm>
            <a:off x="3092450" y="4922838"/>
            <a:ext cx="2617788" cy="8794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35%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1" name="矩形 4"/>
          <p:cNvSpPr>
            <a:spLocks noChangeArrowheads="1"/>
          </p:cNvSpPr>
          <p:nvPr/>
        </p:nvSpPr>
        <p:spPr bwMode="auto">
          <a:xfrm>
            <a:off x="5710238" y="4922838"/>
            <a:ext cx="4283075" cy="879475"/>
          </a:xfrm>
          <a:prstGeom prst="rect">
            <a:avLst/>
          </a:prstGeom>
          <a:solidFill>
            <a:srgbClr val="00BE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65%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222" name="直接连接符 6"/>
          <p:cNvCxnSpPr>
            <a:cxnSpLocks noChangeShapeType="1"/>
          </p:cNvCxnSpPr>
          <p:nvPr/>
        </p:nvCxnSpPr>
        <p:spPr bwMode="auto">
          <a:xfrm>
            <a:off x="3092450" y="4308475"/>
            <a:ext cx="0" cy="61277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3" name="直接连接符 7"/>
          <p:cNvCxnSpPr>
            <a:cxnSpLocks noChangeShapeType="1"/>
          </p:cNvCxnSpPr>
          <p:nvPr/>
        </p:nvCxnSpPr>
        <p:spPr bwMode="auto">
          <a:xfrm flipH="1">
            <a:off x="5710238" y="4308475"/>
            <a:ext cx="831850" cy="614363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4" name="矩形 9"/>
          <p:cNvSpPr>
            <a:spLocks noChangeArrowheads="1"/>
          </p:cNvSpPr>
          <p:nvPr/>
        </p:nvSpPr>
        <p:spPr bwMode="auto">
          <a:xfrm>
            <a:off x="1831975" y="3684588"/>
            <a:ext cx="781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5" name="矩形 10"/>
          <p:cNvSpPr>
            <a:spLocks noChangeArrowheads="1"/>
          </p:cNvSpPr>
          <p:nvPr/>
        </p:nvSpPr>
        <p:spPr bwMode="auto">
          <a:xfrm>
            <a:off x="1831975" y="5237163"/>
            <a:ext cx="781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0" name="AutoShape 1"/>
          <p:cNvSpPr>
            <a:spLocks noChangeArrowheads="1"/>
          </p:cNvSpPr>
          <p:nvPr/>
        </p:nvSpPr>
        <p:spPr bwMode="auto">
          <a:xfrm>
            <a:off x="1619250" y="1309688"/>
            <a:ext cx="4833938" cy="695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/>
            <a:r>
              <a:rPr lang="zh-CN" altLang="en-US" sz="4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>
              <a:solidFill>
                <a:srgbClr val="000000"/>
              </a:solidFill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9227" name="AutoShape 2"/>
          <p:cNvSpPr>
            <a:spLocks noChangeArrowheads="1"/>
          </p:cNvSpPr>
          <p:nvPr/>
        </p:nvSpPr>
        <p:spPr bwMode="auto">
          <a:xfrm>
            <a:off x="1619250" y="2141538"/>
            <a:ext cx="5499100" cy="2873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/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点击添加备注信息把标题补充的更加清楚一些</a:t>
            </a:r>
            <a:endParaRPr lang="zh-CN" altLang="en-US">
              <a:solidFill>
                <a:srgbClr val="000000"/>
              </a:solidFill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0252" name="AutoShape 1"/>
          <p:cNvSpPr>
            <a:spLocks noChangeArrowheads="1"/>
          </p:cNvSpPr>
          <p:nvPr/>
        </p:nvSpPr>
        <p:spPr bwMode="auto">
          <a:xfrm>
            <a:off x="342900" y="41275"/>
            <a:ext cx="5175250" cy="5445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To The Title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autoUpdateAnimBg="0"/>
      <p:bldP spid="1025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oup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1993900"/>
            <a:ext cx="3406775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Group 4"/>
          <p:cNvGrpSpPr/>
          <p:nvPr/>
        </p:nvGrpSpPr>
        <p:grpSpPr bwMode="auto">
          <a:xfrm>
            <a:off x="5160963" y="4725988"/>
            <a:ext cx="976312" cy="976312"/>
            <a:chOff x="0" y="0"/>
            <a:chExt cx="976313" cy="976313"/>
          </a:xfrm>
        </p:grpSpPr>
        <p:sp>
          <p:nvSpPr>
            <p:cNvPr id="10266" name="AutoShape 5"/>
            <p:cNvSpPr/>
            <p:nvPr/>
          </p:nvSpPr>
          <p:spPr bwMode="auto">
            <a:xfrm>
              <a:off x="0" y="0"/>
              <a:ext cx="976313" cy="976313"/>
            </a:xfrm>
            <a:custGeom>
              <a:avLst/>
              <a:gdLst>
                <a:gd name="T0" fmla="*/ 833282 w 19679"/>
                <a:gd name="T1" fmla="*/ 142932 h 19679"/>
                <a:gd name="T2" fmla="*/ 833282 w 19679"/>
                <a:gd name="T3" fmla="*/ 833282 h 19679"/>
                <a:gd name="T4" fmla="*/ 142932 w 19679"/>
                <a:gd name="T5" fmla="*/ 833282 h 19679"/>
                <a:gd name="T6" fmla="*/ 142932 w 19679"/>
                <a:gd name="T7" fmla="*/ 142932 h 19679"/>
                <a:gd name="T8" fmla="*/ 833282 w 19679"/>
                <a:gd name="T9" fmla="*/ 142932 h 19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w="12700" cap="flat" cmpd="sng">
              <a:solidFill>
                <a:srgbClr val="F92F95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grpSp>
          <p:nvGrpSpPr>
            <p:cNvPr id="10267" name="Group 6"/>
            <p:cNvGrpSpPr/>
            <p:nvPr/>
          </p:nvGrpSpPr>
          <p:grpSpPr bwMode="auto">
            <a:xfrm>
              <a:off x="93703" y="74135"/>
              <a:ext cx="788906" cy="828041"/>
              <a:chOff x="0" y="0"/>
              <a:chExt cx="788906" cy="828040"/>
            </a:xfrm>
          </p:grpSpPr>
          <p:sp>
            <p:nvSpPr>
              <p:cNvPr id="10268" name="AutoShape 7"/>
              <p:cNvSpPr/>
              <p:nvPr/>
            </p:nvSpPr>
            <p:spPr bwMode="auto">
              <a:xfrm>
                <a:off x="-41" y="19528"/>
                <a:ext cx="788989" cy="788986"/>
              </a:xfrm>
              <a:custGeom>
                <a:avLst/>
                <a:gdLst>
                  <a:gd name="T0" fmla="*/ 673401 w 19679"/>
                  <a:gd name="T1" fmla="*/ 115507 h 19679"/>
                  <a:gd name="T2" fmla="*/ 673401 w 19679"/>
                  <a:gd name="T3" fmla="*/ 673398 h 19679"/>
                  <a:gd name="T4" fmla="*/ 115508 w 19679"/>
                  <a:gd name="T5" fmla="*/ 673398 h 19679"/>
                  <a:gd name="T6" fmla="*/ 115508 w 19679"/>
                  <a:gd name="T7" fmla="*/ 115507 h 19679"/>
                  <a:gd name="T8" fmla="*/ 673401 w 19679"/>
                  <a:gd name="T9" fmla="*/ 115507 h 196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F92F95"/>
              </a:solidFill>
              <a:ln w="12700" cap="flat" cmpd="sng">
                <a:solidFill>
                  <a:srgbClr val="F92F95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10269" name="AutoShape 8"/>
              <p:cNvSpPr>
                <a:spLocks noChangeArrowheads="1"/>
              </p:cNvSpPr>
              <p:nvPr/>
            </p:nvSpPr>
            <p:spPr bwMode="auto">
              <a:xfrm>
                <a:off x="115523" y="0"/>
                <a:ext cx="557859" cy="828040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/>
                <a:r>
                  <a:rPr lang="en-US" altLang="zh-CN" sz="4800" b="1">
                    <a:solidFill>
                      <a:schemeClr val="bg1"/>
                    </a:solidFill>
                    <a:latin typeface="Bodoni MT Black" panose="02070A03080600020203" pitchFamily="18" charset="0"/>
                    <a:ea typeface="宋体" panose="02010600030101010101" pitchFamily="2" charset="-122"/>
                    <a:sym typeface="Bodoni MT Black" panose="02070A03080600020203" pitchFamily="18" charset="0"/>
                  </a:rPr>
                  <a:t>3</a:t>
                </a:r>
                <a:endParaRPr lang="en-US" altLang="zh-CN">
                  <a:solidFill>
                    <a:schemeClr val="bg1"/>
                  </a:solidFill>
                  <a:ea typeface="宋体" panose="02010600030101010101" pitchFamily="2" charset="-122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10244" name="Group 9"/>
          <p:cNvGrpSpPr/>
          <p:nvPr/>
        </p:nvGrpSpPr>
        <p:grpSpPr bwMode="auto">
          <a:xfrm>
            <a:off x="5160963" y="3078163"/>
            <a:ext cx="976312" cy="976312"/>
            <a:chOff x="0" y="0"/>
            <a:chExt cx="976313" cy="976313"/>
          </a:xfrm>
        </p:grpSpPr>
        <p:sp>
          <p:nvSpPr>
            <p:cNvPr id="10262" name="AutoShape 10"/>
            <p:cNvSpPr/>
            <p:nvPr/>
          </p:nvSpPr>
          <p:spPr bwMode="auto">
            <a:xfrm>
              <a:off x="0" y="0"/>
              <a:ext cx="976313" cy="976313"/>
            </a:xfrm>
            <a:custGeom>
              <a:avLst/>
              <a:gdLst>
                <a:gd name="T0" fmla="*/ 833282 w 19679"/>
                <a:gd name="T1" fmla="*/ 142932 h 19679"/>
                <a:gd name="T2" fmla="*/ 833282 w 19679"/>
                <a:gd name="T3" fmla="*/ 833282 h 19679"/>
                <a:gd name="T4" fmla="*/ 142932 w 19679"/>
                <a:gd name="T5" fmla="*/ 833282 h 19679"/>
                <a:gd name="T6" fmla="*/ 142932 w 19679"/>
                <a:gd name="T7" fmla="*/ 142932 h 19679"/>
                <a:gd name="T8" fmla="*/ 833282 w 19679"/>
                <a:gd name="T9" fmla="*/ 142932 h 19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w="12700" cap="flat" cmpd="sng">
              <a:solidFill>
                <a:srgbClr val="00BEF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grpSp>
          <p:nvGrpSpPr>
            <p:cNvPr id="10263" name="Group 11"/>
            <p:cNvGrpSpPr/>
            <p:nvPr/>
          </p:nvGrpSpPr>
          <p:grpSpPr bwMode="auto">
            <a:xfrm>
              <a:off x="93703" y="74135"/>
              <a:ext cx="788906" cy="828041"/>
              <a:chOff x="0" y="0"/>
              <a:chExt cx="788906" cy="828040"/>
            </a:xfrm>
          </p:grpSpPr>
          <p:sp>
            <p:nvSpPr>
              <p:cNvPr id="10264" name="AutoShape 12"/>
              <p:cNvSpPr/>
              <p:nvPr/>
            </p:nvSpPr>
            <p:spPr bwMode="auto">
              <a:xfrm>
                <a:off x="-41" y="19528"/>
                <a:ext cx="788989" cy="788986"/>
              </a:xfrm>
              <a:custGeom>
                <a:avLst/>
                <a:gdLst>
                  <a:gd name="T0" fmla="*/ 673401 w 19679"/>
                  <a:gd name="T1" fmla="*/ 115507 h 19679"/>
                  <a:gd name="T2" fmla="*/ 673401 w 19679"/>
                  <a:gd name="T3" fmla="*/ 673398 h 19679"/>
                  <a:gd name="T4" fmla="*/ 115508 w 19679"/>
                  <a:gd name="T5" fmla="*/ 673398 h 19679"/>
                  <a:gd name="T6" fmla="*/ 115508 w 19679"/>
                  <a:gd name="T7" fmla="*/ 115507 h 19679"/>
                  <a:gd name="T8" fmla="*/ 673401 w 19679"/>
                  <a:gd name="T9" fmla="*/ 115507 h 196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00BEF0"/>
              </a:solidFill>
              <a:ln w="12700" cap="flat" cmpd="sng">
                <a:solidFill>
                  <a:srgbClr val="00BEF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10265" name="AutoShape 13"/>
              <p:cNvSpPr>
                <a:spLocks noChangeArrowheads="1"/>
              </p:cNvSpPr>
              <p:nvPr/>
            </p:nvSpPr>
            <p:spPr bwMode="auto">
              <a:xfrm>
                <a:off x="115523" y="0"/>
                <a:ext cx="557859" cy="828040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/>
                <a:r>
                  <a:rPr lang="en-US" altLang="zh-CN" sz="4800" b="1">
                    <a:solidFill>
                      <a:schemeClr val="bg1"/>
                    </a:solidFill>
                    <a:latin typeface="Bodoni MT Black" panose="02070A03080600020203" pitchFamily="18" charset="0"/>
                    <a:ea typeface="宋体" panose="02010600030101010101" pitchFamily="2" charset="-122"/>
                    <a:sym typeface="Bodoni MT Black" panose="02070A03080600020203" pitchFamily="18" charset="0"/>
                  </a:rPr>
                  <a:t>2</a:t>
                </a:r>
                <a:endParaRPr lang="en-US" altLang="zh-CN">
                  <a:solidFill>
                    <a:schemeClr val="bg1"/>
                  </a:solidFill>
                  <a:ea typeface="宋体" panose="02010600030101010101" pitchFamily="2" charset="-122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10245" name="Group 14"/>
          <p:cNvGrpSpPr/>
          <p:nvPr/>
        </p:nvGrpSpPr>
        <p:grpSpPr bwMode="auto">
          <a:xfrm>
            <a:off x="5160963" y="1430338"/>
            <a:ext cx="976312" cy="976312"/>
            <a:chOff x="0" y="0"/>
            <a:chExt cx="976313" cy="976313"/>
          </a:xfrm>
        </p:grpSpPr>
        <p:sp>
          <p:nvSpPr>
            <p:cNvPr id="10258" name="AutoShape 15"/>
            <p:cNvSpPr/>
            <p:nvPr/>
          </p:nvSpPr>
          <p:spPr bwMode="auto">
            <a:xfrm>
              <a:off x="0" y="0"/>
              <a:ext cx="976313" cy="976313"/>
            </a:xfrm>
            <a:custGeom>
              <a:avLst/>
              <a:gdLst>
                <a:gd name="T0" fmla="*/ 833282 w 19679"/>
                <a:gd name="T1" fmla="*/ 142932 h 19679"/>
                <a:gd name="T2" fmla="*/ 833282 w 19679"/>
                <a:gd name="T3" fmla="*/ 833282 h 19679"/>
                <a:gd name="T4" fmla="*/ 142932 w 19679"/>
                <a:gd name="T5" fmla="*/ 833282 h 19679"/>
                <a:gd name="T6" fmla="*/ 142932 w 19679"/>
                <a:gd name="T7" fmla="*/ 142932 h 19679"/>
                <a:gd name="T8" fmla="*/ 833282 w 19679"/>
                <a:gd name="T9" fmla="*/ 142932 h 19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w="12700" cap="flat" cmpd="sng">
              <a:solidFill>
                <a:srgbClr val="FFC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grpSp>
          <p:nvGrpSpPr>
            <p:cNvPr id="10259" name="Group 16"/>
            <p:cNvGrpSpPr/>
            <p:nvPr/>
          </p:nvGrpSpPr>
          <p:grpSpPr bwMode="auto">
            <a:xfrm>
              <a:off x="93703" y="74135"/>
              <a:ext cx="788906" cy="828041"/>
              <a:chOff x="0" y="0"/>
              <a:chExt cx="788906" cy="828040"/>
            </a:xfrm>
          </p:grpSpPr>
          <p:sp>
            <p:nvSpPr>
              <p:cNvPr id="10260" name="AutoShape 17"/>
              <p:cNvSpPr/>
              <p:nvPr/>
            </p:nvSpPr>
            <p:spPr bwMode="auto">
              <a:xfrm>
                <a:off x="-41" y="19528"/>
                <a:ext cx="788989" cy="788986"/>
              </a:xfrm>
              <a:custGeom>
                <a:avLst/>
                <a:gdLst>
                  <a:gd name="T0" fmla="*/ 673401 w 19679"/>
                  <a:gd name="T1" fmla="*/ 115507 h 19679"/>
                  <a:gd name="T2" fmla="*/ 673401 w 19679"/>
                  <a:gd name="T3" fmla="*/ 673398 h 19679"/>
                  <a:gd name="T4" fmla="*/ 115508 w 19679"/>
                  <a:gd name="T5" fmla="*/ 673398 h 19679"/>
                  <a:gd name="T6" fmla="*/ 115508 w 19679"/>
                  <a:gd name="T7" fmla="*/ 115507 h 19679"/>
                  <a:gd name="T8" fmla="*/ 673401 w 19679"/>
                  <a:gd name="T9" fmla="*/ 115507 h 196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10261" name="AutoShape 18"/>
              <p:cNvSpPr>
                <a:spLocks noChangeArrowheads="1"/>
              </p:cNvSpPr>
              <p:nvPr/>
            </p:nvSpPr>
            <p:spPr bwMode="auto">
              <a:xfrm>
                <a:off x="115523" y="0"/>
                <a:ext cx="557859" cy="828040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/>
                <a:r>
                  <a:rPr lang="en-US" altLang="zh-CN" sz="4800" b="1">
                    <a:solidFill>
                      <a:schemeClr val="bg1"/>
                    </a:solidFill>
                    <a:latin typeface="Bodoni MT Black" panose="02070A03080600020203" pitchFamily="18" charset="0"/>
                    <a:ea typeface="宋体" panose="02010600030101010101" pitchFamily="2" charset="-122"/>
                    <a:sym typeface="Bodoni MT Black" panose="02070A03080600020203" pitchFamily="18" charset="0"/>
                  </a:rPr>
                  <a:t>1</a:t>
                </a:r>
                <a:endParaRPr lang="en-US" altLang="zh-CN">
                  <a:solidFill>
                    <a:schemeClr val="bg1"/>
                  </a:solidFill>
                  <a:ea typeface="宋体" panose="02010600030101010101" pitchFamily="2" charset="-122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10246" name="Line 19"/>
          <p:cNvSpPr>
            <a:spLocks noChangeShapeType="1"/>
          </p:cNvSpPr>
          <p:nvPr/>
        </p:nvSpPr>
        <p:spPr bwMode="auto">
          <a:xfrm>
            <a:off x="4784725" y="1919288"/>
            <a:ext cx="37623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0247" name="Line 20"/>
          <p:cNvSpPr>
            <a:spLocks noChangeShapeType="1"/>
          </p:cNvSpPr>
          <p:nvPr/>
        </p:nvSpPr>
        <p:spPr bwMode="auto">
          <a:xfrm>
            <a:off x="4784725" y="3617913"/>
            <a:ext cx="37623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0248" name="Line 21"/>
          <p:cNvSpPr>
            <a:spLocks noChangeShapeType="1"/>
          </p:cNvSpPr>
          <p:nvPr/>
        </p:nvSpPr>
        <p:spPr bwMode="auto">
          <a:xfrm>
            <a:off x="4784725" y="5230813"/>
            <a:ext cx="37623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0249" name="Line 22"/>
          <p:cNvSpPr>
            <a:spLocks noChangeShapeType="1"/>
          </p:cNvSpPr>
          <p:nvPr/>
        </p:nvSpPr>
        <p:spPr bwMode="auto">
          <a:xfrm flipH="1">
            <a:off x="4783138" y="1919288"/>
            <a:ext cx="1587" cy="33115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0250" name="Line 23"/>
          <p:cNvSpPr>
            <a:spLocks noChangeShapeType="1"/>
          </p:cNvSpPr>
          <p:nvPr/>
        </p:nvSpPr>
        <p:spPr bwMode="auto">
          <a:xfrm>
            <a:off x="4418013" y="3617913"/>
            <a:ext cx="37623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1287" name="AutoShape 24"/>
          <p:cNvSpPr>
            <a:spLocks noChangeArrowheads="1"/>
          </p:cNvSpPr>
          <p:nvPr/>
        </p:nvSpPr>
        <p:spPr bwMode="auto">
          <a:xfrm>
            <a:off x="6229350" y="1625600"/>
            <a:ext cx="3836988" cy="4476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/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>
              <a:solidFill>
                <a:srgbClr val="000000"/>
              </a:solidFill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0252" name="AutoShape 25"/>
          <p:cNvSpPr>
            <a:spLocks noChangeArrowheads="1"/>
          </p:cNvSpPr>
          <p:nvPr/>
        </p:nvSpPr>
        <p:spPr bwMode="auto">
          <a:xfrm>
            <a:off x="6229350" y="2149475"/>
            <a:ext cx="5499100" cy="2873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/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点击添加备注信息吧标题补充的更加清楚一些</a:t>
            </a:r>
            <a:endParaRPr lang="zh-CN" altLang="en-US">
              <a:solidFill>
                <a:srgbClr val="000000"/>
              </a:solidFill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1289" name="AutoShape 26"/>
          <p:cNvSpPr>
            <a:spLocks noChangeArrowheads="1"/>
          </p:cNvSpPr>
          <p:nvPr/>
        </p:nvSpPr>
        <p:spPr bwMode="auto">
          <a:xfrm>
            <a:off x="6229350" y="3171825"/>
            <a:ext cx="3836988" cy="4476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/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>
              <a:solidFill>
                <a:srgbClr val="000000"/>
              </a:solidFill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0254" name="AutoShape 27"/>
          <p:cNvSpPr>
            <a:spLocks noChangeArrowheads="1"/>
          </p:cNvSpPr>
          <p:nvPr/>
        </p:nvSpPr>
        <p:spPr bwMode="auto">
          <a:xfrm>
            <a:off x="6229350" y="3695700"/>
            <a:ext cx="5499100" cy="2873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/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点击添加备注信息吧标题补充的更加清楚一些</a:t>
            </a:r>
            <a:endParaRPr lang="zh-CN" altLang="en-US">
              <a:solidFill>
                <a:srgbClr val="000000"/>
              </a:solidFill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1291" name="AutoShape 28"/>
          <p:cNvSpPr>
            <a:spLocks noChangeArrowheads="1"/>
          </p:cNvSpPr>
          <p:nvPr/>
        </p:nvSpPr>
        <p:spPr bwMode="auto">
          <a:xfrm>
            <a:off x="6229350" y="4841875"/>
            <a:ext cx="3836988" cy="4476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/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>
              <a:solidFill>
                <a:srgbClr val="000000"/>
              </a:solidFill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0256" name="AutoShape 29"/>
          <p:cNvSpPr>
            <a:spLocks noChangeArrowheads="1"/>
          </p:cNvSpPr>
          <p:nvPr/>
        </p:nvSpPr>
        <p:spPr bwMode="auto">
          <a:xfrm>
            <a:off x="6229350" y="5364163"/>
            <a:ext cx="5499100" cy="2873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/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点击添加备注信息吧标题补充的更加清楚一些</a:t>
            </a:r>
            <a:endParaRPr lang="zh-CN" altLang="en-US">
              <a:solidFill>
                <a:srgbClr val="000000"/>
              </a:solidFill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1293" name="AutoShape 1"/>
          <p:cNvSpPr>
            <a:spLocks noChangeArrowheads="1"/>
          </p:cNvSpPr>
          <p:nvPr/>
        </p:nvSpPr>
        <p:spPr bwMode="auto">
          <a:xfrm>
            <a:off x="342900" y="41275"/>
            <a:ext cx="5175250" cy="5445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To The Title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7" grpId="0" autoUpdateAnimBg="0"/>
      <p:bldP spid="11289" grpId="0" autoUpdateAnimBg="0"/>
      <p:bldP spid="11291" grpId="0" autoUpdateAnimBg="0"/>
      <p:bldP spid="1129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1"/>
          <p:cNvSpPr>
            <a:spLocks noChangeShapeType="1"/>
          </p:cNvSpPr>
          <p:nvPr/>
        </p:nvSpPr>
        <p:spPr bwMode="auto">
          <a:xfrm flipV="1">
            <a:off x="4090988" y="1643063"/>
            <a:ext cx="4010025" cy="40401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1267" name="Line 2"/>
          <p:cNvSpPr>
            <a:spLocks noChangeShapeType="1"/>
          </p:cNvSpPr>
          <p:nvPr/>
        </p:nvSpPr>
        <p:spPr bwMode="auto">
          <a:xfrm>
            <a:off x="3503613" y="3663950"/>
            <a:ext cx="518477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 flipH="1" flipV="1">
            <a:off x="4075113" y="1657350"/>
            <a:ext cx="4040187" cy="401161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pic>
        <p:nvPicPr>
          <p:cNvPr id="11269" name="Group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2005013"/>
            <a:ext cx="3467100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0" name="Group 7"/>
          <p:cNvGrpSpPr/>
          <p:nvPr/>
        </p:nvGrpSpPr>
        <p:grpSpPr bwMode="auto">
          <a:xfrm>
            <a:off x="8007350" y="5445125"/>
            <a:ext cx="976313" cy="974725"/>
            <a:chOff x="0" y="0"/>
            <a:chExt cx="976313" cy="974725"/>
          </a:xfrm>
        </p:grpSpPr>
        <p:sp>
          <p:nvSpPr>
            <p:cNvPr id="11303" name="AutoShape 8"/>
            <p:cNvSpPr/>
            <p:nvPr/>
          </p:nvSpPr>
          <p:spPr bwMode="auto">
            <a:xfrm>
              <a:off x="0" y="0"/>
              <a:ext cx="976313" cy="974725"/>
            </a:xfrm>
            <a:custGeom>
              <a:avLst/>
              <a:gdLst>
                <a:gd name="T0" fmla="*/ 833282 w 19679"/>
                <a:gd name="T1" fmla="*/ 142699 h 19679"/>
                <a:gd name="T2" fmla="*/ 833282 w 19679"/>
                <a:gd name="T3" fmla="*/ 831926 h 19679"/>
                <a:gd name="T4" fmla="*/ 142932 w 19679"/>
                <a:gd name="T5" fmla="*/ 831926 h 19679"/>
                <a:gd name="T6" fmla="*/ 142932 w 19679"/>
                <a:gd name="T7" fmla="*/ 142699 h 19679"/>
                <a:gd name="T8" fmla="*/ 833282 w 19679"/>
                <a:gd name="T9" fmla="*/ 142699 h 19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w="12700" cap="flat" cmpd="sng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grpSp>
          <p:nvGrpSpPr>
            <p:cNvPr id="11304" name="Group 9"/>
            <p:cNvGrpSpPr/>
            <p:nvPr/>
          </p:nvGrpSpPr>
          <p:grpSpPr bwMode="auto">
            <a:xfrm>
              <a:off x="93703" y="73342"/>
              <a:ext cx="788906" cy="828040"/>
              <a:chOff x="0" y="0"/>
              <a:chExt cx="788906" cy="828040"/>
            </a:xfrm>
          </p:grpSpPr>
          <p:sp>
            <p:nvSpPr>
              <p:cNvPr id="11305" name="AutoShape 10"/>
              <p:cNvSpPr/>
              <p:nvPr/>
            </p:nvSpPr>
            <p:spPr bwMode="auto">
              <a:xfrm>
                <a:off x="-40" y="20321"/>
                <a:ext cx="788987" cy="787400"/>
              </a:xfrm>
              <a:custGeom>
                <a:avLst/>
                <a:gdLst>
                  <a:gd name="T0" fmla="*/ 673399 w 19679"/>
                  <a:gd name="T1" fmla="*/ 115275 h 19679"/>
                  <a:gd name="T2" fmla="*/ 673399 w 19679"/>
                  <a:gd name="T3" fmla="*/ 672045 h 19679"/>
                  <a:gd name="T4" fmla="*/ 115507 w 19679"/>
                  <a:gd name="T5" fmla="*/ 672045 h 19679"/>
                  <a:gd name="T6" fmla="*/ 115507 w 19679"/>
                  <a:gd name="T7" fmla="*/ 115275 h 19679"/>
                  <a:gd name="T8" fmla="*/ 673399 w 19679"/>
                  <a:gd name="T9" fmla="*/ 115275 h 196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00B0F0"/>
              </a:solidFill>
              <a:ln w="12700" cap="flat" cmpd="sng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11306" name="AutoShape 11"/>
              <p:cNvSpPr>
                <a:spLocks noChangeArrowheads="1"/>
              </p:cNvSpPr>
              <p:nvPr/>
            </p:nvSpPr>
            <p:spPr bwMode="auto">
              <a:xfrm>
                <a:off x="115523" y="0"/>
                <a:ext cx="557859" cy="828040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/>
                <a:r>
                  <a:rPr lang="en-US" altLang="zh-CN" sz="4800" b="1">
                    <a:solidFill>
                      <a:schemeClr val="bg1"/>
                    </a:solidFill>
                    <a:latin typeface="Bodoni MT Black" panose="02070A03080600020203" pitchFamily="18" charset="0"/>
                    <a:ea typeface="宋体" panose="02010600030101010101" pitchFamily="2" charset="-122"/>
                    <a:sym typeface="Bodoni MT Black" panose="02070A03080600020203" pitchFamily="18" charset="0"/>
                  </a:rPr>
                  <a:t>3</a:t>
                </a:r>
                <a:endParaRPr lang="en-US" altLang="zh-CN">
                  <a:solidFill>
                    <a:schemeClr val="bg1"/>
                  </a:solidFill>
                  <a:ea typeface="宋体" panose="02010600030101010101" pitchFamily="2" charset="-122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11271" name="Group 12"/>
          <p:cNvGrpSpPr/>
          <p:nvPr/>
        </p:nvGrpSpPr>
        <p:grpSpPr bwMode="auto">
          <a:xfrm>
            <a:off x="3206750" y="5445125"/>
            <a:ext cx="976313" cy="974725"/>
            <a:chOff x="0" y="0"/>
            <a:chExt cx="976313" cy="974725"/>
          </a:xfrm>
        </p:grpSpPr>
        <p:sp>
          <p:nvSpPr>
            <p:cNvPr id="11299" name="AutoShape 13"/>
            <p:cNvSpPr/>
            <p:nvPr/>
          </p:nvSpPr>
          <p:spPr bwMode="auto">
            <a:xfrm>
              <a:off x="0" y="0"/>
              <a:ext cx="976313" cy="974725"/>
            </a:xfrm>
            <a:custGeom>
              <a:avLst/>
              <a:gdLst>
                <a:gd name="T0" fmla="*/ 833282 w 19679"/>
                <a:gd name="T1" fmla="*/ 142699 h 19679"/>
                <a:gd name="T2" fmla="*/ 833282 w 19679"/>
                <a:gd name="T3" fmla="*/ 831926 h 19679"/>
                <a:gd name="T4" fmla="*/ 142932 w 19679"/>
                <a:gd name="T5" fmla="*/ 831926 h 19679"/>
                <a:gd name="T6" fmla="*/ 142932 w 19679"/>
                <a:gd name="T7" fmla="*/ 142699 h 19679"/>
                <a:gd name="T8" fmla="*/ 833282 w 19679"/>
                <a:gd name="T9" fmla="*/ 142699 h 19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w="12700" cap="flat" cmpd="sng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grpSp>
          <p:nvGrpSpPr>
            <p:cNvPr id="11300" name="Group 14"/>
            <p:cNvGrpSpPr/>
            <p:nvPr/>
          </p:nvGrpSpPr>
          <p:grpSpPr bwMode="auto">
            <a:xfrm>
              <a:off x="93703" y="73342"/>
              <a:ext cx="788906" cy="828040"/>
              <a:chOff x="0" y="0"/>
              <a:chExt cx="788906" cy="828040"/>
            </a:xfrm>
          </p:grpSpPr>
          <p:sp>
            <p:nvSpPr>
              <p:cNvPr id="11301" name="AutoShape 15"/>
              <p:cNvSpPr/>
              <p:nvPr/>
            </p:nvSpPr>
            <p:spPr bwMode="auto">
              <a:xfrm>
                <a:off x="0" y="20208"/>
                <a:ext cx="788906" cy="787624"/>
              </a:xfrm>
              <a:custGeom>
                <a:avLst/>
                <a:gdLst>
                  <a:gd name="T0" fmla="*/ 673330 w 19679"/>
                  <a:gd name="T1" fmla="*/ 115308 h 19679"/>
                  <a:gd name="T2" fmla="*/ 673330 w 19679"/>
                  <a:gd name="T3" fmla="*/ 672236 h 19679"/>
                  <a:gd name="T4" fmla="*/ 115496 w 19679"/>
                  <a:gd name="T5" fmla="*/ 672236 h 19679"/>
                  <a:gd name="T6" fmla="*/ 115496 w 19679"/>
                  <a:gd name="T7" fmla="*/ 115308 h 19679"/>
                  <a:gd name="T8" fmla="*/ 673330 w 19679"/>
                  <a:gd name="T9" fmla="*/ 115308 h 196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00B0F0"/>
              </a:solidFill>
              <a:ln w="12700" cap="flat" cmpd="sng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11302" name="AutoShape 16"/>
              <p:cNvSpPr>
                <a:spLocks noChangeArrowheads="1"/>
              </p:cNvSpPr>
              <p:nvPr/>
            </p:nvSpPr>
            <p:spPr bwMode="auto">
              <a:xfrm>
                <a:off x="115523" y="0"/>
                <a:ext cx="557859" cy="828040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/>
                <a:r>
                  <a:rPr lang="en-US" altLang="zh-CN" sz="4800" b="1">
                    <a:solidFill>
                      <a:schemeClr val="bg1"/>
                    </a:solidFill>
                    <a:latin typeface="Bodoni MT Black" panose="02070A03080600020203" pitchFamily="18" charset="0"/>
                    <a:ea typeface="宋体" panose="02010600030101010101" pitchFamily="2" charset="-122"/>
                    <a:sym typeface="Bodoni MT Black" panose="02070A03080600020203" pitchFamily="18" charset="0"/>
                  </a:rPr>
                  <a:t>4</a:t>
                </a:r>
                <a:endParaRPr lang="en-US" altLang="zh-CN">
                  <a:solidFill>
                    <a:schemeClr val="bg1"/>
                  </a:solidFill>
                  <a:ea typeface="宋体" panose="02010600030101010101" pitchFamily="2" charset="-122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11272" name="Group 17"/>
          <p:cNvGrpSpPr/>
          <p:nvPr/>
        </p:nvGrpSpPr>
        <p:grpSpPr bwMode="auto">
          <a:xfrm>
            <a:off x="8623300" y="3124200"/>
            <a:ext cx="976313" cy="976313"/>
            <a:chOff x="0" y="0"/>
            <a:chExt cx="976313" cy="976313"/>
          </a:xfrm>
        </p:grpSpPr>
        <p:sp>
          <p:nvSpPr>
            <p:cNvPr id="11295" name="AutoShape 18"/>
            <p:cNvSpPr/>
            <p:nvPr/>
          </p:nvSpPr>
          <p:spPr bwMode="auto">
            <a:xfrm>
              <a:off x="0" y="0"/>
              <a:ext cx="976313" cy="976313"/>
            </a:xfrm>
            <a:custGeom>
              <a:avLst/>
              <a:gdLst>
                <a:gd name="T0" fmla="*/ 833282 w 19679"/>
                <a:gd name="T1" fmla="*/ 142932 h 19679"/>
                <a:gd name="T2" fmla="*/ 833282 w 19679"/>
                <a:gd name="T3" fmla="*/ 833282 h 19679"/>
                <a:gd name="T4" fmla="*/ 142932 w 19679"/>
                <a:gd name="T5" fmla="*/ 833282 h 19679"/>
                <a:gd name="T6" fmla="*/ 142932 w 19679"/>
                <a:gd name="T7" fmla="*/ 142932 h 19679"/>
                <a:gd name="T8" fmla="*/ 833282 w 19679"/>
                <a:gd name="T9" fmla="*/ 142932 h 19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w="12700" cap="flat" cmpd="sng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grpSp>
          <p:nvGrpSpPr>
            <p:cNvPr id="11296" name="Group 19"/>
            <p:cNvGrpSpPr/>
            <p:nvPr/>
          </p:nvGrpSpPr>
          <p:grpSpPr bwMode="auto">
            <a:xfrm>
              <a:off x="93703" y="74135"/>
              <a:ext cx="788906" cy="828041"/>
              <a:chOff x="0" y="0"/>
              <a:chExt cx="788906" cy="828040"/>
            </a:xfrm>
          </p:grpSpPr>
          <p:sp>
            <p:nvSpPr>
              <p:cNvPr id="11297" name="AutoShape 20"/>
              <p:cNvSpPr/>
              <p:nvPr/>
            </p:nvSpPr>
            <p:spPr bwMode="auto">
              <a:xfrm>
                <a:off x="0" y="19567"/>
                <a:ext cx="788906" cy="788906"/>
              </a:xfrm>
              <a:custGeom>
                <a:avLst/>
                <a:gdLst>
                  <a:gd name="T0" fmla="*/ 673330 w 19679"/>
                  <a:gd name="T1" fmla="*/ 115496 h 19679"/>
                  <a:gd name="T2" fmla="*/ 673330 w 19679"/>
                  <a:gd name="T3" fmla="*/ 673330 h 19679"/>
                  <a:gd name="T4" fmla="*/ 115496 w 19679"/>
                  <a:gd name="T5" fmla="*/ 673330 h 19679"/>
                  <a:gd name="T6" fmla="*/ 115496 w 19679"/>
                  <a:gd name="T7" fmla="*/ 115496 h 19679"/>
                  <a:gd name="T8" fmla="*/ 673330 w 19679"/>
                  <a:gd name="T9" fmla="*/ 115496 h 196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F92F95"/>
              </a:solidFill>
              <a:ln w="12700" cap="flat" cmpd="sng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11298" name="AutoShape 21"/>
              <p:cNvSpPr>
                <a:spLocks noChangeArrowheads="1"/>
              </p:cNvSpPr>
              <p:nvPr/>
            </p:nvSpPr>
            <p:spPr bwMode="auto">
              <a:xfrm>
                <a:off x="115523" y="0"/>
                <a:ext cx="557859" cy="828040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/>
                <a:r>
                  <a:rPr lang="en-US" altLang="zh-CN" sz="4800" b="1">
                    <a:solidFill>
                      <a:schemeClr val="bg1"/>
                    </a:solidFill>
                    <a:latin typeface="Bodoni MT Black" panose="02070A03080600020203" pitchFamily="18" charset="0"/>
                    <a:ea typeface="宋体" panose="02010600030101010101" pitchFamily="2" charset="-122"/>
                    <a:sym typeface="Bodoni MT Black" panose="02070A03080600020203" pitchFamily="18" charset="0"/>
                  </a:rPr>
                  <a:t>2</a:t>
                </a:r>
                <a:endParaRPr lang="en-US" altLang="zh-CN">
                  <a:solidFill>
                    <a:schemeClr val="bg1"/>
                  </a:solidFill>
                  <a:ea typeface="宋体" panose="02010600030101010101" pitchFamily="2" charset="-122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11273" name="Group 22"/>
          <p:cNvGrpSpPr/>
          <p:nvPr/>
        </p:nvGrpSpPr>
        <p:grpSpPr bwMode="auto">
          <a:xfrm>
            <a:off x="2513013" y="3124200"/>
            <a:ext cx="976312" cy="976313"/>
            <a:chOff x="0" y="0"/>
            <a:chExt cx="976313" cy="976313"/>
          </a:xfrm>
        </p:grpSpPr>
        <p:sp>
          <p:nvSpPr>
            <p:cNvPr id="11291" name="AutoShape 23"/>
            <p:cNvSpPr/>
            <p:nvPr/>
          </p:nvSpPr>
          <p:spPr bwMode="auto">
            <a:xfrm>
              <a:off x="0" y="0"/>
              <a:ext cx="976313" cy="976313"/>
            </a:xfrm>
            <a:custGeom>
              <a:avLst/>
              <a:gdLst>
                <a:gd name="T0" fmla="*/ 833282 w 19679"/>
                <a:gd name="T1" fmla="*/ 142932 h 19679"/>
                <a:gd name="T2" fmla="*/ 833282 w 19679"/>
                <a:gd name="T3" fmla="*/ 833282 h 19679"/>
                <a:gd name="T4" fmla="*/ 142932 w 19679"/>
                <a:gd name="T5" fmla="*/ 833282 h 19679"/>
                <a:gd name="T6" fmla="*/ 142932 w 19679"/>
                <a:gd name="T7" fmla="*/ 142932 h 19679"/>
                <a:gd name="T8" fmla="*/ 833282 w 19679"/>
                <a:gd name="T9" fmla="*/ 142932 h 19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w="12700" cap="flat" cmpd="sng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grpSp>
          <p:nvGrpSpPr>
            <p:cNvPr id="11292" name="Group 24"/>
            <p:cNvGrpSpPr/>
            <p:nvPr/>
          </p:nvGrpSpPr>
          <p:grpSpPr bwMode="auto">
            <a:xfrm>
              <a:off x="93703" y="74135"/>
              <a:ext cx="788906" cy="828041"/>
              <a:chOff x="0" y="0"/>
              <a:chExt cx="788906" cy="828040"/>
            </a:xfrm>
          </p:grpSpPr>
          <p:sp>
            <p:nvSpPr>
              <p:cNvPr id="11293" name="AutoShape 25"/>
              <p:cNvSpPr/>
              <p:nvPr/>
            </p:nvSpPr>
            <p:spPr bwMode="auto">
              <a:xfrm>
                <a:off x="-41" y="19528"/>
                <a:ext cx="788989" cy="788986"/>
              </a:xfrm>
              <a:custGeom>
                <a:avLst/>
                <a:gdLst>
                  <a:gd name="T0" fmla="*/ 673401 w 19679"/>
                  <a:gd name="T1" fmla="*/ 115507 h 19679"/>
                  <a:gd name="T2" fmla="*/ 673401 w 19679"/>
                  <a:gd name="T3" fmla="*/ 673398 h 19679"/>
                  <a:gd name="T4" fmla="*/ 115508 w 19679"/>
                  <a:gd name="T5" fmla="*/ 673398 h 19679"/>
                  <a:gd name="T6" fmla="*/ 115508 w 19679"/>
                  <a:gd name="T7" fmla="*/ 115507 h 19679"/>
                  <a:gd name="T8" fmla="*/ 673401 w 19679"/>
                  <a:gd name="T9" fmla="*/ 115507 h 196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F92F95"/>
              </a:solidFill>
              <a:ln w="12700" cap="flat" cmpd="sng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11294" name="AutoShape 26"/>
              <p:cNvSpPr>
                <a:spLocks noChangeArrowheads="1"/>
              </p:cNvSpPr>
              <p:nvPr/>
            </p:nvSpPr>
            <p:spPr bwMode="auto">
              <a:xfrm>
                <a:off x="115523" y="0"/>
                <a:ext cx="557859" cy="828040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/>
                <a:r>
                  <a:rPr lang="en-US" altLang="zh-CN" sz="4800" b="1">
                    <a:solidFill>
                      <a:schemeClr val="bg1"/>
                    </a:solidFill>
                    <a:latin typeface="Bodoni MT Black" panose="02070A03080600020203" pitchFamily="18" charset="0"/>
                    <a:ea typeface="宋体" panose="02010600030101010101" pitchFamily="2" charset="-122"/>
                    <a:sym typeface="Bodoni MT Black" panose="02070A03080600020203" pitchFamily="18" charset="0"/>
                  </a:rPr>
                  <a:t>5</a:t>
                </a:r>
                <a:endParaRPr lang="en-US" altLang="zh-CN">
                  <a:solidFill>
                    <a:schemeClr val="bg1"/>
                  </a:solidFill>
                  <a:ea typeface="宋体" panose="02010600030101010101" pitchFamily="2" charset="-122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11274" name="Group 27"/>
          <p:cNvGrpSpPr/>
          <p:nvPr/>
        </p:nvGrpSpPr>
        <p:grpSpPr bwMode="auto">
          <a:xfrm>
            <a:off x="8007350" y="850900"/>
            <a:ext cx="976313" cy="976313"/>
            <a:chOff x="0" y="0"/>
            <a:chExt cx="976313" cy="976313"/>
          </a:xfrm>
        </p:grpSpPr>
        <p:sp>
          <p:nvSpPr>
            <p:cNvPr id="11287" name="AutoShape 28"/>
            <p:cNvSpPr/>
            <p:nvPr/>
          </p:nvSpPr>
          <p:spPr bwMode="auto">
            <a:xfrm>
              <a:off x="0" y="0"/>
              <a:ext cx="976313" cy="976313"/>
            </a:xfrm>
            <a:custGeom>
              <a:avLst/>
              <a:gdLst>
                <a:gd name="T0" fmla="*/ 833282 w 19679"/>
                <a:gd name="T1" fmla="*/ 142932 h 19679"/>
                <a:gd name="T2" fmla="*/ 833282 w 19679"/>
                <a:gd name="T3" fmla="*/ 833282 h 19679"/>
                <a:gd name="T4" fmla="*/ 142932 w 19679"/>
                <a:gd name="T5" fmla="*/ 833282 h 19679"/>
                <a:gd name="T6" fmla="*/ 142932 w 19679"/>
                <a:gd name="T7" fmla="*/ 142932 h 19679"/>
                <a:gd name="T8" fmla="*/ 833282 w 19679"/>
                <a:gd name="T9" fmla="*/ 142932 h 19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w="12700" cap="flat" cmpd="sng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grpSp>
          <p:nvGrpSpPr>
            <p:cNvPr id="11288" name="Group 29"/>
            <p:cNvGrpSpPr/>
            <p:nvPr/>
          </p:nvGrpSpPr>
          <p:grpSpPr bwMode="auto">
            <a:xfrm>
              <a:off x="93703" y="74135"/>
              <a:ext cx="788906" cy="828041"/>
              <a:chOff x="0" y="0"/>
              <a:chExt cx="788906" cy="828040"/>
            </a:xfrm>
          </p:grpSpPr>
          <p:sp>
            <p:nvSpPr>
              <p:cNvPr id="11289" name="AutoShape 30"/>
              <p:cNvSpPr/>
              <p:nvPr/>
            </p:nvSpPr>
            <p:spPr bwMode="auto">
              <a:xfrm>
                <a:off x="-40" y="19528"/>
                <a:ext cx="788987" cy="788986"/>
              </a:xfrm>
              <a:custGeom>
                <a:avLst/>
                <a:gdLst>
                  <a:gd name="T0" fmla="*/ 673399 w 19679"/>
                  <a:gd name="T1" fmla="*/ 115507 h 19679"/>
                  <a:gd name="T2" fmla="*/ 673399 w 19679"/>
                  <a:gd name="T3" fmla="*/ 673398 h 19679"/>
                  <a:gd name="T4" fmla="*/ 115507 w 19679"/>
                  <a:gd name="T5" fmla="*/ 673398 h 19679"/>
                  <a:gd name="T6" fmla="*/ 115507 w 19679"/>
                  <a:gd name="T7" fmla="*/ 115507 h 19679"/>
                  <a:gd name="T8" fmla="*/ 673399 w 19679"/>
                  <a:gd name="T9" fmla="*/ 115507 h 196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FFC000"/>
              </a:solidFill>
              <a:ln w="12700" cap="flat" cmpd="sng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11290" name="AutoShape 31"/>
              <p:cNvSpPr>
                <a:spLocks noChangeArrowheads="1"/>
              </p:cNvSpPr>
              <p:nvPr/>
            </p:nvSpPr>
            <p:spPr bwMode="auto">
              <a:xfrm>
                <a:off x="115523" y="0"/>
                <a:ext cx="557859" cy="828040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/>
                <a:r>
                  <a:rPr lang="en-US" altLang="zh-CN" sz="4800" b="1">
                    <a:solidFill>
                      <a:schemeClr val="bg1"/>
                    </a:solidFill>
                    <a:latin typeface="Bodoni MT Black" panose="02070A03080600020203" pitchFamily="18" charset="0"/>
                    <a:ea typeface="宋体" panose="02010600030101010101" pitchFamily="2" charset="-122"/>
                    <a:sym typeface="Bodoni MT Black" panose="02070A03080600020203" pitchFamily="18" charset="0"/>
                  </a:rPr>
                  <a:t>1</a:t>
                </a:r>
                <a:endParaRPr lang="en-US" altLang="zh-CN">
                  <a:solidFill>
                    <a:schemeClr val="bg1"/>
                  </a:solidFill>
                  <a:ea typeface="宋体" panose="02010600030101010101" pitchFamily="2" charset="-122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11275" name="Group 32"/>
          <p:cNvGrpSpPr/>
          <p:nvPr/>
        </p:nvGrpSpPr>
        <p:grpSpPr bwMode="auto">
          <a:xfrm>
            <a:off x="3206750" y="850900"/>
            <a:ext cx="976313" cy="976313"/>
            <a:chOff x="0" y="0"/>
            <a:chExt cx="976313" cy="976313"/>
          </a:xfrm>
        </p:grpSpPr>
        <p:sp>
          <p:nvSpPr>
            <p:cNvPr id="11283" name="AutoShape 33"/>
            <p:cNvSpPr/>
            <p:nvPr/>
          </p:nvSpPr>
          <p:spPr bwMode="auto">
            <a:xfrm>
              <a:off x="0" y="0"/>
              <a:ext cx="976313" cy="976313"/>
            </a:xfrm>
            <a:custGeom>
              <a:avLst/>
              <a:gdLst>
                <a:gd name="T0" fmla="*/ 833282 w 19679"/>
                <a:gd name="T1" fmla="*/ 142932 h 19679"/>
                <a:gd name="T2" fmla="*/ 833282 w 19679"/>
                <a:gd name="T3" fmla="*/ 833282 h 19679"/>
                <a:gd name="T4" fmla="*/ 142932 w 19679"/>
                <a:gd name="T5" fmla="*/ 833282 h 19679"/>
                <a:gd name="T6" fmla="*/ 142932 w 19679"/>
                <a:gd name="T7" fmla="*/ 142932 h 19679"/>
                <a:gd name="T8" fmla="*/ 833282 w 19679"/>
                <a:gd name="T9" fmla="*/ 142932 h 19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w="12700" cap="flat" cmpd="sng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grpSp>
          <p:nvGrpSpPr>
            <p:cNvPr id="11284" name="Group 34"/>
            <p:cNvGrpSpPr/>
            <p:nvPr/>
          </p:nvGrpSpPr>
          <p:grpSpPr bwMode="auto">
            <a:xfrm>
              <a:off x="93703" y="74135"/>
              <a:ext cx="788906" cy="828041"/>
              <a:chOff x="0" y="0"/>
              <a:chExt cx="788906" cy="828040"/>
            </a:xfrm>
          </p:grpSpPr>
          <p:sp>
            <p:nvSpPr>
              <p:cNvPr id="11285" name="AutoShape 35"/>
              <p:cNvSpPr/>
              <p:nvPr/>
            </p:nvSpPr>
            <p:spPr bwMode="auto">
              <a:xfrm>
                <a:off x="0" y="19567"/>
                <a:ext cx="788906" cy="788906"/>
              </a:xfrm>
              <a:custGeom>
                <a:avLst/>
                <a:gdLst>
                  <a:gd name="T0" fmla="*/ 673330 w 19679"/>
                  <a:gd name="T1" fmla="*/ 115496 h 19679"/>
                  <a:gd name="T2" fmla="*/ 673330 w 19679"/>
                  <a:gd name="T3" fmla="*/ 673330 h 19679"/>
                  <a:gd name="T4" fmla="*/ 115496 w 19679"/>
                  <a:gd name="T5" fmla="*/ 673330 h 19679"/>
                  <a:gd name="T6" fmla="*/ 115496 w 19679"/>
                  <a:gd name="T7" fmla="*/ 115496 h 19679"/>
                  <a:gd name="T8" fmla="*/ 673330 w 19679"/>
                  <a:gd name="T9" fmla="*/ 115496 h 196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FFC000"/>
              </a:solidFill>
              <a:ln w="12700" cap="flat" cmpd="sng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/>
              </a:p>
            </p:txBody>
          </p:sp>
          <p:sp>
            <p:nvSpPr>
              <p:cNvPr id="11286" name="AutoShape 36"/>
              <p:cNvSpPr>
                <a:spLocks noChangeArrowheads="1"/>
              </p:cNvSpPr>
              <p:nvPr/>
            </p:nvSpPr>
            <p:spPr bwMode="auto">
              <a:xfrm>
                <a:off x="115523" y="0"/>
                <a:ext cx="557859" cy="828040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/>
                <a:r>
                  <a:rPr lang="en-US" altLang="zh-CN" sz="4800" b="1">
                    <a:solidFill>
                      <a:schemeClr val="bg1"/>
                    </a:solidFill>
                    <a:latin typeface="Bodoni MT Black" panose="02070A03080600020203" pitchFamily="18" charset="0"/>
                    <a:ea typeface="宋体" panose="02010600030101010101" pitchFamily="2" charset="-122"/>
                    <a:sym typeface="Bodoni MT Black" panose="02070A03080600020203" pitchFamily="18" charset="0"/>
                  </a:rPr>
                  <a:t>6</a:t>
                </a:r>
                <a:endParaRPr lang="en-US" altLang="zh-CN">
                  <a:solidFill>
                    <a:schemeClr val="bg1"/>
                  </a:solidFill>
                  <a:ea typeface="宋体" panose="02010600030101010101" pitchFamily="2" charset="-122"/>
                  <a:sym typeface="Calibri" panose="020F0502020204030204" pitchFamily="34" charset="0"/>
                </a:endParaRPr>
              </a:p>
            </p:txBody>
          </p:sp>
        </p:grpSp>
      </p:grpSp>
      <p:sp>
        <p:nvSpPr>
          <p:cNvPr id="11276" name="AutoShape 37"/>
          <p:cNvSpPr>
            <a:spLocks noChangeArrowheads="1"/>
          </p:cNvSpPr>
          <p:nvPr/>
        </p:nvSpPr>
        <p:spPr bwMode="auto">
          <a:xfrm>
            <a:off x="1993900" y="1970088"/>
            <a:ext cx="1841500" cy="3349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点击添加备注信息</a:t>
            </a:r>
            <a:endParaRPr lang="zh-CN" altLang="en-US"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1277" name="AutoShape 38"/>
          <p:cNvSpPr>
            <a:spLocks noChangeArrowheads="1"/>
          </p:cNvSpPr>
          <p:nvPr/>
        </p:nvSpPr>
        <p:spPr bwMode="auto">
          <a:xfrm>
            <a:off x="566738" y="3459163"/>
            <a:ext cx="1879600" cy="3349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点击添加备注信息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8" name="AutoShape 39"/>
          <p:cNvSpPr>
            <a:spLocks noChangeArrowheads="1"/>
          </p:cNvSpPr>
          <p:nvPr/>
        </p:nvSpPr>
        <p:spPr bwMode="auto">
          <a:xfrm>
            <a:off x="9693275" y="3459163"/>
            <a:ext cx="1995488" cy="3349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点击添加备注信息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9" name="AutoShape 40"/>
          <p:cNvSpPr>
            <a:spLocks noChangeArrowheads="1"/>
          </p:cNvSpPr>
          <p:nvPr/>
        </p:nvSpPr>
        <p:spPr bwMode="auto">
          <a:xfrm>
            <a:off x="8355013" y="1970088"/>
            <a:ext cx="1925637" cy="3349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点击添加备注信息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0" name="AutoShape 41"/>
          <p:cNvSpPr>
            <a:spLocks noChangeArrowheads="1"/>
          </p:cNvSpPr>
          <p:nvPr/>
        </p:nvSpPr>
        <p:spPr bwMode="auto">
          <a:xfrm>
            <a:off x="1849438" y="4892675"/>
            <a:ext cx="1985962" cy="3365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点击添加备注信息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1" name="AutoShape 42"/>
          <p:cNvSpPr>
            <a:spLocks noChangeArrowheads="1"/>
          </p:cNvSpPr>
          <p:nvPr/>
        </p:nvSpPr>
        <p:spPr bwMode="auto">
          <a:xfrm>
            <a:off x="8355013" y="4892675"/>
            <a:ext cx="2022475" cy="3365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点击添加备注信息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30" name="AutoShape 1"/>
          <p:cNvSpPr>
            <a:spLocks noChangeArrowheads="1"/>
          </p:cNvSpPr>
          <p:nvPr/>
        </p:nvSpPr>
        <p:spPr bwMode="auto">
          <a:xfrm>
            <a:off x="342900" y="41275"/>
            <a:ext cx="5175250" cy="5445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To The Title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组合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2286000"/>
            <a:ext cx="38766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7121525" y="1970088"/>
            <a:ext cx="2044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点击输入文本信息</a:t>
            </a:r>
          </a:p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点击输入文本信息</a:t>
            </a:r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2201863" y="4633913"/>
            <a:ext cx="1944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点击输入文本信息</a:t>
            </a:r>
          </a:p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点击输入文本信息</a:t>
            </a:r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8256588" y="4560888"/>
            <a:ext cx="2046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点击输入文本信息</a:t>
            </a:r>
          </a:p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点击输入文本信息</a:t>
            </a:r>
          </a:p>
        </p:txBody>
      </p:sp>
      <p:grpSp>
        <p:nvGrpSpPr>
          <p:cNvPr id="13318" name="组合 9"/>
          <p:cNvGrpSpPr/>
          <p:nvPr/>
        </p:nvGrpSpPr>
        <p:grpSpPr bwMode="auto">
          <a:xfrm>
            <a:off x="5260975" y="1808163"/>
            <a:ext cx="1631950" cy="1612900"/>
            <a:chOff x="0" y="0"/>
            <a:chExt cx="1631950" cy="1612900"/>
          </a:xfrm>
        </p:grpSpPr>
        <p:grpSp>
          <p:nvGrpSpPr>
            <p:cNvPr id="12318" name="Group 8"/>
            <p:cNvGrpSpPr/>
            <p:nvPr/>
          </p:nvGrpSpPr>
          <p:grpSpPr bwMode="auto">
            <a:xfrm>
              <a:off x="0" y="0"/>
              <a:ext cx="1631950" cy="1612900"/>
              <a:chOff x="0" y="0"/>
              <a:chExt cx="1110" cy="1096"/>
            </a:xfrm>
          </p:grpSpPr>
          <p:grpSp>
            <p:nvGrpSpPr>
              <p:cNvPr id="12321" name="Group 9"/>
              <p:cNvGrpSpPr/>
              <p:nvPr/>
            </p:nvGrpSpPr>
            <p:grpSpPr bwMode="auto">
              <a:xfrm>
                <a:off x="0" y="0"/>
                <a:ext cx="1110" cy="1096"/>
                <a:chOff x="0" y="0"/>
                <a:chExt cx="1110" cy="1096"/>
              </a:xfrm>
            </p:grpSpPr>
            <p:sp>
              <p:nvSpPr>
                <p:cNvPr id="12325" name="Oval 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10" cy="1096"/>
                </a:xfrm>
                <a:prstGeom prst="ellipse">
                  <a:avLst/>
                </a:prstGeom>
                <a:solidFill>
                  <a:schemeClr val="tx1">
                    <a:alpha val="9804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zh-CN" altLang="zh-CN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326" name="Oval 13"/>
                <p:cNvSpPr>
                  <a:spLocks noChangeArrowheads="1"/>
                </p:cNvSpPr>
                <p:nvPr/>
              </p:nvSpPr>
              <p:spPr bwMode="auto">
                <a:xfrm>
                  <a:off x="25" y="25"/>
                  <a:ext cx="1062" cy="1048"/>
                </a:xfrm>
                <a:prstGeom prst="ellipse">
                  <a:avLst/>
                </a:prstGeom>
                <a:solidFill>
                  <a:schemeClr val="tx1">
                    <a:alpha val="9804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zh-CN" altLang="zh-CN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2322" name="Group 12"/>
              <p:cNvGrpSpPr/>
              <p:nvPr/>
            </p:nvGrpSpPr>
            <p:grpSpPr bwMode="auto">
              <a:xfrm>
                <a:off x="49" y="48"/>
                <a:ext cx="1026" cy="1014"/>
                <a:chOff x="0" y="0"/>
                <a:chExt cx="1110" cy="1096"/>
              </a:xfrm>
            </p:grpSpPr>
            <p:sp>
              <p:nvSpPr>
                <p:cNvPr id="12323" name="Oval 1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10" cy="1096"/>
                </a:xfrm>
                <a:prstGeom prst="ellipse">
                  <a:avLst/>
                </a:prstGeom>
                <a:solidFill>
                  <a:schemeClr val="tx1">
                    <a:alpha val="9804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zh-CN" altLang="zh-CN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324" name="Oval 16"/>
                <p:cNvSpPr>
                  <a:spLocks noChangeArrowheads="1"/>
                </p:cNvSpPr>
                <p:nvPr/>
              </p:nvSpPr>
              <p:spPr bwMode="auto">
                <a:xfrm>
                  <a:off x="25" y="25"/>
                  <a:ext cx="1062" cy="1048"/>
                </a:xfrm>
                <a:prstGeom prst="ellipse">
                  <a:avLst/>
                </a:prstGeom>
                <a:solidFill>
                  <a:srgbClr val="3333CC">
                    <a:alpha val="9804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zh-CN" altLang="zh-CN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12319" name="Oval 32"/>
            <p:cNvSpPr>
              <a:spLocks noChangeArrowheads="1"/>
            </p:cNvSpPr>
            <p:nvPr/>
          </p:nvSpPr>
          <p:spPr bwMode="auto">
            <a:xfrm>
              <a:off x="113677" y="113323"/>
              <a:ext cx="1398488" cy="138527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8F8F8">
                  <a:alpha val="74117"/>
                </a:srgbClr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20" name="Rectangle 34"/>
            <p:cNvSpPr>
              <a:spLocks noChangeArrowheads="1"/>
            </p:cNvSpPr>
            <p:nvPr/>
          </p:nvSpPr>
          <p:spPr bwMode="auto">
            <a:xfrm>
              <a:off x="42174" y="501803"/>
              <a:ext cx="145097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zh-CN" sz="3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</a:p>
          </p:txBody>
        </p:sp>
      </p:grpSp>
      <p:grpSp>
        <p:nvGrpSpPr>
          <p:cNvPr id="13328" name="组合 49"/>
          <p:cNvGrpSpPr/>
          <p:nvPr/>
        </p:nvGrpSpPr>
        <p:grpSpPr bwMode="auto">
          <a:xfrm>
            <a:off x="6624638" y="4014788"/>
            <a:ext cx="1631950" cy="1612900"/>
            <a:chOff x="0" y="0"/>
            <a:chExt cx="1631950" cy="1612900"/>
          </a:xfrm>
        </p:grpSpPr>
        <p:grpSp>
          <p:nvGrpSpPr>
            <p:cNvPr id="12309" name="Group 8"/>
            <p:cNvGrpSpPr/>
            <p:nvPr/>
          </p:nvGrpSpPr>
          <p:grpSpPr bwMode="auto">
            <a:xfrm>
              <a:off x="0" y="0"/>
              <a:ext cx="1631950" cy="1612900"/>
              <a:chOff x="0" y="0"/>
              <a:chExt cx="1110" cy="1096"/>
            </a:xfrm>
          </p:grpSpPr>
          <p:grpSp>
            <p:nvGrpSpPr>
              <p:cNvPr id="12312" name="Group 9"/>
              <p:cNvGrpSpPr/>
              <p:nvPr/>
            </p:nvGrpSpPr>
            <p:grpSpPr bwMode="auto">
              <a:xfrm>
                <a:off x="0" y="0"/>
                <a:ext cx="1110" cy="1096"/>
                <a:chOff x="0" y="0"/>
                <a:chExt cx="1110" cy="1096"/>
              </a:xfrm>
            </p:grpSpPr>
            <p:sp>
              <p:nvSpPr>
                <p:cNvPr id="12316" name="Oval 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10" cy="1096"/>
                </a:xfrm>
                <a:prstGeom prst="ellipse">
                  <a:avLst/>
                </a:prstGeom>
                <a:solidFill>
                  <a:schemeClr val="tx1">
                    <a:alpha val="9804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zh-CN" altLang="zh-CN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317" name="Oval 13"/>
                <p:cNvSpPr>
                  <a:spLocks noChangeArrowheads="1"/>
                </p:cNvSpPr>
                <p:nvPr/>
              </p:nvSpPr>
              <p:spPr bwMode="auto">
                <a:xfrm>
                  <a:off x="25" y="25"/>
                  <a:ext cx="1062" cy="1048"/>
                </a:xfrm>
                <a:prstGeom prst="ellipse">
                  <a:avLst/>
                </a:prstGeom>
                <a:solidFill>
                  <a:schemeClr val="tx1">
                    <a:alpha val="9804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zh-CN" altLang="zh-CN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2313" name="Group 12"/>
              <p:cNvGrpSpPr/>
              <p:nvPr/>
            </p:nvGrpSpPr>
            <p:grpSpPr bwMode="auto">
              <a:xfrm>
                <a:off x="49" y="48"/>
                <a:ext cx="1026" cy="1014"/>
                <a:chOff x="0" y="0"/>
                <a:chExt cx="1110" cy="1096"/>
              </a:xfrm>
            </p:grpSpPr>
            <p:sp>
              <p:nvSpPr>
                <p:cNvPr id="12314" name="Oval 1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10" cy="1096"/>
                </a:xfrm>
                <a:prstGeom prst="ellipse">
                  <a:avLst/>
                </a:prstGeom>
                <a:solidFill>
                  <a:schemeClr val="tx1">
                    <a:alpha val="9804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zh-CN" altLang="zh-CN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315" name="Oval 16"/>
                <p:cNvSpPr>
                  <a:spLocks noChangeArrowheads="1"/>
                </p:cNvSpPr>
                <p:nvPr/>
              </p:nvSpPr>
              <p:spPr bwMode="auto">
                <a:xfrm>
                  <a:off x="25" y="25"/>
                  <a:ext cx="1062" cy="1048"/>
                </a:xfrm>
                <a:prstGeom prst="ellipse">
                  <a:avLst/>
                </a:prstGeom>
                <a:solidFill>
                  <a:srgbClr val="3333CC">
                    <a:alpha val="9804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zh-CN" altLang="zh-CN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12310" name="Oval 32"/>
            <p:cNvSpPr>
              <a:spLocks noChangeArrowheads="1"/>
            </p:cNvSpPr>
            <p:nvPr/>
          </p:nvSpPr>
          <p:spPr bwMode="auto">
            <a:xfrm>
              <a:off x="113677" y="113323"/>
              <a:ext cx="1398488" cy="1385277"/>
            </a:xfrm>
            <a:prstGeom prst="ellipse">
              <a:avLst/>
            </a:prstGeom>
            <a:solidFill>
              <a:srgbClr val="F92F95"/>
            </a:solidFill>
            <a:ln w="38100">
              <a:solidFill>
                <a:srgbClr val="F8F8F8">
                  <a:alpha val="74117"/>
                </a:srgbClr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11" name="Rectangle 34"/>
            <p:cNvSpPr>
              <a:spLocks noChangeArrowheads="1"/>
            </p:cNvSpPr>
            <p:nvPr/>
          </p:nvSpPr>
          <p:spPr bwMode="auto">
            <a:xfrm>
              <a:off x="42174" y="501803"/>
              <a:ext cx="145097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zh-CN" sz="3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3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</a:p>
          </p:txBody>
        </p:sp>
      </p:grpSp>
      <p:grpSp>
        <p:nvGrpSpPr>
          <p:cNvPr id="13338" name="组合 59"/>
          <p:cNvGrpSpPr/>
          <p:nvPr/>
        </p:nvGrpSpPr>
        <p:grpSpPr bwMode="auto">
          <a:xfrm>
            <a:off x="3824288" y="4014788"/>
            <a:ext cx="1631950" cy="1612900"/>
            <a:chOff x="0" y="0"/>
            <a:chExt cx="1631950" cy="1612900"/>
          </a:xfrm>
        </p:grpSpPr>
        <p:grpSp>
          <p:nvGrpSpPr>
            <p:cNvPr id="12300" name="Group 8"/>
            <p:cNvGrpSpPr/>
            <p:nvPr/>
          </p:nvGrpSpPr>
          <p:grpSpPr bwMode="auto">
            <a:xfrm>
              <a:off x="0" y="0"/>
              <a:ext cx="1631950" cy="1612900"/>
              <a:chOff x="0" y="0"/>
              <a:chExt cx="1110" cy="1096"/>
            </a:xfrm>
          </p:grpSpPr>
          <p:grpSp>
            <p:nvGrpSpPr>
              <p:cNvPr id="12303" name="Group 9"/>
              <p:cNvGrpSpPr/>
              <p:nvPr/>
            </p:nvGrpSpPr>
            <p:grpSpPr bwMode="auto">
              <a:xfrm>
                <a:off x="0" y="0"/>
                <a:ext cx="1110" cy="1096"/>
                <a:chOff x="0" y="0"/>
                <a:chExt cx="1110" cy="1096"/>
              </a:xfrm>
            </p:grpSpPr>
            <p:sp>
              <p:nvSpPr>
                <p:cNvPr id="12307" name="Oval 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10" cy="1096"/>
                </a:xfrm>
                <a:prstGeom prst="ellipse">
                  <a:avLst/>
                </a:prstGeom>
                <a:solidFill>
                  <a:schemeClr val="tx1">
                    <a:alpha val="9804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zh-CN" altLang="zh-CN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308" name="Oval 13"/>
                <p:cNvSpPr>
                  <a:spLocks noChangeArrowheads="1"/>
                </p:cNvSpPr>
                <p:nvPr/>
              </p:nvSpPr>
              <p:spPr bwMode="auto">
                <a:xfrm>
                  <a:off x="25" y="25"/>
                  <a:ext cx="1062" cy="1048"/>
                </a:xfrm>
                <a:prstGeom prst="ellipse">
                  <a:avLst/>
                </a:prstGeom>
                <a:solidFill>
                  <a:schemeClr val="tx1">
                    <a:alpha val="9804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zh-CN" altLang="zh-CN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2304" name="Group 12"/>
              <p:cNvGrpSpPr/>
              <p:nvPr/>
            </p:nvGrpSpPr>
            <p:grpSpPr bwMode="auto">
              <a:xfrm>
                <a:off x="49" y="48"/>
                <a:ext cx="1026" cy="1014"/>
                <a:chOff x="0" y="0"/>
                <a:chExt cx="1110" cy="1096"/>
              </a:xfrm>
            </p:grpSpPr>
            <p:sp>
              <p:nvSpPr>
                <p:cNvPr id="12305" name="Oval 1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10" cy="1096"/>
                </a:xfrm>
                <a:prstGeom prst="ellipse">
                  <a:avLst/>
                </a:prstGeom>
                <a:solidFill>
                  <a:schemeClr val="tx1">
                    <a:alpha val="9804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zh-CN" altLang="zh-CN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306" name="Oval 16"/>
                <p:cNvSpPr>
                  <a:spLocks noChangeArrowheads="1"/>
                </p:cNvSpPr>
                <p:nvPr/>
              </p:nvSpPr>
              <p:spPr bwMode="auto">
                <a:xfrm>
                  <a:off x="25" y="25"/>
                  <a:ext cx="1062" cy="1048"/>
                </a:xfrm>
                <a:prstGeom prst="ellipse">
                  <a:avLst/>
                </a:prstGeom>
                <a:solidFill>
                  <a:srgbClr val="3333CC">
                    <a:alpha val="9804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zh-CN" altLang="zh-CN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12301" name="Oval 32"/>
            <p:cNvSpPr>
              <a:spLocks noChangeArrowheads="1"/>
            </p:cNvSpPr>
            <p:nvPr/>
          </p:nvSpPr>
          <p:spPr bwMode="auto">
            <a:xfrm>
              <a:off x="113677" y="113323"/>
              <a:ext cx="1398488" cy="1385277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rgbClr val="F8F8F8">
                  <a:alpha val="74117"/>
                </a:srgbClr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zh-CN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02" name="Rectangle 34"/>
            <p:cNvSpPr>
              <a:spLocks noChangeArrowheads="1"/>
            </p:cNvSpPr>
            <p:nvPr/>
          </p:nvSpPr>
          <p:spPr bwMode="auto">
            <a:xfrm>
              <a:off x="42174" y="501803"/>
              <a:ext cx="145097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zh-CN" sz="3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3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</a:p>
          </p:txBody>
        </p:sp>
      </p:grpSp>
      <p:sp>
        <p:nvSpPr>
          <p:cNvPr id="13348" name="AutoShape 1"/>
          <p:cNvSpPr>
            <a:spLocks noChangeArrowheads="1"/>
          </p:cNvSpPr>
          <p:nvPr/>
        </p:nvSpPr>
        <p:spPr bwMode="auto">
          <a:xfrm>
            <a:off x="574675" y="1370013"/>
            <a:ext cx="4833938" cy="695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/>
            <a:r>
              <a:rPr lang="zh-CN" altLang="en-US" sz="4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>
              <a:solidFill>
                <a:srgbClr val="000000"/>
              </a:solidFill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2298" name="AutoShape 2"/>
          <p:cNvSpPr>
            <a:spLocks noChangeArrowheads="1"/>
          </p:cNvSpPr>
          <p:nvPr/>
        </p:nvSpPr>
        <p:spPr bwMode="auto">
          <a:xfrm>
            <a:off x="574675" y="2201863"/>
            <a:ext cx="5499100" cy="2873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/>
            <a:r>
              <a: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点击添加备注信息把标题补充的更加清楚一些</a:t>
            </a:r>
            <a:endParaRPr lang="zh-CN" altLang="en-US">
              <a:solidFill>
                <a:srgbClr val="000000"/>
              </a:solidFill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3350" name="AutoShape 1"/>
          <p:cNvSpPr>
            <a:spLocks noChangeArrowheads="1"/>
          </p:cNvSpPr>
          <p:nvPr/>
        </p:nvSpPr>
        <p:spPr bwMode="auto">
          <a:xfrm>
            <a:off x="342900" y="41275"/>
            <a:ext cx="5175250" cy="5445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To The Title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600"/>
                            </p:stCondLst>
                            <p:childTnLst>
                              <p:par>
                                <p:cTn id="44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6" grpId="0" autoUpdateAnimBg="0"/>
      <p:bldP spid="13317" grpId="0" autoUpdateAnimBg="0"/>
      <p:bldP spid="13348" grpId="0" autoUpdateAnimBg="0"/>
      <p:bldP spid="1335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4"/>
          <p:cNvSpPr/>
          <p:nvPr/>
        </p:nvSpPr>
        <p:spPr bwMode="auto">
          <a:xfrm>
            <a:off x="2070100" y="1144588"/>
            <a:ext cx="2008188" cy="2006600"/>
          </a:xfrm>
          <a:custGeom>
            <a:avLst/>
            <a:gdLst>
              <a:gd name="T0" fmla="*/ 1713986 w 19679"/>
              <a:gd name="T1" fmla="*/ 293766 h 19679"/>
              <a:gd name="T2" fmla="*/ 1713986 w 19679"/>
              <a:gd name="T3" fmla="*/ 1712630 h 19679"/>
              <a:gd name="T4" fmla="*/ 293998 w 19679"/>
              <a:gd name="T5" fmla="*/ 1712630 h 19679"/>
              <a:gd name="T6" fmla="*/ 293998 w 19679"/>
              <a:gd name="T7" fmla="*/ 293766 h 19679"/>
              <a:gd name="T8" fmla="*/ 1713986 w 19679"/>
              <a:gd name="T9" fmla="*/ 293766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noFill/>
          <a:ln w="12700" cap="flat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13315" name="AutoShape 2"/>
          <p:cNvSpPr/>
          <p:nvPr/>
        </p:nvSpPr>
        <p:spPr bwMode="auto">
          <a:xfrm>
            <a:off x="2201863" y="1276350"/>
            <a:ext cx="1744662" cy="1743075"/>
          </a:xfrm>
          <a:custGeom>
            <a:avLst/>
            <a:gdLst>
              <a:gd name="T0" fmla="*/ 1489067 w 19679"/>
              <a:gd name="T1" fmla="*/ 255186 h 19679"/>
              <a:gd name="T2" fmla="*/ 1489067 w 19679"/>
              <a:gd name="T3" fmla="*/ 1487712 h 19679"/>
              <a:gd name="T4" fmla="*/ 255418 w 19679"/>
              <a:gd name="T5" fmla="*/ 1487712 h 19679"/>
              <a:gd name="T6" fmla="*/ 255418 w 19679"/>
              <a:gd name="T7" fmla="*/ 255186 h 19679"/>
              <a:gd name="T8" fmla="*/ 1489067 w 19679"/>
              <a:gd name="T9" fmla="*/ 255186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92D050"/>
          </a:solidFill>
          <a:ln w="12700" cap="flat" cmpd="sng">
            <a:solidFill>
              <a:schemeClr val="bg1"/>
            </a:solidFill>
            <a:miter lim="800000"/>
          </a:ln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13316" name="AutoShape 5"/>
          <p:cNvSpPr>
            <a:spLocks noChangeArrowheads="1"/>
          </p:cNvSpPr>
          <p:nvPr/>
        </p:nvSpPr>
        <p:spPr bwMode="auto">
          <a:xfrm>
            <a:off x="2363788" y="1638300"/>
            <a:ext cx="1420812" cy="10191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/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 sz="4800" b="1">
              <a:solidFill>
                <a:schemeClr val="bg1"/>
              </a:solidFill>
              <a:latin typeface="Bodoni MT Black" panose="02070A03080600020203" pitchFamily="18" charset="0"/>
              <a:ea typeface="宋体" panose="02010600030101010101" pitchFamily="2" charset="-122"/>
              <a:sym typeface="Bodoni MT Black" panose="02070A03080600020203" pitchFamily="18" charset="0"/>
            </a:endParaRPr>
          </a:p>
          <a:p>
            <a:pPr algn="ctr" eaLnBrk="1"/>
            <a:r>
              <a:rPr lang="en-US" altLang="zh-CN" sz="2000" b="1">
                <a:solidFill>
                  <a:schemeClr val="bg1"/>
                </a:solidFill>
                <a:latin typeface="Bodoni MT Black" panose="02070A03080600020203" pitchFamily="18" charset="0"/>
                <a:ea typeface="宋体" panose="02010600030101010101" pitchFamily="2" charset="-122"/>
                <a:sym typeface="Bodoni MT Black" panose="02070A03080600020203" pitchFamily="18" charset="0"/>
              </a:rPr>
              <a:t>TITLE</a:t>
            </a:r>
            <a:endParaRPr lang="en-US" altLang="zh-CN">
              <a:solidFill>
                <a:schemeClr val="bg1"/>
              </a:solidFill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grpSp>
        <p:nvGrpSpPr>
          <p:cNvPr id="13317" name="Group 16"/>
          <p:cNvGrpSpPr/>
          <p:nvPr/>
        </p:nvGrpSpPr>
        <p:grpSpPr bwMode="auto">
          <a:xfrm>
            <a:off x="2201863" y="3873500"/>
            <a:ext cx="1744662" cy="2122488"/>
            <a:chOff x="0" y="0"/>
            <a:chExt cx="1744663" cy="2122488"/>
          </a:xfrm>
        </p:grpSpPr>
        <p:sp>
          <p:nvSpPr>
            <p:cNvPr id="13334" name="AutoShape 17"/>
            <p:cNvSpPr/>
            <p:nvPr/>
          </p:nvSpPr>
          <p:spPr bwMode="auto">
            <a:xfrm>
              <a:off x="0" y="0"/>
              <a:ext cx="1744663" cy="2122488"/>
            </a:xfrm>
            <a:prstGeom prst="roundRect">
              <a:avLst>
                <a:gd name="adj" fmla="val 8574"/>
              </a:avLst>
            </a:prstGeom>
            <a:solidFill>
              <a:srgbClr val="FFFFFF">
                <a:alpha val="69019"/>
              </a:srgbClr>
            </a:solidFill>
            <a:ln w="12700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50000"/>
                </a:lnSpc>
              </a:pPr>
              <a:endParaRPr lang="zh-CN" altLang="zh-CN" b="1">
                <a:solidFill>
                  <a:srgbClr val="000000"/>
                </a:solidFill>
                <a:latin typeface="Bodoni MT Black" panose="02070A03080600020203" pitchFamily="18" charset="0"/>
                <a:ea typeface="宋体" panose="02010600030101010101" pitchFamily="2" charset="-122"/>
                <a:sym typeface="Bodoni MT Black" panose="02070A03080600020203" pitchFamily="18" charset="0"/>
              </a:endParaRPr>
            </a:p>
          </p:txBody>
        </p:sp>
        <p:sp>
          <p:nvSpPr>
            <p:cNvPr id="13335" name="AutoShape 18"/>
            <p:cNvSpPr>
              <a:spLocks noChangeArrowheads="1"/>
            </p:cNvSpPr>
            <p:nvPr/>
          </p:nvSpPr>
          <p:spPr bwMode="auto">
            <a:xfrm>
              <a:off x="43778" y="360520"/>
              <a:ext cx="1657107" cy="140144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50000"/>
                </a:lnSpc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点击添加内容</a:t>
              </a:r>
              <a:endParaRPr lang="zh-CN" altLang="en-US" sz="2800" b="1">
                <a:solidFill>
                  <a:srgbClr val="000000"/>
                </a:solidFill>
                <a:latin typeface="Bodoni MT Black" panose="02070A03080600020203" pitchFamily="18" charset="0"/>
                <a:ea typeface="宋体" panose="02010600030101010101" pitchFamily="2" charset="-122"/>
                <a:sym typeface="Bodoni MT Black" panose="02070A03080600020203" pitchFamily="18" charset="0"/>
              </a:endParaRPr>
            </a:p>
            <a:p>
              <a:pPr algn="ctr" eaLnBrk="1">
                <a:lnSpc>
                  <a:spcPct val="150000"/>
                </a:lnSpc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点击添加内容</a:t>
              </a:r>
              <a:endParaRPr lang="zh-CN" altLang="en-US" sz="2800" b="1">
                <a:solidFill>
                  <a:srgbClr val="000000"/>
                </a:solidFill>
                <a:latin typeface="Bodoni MT Black" panose="02070A03080600020203" pitchFamily="18" charset="0"/>
                <a:ea typeface="宋体" panose="02010600030101010101" pitchFamily="2" charset="-122"/>
                <a:sym typeface="Bodoni MT Black" panose="02070A03080600020203" pitchFamily="18" charset="0"/>
              </a:endParaRPr>
            </a:p>
            <a:p>
              <a:pPr algn="ctr" eaLnBrk="1">
                <a:lnSpc>
                  <a:spcPct val="150000"/>
                </a:lnSpc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点击添加内容</a:t>
              </a: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13318" name="AutoShape 19"/>
          <p:cNvSpPr/>
          <p:nvPr/>
        </p:nvSpPr>
        <p:spPr bwMode="auto">
          <a:xfrm rot="5400000">
            <a:off x="2894013" y="3363913"/>
            <a:ext cx="358775" cy="358775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>
            <a:solidFill>
              <a:schemeClr val="bg1"/>
            </a:solidFill>
            <a:miter lim="800000"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/>
            <a:endParaRPr lang="zh-CN" altLang="zh-CN" sz="4800" b="1">
              <a:solidFill>
                <a:srgbClr val="000000"/>
              </a:solidFill>
              <a:latin typeface="Bodoni MT Black" panose="02070A03080600020203" pitchFamily="18" charset="0"/>
              <a:ea typeface="宋体" panose="02010600030101010101" pitchFamily="2" charset="-122"/>
              <a:sym typeface="Bodoni MT Black" panose="02070A03080600020203" pitchFamily="18" charset="0"/>
            </a:endParaRPr>
          </a:p>
        </p:txBody>
      </p:sp>
      <p:grpSp>
        <p:nvGrpSpPr>
          <p:cNvPr id="13319" name="Group 20"/>
          <p:cNvGrpSpPr/>
          <p:nvPr/>
        </p:nvGrpSpPr>
        <p:grpSpPr bwMode="auto">
          <a:xfrm>
            <a:off x="5280025" y="3843338"/>
            <a:ext cx="1743075" cy="2122487"/>
            <a:chOff x="0" y="0"/>
            <a:chExt cx="1743075" cy="2122488"/>
          </a:xfrm>
        </p:grpSpPr>
        <p:sp>
          <p:nvSpPr>
            <p:cNvPr id="13332" name="AutoShape 21"/>
            <p:cNvSpPr/>
            <p:nvPr/>
          </p:nvSpPr>
          <p:spPr bwMode="auto">
            <a:xfrm>
              <a:off x="0" y="0"/>
              <a:ext cx="1743075" cy="2122488"/>
            </a:xfrm>
            <a:prstGeom prst="roundRect">
              <a:avLst>
                <a:gd name="adj" fmla="val 8574"/>
              </a:avLst>
            </a:prstGeom>
            <a:solidFill>
              <a:srgbClr val="FFFFFF">
                <a:alpha val="69019"/>
              </a:srgbClr>
            </a:solidFill>
            <a:ln w="12700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50000"/>
                </a:lnSpc>
              </a:pPr>
              <a:endParaRPr lang="zh-CN" altLang="zh-CN" b="1">
                <a:solidFill>
                  <a:srgbClr val="000000"/>
                </a:solidFill>
                <a:latin typeface="Bodoni MT Black" panose="02070A03080600020203" pitchFamily="18" charset="0"/>
                <a:ea typeface="宋体" panose="02010600030101010101" pitchFamily="2" charset="-122"/>
                <a:sym typeface="Bodoni MT Black" panose="02070A03080600020203" pitchFamily="18" charset="0"/>
              </a:endParaRPr>
            </a:p>
          </p:txBody>
        </p:sp>
        <p:sp>
          <p:nvSpPr>
            <p:cNvPr id="13333" name="AutoShape 22"/>
            <p:cNvSpPr>
              <a:spLocks noChangeArrowheads="1"/>
            </p:cNvSpPr>
            <p:nvPr/>
          </p:nvSpPr>
          <p:spPr bwMode="auto">
            <a:xfrm>
              <a:off x="43738" y="360520"/>
              <a:ext cx="1655599" cy="140144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50000"/>
                </a:lnSpc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点击添加内容</a:t>
              </a:r>
              <a:endParaRPr lang="zh-CN" altLang="en-US" sz="2800" b="1">
                <a:solidFill>
                  <a:srgbClr val="000000"/>
                </a:solidFill>
                <a:latin typeface="Bodoni MT Black" panose="02070A03080600020203" pitchFamily="18" charset="0"/>
                <a:ea typeface="宋体" panose="02010600030101010101" pitchFamily="2" charset="-122"/>
                <a:sym typeface="Bodoni MT Black" panose="02070A03080600020203" pitchFamily="18" charset="0"/>
              </a:endParaRPr>
            </a:p>
            <a:p>
              <a:pPr algn="ctr" eaLnBrk="1">
                <a:lnSpc>
                  <a:spcPct val="150000"/>
                </a:lnSpc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点击添加内容</a:t>
              </a:r>
              <a:endParaRPr lang="zh-CN" altLang="en-US" sz="2800" b="1">
                <a:solidFill>
                  <a:srgbClr val="000000"/>
                </a:solidFill>
                <a:latin typeface="Bodoni MT Black" panose="02070A03080600020203" pitchFamily="18" charset="0"/>
                <a:ea typeface="宋体" panose="02010600030101010101" pitchFamily="2" charset="-122"/>
                <a:sym typeface="Bodoni MT Black" panose="02070A03080600020203" pitchFamily="18" charset="0"/>
              </a:endParaRPr>
            </a:p>
            <a:p>
              <a:pPr algn="ctr" eaLnBrk="1">
                <a:lnSpc>
                  <a:spcPct val="150000"/>
                </a:lnSpc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点击添加内容</a:t>
              </a: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13320" name="AutoShape 23"/>
          <p:cNvSpPr/>
          <p:nvPr/>
        </p:nvSpPr>
        <p:spPr bwMode="auto">
          <a:xfrm rot="5400000">
            <a:off x="5972175" y="3333750"/>
            <a:ext cx="358775" cy="358775"/>
          </a:xfrm>
          <a:prstGeom prst="chevron">
            <a:avLst>
              <a:gd name="adj" fmla="val 50000"/>
            </a:avLst>
          </a:prstGeom>
          <a:solidFill>
            <a:srgbClr val="F92F95"/>
          </a:solidFill>
          <a:ln w="9525">
            <a:solidFill>
              <a:schemeClr val="bg1"/>
            </a:solidFill>
            <a:miter lim="800000"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/>
            <a:endParaRPr lang="zh-CN" altLang="zh-CN" sz="4800" b="1">
              <a:solidFill>
                <a:srgbClr val="000000"/>
              </a:solidFill>
              <a:latin typeface="Bodoni MT Black" panose="02070A03080600020203" pitchFamily="18" charset="0"/>
              <a:ea typeface="宋体" panose="02010600030101010101" pitchFamily="2" charset="-122"/>
              <a:sym typeface="Bodoni MT Black" panose="02070A03080600020203" pitchFamily="18" charset="0"/>
            </a:endParaRPr>
          </a:p>
        </p:txBody>
      </p:sp>
      <p:grpSp>
        <p:nvGrpSpPr>
          <p:cNvPr id="13321" name="Group 24"/>
          <p:cNvGrpSpPr/>
          <p:nvPr/>
        </p:nvGrpSpPr>
        <p:grpSpPr bwMode="auto">
          <a:xfrm>
            <a:off x="8267700" y="3843338"/>
            <a:ext cx="1743075" cy="2122487"/>
            <a:chOff x="0" y="0"/>
            <a:chExt cx="1743075" cy="2122488"/>
          </a:xfrm>
        </p:grpSpPr>
        <p:sp>
          <p:nvSpPr>
            <p:cNvPr id="13330" name="AutoShape 25"/>
            <p:cNvSpPr/>
            <p:nvPr/>
          </p:nvSpPr>
          <p:spPr bwMode="auto">
            <a:xfrm>
              <a:off x="0" y="0"/>
              <a:ext cx="1743075" cy="2122488"/>
            </a:xfrm>
            <a:prstGeom prst="roundRect">
              <a:avLst>
                <a:gd name="adj" fmla="val 8574"/>
              </a:avLst>
            </a:prstGeom>
            <a:solidFill>
              <a:srgbClr val="FFFFFF">
                <a:alpha val="69019"/>
              </a:srgbClr>
            </a:solidFill>
            <a:ln w="12700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50000"/>
                </a:lnSpc>
              </a:pPr>
              <a:endParaRPr lang="zh-CN" altLang="zh-CN" b="1">
                <a:solidFill>
                  <a:srgbClr val="000000"/>
                </a:solidFill>
                <a:latin typeface="Bodoni MT Black" panose="02070A03080600020203" pitchFamily="18" charset="0"/>
                <a:ea typeface="宋体" panose="02010600030101010101" pitchFamily="2" charset="-122"/>
                <a:sym typeface="Bodoni MT Black" panose="02070A03080600020203" pitchFamily="18" charset="0"/>
              </a:endParaRPr>
            </a:p>
          </p:txBody>
        </p:sp>
        <p:sp>
          <p:nvSpPr>
            <p:cNvPr id="13331" name="AutoShape 26"/>
            <p:cNvSpPr>
              <a:spLocks noChangeArrowheads="1"/>
            </p:cNvSpPr>
            <p:nvPr/>
          </p:nvSpPr>
          <p:spPr bwMode="auto">
            <a:xfrm>
              <a:off x="43738" y="360520"/>
              <a:ext cx="1655599" cy="140144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50000"/>
                </a:lnSpc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点击添加内容</a:t>
              </a:r>
              <a:endParaRPr lang="zh-CN" altLang="en-US" sz="2800" b="1">
                <a:solidFill>
                  <a:srgbClr val="000000"/>
                </a:solidFill>
                <a:latin typeface="Bodoni MT Black" panose="02070A03080600020203" pitchFamily="18" charset="0"/>
                <a:ea typeface="宋体" panose="02010600030101010101" pitchFamily="2" charset="-122"/>
                <a:sym typeface="Bodoni MT Black" panose="02070A03080600020203" pitchFamily="18" charset="0"/>
              </a:endParaRPr>
            </a:p>
            <a:p>
              <a:pPr algn="ctr" eaLnBrk="1">
                <a:lnSpc>
                  <a:spcPct val="150000"/>
                </a:lnSpc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点击添加内容</a:t>
              </a:r>
              <a:endParaRPr lang="zh-CN" altLang="en-US" sz="2800" b="1">
                <a:solidFill>
                  <a:srgbClr val="000000"/>
                </a:solidFill>
                <a:latin typeface="Bodoni MT Black" panose="02070A03080600020203" pitchFamily="18" charset="0"/>
                <a:ea typeface="宋体" panose="02010600030101010101" pitchFamily="2" charset="-122"/>
                <a:sym typeface="Bodoni MT Black" panose="02070A03080600020203" pitchFamily="18" charset="0"/>
              </a:endParaRPr>
            </a:p>
            <a:p>
              <a:pPr algn="ctr" eaLnBrk="1">
                <a:lnSpc>
                  <a:spcPct val="150000"/>
                </a:lnSpc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点击添加内容</a:t>
              </a: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13322" name="AutoShape 27"/>
          <p:cNvSpPr/>
          <p:nvPr/>
        </p:nvSpPr>
        <p:spPr bwMode="auto">
          <a:xfrm rot="5400000">
            <a:off x="8959850" y="3333750"/>
            <a:ext cx="358775" cy="358775"/>
          </a:xfrm>
          <a:prstGeom prst="chevron">
            <a:avLst>
              <a:gd name="adj" fmla="val 50000"/>
            </a:avLst>
          </a:prstGeom>
          <a:solidFill>
            <a:srgbClr val="00BEF0"/>
          </a:solidFill>
          <a:ln w="9525">
            <a:solidFill>
              <a:schemeClr val="bg1"/>
            </a:solidFill>
            <a:miter lim="800000"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/>
            <a:endParaRPr lang="zh-CN" altLang="zh-CN" sz="4800" b="1">
              <a:solidFill>
                <a:srgbClr val="000000"/>
              </a:solidFill>
              <a:latin typeface="Bodoni MT Black" panose="02070A03080600020203" pitchFamily="18" charset="0"/>
              <a:ea typeface="宋体" panose="02010600030101010101" pitchFamily="2" charset="-122"/>
              <a:sym typeface="Bodoni MT Black" panose="02070A03080600020203" pitchFamily="18" charset="0"/>
            </a:endParaRPr>
          </a:p>
        </p:txBody>
      </p:sp>
      <p:sp>
        <p:nvSpPr>
          <p:cNvPr id="13323" name="AutoShape 4"/>
          <p:cNvSpPr/>
          <p:nvPr/>
        </p:nvSpPr>
        <p:spPr bwMode="auto">
          <a:xfrm>
            <a:off x="5103813" y="1144588"/>
            <a:ext cx="2008187" cy="2006600"/>
          </a:xfrm>
          <a:custGeom>
            <a:avLst/>
            <a:gdLst>
              <a:gd name="T0" fmla="*/ 1713985 w 19679"/>
              <a:gd name="T1" fmla="*/ 293766 h 19679"/>
              <a:gd name="T2" fmla="*/ 1713985 w 19679"/>
              <a:gd name="T3" fmla="*/ 1712630 h 19679"/>
              <a:gd name="T4" fmla="*/ 293998 w 19679"/>
              <a:gd name="T5" fmla="*/ 1712630 h 19679"/>
              <a:gd name="T6" fmla="*/ 293998 w 19679"/>
              <a:gd name="T7" fmla="*/ 293766 h 19679"/>
              <a:gd name="T8" fmla="*/ 1713985 w 19679"/>
              <a:gd name="T9" fmla="*/ 293766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noFill/>
          <a:ln w="12700" cap="flat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13324" name="AutoShape 2"/>
          <p:cNvSpPr/>
          <p:nvPr/>
        </p:nvSpPr>
        <p:spPr bwMode="auto">
          <a:xfrm>
            <a:off x="5235575" y="1276350"/>
            <a:ext cx="1743075" cy="1743075"/>
          </a:xfrm>
          <a:custGeom>
            <a:avLst/>
            <a:gdLst>
              <a:gd name="T0" fmla="*/ 1487712 w 19679"/>
              <a:gd name="T1" fmla="*/ 255186 h 19679"/>
              <a:gd name="T2" fmla="*/ 1487712 w 19679"/>
              <a:gd name="T3" fmla="*/ 1487712 h 19679"/>
              <a:gd name="T4" fmla="*/ 255186 w 19679"/>
              <a:gd name="T5" fmla="*/ 1487712 h 19679"/>
              <a:gd name="T6" fmla="*/ 255186 w 19679"/>
              <a:gd name="T7" fmla="*/ 255186 h 19679"/>
              <a:gd name="T8" fmla="*/ 1487712 w 19679"/>
              <a:gd name="T9" fmla="*/ 255186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92F95"/>
          </a:solidFill>
          <a:ln w="12700" cap="flat" cmpd="sng">
            <a:solidFill>
              <a:schemeClr val="bg1"/>
            </a:solidFill>
            <a:miter lim="800000"/>
          </a:ln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13325" name="AutoShape 5"/>
          <p:cNvSpPr>
            <a:spLocks noChangeArrowheads="1"/>
          </p:cNvSpPr>
          <p:nvPr/>
        </p:nvSpPr>
        <p:spPr bwMode="auto">
          <a:xfrm>
            <a:off x="5397500" y="1638300"/>
            <a:ext cx="1420813" cy="10191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/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 sz="4800" b="1">
              <a:solidFill>
                <a:schemeClr val="bg1"/>
              </a:solidFill>
              <a:latin typeface="Bodoni MT Black" panose="02070A03080600020203" pitchFamily="18" charset="0"/>
              <a:ea typeface="宋体" panose="02010600030101010101" pitchFamily="2" charset="-122"/>
              <a:sym typeface="Bodoni MT Black" panose="02070A03080600020203" pitchFamily="18" charset="0"/>
            </a:endParaRPr>
          </a:p>
          <a:p>
            <a:pPr algn="ctr" eaLnBrk="1"/>
            <a:r>
              <a:rPr lang="en-US" altLang="zh-CN" sz="2000" b="1">
                <a:solidFill>
                  <a:schemeClr val="bg1"/>
                </a:solidFill>
                <a:latin typeface="Bodoni MT Black" panose="02070A03080600020203" pitchFamily="18" charset="0"/>
                <a:ea typeface="宋体" panose="02010600030101010101" pitchFamily="2" charset="-122"/>
                <a:sym typeface="Bodoni MT Black" panose="02070A03080600020203" pitchFamily="18" charset="0"/>
              </a:rPr>
              <a:t>TITLE</a:t>
            </a:r>
            <a:endParaRPr lang="en-US" altLang="zh-CN">
              <a:solidFill>
                <a:schemeClr val="bg1"/>
              </a:solidFill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3326" name="AutoShape 4"/>
          <p:cNvSpPr/>
          <p:nvPr/>
        </p:nvSpPr>
        <p:spPr bwMode="auto">
          <a:xfrm>
            <a:off x="8134350" y="1112838"/>
            <a:ext cx="2008188" cy="2006600"/>
          </a:xfrm>
          <a:custGeom>
            <a:avLst/>
            <a:gdLst>
              <a:gd name="T0" fmla="*/ 1713986 w 19679"/>
              <a:gd name="T1" fmla="*/ 293766 h 19679"/>
              <a:gd name="T2" fmla="*/ 1713986 w 19679"/>
              <a:gd name="T3" fmla="*/ 1712630 h 19679"/>
              <a:gd name="T4" fmla="*/ 293998 w 19679"/>
              <a:gd name="T5" fmla="*/ 1712630 h 19679"/>
              <a:gd name="T6" fmla="*/ 293998 w 19679"/>
              <a:gd name="T7" fmla="*/ 293766 h 19679"/>
              <a:gd name="T8" fmla="*/ 1713986 w 19679"/>
              <a:gd name="T9" fmla="*/ 293766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noFill/>
          <a:ln w="12700" cap="flat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13327" name="AutoShape 2"/>
          <p:cNvSpPr/>
          <p:nvPr/>
        </p:nvSpPr>
        <p:spPr bwMode="auto">
          <a:xfrm>
            <a:off x="8267700" y="1244600"/>
            <a:ext cx="1743075" cy="1743075"/>
          </a:xfrm>
          <a:custGeom>
            <a:avLst/>
            <a:gdLst>
              <a:gd name="T0" fmla="*/ 1487712 w 19679"/>
              <a:gd name="T1" fmla="*/ 255186 h 19679"/>
              <a:gd name="T2" fmla="*/ 1487712 w 19679"/>
              <a:gd name="T3" fmla="*/ 1487712 h 19679"/>
              <a:gd name="T4" fmla="*/ 255186 w 19679"/>
              <a:gd name="T5" fmla="*/ 1487712 h 19679"/>
              <a:gd name="T6" fmla="*/ 255186 w 19679"/>
              <a:gd name="T7" fmla="*/ 255186 h 19679"/>
              <a:gd name="T8" fmla="*/ 1487712 w 19679"/>
              <a:gd name="T9" fmla="*/ 255186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00BEF0"/>
          </a:solidFill>
          <a:ln w="12700" cap="flat" cmpd="sng">
            <a:solidFill>
              <a:schemeClr val="bg1"/>
            </a:solidFill>
            <a:miter lim="800000"/>
          </a:ln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13328" name="AutoShape 5"/>
          <p:cNvSpPr>
            <a:spLocks noChangeArrowheads="1"/>
          </p:cNvSpPr>
          <p:nvPr/>
        </p:nvSpPr>
        <p:spPr bwMode="auto">
          <a:xfrm>
            <a:off x="8429625" y="1606550"/>
            <a:ext cx="1419225" cy="10191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/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 sz="4800" b="1">
              <a:solidFill>
                <a:schemeClr val="bg1"/>
              </a:solidFill>
              <a:latin typeface="Bodoni MT Black" panose="02070A03080600020203" pitchFamily="18" charset="0"/>
              <a:ea typeface="宋体" panose="02010600030101010101" pitchFamily="2" charset="-122"/>
              <a:sym typeface="Bodoni MT Black" panose="02070A03080600020203" pitchFamily="18" charset="0"/>
            </a:endParaRPr>
          </a:p>
          <a:p>
            <a:pPr algn="ctr" eaLnBrk="1"/>
            <a:r>
              <a:rPr lang="en-US" altLang="zh-CN" sz="2000" b="1">
                <a:solidFill>
                  <a:schemeClr val="bg1"/>
                </a:solidFill>
                <a:latin typeface="Bodoni MT Black" panose="02070A03080600020203" pitchFamily="18" charset="0"/>
                <a:ea typeface="宋体" panose="02010600030101010101" pitchFamily="2" charset="-122"/>
                <a:sym typeface="Bodoni MT Black" panose="02070A03080600020203" pitchFamily="18" charset="0"/>
              </a:rPr>
              <a:t>TITLE</a:t>
            </a:r>
            <a:endParaRPr lang="en-US" altLang="zh-CN">
              <a:solidFill>
                <a:schemeClr val="bg1"/>
              </a:solidFill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4359" name="AutoShape 1"/>
          <p:cNvSpPr>
            <a:spLocks noChangeArrowheads="1"/>
          </p:cNvSpPr>
          <p:nvPr/>
        </p:nvSpPr>
        <p:spPr bwMode="auto">
          <a:xfrm>
            <a:off x="342900" y="41275"/>
            <a:ext cx="5175250" cy="5445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To The Title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9" grpId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Office 主题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1144</Words>
  <Application>Microsoft Office PowerPoint</Application>
  <PresentationFormat>宽屏</PresentationFormat>
  <Paragraphs>316</Paragraphs>
  <Slides>30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0" baseType="lpstr">
      <vt:lpstr>微软雅黑</vt:lpstr>
      <vt:lpstr>Arial</vt:lpstr>
      <vt:lpstr>Bodoni MT Black</vt:lpstr>
      <vt:lpstr>Calibri</vt:lpstr>
      <vt:lpstr>Calibri Light</vt:lpstr>
      <vt:lpstr>Office 主题</vt:lpstr>
      <vt:lpstr>1_Office 主题</vt:lpstr>
      <vt:lpstr>2_Office 主题</vt:lpstr>
      <vt:lpstr>3_Office 主题</vt:lpstr>
      <vt:lpstr>Microsoft Excel Chart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向阳花儿</dc:creator>
  <cp:lastModifiedBy>天 下</cp:lastModifiedBy>
  <cp:revision>116</cp:revision>
  <dcterms:created xsi:type="dcterms:W3CDTF">2013-08-29T10:54:00Z</dcterms:created>
  <dcterms:modified xsi:type="dcterms:W3CDTF">2021-01-04T22:40:04Z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