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5"/>
  </p:notesMasterIdLst>
  <p:sldIdLst>
    <p:sldId id="266" r:id="rId2"/>
    <p:sldId id="285" r:id="rId3"/>
    <p:sldId id="284" r:id="rId4"/>
    <p:sldId id="291" r:id="rId5"/>
    <p:sldId id="294" r:id="rId6"/>
    <p:sldId id="317" r:id="rId7"/>
    <p:sldId id="293" r:id="rId8"/>
    <p:sldId id="286" r:id="rId9"/>
    <p:sldId id="295" r:id="rId10"/>
    <p:sldId id="296" r:id="rId11"/>
    <p:sldId id="318" r:id="rId12"/>
    <p:sldId id="298" r:id="rId13"/>
    <p:sldId id="287" r:id="rId14"/>
    <p:sldId id="299" r:id="rId15"/>
    <p:sldId id="300" r:id="rId16"/>
    <p:sldId id="304" r:id="rId17"/>
    <p:sldId id="301" r:id="rId18"/>
    <p:sldId id="288" r:id="rId19"/>
    <p:sldId id="302" r:id="rId20"/>
    <p:sldId id="303" r:id="rId21"/>
    <p:sldId id="306" r:id="rId22"/>
    <p:sldId id="307" r:id="rId23"/>
    <p:sldId id="289" r:id="rId24"/>
    <p:sldId id="316" r:id="rId25"/>
    <p:sldId id="319" r:id="rId26"/>
    <p:sldId id="310" r:id="rId27"/>
    <p:sldId id="313" r:id="rId28"/>
    <p:sldId id="290" r:id="rId29"/>
    <p:sldId id="311" r:id="rId30"/>
    <p:sldId id="312" r:id="rId31"/>
    <p:sldId id="305" r:id="rId32"/>
    <p:sldId id="314" r:id="rId33"/>
    <p:sldId id="315" r:id="rId34"/>
  </p:sldIdLst>
  <p:sldSz cx="1221105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1">
          <p15:clr>
            <a:srgbClr val="A4A3A4"/>
          </p15:clr>
        </p15:guide>
        <p15:guide id="2" pos="38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808080"/>
    <a:srgbClr val="969696"/>
    <a:srgbClr val="B2B2B2"/>
    <a:srgbClr val="A50021"/>
    <a:srgbClr val="CC0000"/>
    <a:srgbClr val="C0C0C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546" y="84"/>
      </p:cViewPr>
      <p:guideLst>
        <p:guide orient="horz" pos="2221"/>
        <p:guide pos="385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1999" cy="71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7C573-9E34-467E-BC76-013C1738285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2625" y="1143000"/>
            <a:ext cx="54927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70872-E0A8-4E7A-AB6C-1CDE51D79E5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5988" y="2130425"/>
            <a:ext cx="10379075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31975" y="3886200"/>
            <a:ext cx="85471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B68DC6-0E69-4818-BD4D-EA03674A158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3AE83-1EAE-4080-A7D7-FC939DD3683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55075" y="274638"/>
            <a:ext cx="2746375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11188" y="274638"/>
            <a:ext cx="8091487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0250E-8F97-4D71-8EC7-BAC83C14AB6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9B159-6288-437E-AC33-7E97A246ACA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5200" y="4406900"/>
            <a:ext cx="1037907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5200" y="2906713"/>
            <a:ext cx="1037907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1BB7D-BFD2-4240-848F-36D22C22494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11188" y="1600200"/>
            <a:ext cx="54181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81725" y="1600200"/>
            <a:ext cx="54197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668E5-B024-4668-B0B6-39AE230809B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188" y="274638"/>
            <a:ext cx="1098867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11188" y="1535113"/>
            <a:ext cx="5394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1188" y="2174875"/>
            <a:ext cx="5394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02363" y="1535113"/>
            <a:ext cx="53975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02363" y="2174875"/>
            <a:ext cx="53975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7EEE9-8661-43B9-AF7C-8967FC506F2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AF3D9-8D80-494B-80D2-2F9FA286FD7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8E8D1-F5FE-4FE4-B200-C47316D4083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188" y="273050"/>
            <a:ext cx="401637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73613" y="273050"/>
            <a:ext cx="68262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11188" y="1435100"/>
            <a:ext cx="401637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C7D10-0233-4CC3-A041-BCE725B0A45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3950" y="4800600"/>
            <a:ext cx="732631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93950" y="612775"/>
            <a:ext cx="732631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93950" y="5367338"/>
            <a:ext cx="732631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59BA3-4C7E-4F2C-83AB-1E8A3085879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274638"/>
            <a:ext cx="10990262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600200"/>
            <a:ext cx="10990262" cy="4525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1188" y="6245225"/>
            <a:ext cx="2849562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1950" y="6245225"/>
            <a:ext cx="386715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51888" y="6245225"/>
            <a:ext cx="2849562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0BECC8E5-8EB5-423F-A7D7-EBD3319E3175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 b="-15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/>
          <p:nvPr/>
        </p:nvGrpSpPr>
        <p:grpSpPr bwMode="auto">
          <a:xfrm>
            <a:off x="4430713" y="998538"/>
            <a:ext cx="3265487" cy="3616325"/>
            <a:chOff x="0" y="0"/>
            <a:chExt cx="5143" cy="5695"/>
          </a:xfrm>
        </p:grpSpPr>
        <p:sp>
          <p:nvSpPr>
            <p:cNvPr id="3075" name="前进箭头 1212"/>
            <p:cNvSpPr/>
            <p:nvPr/>
          </p:nvSpPr>
          <p:spPr bwMode="auto">
            <a:xfrm>
              <a:off x="2559" y="575"/>
              <a:ext cx="2585" cy="51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92088" y="459411"/>
                </a:cxn>
                <a:cxn ang="0">
                  <a:pos x="0" y="918822"/>
                </a:cxn>
                <a:cxn ang="0">
                  <a:pos x="0" y="0"/>
                </a:cxn>
              </a:cxnLst>
              <a:rect l="0" t="0" r="r" b="b"/>
              <a:pathLst>
                <a:path w="792088" h="918822">
                  <a:moveTo>
                    <a:pt x="0" y="0"/>
                  </a:moveTo>
                  <a:lnTo>
                    <a:pt x="792088" y="459411"/>
                  </a:lnTo>
                  <a:lnTo>
                    <a:pt x="0" y="9188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76" name="前进箭头 1212"/>
            <p:cNvSpPr/>
            <p:nvPr/>
          </p:nvSpPr>
          <p:spPr bwMode="auto">
            <a:xfrm rot="10800000">
              <a:off x="0" y="0"/>
              <a:ext cx="2585" cy="51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92088" y="459411"/>
                </a:cxn>
                <a:cxn ang="0">
                  <a:pos x="0" y="918822"/>
                </a:cxn>
                <a:cxn ang="0">
                  <a:pos x="0" y="0"/>
                </a:cxn>
              </a:cxnLst>
              <a:rect l="0" t="0" r="r" b="b"/>
              <a:pathLst>
                <a:path w="792088" h="918822">
                  <a:moveTo>
                    <a:pt x="0" y="0"/>
                  </a:moveTo>
                  <a:lnTo>
                    <a:pt x="792088" y="459411"/>
                  </a:lnTo>
                  <a:lnTo>
                    <a:pt x="0" y="9188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260725" y="4949825"/>
            <a:ext cx="5605463" cy="527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zh-CN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POWERPOINT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622925" y="2051050"/>
            <a:ext cx="872490" cy="1445260"/>
          </a:xfrm>
          <a:prstGeom prst="rect">
            <a:avLst/>
          </a:prstGeom>
          <a:noFill/>
          <a:ln w="9525" cmpd="sng">
            <a:solidFill>
              <a:schemeClr val="bg1"/>
            </a:solidFill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</a:p>
          <a:p>
            <a:r>
              <a:rPr lang="en-US" altLang="zh-CN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 b="-15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185738" y="146050"/>
            <a:ext cx="1370012" cy="293688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pPr algn="ctr"/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添加你的公司</a:t>
            </a: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10661650" y="146050"/>
            <a:ext cx="1368425" cy="293688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pPr algn="ctr"/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添加你的网站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4518025" y="919163"/>
            <a:ext cx="3152775" cy="414337"/>
          </a:xfrm>
          <a:prstGeom prst="flowChartProcess">
            <a:avLst/>
          </a:prstGeom>
          <a:solidFill>
            <a:srgbClr val="00CCFF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zh-CN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添加你的文本</a:t>
            </a: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4518025" y="842963"/>
            <a:ext cx="3152775" cy="76200"/>
          </a:xfrm>
          <a:prstGeom prst="flowChartProcess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endParaRPr lang="zh-CN" altLang="zh-CN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42" name="Teardrop 7"/>
          <p:cNvSpPr/>
          <p:nvPr/>
        </p:nvSpPr>
        <p:spPr bwMode="auto">
          <a:xfrm rot="16200000">
            <a:off x="3790950" y="3808413"/>
            <a:ext cx="1587500" cy="1587500"/>
          </a:xfrm>
          <a:custGeom>
            <a:avLst/>
            <a:gdLst/>
            <a:ahLst/>
            <a:cxnLst>
              <a:cxn ang="0">
                <a:pos x="0" y="793632"/>
              </a:cxn>
              <a:cxn ang="0">
                <a:pos x="793632" y="0"/>
              </a:cxn>
              <a:cxn ang="0">
                <a:pos x="1587263" y="0"/>
              </a:cxn>
              <a:cxn ang="0">
                <a:pos x="1587263" y="793632"/>
              </a:cxn>
              <a:cxn ang="0">
                <a:pos x="793631" y="1587264"/>
              </a:cxn>
              <a:cxn ang="0">
                <a:pos x="-1" y="793632"/>
              </a:cxn>
              <a:cxn ang="0">
                <a:pos x="0" y="793632"/>
              </a:cxn>
            </a:cxnLst>
            <a:rect l="0" t="0" r="r" b="b"/>
            <a:pathLst>
              <a:path w="1587263" h="1587264">
                <a:moveTo>
                  <a:pt x="0" y="793632"/>
                </a:moveTo>
                <a:cubicBezTo>
                  <a:pt x="0" y="355321"/>
                  <a:pt x="355321" y="0"/>
                  <a:pt x="793632" y="0"/>
                </a:cubicBezTo>
                <a:lnTo>
                  <a:pt x="1587263" y="0"/>
                </a:lnTo>
                <a:lnTo>
                  <a:pt x="1587263" y="793632"/>
                </a:lnTo>
                <a:cubicBezTo>
                  <a:pt x="1587263" y="1231943"/>
                  <a:pt x="1231942" y="1587264"/>
                  <a:pt x="793631" y="1587264"/>
                </a:cubicBezTo>
                <a:cubicBezTo>
                  <a:pt x="355320" y="1587264"/>
                  <a:pt x="-1" y="1231943"/>
                  <a:pt x="-1" y="793632"/>
                </a:cubicBezTo>
                <a:lnTo>
                  <a:pt x="0" y="793632"/>
                </a:lnTo>
                <a:close/>
              </a:path>
            </a:pathLst>
          </a:custGeom>
          <a:solidFill>
            <a:srgbClr val="00CCFF"/>
          </a:solidFill>
          <a:ln w="9525">
            <a:noFill/>
            <a:round/>
          </a:ln>
          <a:effectLst/>
        </p:spPr>
        <p:txBody>
          <a:bodyPr vert="eaVert" lIns="36000" tIns="36000" rIns="108000" anchor="ctr"/>
          <a:lstStyle/>
          <a:p>
            <a:endParaRPr lang="zh-CN" altLang="en-US"/>
          </a:p>
        </p:txBody>
      </p:sp>
      <p:sp>
        <p:nvSpPr>
          <p:cNvPr id="14343" name="Teardrop 10"/>
          <p:cNvSpPr/>
          <p:nvPr/>
        </p:nvSpPr>
        <p:spPr bwMode="auto">
          <a:xfrm rot="10800000">
            <a:off x="3790950" y="2624138"/>
            <a:ext cx="1130300" cy="1128712"/>
          </a:xfrm>
          <a:custGeom>
            <a:avLst/>
            <a:gdLst/>
            <a:ahLst/>
            <a:cxnLst>
              <a:cxn ang="0">
                <a:pos x="0" y="564709"/>
              </a:cxn>
              <a:cxn ang="0">
                <a:pos x="564710" y="0"/>
              </a:cxn>
              <a:cxn ang="0">
                <a:pos x="1129419" y="0"/>
              </a:cxn>
              <a:cxn ang="0">
                <a:pos x="1129419" y="564709"/>
              </a:cxn>
              <a:cxn ang="0">
                <a:pos x="564709" y="1129418"/>
              </a:cxn>
              <a:cxn ang="0">
                <a:pos x="-1" y="564709"/>
              </a:cxn>
              <a:cxn ang="0">
                <a:pos x="0" y="564709"/>
              </a:cxn>
            </a:cxnLst>
            <a:rect l="0" t="0" r="r" b="b"/>
            <a:pathLst>
              <a:path w="1129419" h="1129418">
                <a:moveTo>
                  <a:pt x="0" y="564709"/>
                </a:moveTo>
                <a:cubicBezTo>
                  <a:pt x="0" y="252829"/>
                  <a:pt x="252829" y="0"/>
                  <a:pt x="564710" y="0"/>
                </a:cubicBezTo>
                <a:lnTo>
                  <a:pt x="1129419" y="0"/>
                </a:lnTo>
                <a:lnTo>
                  <a:pt x="1129419" y="564709"/>
                </a:lnTo>
                <a:cubicBezTo>
                  <a:pt x="1129419" y="876589"/>
                  <a:pt x="876590" y="1129418"/>
                  <a:pt x="564709" y="1129418"/>
                </a:cubicBezTo>
                <a:cubicBezTo>
                  <a:pt x="252828" y="1129418"/>
                  <a:pt x="-1" y="876589"/>
                  <a:pt x="-1" y="564709"/>
                </a:cubicBezTo>
                <a:lnTo>
                  <a:pt x="0" y="564709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</a:ln>
          <a:effectLst/>
        </p:spPr>
        <p:txBody>
          <a:bodyPr tIns="36000" rIns="36000" anchor="ctr"/>
          <a:lstStyle/>
          <a:p>
            <a:endParaRPr lang="zh-CN" altLang="en-US"/>
          </a:p>
        </p:txBody>
      </p:sp>
      <p:sp>
        <p:nvSpPr>
          <p:cNvPr id="14344" name="Teardrop 6"/>
          <p:cNvSpPr/>
          <p:nvPr/>
        </p:nvSpPr>
        <p:spPr bwMode="auto">
          <a:xfrm>
            <a:off x="2606675" y="3808413"/>
            <a:ext cx="1128713" cy="1130300"/>
          </a:xfrm>
          <a:custGeom>
            <a:avLst/>
            <a:gdLst/>
            <a:ahLst/>
            <a:cxnLst>
              <a:cxn ang="0">
                <a:pos x="0" y="564709"/>
              </a:cxn>
              <a:cxn ang="0">
                <a:pos x="564710" y="0"/>
              </a:cxn>
              <a:cxn ang="0">
                <a:pos x="1129419" y="0"/>
              </a:cxn>
              <a:cxn ang="0">
                <a:pos x="1129419" y="564709"/>
              </a:cxn>
              <a:cxn ang="0">
                <a:pos x="564709" y="1129418"/>
              </a:cxn>
              <a:cxn ang="0">
                <a:pos x="-1" y="564709"/>
              </a:cxn>
              <a:cxn ang="0">
                <a:pos x="0" y="564709"/>
              </a:cxn>
            </a:cxnLst>
            <a:rect l="0" t="0" r="r" b="b"/>
            <a:pathLst>
              <a:path w="1129419" h="1129418">
                <a:moveTo>
                  <a:pt x="0" y="564709"/>
                </a:moveTo>
                <a:cubicBezTo>
                  <a:pt x="0" y="252829"/>
                  <a:pt x="252829" y="0"/>
                  <a:pt x="564710" y="0"/>
                </a:cubicBezTo>
                <a:lnTo>
                  <a:pt x="1129419" y="0"/>
                </a:lnTo>
                <a:lnTo>
                  <a:pt x="1129419" y="564709"/>
                </a:lnTo>
                <a:cubicBezTo>
                  <a:pt x="1129419" y="876589"/>
                  <a:pt x="876590" y="1129418"/>
                  <a:pt x="564709" y="1129418"/>
                </a:cubicBezTo>
                <a:cubicBezTo>
                  <a:pt x="252828" y="1129418"/>
                  <a:pt x="-1" y="876589"/>
                  <a:pt x="-1" y="564709"/>
                </a:cubicBezTo>
                <a:lnTo>
                  <a:pt x="0" y="564709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</a:ln>
          <a:effectLst/>
        </p:spPr>
        <p:txBody>
          <a:bodyPr tIns="72000" rIns="108000" anchor="ctr"/>
          <a:lstStyle/>
          <a:p>
            <a:endParaRPr lang="zh-CN" altLang="en-US"/>
          </a:p>
        </p:txBody>
      </p:sp>
      <p:sp>
        <p:nvSpPr>
          <p:cNvPr id="14345" name="Teardrop 8"/>
          <p:cNvSpPr/>
          <p:nvPr/>
        </p:nvSpPr>
        <p:spPr bwMode="auto">
          <a:xfrm rot="5400000">
            <a:off x="2600325" y="2635250"/>
            <a:ext cx="1128713" cy="1128713"/>
          </a:xfrm>
          <a:custGeom>
            <a:avLst/>
            <a:gdLst/>
            <a:ahLst/>
            <a:cxnLst>
              <a:cxn ang="0">
                <a:pos x="0" y="564710"/>
              </a:cxn>
              <a:cxn ang="0">
                <a:pos x="564709" y="0"/>
              </a:cxn>
              <a:cxn ang="0">
                <a:pos x="1129418" y="0"/>
              </a:cxn>
              <a:cxn ang="0">
                <a:pos x="1129418" y="564710"/>
              </a:cxn>
              <a:cxn ang="0">
                <a:pos x="564709" y="1129420"/>
              </a:cxn>
              <a:cxn ang="0">
                <a:pos x="0" y="564710"/>
              </a:cxn>
            </a:cxnLst>
            <a:rect l="0" t="0" r="r" b="b"/>
            <a:pathLst>
              <a:path w="1129418" h="1129419">
                <a:moveTo>
                  <a:pt x="0" y="564710"/>
                </a:moveTo>
                <a:cubicBezTo>
                  <a:pt x="0" y="252829"/>
                  <a:pt x="252829" y="0"/>
                  <a:pt x="564709" y="0"/>
                </a:cubicBezTo>
                <a:lnTo>
                  <a:pt x="1129418" y="0"/>
                </a:lnTo>
                <a:lnTo>
                  <a:pt x="1129418" y="564710"/>
                </a:lnTo>
                <a:cubicBezTo>
                  <a:pt x="1129418" y="876591"/>
                  <a:pt x="876589" y="1129420"/>
                  <a:pt x="564709" y="1129420"/>
                </a:cubicBezTo>
                <a:cubicBezTo>
                  <a:pt x="252829" y="1129420"/>
                  <a:pt x="0" y="876591"/>
                  <a:pt x="0" y="564710"/>
                </a:cubicBezTo>
                <a:close/>
              </a:path>
            </a:pathLst>
          </a:custGeom>
          <a:solidFill>
            <a:srgbClr val="00CCFF"/>
          </a:solidFill>
          <a:ln w="9525">
            <a:noFill/>
            <a:round/>
          </a:ln>
          <a:effectLst/>
        </p:spPr>
        <p:txBody>
          <a:bodyPr lIns="108000" tIns="36000" rIns="0" anchor="ctr"/>
          <a:lstStyle/>
          <a:p>
            <a:endParaRPr lang="zh-CN" altLang="en-US"/>
          </a:p>
        </p:txBody>
      </p:sp>
      <p:sp>
        <p:nvSpPr>
          <p:cNvPr id="14346" name="Freeform 52"/>
          <p:cNvSpPr>
            <a:spLocks noEditPoints="1"/>
          </p:cNvSpPr>
          <p:nvPr/>
        </p:nvSpPr>
        <p:spPr bwMode="auto">
          <a:xfrm>
            <a:off x="2938463" y="4094163"/>
            <a:ext cx="465137" cy="500062"/>
          </a:xfrm>
          <a:custGeom>
            <a:avLst/>
            <a:gdLst/>
            <a:ahLst/>
            <a:cxnLst>
              <a:cxn ang="0">
                <a:pos x="67" y="67"/>
              </a:cxn>
              <a:cxn ang="0">
                <a:pos x="61" y="72"/>
              </a:cxn>
              <a:cxn ang="0">
                <a:pos x="5" y="72"/>
              </a:cxn>
              <a:cxn ang="0">
                <a:pos x="0" y="67"/>
              </a:cxn>
              <a:cxn ang="0">
                <a:pos x="0" y="16"/>
              </a:cxn>
              <a:cxn ang="0">
                <a:pos x="5" y="11"/>
              </a:cxn>
              <a:cxn ang="0">
                <a:pos x="10" y="11"/>
              </a:cxn>
              <a:cxn ang="0">
                <a:pos x="10" y="7"/>
              </a:cxn>
              <a:cxn ang="0">
                <a:pos x="16" y="0"/>
              </a:cxn>
              <a:cxn ang="0">
                <a:pos x="19" y="0"/>
              </a:cxn>
              <a:cxn ang="0">
                <a:pos x="25" y="7"/>
              </a:cxn>
              <a:cxn ang="0">
                <a:pos x="25" y="11"/>
              </a:cxn>
              <a:cxn ang="0">
                <a:pos x="41" y="11"/>
              </a:cxn>
              <a:cxn ang="0">
                <a:pos x="41" y="7"/>
              </a:cxn>
              <a:cxn ang="0">
                <a:pos x="47" y="0"/>
              </a:cxn>
              <a:cxn ang="0">
                <a:pos x="50" y="0"/>
              </a:cxn>
              <a:cxn ang="0">
                <a:pos x="56" y="7"/>
              </a:cxn>
              <a:cxn ang="0">
                <a:pos x="56" y="11"/>
              </a:cxn>
              <a:cxn ang="0">
                <a:pos x="61" y="11"/>
              </a:cxn>
              <a:cxn ang="0">
                <a:pos x="67" y="16"/>
              </a:cxn>
              <a:cxn ang="0">
                <a:pos x="67" y="67"/>
              </a:cxn>
              <a:cxn ang="0">
                <a:pos x="61" y="67"/>
              </a:cxn>
              <a:cxn ang="0">
                <a:pos x="61" y="26"/>
              </a:cxn>
              <a:cxn ang="0">
                <a:pos x="5" y="26"/>
              </a:cxn>
              <a:cxn ang="0">
                <a:pos x="5" y="67"/>
              </a:cxn>
              <a:cxn ang="0">
                <a:pos x="61" y="67"/>
              </a:cxn>
              <a:cxn ang="0">
                <a:pos x="20" y="7"/>
              </a:cxn>
              <a:cxn ang="0">
                <a:pos x="19" y="5"/>
              </a:cxn>
              <a:cxn ang="0">
                <a:pos x="16" y="5"/>
              </a:cxn>
              <a:cxn ang="0">
                <a:pos x="15" y="7"/>
              </a:cxn>
              <a:cxn ang="0">
                <a:pos x="15" y="18"/>
              </a:cxn>
              <a:cxn ang="0">
                <a:pos x="16" y="20"/>
              </a:cxn>
              <a:cxn ang="0">
                <a:pos x="19" y="20"/>
              </a:cxn>
              <a:cxn ang="0">
                <a:pos x="20" y="18"/>
              </a:cxn>
              <a:cxn ang="0">
                <a:pos x="20" y="7"/>
              </a:cxn>
              <a:cxn ang="0">
                <a:pos x="51" y="7"/>
              </a:cxn>
              <a:cxn ang="0">
                <a:pos x="50" y="5"/>
              </a:cxn>
              <a:cxn ang="0">
                <a:pos x="47" y="5"/>
              </a:cxn>
              <a:cxn ang="0">
                <a:pos x="46" y="7"/>
              </a:cxn>
              <a:cxn ang="0">
                <a:pos x="46" y="18"/>
              </a:cxn>
              <a:cxn ang="0">
                <a:pos x="47" y="20"/>
              </a:cxn>
              <a:cxn ang="0">
                <a:pos x="50" y="20"/>
              </a:cxn>
              <a:cxn ang="0">
                <a:pos x="51" y="18"/>
              </a:cxn>
              <a:cxn ang="0">
                <a:pos x="51" y="7"/>
              </a:cxn>
            </a:cxnLst>
            <a:rect l="0" t="0" r="r" b="b"/>
            <a:pathLst>
              <a:path w="67" h="72">
                <a:moveTo>
                  <a:pt x="67" y="67"/>
                </a:moveTo>
                <a:cubicBezTo>
                  <a:pt x="67" y="70"/>
                  <a:pt x="64" y="72"/>
                  <a:pt x="61" y="72"/>
                </a:cubicBezTo>
                <a:cubicBezTo>
                  <a:pt x="5" y="72"/>
                  <a:pt x="5" y="72"/>
                  <a:pt x="5" y="72"/>
                </a:cubicBezTo>
                <a:cubicBezTo>
                  <a:pt x="2" y="72"/>
                  <a:pt x="0" y="70"/>
                  <a:pt x="0" y="67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3"/>
                  <a:pt x="2" y="11"/>
                  <a:pt x="5" y="11"/>
                </a:cubicBezTo>
                <a:cubicBezTo>
                  <a:pt x="10" y="11"/>
                  <a:pt x="10" y="11"/>
                  <a:pt x="10" y="11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3"/>
                  <a:pt x="13" y="0"/>
                  <a:pt x="16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23" y="0"/>
                  <a:pt x="25" y="3"/>
                  <a:pt x="25" y="7"/>
                </a:cubicBezTo>
                <a:cubicBezTo>
                  <a:pt x="25" y="11"/>
                  <a:pt x="25" y="11"/>
                  <a:pt x="25" y="11"/>
                </a:cubicBezTo>
                <a:cubicBezTo>
                  <a:pt x="41" y="11"/>
                  <a:pt x="41" y="11"/>
                  <a:pt x="41" y="11"/>
                </a:cubicBezTo>
                <a:cubicBezTo>
                  <a:pt x="41" y="7"/>
                  <a:pt x="41" y="7"/>
                  <a:pt x="41" y="7"/>
                </a:cubicBezTo>
                <a:cubicBezTo>
                  <a:pt x="41" y="3"/>
                  <a:pt x="44" y="0"/>
                  <a:pt x="47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3" y="0"/>
                  <a:pt x="56" y="3"/>
                  <a:pt x="56" y="7"/>
                </a:cubicBezTo>
                <a:cubicBezTo>
                  <a:pt x="56" y="11"/>
                  <a:pt x="56" y="11"/>
                  <a:pt x="56" y="11"/>
                </a:cubicBezTo>
                <a:cubicBezTo>
                  <a:pt x="61" y="11"/>
                  <a:pt x="61" y="11"/>
                  <a:pt x="61" y="11"/>
                </a:cubicBezTo>
                <a:cubicBezTo>
                  <a:pt x="64" y="11"/>
                  <a:pt x="67" y="13"/>
                  <a:pt x="67" y="16"/>
                </a:cubicBezTo>
                <a:lnTo>
                  <a:pt x="67" y="67"/>
                </a:lnTo>
                <a:close/>
                <a:moveTo>
                  <a:pt x="61" y="67"/>
                </a:moveTo>
                <a:cubicBezTo>
                  <a:pt x="61" y="26"/>
                  <a:pt x="61" y="26"/>
                  <a:pt x="61" y="26"/>
                </a:cubicBezTo>
                <a:cubicBezTo>
                  <a:pt x="5" y="26"/>
                  <a:pt x="5" y="26"/>
                  <a:pt x="5" y="26"/>
                </a:cubicBezTo>
                <a:cubicBezTo>
                  <a:pt x="5" y="67"/>
                  <a:pt x="5" y="67"/>
                  <a:pt x="5" y="67"/>
                </a:cubicBezTo>
                <a:lnTo>
                  <a:pt x="61" y="67"/>
                </a:lnTo>
                <a:close/>
                <a:moveTo>
                  <a:pt x="20" y="7"/>
                </a:moveTo>
                <a:cubicBezTo>
                  <a:pt x="20" y="6"/>
                  <a:pt x="20" y="5"/>
                  <a:pt x="19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6"/>
                  <a:pt x="15" y="7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9"/>
                  <a:pt x="16" y="20"/>
                  <a:pt x="16" y="20"/>
                </a:cubicBezTo>
                <a:cubicBezTo>
                  <a:pt x="19" y="20"/>
                  <a:pt x="19" y="20"/>
                  <a:pt x="19" y="20"/>
                </a:cubicBezTo>
                <a:cubicBezTo>
                  <a:pt x="20" y="20"/>
                  <a:pt x="20" y="19"/>
                  <a:pt x="20" y="18"/>
                </a:cubicBezTo>
                <a:lnTo>
                  <a:pt x="20" y="7"/>
                </a:lnTo>
                <a:close/>
                <a:moveTo>
                  <a:pt x="51" y="7"/>
                </a:moveTo>
                <a:cubicBezTo>
                  <a:pt x="51" y="6"/>
                  <a:pt x="51" y="5"/>
                  <a:pt x="50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7" y="5"/>
                  <a:pt x="46" y="6"/>
                  <a:pt x="46" y="7"/>
                </a:cubicBezTo>
                <a:cubicBezTo>
                  <a:pt x="46" y="18"/>
                  <a:pt x="46" y="18"/>
                  <a:pt x="46" y="18"/>
                </a:cubicBezTo>
                <a:cubicBezTo>
                  <a:pt x="46" y="19"/>
                  <a:pt x="47" y="20"/>
                  <a:pt x="47" y="20"/>
                </a:cubicBezTo>
                <a:cubicBezTo>
                  <a:pt x="50" y="20"/>
                  <a:pt x="50" y="20"/>
                  <a:pt x="50" y="20"/>
                </a:cubicBezTo>
                <a:cubicBezTo>
                  <a:pt x="51" y="20"/>
                  <a:pt x="51" y="19"/>
                  <a:pt x="51" y="18"/>
                </a:cubicBezTo>
                <a:lnTo>
                  <a:pt x="51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4347" name="Freeform 42"/>
          <p:cNvSpPr>
            <a:spLocks noEditPoints="1"/>
          </p:cNvSpPr>
          <p:nvPr/>
        </p:nvSpPr>
        <p:spPr bwMode="auto">
          <a:xfrm>
            <a:off x="4332288" y="4344988"/>
            <a:ext cx="504825" cy="434975"/>
          </a:xfrm>
          <a:custGeom>
            <a:avLst/>
            <a:gdLst/>
            <a:ahLst/>
            <a:cxnLst>
              <a:cxn ang="0">
                <a:pos x="73" y="47"/>
              </a:cxn>
              <a:cxn ang="0">
                <a:pos x="67" y="53"/>
              </a:cxn>
              <a:cxn ang="0">
                <a:pos x="46" y="53"/>
              </a:cxn>
              <a:cxn ang="0">
                <a:pos x="48" y="60"/>
              </a:cxn>
              <a:cxn ang="0">
                <a:pos x="46" y="63"/>
              </a:cxn>
              <a:cxn ang="0">
                <a:pos x="26" y="63"/>
              </a:cxn>
              <a:cxn ang="0">
                <a:pos x="24" y="60"/>
              </a:cxn>
              <a:cxn ang="0">
                <a:pos x="26" y="53"/>
              </a:cxn>
              <a:cxn ang="0">
                <a:pos x="6" y="53"/>
              </a:cxn>
              <a:cxn ang="0">
                <a:pos x="0" y="47"/>
              </a:cxn>
              <a:cxn ang="0">
                <a:pos x="0" y="6"/>
              </a:cxn>
              <a:cxn ang="0">
                <a:pos x="6" y="0"/>
              </a:cxn>
              <a:cxn ang="0">
                <a:pos x="67" y="0"/>
              </a:cxn>
              <a:cxn ang="0">
                <a:pos x="73" y="6"/>
              </a:cxn>
              <a:cxn ang="0">
                <a:pos x="73" y="47"/>
              </a:cxn>
              <a:cxn ang="0">
                <a:pos x="68" y="6"/>
              </a:cxn>
              <a:cxn ang="0">
                <a:pos x="67" y="5"/>
              </a:cxn>
              <a:cxn ang="0">
                <a:pos x="6" y="5"/>
              </a:cxn>
              <a:cxn ang="0">
                <a:pos x="5" y="6"/>
              </a:cxn>
              <a:cxn ang="0">
                <a:pos x="5" y="37"/>
              </a:cxn>
              <a:cxn ang="0">
                <a:pos x="6" y="39"/>
              </a:cxn>
              <a:cxn ang="0">
                <a:pos x="67" y="39"/>
              </a:cxn>
              <a:cxn ang="0">
                <a:pos x="68" y="37"/>
              </a:cxn>
              <a:cxn ang="0">
                <a:pos x="68" y="6"/>
              </a:cxn>
            </a:cxnLst>
            <a:rect l="0" t="0" r="r" b="b"/>
            <a:pathLst>
              <a:path w="73" h="63">
                <a:moveTo>
                  <a:pt x="73" y="47"/>
                </a:moveTo>
                <a:cubicBezTo>
                  <a:pt x="73" y="50"/>
                  <a:pt x="70" y="53"/>
                  <a:pt x="67" y="53"/>
                </a:cubicBezTo>
                <a:cubicBezTo>
                  <a:pt x="46" y="53"/>
                  <a:pt x="46" y="53"/>
                  <a:pt x="46" y="53"/>
                </a:cubicBezTo>
                <a:cubicBezTo>
                  <a:pt x="46" y="56"/>
                  <a:pt x="48" y="59"/>
                  <a:pt x="48" y="60"/>
                </a:cubicBezTo>
                <a:cubicBezTo>
                  <a:pt x="48" y="62"/>
                  <a:pt x="47" y="63"/>
                  <a:pt x="46" y="63"/>
                </a:cubicBezTo>
                <a:cubicBezTo>
                  <a:pt x="26" y="63"/>
                  <a:pt x="26" y="63"/>
                  <a:pt x="26" y="63"/>
                </a:cubicBezTo>
                <a:cubicBezTo>
                  <a:pt x="25" y="63"/>
                  <a:pt x="24" y="62"/>
                  <a:pt x="24" y="60"/>
                </a:cubicBezTo>
                <a:cubicBezTo>
                  <a:pt x="24" y="59"/>
                  <a:pt x="26" y="56"/>
                  <a:pt x="26" y="53"/>
                </a:cubicBezTo>
                <a:cubicBezTo>
                  <a:pt x="6" y="53"/>
                  <a:pt x="6" y="53"/>
                  <a:pt x="6" y="53"/>
                </a:cubicBezTo>
                <a:cubicBezTo>
                  <a:pt x="2" y="53"/>
                  <a:pt x="0" y="50"/>
                  <a:pt x="0" y="47"/>
                </a:cubicBezTo>
                <a:cubicBezTo>
                  <a:pt x="0" y="6"/>
                  <a:pt x="0" y="6"/>
                  <a:pt x="0" y="6"/>
                </a:cubicBezTo>
                <a:cubicBezTo>
                  <a:pt x="0" y="2"/>
                  <a:pt x="2" y="0"/>
                  <a:pt x="6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70" y="0"/>
                  <a:pt x="73" y="2"/>
                  <a:pt x="73" y="6"/>
                </a:cubicBezTo>
                <a:lnTo>
                  <a:pt x="73" y="47"/>
                </a:lnTo>
                <a:close/>
                <a:moveTo>
                  <a:pt x="68" y="6"/>
                </a:moveTo>
                <a:cubicBezTo>
                  <a:pt x="68" y="5"/>
                  <a:pt x="67" y="5"/>
                  <a:pt x="67" y="5"/>
                </a:cubicBezTo>
                <a:cubicBezTo>
                  <a:pt x="6" y="5"/>
                  <a:pt x="6" y="5"/>
                  <a:pt x="6" y="5"/>
                </a:cubicBezTo>
                <a:cubicBezTo>
                  <a:pt x="5" y="5"/>
                  <a:pt x="5" y="5"/>
                  <a:pt x="5" y="6"/>
                </a:cubicBezTo>
                <a:cubicBezTo>
                  <a:pt x="5" y="37"/>
                  <a:pt x="5" y="37"/>
                  <a:pt x="5" y="37"/>
                </a:cubicBezTo>
                <a:cubicBezTo>
                  <a:pt x="5" y="38"/>
                  <a:pt x="5" y="39"/>
                  <a:pt x="6" y="39"/>
                </a:cubicBezTo>
                <a:cubicBezTo>
                  <a:pt x="67" y="39"/>
                  <a:pt x="67" y="39"/>
                  <a:pt x="67" y="39"/>
                </a:cubicBezTo>
                <a:cubicBezTo>
                  <a:pt x="67" y="39"/>
                  <a:pt x="68" y="38"/>
                  <a:pt x="68" y="37"/>
                </a:cubicBezTo>
                <a:lnTo>
                  <a:pt x="68" y="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4348" name="Freeform 178"/>
          <p:cNvSpPr>
            <a:spLocks noEditPoints="1"/>
          </p:cNvSpPr>
          <p:nvPr/>
        </p:nvSpPr>
        <p:spPr bwMode="auto">
          <a:xfrm>
            <a:off x="4103688" y="3009900"/>
            <a:ext cx="504825" cy="381000"/>
          </a:xfrm>
          <a:custGeom>
            <a:avLst/>
            <a:gdLst/>
            <a:ahLst/>
            <a:cxnLst>
              <a:cxn ang="0">
                <a:pos x="158" y="119"/>
              </a:cxn>
              <a:cxn ang="0">
                <a:pos x="0" y="119"/>
              </a:cxn>
              <a:cxn ang="0">
                <a:pos x="0" y="0"/>
              </a:cxn>
              <a:cxn ang="0">
                <a:pos x="9" y="0"/>
              </a:cxn>
              <a:cxn ang="0">
                <a:pos x="9" y="108"/>
              </a:cxn>
              <a:cxn ang="0">
                <a:pos x="158" y="108"/>
              </a:cxn>
              <a:cxn ang="0">
                <a:pos x="158" y="119"/>
              </a:cxn>
              <a:cxn ang="0">
                <a:pos x="50" y="99"/>
              </a:cxn>
              <a:cxn ang="0">
                <a:pos x="29" y="99"/>
              </a:cxn>
              <a:cxn ang="0">
                <a:pos x="29" y="60"/>
              </a:cxn>
              <a:cxn ang="0">
                <a:pos x="50" y="60"/>
              </a:cxn>
              <a:cxn ang="0">
                <a:pos x="50" y="99"/>
              </a:cxn>
              <a:cxn ang="0">
                <a:pos x="78" y="99"/>
              </a:cxn>
              <a:cxn ang="0">
                <a:pos x="59" y="99"/>
              </a:cxn>
              <a:cxn ang="0">
                <a:pos x="59" y="19"/>
              </a:cxn>
              <a:cxn ang="0">
                <a:pos x="78" y="19"/>
              </a:cxn>
              <a:cxn ang="0">
                <a:pos x="78" y="99"/>
              </a:cxn>
              <a:cxn ang="0">
                <a:pos x="109" y="99"/>
              </a:cxn>
              <a:cxn ang="0">
                <a:pos x="89" y="99"/>
              </a:cxn>
              <a:cxn ang="0">
                <a:pos x="89" y="39"/>
              </a:cxn>
              <a:cxn ang="0">
                <a:pos x="109" y="39"/>
              </a:cxn>
              <a:cxn ang="0">
                <a:pos x="109" y="99"/>
              </a:cxn>
              <a:cxn ang="0">
                <a:pos x="139" y="99"/>
              </a:cxn>
              <a:cxn ang="0">
                <a:pos x="119" y="99"/>
              </a:cxn>
              <a:cxn ang="0">
                <a:pos x="119" y="11"/>
              </a:cxn>
              <a:cxn ang="0">
                <a:pos x="139" y="11"/>
              </a:cxn>
              <a:cxn ang="0">
                <a:pos x="139" y="99"/>
              </a:cxn>
            </a:cxnLst>
            <a:rect l="0" t="0" r="r" b="b"/>
            <a:pathLst>
              <a:path w="158" h="119">
                <a:moveTo>
                  <a:pt x="158" y="119"/>
                </a:moveTo>
                <a:lnTo>
                  <a:pt x="0" y="119"/>
                </a:lnTo>
                <a:lnTo>
                  <a:pt x="0" y="0"/>
                </a:lnTo>
                <a:lnTo>
                  <a:pt x="9" y="0"/>
                </a:lnTo>
                <a:lnTo>
                  <a:pt x="9" y="108"/>
                </a:lnTo>
                <a:lnTo>
                  <a:pt x="158" y="108"/>
                </a:lnTo>
                <a:lnTo>
                  <a:pt x="158" y="119"/>
                </a:lnTo>
                <a:close/>
                <a:moveTo>
                  <a:pt x="50" y="99"/>
                </a:moveTo>
                <a:lnTo>
                  <a:pt x="29" y="99"/>
                </a:lnTo>
                <a:lnTo>
                  <a:pt x="29" y="60"/>
                </a:lnTo>
                <a:lnTo>
                  <a:pt x="50" y="60"/>
                </a:lnTo>
                <a:lnTo>
                  <a:pt x="50" y="99"/>
                </a:lnTo>
                <a:close/>
                <a:moveTo>
                  <a:pt x="78" y="99"/>
                </a:moveTo>
                <a:lnTo>
                  <a:pt x="59" y="99"/>
                </a:lnTo>
                <a:lnTo>
                  <a:pt x="59" y="19"/>
                </a:lnTo>
                <a:lnTo>
                  <a:pt x="78" y="19"/>
                </a:lnTo>
                <a:lnTo>
                  <a:pt x="78" y="99"/>
                </a:lnTo>
                <a:close/>
                <a:moveTo>
                  <a:pt x="109" y="99"/>
                </a:moveTo>
                <a:lnTo>
                  <a:pt x="89" y="99"/>
                </a:lnTo>
                <a:lnTo>
                  <a:pt x="89" y="39"/>
                </a:lnTo>
                <a:lnTo>
                  <a:pt x="109" y="39"/>
                </a:lnTo>
                <a:lnTo>
                  <a:pt x="109" y="99"/>
                </a:lnTo>
                <a:close/>
                <a:moveTo>
                  <a:pt x="139" y="99"/>
                </a:moveTo>
                <a:lnTo>
                  <a:pt x="119" y="99"/>
                </a:lnTo>
                <a:lnTo>
                  <a:pt x="119" y="11"/>
                </a:lnTo>
                <a:lnTo>
                  <a:pt x="139" y="11"/>
                </a:lnTo>
                <a:lnTo>
                  <a:pt x="139" y="9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4349" name="Freeform 86"/>
          <p:cNvSpPr>
            <a:spLocks noEditPoints="1"/>
          </p:cNvSpPr>
          <p:nvPr/>
        </p:nvSpPr>
        <p:spPr bwMode="auto">
          <a:xfrm>
            <a:off x="2998788" y="2932113"/>
            <a:ext cx="346075" cy="582612"/>
          </a:xfrm>
          <a:custGeom>
            <a:avLst/>
            <a:gdLst/>
            <a:ahLst/>
            <a:cxnLst>
              <a:cxn ang="0">
                <a:pos x="29" y="44"/>
              </a:cxn>
              <a:cxn ang="0">
                <a:pos x="24" y="49"/>
              </a:cxn>
              <a:cxn ang="0">
                <a:pos x="5" y="49"/>
              </a:cxn>
              <a:cxn ang="0">
                <a:pos x="0" y="44"/>
              </a:cxn>
              <a:cxn ang="0">
                <a:pos x="0" y="5"/>
              </a:cxn>
              <a:cxn ang="0">
                <a:pos x="5" y="0"/>
              </a:cxn>
              <a:cxn ang="0">
                <a:pos x="24" y="0"/>
              </a:cxn>
              <a:cxn ang="0">
                <a:pos x="29" y="5"/>
              </a:cxn>
              <a:cxn ang="0">
                <a:pos x="29" y="44"/>
              </a:cxn>
              <a:cxn ang="0">
                <a:pos x="25" y="11"/>
              </a:cxn>
              <a:cxn ang="0">
                <a:pos x="24" y="10"/>
              </a:cxn>
              <a:cxn ang="0">
                <a:pos x="5" y="10"/>
              </a:cxn>
              <a:cxn ang="0">
                <a:pos x="3" y="11"/>
              </a:cxn>
              <a:cxn ang="0">
                <a:pos x="3" y="38"/>
              </a:cxn>
              <a:cxn ang="0">
                <a:pos x="5" y="39"/>
              </a:cxn>
              <a:cxn ang="0">
                <a:pos x="24" y="39"/>
              </a:cxn>
              <a:cxn ang="0">
                <a:pos x="25" y="38"/>
              </a:cxn>
              <a:cxn ang="0">
                <a:pos x="25" y="11"/>
              </a:cxn>
              <a:cxn ang="0">
                <a:pos x="17" y="5"/>
              </a:cxn>
              <a:cxn ang="0">
                <a:pos x="11" y="5"/>
              </a:cxn>
              <a:cxn ang="0">
                <a:pos x="11" y="6"/>
              </a:cxn>
              <a:cxn ang="0">
                <a:pos x="11" y="6"/>
              </a:cxn>
              <a:cxn ang="0">
                <a:pos x="17" y="6"/>
              </a:cxn>
              <a:cxn ang="0">
                <a:pos x="18" y="6"/>
              </a:cxn>
              <a:cxn ang="0">
                <a:pos x="17" y="5"/>
              </a:cxn>
              <a:cxn ang="0">
                <a:pos x="14" y="41"/>
              </a:cxn>
              <a:cxn ang="0">
                <a:pos x="11" y="44"/>
              </a:cxn>
              <a:cxn ang="0">
                <a:pos x="14" y="47"/>
              </a:cxn>
              <a:cxn ang="0">
                <a:pos x="17" y="44"/>
              </a:cxn>
              <a:cxn ang="0">
                <a:pos x="14" y="41"/>
              </a:cxn>
            </a:cxnLst>
            <a:rect l="0" t="0" r="r" b="b"/>
            <a:pathLst>
              <a:path w="29" h="49">
                <a:moveTo>
                  <a:pt x="29" y="44"/>
                </a:moveTo>
                <a:cubicBezTo>
                  <a:pt x="29" y="47"/>
                  <a:pt x="27" y="49"/>
                  <a:pt x="24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2" y="49"/>
                  <a:pt x="0" y="47"/>
                  <a:pt x="0" y="44"/>
                </a:cubicBezTo>
                <a:cubicBezTo>
                  <a:pt x="0" y="5"/>
                  <a:pt x="0" y="5"/>
                  <a:pt x="0" y="5"/>
                </a:cubicBezTo>
                <a:cubicBezTo>
                  <a:pt x="0" y="3"/>
                  <a:pt x="2" y="0"/>
                  <a:pt x="5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7" y="0"/>
                  <a:pt x="29" y="3"/>
                  <a:pt x="29" y="5"/>
                </a:cubicBezTo>
                <a:lnTo>
                  <a:pt x="29" y="44"/>
                </a:lnTo>
                <a:close/>
                <a:moveTo>
                  <a:pt x="25" y="11"/>
                </a:moveTo>
                <a:cubicBezTo>
                  <a:pt x="25" y="11"/>
                  <a:pt x="25" y="10"/>
                  <a:pt x="24" y="10"/>
                </a:cubicBezTo>
                <a:cubicBezTo>
                  <a:pt x="5" y="10"/>
                  <a:pt x="5" y="10"/>
                  <a:pt x="5" y="10"/>
                </a:cubicBezTo>
                <a:cubicBezTo>
                  <a:pt x="4" y="10"/>
                  <a:pt x="3" y="11"/>
                  <a:pt x="3" y="11"/>
                </a:cubicBezTo>
                <a:cubicBezTo>
                  <a:pt x="3" y="38"/>
                  <a:pt x="3" y="38"/>
                  <a:pt x="3" y="38"/>
                </a:cubicBezTo>
                <a:cubicBezTo>
                  <a:pt x="3" y="39"/>
                  <a:pt x="4" y="39"/>
                  <a:pt x="5" y="39"/>
                </a:cubicBezTo>
                <a:cubicBezTo>
                  <a:pt x="24" y="39"/>
                  <a:pt x="24" y="39"/>
                  <a:pt x="24" y="39"/>
                </a:cubicBezTo>
                <a:cubicBezTo>
                  <a:pt x="25" y="39"/>
                  <a:pt x="25" y="39"/>
                  <a:pt x="25" y="38"/>
                </a:cubicBezTo>
                <a:lnTo>
                  <a:pt x="25" y="11"/>
                </a:lnTo>
                <a:close/>
                <a:moveTo>
                  <a:pt x="17" y="5"/>
                </a:move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6"/>
                  <a:pt x="11" y="6"/>
                </a:cubicBezTo>
                <a:cubicBezTo>
                  <a:pt x="11" y="6"/>
                  <a:pt x="11" y="6"/>
                  <a:pt x="11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6"/>
                  <a:pt x="18" y="5"/>
                  <a:pt x="17" y="5"/>
                </a:cubicBezTo>
                <a:close/>
                <a:moveTo>
                  <a:pt x="14" y="41"/>
                </a:moveTo>
                <a:cubicBezTo>
                  <a:pt x="13" y="41"/>
                  <a:pt x="11" y="42"/>
                  <a:pt x="11" y="44"/>
                </a:cubicBezTo>
                <a:cubicBezTo>
                  <a:pt x="11" y="46"/>
                  <a:pt x="13" y="47"/>
                  <a:pt x="14" y="47"/>
                </a:cubicBezTo>
                <a:cubicBezTo>
                  <a:pt x="16" y="47"/>
                  <a:pt x="17" y="46"/>
                  <a:pt x="17" y="44"/>
                </a:cubicBezTo>
                <a:cubicBezTo>
                  <a:pt x="17" y="42"/>
                  <a:pt x="16" y="41"/>
                  <a:pt x="14" y="41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4350" name="Rounded Rectangle 72"/>
          <p:cNvSpPr>
            <a:spLocks noChangeArrowheads="1"/>
          </p:cNvSpPr>
          <p:nvPr/>
        </p:nvSpPr>
        <p:spPr bwMode="auto">
          <a:xfrm>
            <a:off x="5962650" y="2635250"/>
            <a:ext cx="1389063" cy="377825"/>
          </a:xfrm>
          <a:prstGeom prst="roundRect">
            <a:avLst>
              <a:gd name="adj" fmla="val 21111"/>
            </a:avLst>
          </a:prstGeom>
          <a:solidFill>
            <a:schemeClr val="hlink"/>
          </a:solidFill>
          <a:ln w="9525">
            <a:noFill/>
            <a:round/>
          </a:ln>
          <a:effectLst/>
        </p:spPr>
        <p:txBody>
          <a:bodyPr anchor="ctr"/>
          <a:lstStyle/>
          <a:p>
            <a:pPr algn="ctr"/>
            <a:r>
              <a:rPr lang="zh-CN" altLang="en-US">
                <a:solidFill>
                  <a:srgbClr val="FFFFFF"/>
                </a:solidFill>
                <a:latin typeface="黑体" panose="02010609060101010101" pitchFamily="2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14351" name="文本框 12"/>
          <p:cNvSpPr txBox="1">
            <a:spLocks noChangeArrowheads="1"/>
          </p:cNvSpPr>
          <p:nvPr/>
        </p:nvSpPr>
        <p:spPr bwMode="auto">
          <a:xfrm>
            <a:off x="5848350" y="3019425"/>
            <a:ext cx="1616075" cy="9223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400">
                <a:solidFill>
                  <a:schemeClr val="bg1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请在此处输入您的文本，或者将您的文本粘贴到此处。</a:t>
            </a:r>
          </a:p>
        </p:txBody>
      </p:sp>
      <p:sp>
        <p:nvSpPr>
          <p:cNvPr id="14352" name="Rounded Rectangle 72"/>
          <p:cNvSpPr>
            <a:spLocks noChangeArrowheads="1"/>
          </p:cNvSpPr>
          <p:nvPr/>
        </p:nvSpPr>
        <p:spPr bwMode="auto">
          <a:xfrm>
            <a:off x="8032750" y="2635250"/>
            <a:ext cx="1390650" cy="377825"/>
          </a:xfrm>
          <a:prstGeom prst="roundRect">
            <a:avLst>
              <a:gd name="adj" fmla="val 21111"/>
            </a:avLst>
          </a:prstGeom>
          <a:solidFill>
            <a:schemeClr val="hlink"/>
          </a:solidFill>
          <a:ln w="9525">
            <a:noFill/>
            <a:round/>
          </a:ln>
          <a:effectLst/>
        </p:spPr>
        <p:txBody>
          <a:bodyPr anchor="ctr"/>
          <a:lstStyle/>
          <a:p>
            <a:pPr algn="ctr"/>
            <a:r>
              <a:rPr lang="zh-CN" altLang="en-US">
                <a:solidFill>
                  <a:srgbClr val="FFFFFF"/>
                </a:solidFill>
                <a:latin typeface="黑体" panose="02010609060101010101" pitchFamily="2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14353" name="文本框 16"/>
          <p:cNvSpPr txBox="1">
            <a:spLocks noChangeArrowheads="1"/>
          </p:cNvSpPr>
          <p:nvPr/>
        </p:nvSpPr>
        <p:spPr bwMode="auto">
          <a:xfrm>
            <a:off x="7885113" y="3019425"/>
            <a:ext cx="1685925" cy="9223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400">
                <a:solidFill>
                  <a:schemeClr val="bg1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请在此处输入您的文本，或者将您的文本粘贴到此处。</a:t>
            </a:r>
          </a:p>
        </p:txBody>
      </p:sp>
      <p:sp>
        <p:nvSpPr>
          <p:cNvPr id="14354" name="Rounded Rectangle 72"/>
          <p:cNvSpPr>
            <a:spLocks noChangeArrowheads="1"/>
          </p:cNvSpPr>
          <p:nvPr/>
        </p:nvSpPr>
        <p:spPr bwMode="auto">
          <a:xfrm>
            <a:off x="5962650" y="4197350"/>
            <a:ext cx="1389063" cy="377825"/>
          </a:xfrm>
          <a:prstGeom prst="roundRect">
            <a:avLst>
              <a:gd name="adj" fmla="val 21111"/>
            </a:avLst>
          </a:prstGeom>
          <a:solidFill>
            <a:schemeClr val="hlink"/>
          </a:solidFill>
          <a:ln w="9525">
            <a:noFill/>
            <a:round/>
          </a:ln>
          <a:effectLst/>
        </p:spPr>
        <p:txBody>
          <a:bodyPr anchor="ctr"/>
          <a:lstStyle/>
          <a:p>
            <a:pPr algn="ctr"/>
            <a:r>
              <a:rPr lang="zh-CN" altLang="en-US">
                <a:solidFill>
                  <a:srgbClr val="FFFFFF"/>
                </a:solidFill>
                <a:latin typeface="黑体" panose="02010609060101010101" pitchFamily="2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14355" name="文本框 20"/>
          <p:cNvSpPr txBox="1">
            <a:spLocks noChangeArrowheads="1"/>
          </p:cNvSpPr>
          <p:nvPr/>
        </p:nvSpPr>
        <p:spPr bwMode="auto">
          <a:xfrm>
            <a:off x="5813425" y="4583113"/>
            <a:ext cx="1685925" cy="9223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400">
                <a:solidFill>
                  <a:schemeClr val="bg1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请在此处输入您的文本，或者将您的文本粘贴到此处。</a:t>
            </a:r>
          </a:p>
        </p:txBody>
      </p:sp>
      <p:sp>
        <p:nvSpPr>
          <p:cNvPr id="14356" name="Rounded Rectangle 72"/>
          <p:cNvSpPr>
            <a:spLocks noChangeArrowheads="1"/>
          </p:cNvSpPr>
          <p:nvPr/>
        </p:nvSpPr>
        <p:spPr bwMode="auto">
          <a:xfrm>
            <a:off x="8032750" y="4197350"/>
            <a:ext cx="1390650" cy="377825"/>
          </a:xfrm>
          <a:prstGeom prst="roundRect">
            <a:avLst>
              <a:gd name="adj" fmla="val 21111"/>
            </a:avLst>
          </a:prstGeom>
          <a:solidFill>
            <a:schemeClr val="hlink"/>
          </a:solidFill>
          <a:ln w="9525">
            <a:noFill/>
            <a:round/>
          </a:ln>
          <a:effectLst/>
        </p:spPr>
        <p:txBody>
          <a:bodyPr anchor="ctr"/>
          <a:lstStyle/>
          <a:p>
            <a:pPr algn="ctr"/>
            <a:r>
              <a:rPr lang="zh-CN" altLang="en-US">
                <a:solidFill>
                  <a:srgbClr val="FFFFFF"/>
                </a:solidFill>
                <a:latin typeface="黑体" panose="02010609060101010101" pitchFamily="2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14357" name="文本框 24"/>
          <p:cNvSpPr txBox="1">
            <a:spLocks noChangeArrowheads="1"/>
          </p:cNvSpPr>
          <p:nvPr/>
        </p:nvSpPr>
        <p:spPr bwMode="auto">
          <a:xfrm>
            <a:off x="7885113" y="4583113"/>
            <a:ext cx="1685925" cy="9223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400">
                <a:solidFill>
                  <a:schemeClr val="bg1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请在此处输入您的文本，或者将您的文本粘贴到此处。</a:t>
            </a:r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 b="-15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739775" y="841375"/>
            <a:ext cx="10691813" cy="50863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312863" y="1228725"/>
            <a:ext cx="1227137" cy="338138"/>
          </a:xfrm>
          <a:prstGeom prst="rect">
            <a:avLst/>
          </a:prstGeom>
          <a:noFill/>
          <a:ln w="9525" cap="flat" cmpd="sng">
            <a:solidFill>
              <a:schemeClr val="bg1"/>
            </a:solidFill>
            <a:miter lim="800000"/>
          </a:ln>
          <a:effectLst/>
        </p:spPr>
        <p:txBody>
          <a:bodyPr wrap="none" lIns="156803" tIns="78402" rIns="156803" bIns="78402">
            <a:spAutoFit/>
          </a:bodyPr>
          <a:lstStyle/>
          <a:p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添加你的文本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312863" y="1566863"/>
            <a:ext cx="3552825" cy="1071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56803" tIns="78402" rIns="156803" bIns="78402">
            <a:spAutoFit/>
          </a:bodyPr>
          <a:lstStyle/>
          <a:p>
            <a:r>
              <a:rPr 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您可以输入您的相关文本，用于给与会者讲解您的产品或者服务。在这里您可以输入您的相关文本，用于给与会者讲解您的产品或者服务。在这里您可以输入您的相关文本，用于给与会者讲解您的产品或者服务。在这里您可以输入您的相关文本，用于给与会者讲解您的产品或者服务。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312863" y="2705100"/>
            <a:ext cx="1227137" cy="339725"/>
          </a:xfrm>
          <a:prstGeom prst="rect">
            <a:avLst/>
          </a:prstGeom>
          <a:noFill/>
          <a:ln w="9525" cap="flat" cmpd="sng">
            <a:solidFill>
              <a:schemeClr val="bg1"/>
            </a:solidFill>
            <a:miter lim="800000"/>
          </a:ln>
          <a:effectLst/>
        </p:spPr>
        <p:txBody>
          <a:bodyPr wrap="none" lIns="156803" tIns="78402" rIns="156803" bIns="78402">
            <a:spAutoFit/>
          </a:bodyPr>
          <a:lstStyle/>
          <a:p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添加你的文本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312863" y="3044825"/>
            <a:ext cx="3552825" cy="1069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56803" tIns="78402" rIns="156803" bIns="78402">
            <a:spAutoFit/>
          </a:bodyPr>
          <a:lstStyle/>
          <a:p>
            <a:r>
              <a:rPr 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您可以输入您的相关文本，用于给与会者讲解您的产品或者服务。在这里您可以输入您的相关文本，用于给与会者讲解您的产品或者服务。在这里您可以输入您的相关文本，用于给与会者讲解您的产品或者服务。在这里您可以输入您的相关文本，用于给与会者讲解您的产品或者服务。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1312863" y="4225925"/>
            <a:ext cx="1227137" cy="339725"/>
          </a:xfrm>
          <a:prstGeom prst="rect">
            <a:avLst/>
          </a:prstGeom>
          <a:noFill/>
          <a:ln w="9525" cap="flat" cmpd="sng">
            <a:solidFill>
              <a:schemeClr val="bg1"/>
            </a:solidFill>
            <a:miter lim="800000"/>
          </a:ln>
          <a:effectLst/>
        </p:spPr>
        <p:txBody>
          <a:bodyPr wrap="none" lIns="156803" tIns="78402" rIns="156803" bIns="78402">
            <a:spAutoFit/>
          </a:bodyPr>
          <a:lstStyle/>
          <a:p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添加你的文本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312863" y="4565650"/>
            <a:ext cx="3552825" cy="1069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56803" tIns="78402" rIns="156803" bIns="78402">
            <a:spAutoFit/>
          </a:bodyPr>
          <a:lstStyle/>
          <a:p>
            <a:r>
              <a:rPr 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您可以输入您的相关文本，用于给与会者讲解您的产品或者服务。在这里您可以输入您的相关文本，用于给与会者讲解您的产品或者服务。在这里您可以输入您的相关文本，用于给与会者讲解您的产品或者服务。在这里您可以输入您的相关文本，用于给与会者讲解您的产品或者服务。</a:t>
            </a: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5116513" y="1566863"/>
            <a:ext cx="12700" cy="3503612"/>
          </a:xfrm>
          <a:prstGeom prst="line">
            <a:avLst/>
          </a:prstGeom>
          <a:noFill/>
          <a:ln w="9525" cap="rnd" cmpd="sng">
            <a:solidFill>
              <a:schemeClr val="bg1"/>
            </a:solidFill>
            <a:prstDash val="sysDot"/>
            <a:round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15370" name="Rectangle 10" descr="20130822114650766"/>
          <p:cNvSpPr>
            <a:spLocks noChangeArrowheads="1"/>
          </p:cNvSpPr>
          <p:nvPr/>
        </p:nvSpPr>
        <p:spPr bwMode="auto">
          <a:xfrm>
            <a:off x="5597525" y="1566863"/>
            <a:ext cx="5249863" cy="3503612"/>
          </a:xfrm>
          <a:prstGeom prst="rect">
            <a:avLst/>
          </a:prstGeom>
          <a:blipFill dpi="0" rotWithShape="0">
            <a:blip r:embed="rId3"/>
            <a:srcRect/>
            <a:stretch>
              <a:fillRect r="-12998"/>
            </a:stretch>
          </a:blipFill>
          <a:ln w="9525">
            <a:noFill/>
            <a:miter lim="800000"/>
          </a:ln>
          <a:effectLst/>
        </p:spPr>
        <p:txBody>
          <a:bodyPr lIns="90170" tIns="46990" rIns="90170" bIns="46990" anchor="ctr"/>
          <a:lstStyle/>
          <a:p>
            <a:endParaRPr lang="zh-CN" altLang="zh-CN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 b="-15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185738" y="146050"/>
            <a:ext cx="1370012" cy="293688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pPr algn="ctr"/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添加你的公司</a:t>
            </a: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10661650" y="146050"/>
            <a:ext cx="1368425" cy="293688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pPr algn="ctr"/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添加你的网站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4518025" y="919163"/>
            <a:ext cx="3152775" cy="414337"/>
          </a:xfrm>
          <a:prstGeom prst="flowChartProcess">
            <a:avLst/>
          </a:prstGeom>
          <a:solidFill>
            <a:srgbClr val="00CCFF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zh-CN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添加你的文本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4518025" y="842963"/>
            <a:ext cx="3152775" cy="76200"/>
          </a:xfrm>
          <a:prstGeom prst="flowChartProcess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endParaRPr lang="zh-CN" altLang="zh-CN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390" name="任意多边形 31"/>
          <p:cNvSpPr>
            <a:spLocks noChangeArrowheads="1"/>
          </p:cNvSpPr>
          <p:nvPr/>
        </p:nvSpPr>
        <p:spPr bwMode="auto">
          <a:xfrm>
            <a:off x="3240088" y="2190750"/>
            <a:ext cx="1312862" cy="3552825"/>
          </a:xfrm>
          <a:custGeom>
            <a:avLst/>
            <a:gdLst>
              <a:gd name="T0" fmla="*/ 659448 w 1313001"/>
              <a:gd name="T1" fmla="*/ 166539 h 3552826"/>
              <a:gd name="T2" fmla="*/ 165314 w 1313001"/>
              <a:gd name="T3" fmla="*/ 661328 h 3552826"/>
              <a:gd name="T4" fmla="*/ 659448 w 1313001"/>
              <a:gd name="T5" fmla="*/ 1156117 h 3552826"/>
              <a:gd name="T6" fmla="*/ 1153582 w 1313001"/>
              <a:gd name="T7" fmla="*/ 661328 h 3552826"/>
              <a:gd name="T8" fmla="*/ 659448 w 1313001"/>
              <a:gd name="T9" fmla="*/ 166539 h 3552826"/>
              <a:gd name="T10" fmla="*/ 656431 w 1313001"/>
              <a:gd name="T11" fmla="*/ 0 h 3552826"/>
              <a:gd name="T12" fmla="*/ 1312862 w 1313001"/>
              <a:gd name="T13" fmla="*/ 657931 h 3552826"/>
              <a:gd name="T14" fmla="*/ 1312862 w 1313001"/>
              <a:gd name="T15" fmla="*/ 3552825 h 3552826"/>
              <a:gd name="T16" fmla="*/ 0 w 1313001"/>
              <a:gd name="T17" fmla="*/ 3552825 h 3552826"/>
              <a:gd name="T18" fmla="*/ 0 w 1313001"/>
              <a:gd name="T19" fmla="*/ 657931 h 3552826"/>
              <a:gd name="T20" fmla="*/ 656431 w 1313001"/>
              <a:gd name="T21" fmla="*/ 0 h 355282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313001"/>
              <a:gd name="T34" fmla="*/ 0 h 3552826"/>
              <a:gd name="T35" fmla="*/ 1313001 w 1313001"/>
              <a:gd name="T36" fmla="*/ 3552826 h 355282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313001" h="3552826">
                <a:moveTo>
                  <a:pt x="659518" y="166539"/>
                </a:moveTo>
                <a:cubicBezTo>
                  <a:pt x="386587" y="166539"/>
                  <a:pt x="165332" y="388064"/>
                  <a:pt x="165332" y="661328"/>
                </a:cubicBezTo>
                <a:cubicBezTo>
                  <a:pt x="165332" y="934592"/>
                  <a:pt x="386587" y="1156117"/>
                  <a:pt x="659518" y="1156117"/>
                </a:cubicBezTo>
                <a:cubicBezTo>
                  <a:pt x="932449" y="1156117"/>
                  <a:pt x="1153704" y="934592"/>
                  <a:pt x="1153704" y="661328"/>
                </a:cubicBezTo>
                <a:cubicBezTo>
                  <a:pt x="1153704" y="388064"/>
                  <a:pt x="932449" y="166539"/>
                  <a:pt x="659518" y="166539"/>
                </a:cubicBezTo>
                <a:close/>
                <a:moveTo>
                  <a:pt x="656501" y="0"/>
                </a:moveTo>
                <a:cubicBezTo>
                  <a:pt x="1016149" y="0"/>
                  <a:pt x="1313001" y="297499"/>
                  <a:pt x="1313001" y="657931"/>
                </a:cubicBezTo>
                <a:cubicBezTo>
                  <a:pt x="1313001" y="3552826"/>
                  <a:pt x="1313001" y="3552826"/>
                  <a:pt x="1313001" y="3552826"/>
                </a:cubicBezTo>
                <a:cubicBezTo>
                  <a:pt x="0" y="3552826"/>
                  <a:pt x="0" y="3552826"/>
                  <a:pt x="0" y="3552826"/>
                </a:cubicBezTo>
                <a:cubicBezTo>
                  <a:pt x="0" y="657931"/>
                  <a:pt x="0" y="657931"/>
                  <a:pt x="0" y="657931"/>
                </a:cubicBezTo>
                <a:cubicBezTo>
                  <a:pt x="0" y="297499"/>
                  <a:pt x="296852" y="0"/>
                  <a:pt x="656501" y="0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  <a:miter lim="800000"/>
          </a:ln>
          <a:effectLst/>
        </p:spPr>
        <p:txBody>
          <a:bodyPr lIns="72000" tIns="1224000" rIns="72000" bIns="0"/>
          <a:lstStyle/>
          <a:p>
            <a:pPr algn="ctr">
              <a:lnSpc>
                <a:spcPct val="120000"/>
              </a:lnSpc>
            </a:pPr>
            <a:r>
              <a:rPr lang="zh-CN" altLang="en-US" sz="1600">
                <a:solidFill>
                  <a:srgbClr val="FFFFFF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请在此处输入您的文本，或者将您的文本粘贴到此处。</a:t>
            </a:r>
          </a:p>
        </p:txBody>
      </p:sp>
      <p:sp>
        <p:nvSpPr>
          <p:cNvPr id="16391" name="任意多边形 32"/>
          <p:cNvSpPr>
            <a:spLocks noChangeArrowheads="1"/>
          </p:cNvSpPr>
          <p:nvPr/>
        </p:nvSpPr>
        <p:spPr bwMode="auto">
          <a:xfrm>
            <a:off x="4711700" y="2190750"/>
            <a:ext cx="1314450" cy="3552825"/>
          </a:xfrm>
          <a:custGeom>
            <a:avLst/>
            <a:gdLst>
              <a:gd name="T0" fmla="*/ 657226 w 1314208"/>
              <a:gd name="T1" fmla="*/ 166539 h 3552826"/>
              <a:gd name="T2" fmla="*/ 166570 w 1314208"/>
              <a:gd name="T3" fmla="*/ 661328 h 3552826"/>
              <a:gd name="T4" fmla="*/ 657226 w 1314208"/>
              <a:gd name="T5" fmla="*/ 1156117 h 3552826"/>
              <a:gd name="T6" fmla="*/ 1147882 w 1314208"/>
              <a:gd name="T7" fmla="*/ 661328 h 3552826"/>
              <a:gd name="T8" fmla="*/ 657226 w 1314208"/>
              <a:gd name="T9" fmla="*/ 166539 h 3552826"/>
              <a:gd name="T10" fmla="*/ 657225 w 1314208"/>
              <a:gd name="T11" fmla="*/ 0 h 3552826"/>
              <a:gd name="T12" fmla="*/ 1314450 w 1314208"/>
              <a:gd name="T13" fmla="*/ 657931 h 3552826"/>
              <a:gd name="T14" fmla="*/ 1314450 w 1314208"/>
              <a:gd name="T15" fmla="*/ 3552825 h 3552826"/>
              <a:gd name="T16" fmla="*/ 0 w 1314208"/>
              <a:gd name="T17" fmla="*/ 3552825 h 3552826"/>
              <a:gd name="T18" fmla="*/ 0 w 1314208"/>
              <a:gd name="T19" fmla="*/ 657931 h 3552826"/>
              <a:gd name="T20" fmla="*/ 657225 w 1314208"/>
              <a:gd name="T21" fmla="*/ 0 h 355282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314208"/>
              <a:gd name="T34" fmla="*/ 0 h 3552826"/>
              <a:gd name="T35" fmla="*/ 1314208 w 1314208"/>
              <a:gd name="T36" fmla="*/ 3552826 h 355282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314208" h="3552826">
                <a:moveTo>
                  <a:pt x="657105" y="166539"/>
                </a:moveTo>
                <a:cubicBezTo>
                  <a:pt x="386173" y="166539"/>
                  <a:pt x="166539" y="388064"/>
                  <a:pt x="166539" y="661328"/>
                </a:cubicBezTo>
                <a:cubicBezTo>
                  <a:pt x="166539" y="934592"/>
                  <a:pt x="386173" y="1156117"/>
                  <a:pt x="657105" y="1156117"/>
                </a:cubicBezTo>
                <a:cubicBezTo>
                  <a:pt x="928037" y="1156117"/>
                  <a:pt x="1147671" y="934592"/>
                  <a:pt x="1147671" y="661328"/>
                </a:cubicBezTo>
                <a:cubicBezTo>
                  <a:pt x="1147671" y="388064"/>
                  <a:pt x="928037" y="166539"/>
                  <a:pt x="657105" y="166539"/>
                </a:cubicBezTo>
                <a:close/>
                <a:moveTo>
                  <a:pt x="657104" y="0"/>
                </a:moveTo>
                <a:cubicBezTo>
                  <a:pt x="1017083" y="0"/>
                  <a:pt x="1314208" y="297499"/>
                  <a:pt x="1314208" y="657931"/>
                </a:cubicBezTo>
                <a:cubicBezTo>
                  <a:pt x="1314208" y="1641966"/>
                  <a:pt x="1314208" y="2568791"/>
                  <a:pt x="1314208" y="3552826"/>
                </a:cubicBezTo>
                <a:cubicBezTo>
                  <a:pt x="874234" y="3552826"/>
                  <a:pt x="439974" y="3552826"/>
                  <a:pt x="0" y="3552826"/>
                </a:cubicBezTo>
                <a:cubicBezTo>
                  <a:pt x="0" y="2568791"/>
                  <a:pt x="0" y="1641966"/>
                  <a:pt x="0" y="657931"/>
                </a:cubicBezTo>
                <a:cubicBezTo>
                  <a:pt x="0" y="297499"/>
                  <a:pt x="297125" y="0"/>
                  <a:pt x="657104" y="0"/>
                </a:cubicBezTo>
                <a:close/>
              </a:path>
            </a:pathLst>
          </a:custGeom>
          <a:solidFill>
            <a:srgbClr val="00CCFF"/>
          </a:solidFill>
          <a:ln w="9525">
            <a:noFill/>
            <a:miter lim="800000"/>
          </a:ln>
          <a:effectLst/>
        </p:spPr>
        <p:txBody>
          <a:bodyPr lIns="72000" tIns="1224000" rIns="72000" bIns="0"/>
          <a:lstStyle/>
          <a:p>
            <a:pPr algn="ctr">
              <a:lnSpc>
                <a:spcPct val="120000"/>
              </a:lnSpc>
            </a:pPr>
            <a:r>
              <a:rPr lang="zh-CN" altLang="en-US" sz="1600">
                <a:solidFill>
                  <a:srgbClr val="FFFFFF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请在此处输入您的文本，或者将您的文本粘贴到此处</a:t>
            </a:r>
          </a:p>
        </p:txBody>
      </p:sp>
      <p:sp>
        <p:nvSpPr>
          <p:cNvPr id="16392" name="任意多边形 34"/>
          <p:cNvSpPr>
            <a:spLocks noChangeArrowheads="1"/>
          </p:cNvSpPr>
          <p:nvPr/>
        </p:nvSpPr>
        <p:spPr bwMode="auto">
          <a:xfrm>
            <a:off x="6184900" y="2190750"/>
            <a:ext cx="1312863" cy="3552825"/>
          </a:xfrm>
          <a:custGeom>
            <a:avLst/>
            <a:gdLst>
              <a:gd name="T0" fmla="*/ 656432 w 1313001"/>
              <a:gd name="T1" fmla="*/ 166539 h 3552826"/>
              <a:gd name="T2" fmla="*/ 165315 w 1313001"/>
              <a:gd name="T3" fmla="*/ 661328 h 3552826"/>
              <a:gd name="T4" fmla="*/ 656432 w 1313001"/>
              <a:gd name="T5" fmla="*/ 1156117 h 3552826"/>
              <a:gd name="T6" fmla="*/ 1147549 w 1313001"/>
              <a:gd name="T7" fmla="*/ 661328 h 3552826"/>
              <a:gd name="T8" fmla="*/ 656432 w 1313001"/>
              <a:gd name="T9" fmla="*/ 166539 h 3552826"/>
              <a:gd name="T10" fmla="*/ 656432 w 1313001"/>
              <a:gd name="T11" fmla="*/ 0 h 3552826"/>
              <a:gd name="T12" fmla="*/ 1312863 w 1313001"/>
              <a:gd name="T13" fmla="*/ 657931 h 3552826"/>
              <a:gd name="T14" fmla="*/ 1312863 w 1313001"/>
              <a:gd name="T15" fmla="*/ 3552825 h 3552826"/>
              <a:gd name="T16" fmla="*/ 0 w 1313001"/>
              <a:gd name="T17" fmla="*/ 3552825 h 3552826"/>
              <a:gd name="T18" fmla="*/ 0 w 1313001"/>
              <a:gd name="T19" fmla="*/ 657931 h 3552826"/>
              <a:gd name="T20" fmla="*/ 656432 w 1313001"/>
              <a:gd name="T21" fmla="*/ 0 h 355282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313001"/>
              <a:gd name="T34" fmla="*/ 0 h 3552826"/>
              <a:gd name="T35" fmla="*/ 1313001 w 1313001"/>
              <a:gd name="T36" fmla="*/ 3552826 h 355282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313001" h="3552826">
                <a:moveTo>
                  <a:pt x="656501" y="166539"/>
                </a:moveTo>
                <a:cubicBezTo>
                  <a:pt x="385236" y="166539"/>
                  <a:pt x="165332" y="388064"/>
                  <a:pt x="165332" y="661328"/>
                </a:cubicBezTo>
                <a:cubicBezTo>
                  <a:pt x="165332" y="934592"/>
                  <a:pt x="385236" y="1156117"/>
                  <a:pt x="656501" y="1156117"/>
                </a:cubicBezTo>
                <a:cubicBezTo>
                  <a:pt x="927766" y="1156117"/>
                  <a:pt x="1147670" y="934592"/>
                  <a:pt x="1147670" y="661328"/>
                </a:cubicBezTo>
                <a:cubicBezTo>
                  <a:pt x="1147670" y="388064"/>
                  <a:pt x="927766" y="166539"/>
                  <a:pt x="656501" y="166539"/>
                </a:cubicBezTo>
                <a:close/>
                <a:moveTo>
                  <a:pt x="656501" y="0"/>
                </a:moveTo>
                <a:cubicBezTo>
                  <a:pt x="1016149" y="0"/>
                  <a:pt x="1313001" y="297499"/>
                  <a:pt x="1313001" y="657931"/>
                </a:cubicBezTo>
                <a:cubicBezTo>
                  <a:pt x="1313001" y="1641966"/>
                  <a:pt x="1313001" y="2568791"/>
                  <a:pt x="1313001" y="3552826"/>
                </a:cubicBezTo>
                <a:cubicBezTo>
                  <a:pt x="873431" y="3552826"/>
                  <a:pt x="439570" y="3552826"/>
                  <a:pt x="0" y="3552826"/>
                </a:cubicBezTo>
                <a:cubicBezTo>
                  <a:pt x="0" y="2568791"/>
                  <a:pt x="0" y="1641966"/>
                  <a:pt x="0" y="657931"/>
                </a:cubicBezTo>
                <a:cubicBezTo>
                  <a:pt x="0" y="297499"/>
                  <a:pt x="296853" y="0"/>
                  <a:pt x="656501" y="0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  <a:miter lim="800000"/>
          </a:ln>
          <a:effectLst/>
        </p:spPr>
        <p:txBody>
          <a:bodyPr lIns="72000" tIns="1224000" rIns="72000" bIns="0"/>
          <a:lstStyle/>
          <a:p>
            <a:pPr algn="ctr">
              <a:lnSpc>
                <a:spcPct val="120000"/>
              </a:lnSpc>
            </a:pPr>
            <a:r>
              <a:rPr lang="zh-CN" altLang="en-US" sz="1600">
                <a:solidFill>
                  <a:srgbClr val="FFFFFF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请在此处输入您的文本，或者将您的文本粘贴到此处</a:t>
            </a:r>
          </a:p>
        </p:txBody>
      </p:sp>
      <p:sp>
        <p:nvSpPr>
          <p:cNvPr id="16393" name="任意多边形 35"/>
          <p:cNvSpPr>
            <a:spLocks noChangeArrowheads="1"/>
          </p:cNvSpPr>
          <p:nvPr/>
        </p:nvSpPr>
        <p:spPr bwMode="auto">
          <a:xfrm>
            <a:off x="7658100" y="2190750"/>
            <a:ext cx="1312863" cy="3552825"/>
          </a:xfrm>
          <a:custGeom>
            <a:avLst/>
            <a:gdLst>
              <a:gd name="T0" fmla="*/ 653415 w 1313001"/>
              <a:gd name="T1" fmla="*/ 166539 h 3552826"/>
              <a:gd name="T2" fmla="*/ 159281 w 1313001"/>
              <a:gd name="T3" fmla="*/ 661328 h 3552826"/>
              <a:gd name="T4" fmla="*/ 653415 w 1313001"/>
              <a:gd name="T5" fmla="*/ 1156117 h 3552826"/>
              <a:gd name="T6" fmla="*/ 1147549 w 1313001"/>
              <a:gd name="T7" fmla="*/ 661328 h 3552826"/>
              <a:gd name="T8" fmla="*/ 653415 w 1313001"/>
              <a:gd name="T9" fmla="*/ 166539 h 3552826"/>
              <a:gd name="T10" fmla="*/ 656432 w 1313001"/>
              <a:gd name="T11" fmla="*/ 0 h 3552826"/>
              <a:gd name="T12" fmla="*/ 1312863 w 1313001"/>
              <a:gd name="T13" fmla="*/ 657931 h 3552826"/>
              <a:gd name="T14" fmla="*/ 1312863 w 1313001"/>
              <a:gd name="T15" fmla="*/ 3552825 h 3552826"/>
              <a:gd name="T16" fmla="*/ 0 w 1313001"/>
              <a:gd name="T17" fmla="*/ 3552825 h 3552826"/>
              <a:gd name="T18" fmla="*/ 0 w 1313001"/>
              <a:gd name="T19" fmla="*/ 657931 h 3552826"/>
              <a:gd name="T20" fmla="*/ 656432 w 1313001"/>
              <a:gd name="T21" fmla="*/ 0 h 355282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313001"/>
              <a:gd name="T34" fmla="*/ 0 h 3552826"/>
              <a:gd name="T35" fmla="*/ 1313001 w 1313001"/>
              <a:gd name="T36" fmla="*/ 3552826 h 355282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313001" h="3552826">
                <a:moveTo>
                  <a:pt x="653484" y="166539"/>
                </a:moveTo>
                <a:cubicBezTo>
                  <a:pt x="380553" y="166539"/>
                  <a:pt x="159298" y="388064"/>
                  <a:pt x="159298" y="661328"/>
                </a:cubicBezTo>
                <a:cubicBezTo>
                  <a:pt x="159298" y="934592"/>
                  <a:pt x="380553" y="1156117"/>
                  <a:pt x="653484" y="1156117"/>
                </a:cubicBezTo>
                <a:cubicBezTo>
                  <a:pt x="926415" y="1156117"/>
                  <a:pt x="1147670" y="934592"/>
                  <a:pt x="1147670" y="661328"/>
                </a:cubicBezTo>
                <a:cubicBezTo>
                  <a:pt x="1147670" y="388064"/>
                  <a:pt x="926415" y="166539"/>
                  <a:pt x="653484" y="166539"/>
                </a:cubicBezTo>
                <a:close/>
                <a:moveTo>
                  <a:pt x="656501" y="0"/>
                </a:moveTo>
                <a:cubicBezTo>
                  <a:pt x="1016149" y="0"/>
                  <a:pt x="1313001" y="297499"/>
                  <a:pt x="1313001" y="657931"/>
                </a:cubicBezTo>
                <a:cubicBezTo>
                  <a:pt x="1313001" y="3552826"/>
                  <a:pt x="1313001" y="3552826"/>
                  <a:pt x="1313001" y="3552826"/>
                </a:cubicBezTo>
                <a:cubicBezTo>
                  <a:pt x="0" y="3552826"/>
                  <a:pt x="0" y="3552826"/>
                  <a:pt x="0" y="3552826"/>
                </a:cubicBezTo>
                <a:cubicBezTo>
                  <a:pt x="0" y="657931"/>
                  <a:pt x="0" y="657931"/>
                  <a:pt x="0" y="657931"/>
                </a:cubicBezTo>
                <a:cubicBezTo>
                  <a:pt x="0" y="297499"/>
                  <a:pt x="296853" y="0"/>
                  <a:pt x="656501" y="0"/>
                </a:cubicBezTo>
                <a:close/>
              </a:path>
            </a:pathLst>
          </a:custGeom>
          <a:solidFill>
            <a:srgbClr val="00CCFF"/>
          </a:solidFill>
          <a:ln w="9525">
            <a:noFill/>
            <a:miter lim="800000"/>
          </a:ln>
          <a:effectLst/>
        </p:spPr>
        <p:txBody>
          <a:bodyPr lIns="72000" tIns="1224000" rIns="72000" bIns="0"/>
          <a:lstStyle/>
          <a:p>
            <a:pPr algn="ctr">
              <a:lnSpc>
                <a:spcPct val="120000"/>
              </a:lnSpc>
            </a:pPr>
            <a:r>
              <a:rPr lang="zh-CN" altLang="en-US" sz="1600">
                <a:solidFill>
                  <a:srgbClr val="FFFFFF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请在此处输入您的文本，或者将您的文本粘贴到此处</a:t>
            </a:r>
          </a:p>
        </p:txBody>
      </p:sp>
      <p:grpSp>
        <p:nvGrpSpPr>
          <p:cNvPr id="16394" name="Group 10"/>
          <p:cNvGrpSpPr/>
          <p:nvPr/>
        </p:nvGrpSpPr>
        <p:grpSpPr bwMode="auto">
          <a:xfrm>
            <a:off x="7916863" y="2455863"/>
            <a:ext cx="790575" cy="792162"/>
            <a:chOff x="0" y="0"/>
            <a:chExt cx="1244" cy="1246"/>
          </a:xfrm>
        </p:grpSpPr>
        <p:sp>
          <p:nvSpPr>
            <p:cNvPr id="16395" name="Oval 16"/>
            <p:cNvSpPr>
              <a:spLocks noChangeArrowheads="1"/>
            </p:cNvSpPr>
            <p:nvPr/>
          </p:nvSpPr>
          <p:spPr bwMode="auto">
            <a:xfrm>
              <a:off x="0" y="0"/>
              <a:ext cx="1245" cy="1247"/>
            </a:xfrm>
            <a:prstGeom prst="ellipse">
              <a:avLst/>
            </a:prstGeom>
            <a:solidFill>
              <a:srgbClr val="FFFFFF"/>
            </a:solidFill>
            <a:ln w="50800" cap="flat" cmpd="sng">
              <a:solidFill>
                <a:srgbClr val="F4B400"/>
              </a:solidFill>
              <a:miter lim="800000"/>
            </a:ln>
            <a:effectLst/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396" name="Freeform 21"/>
            <p:cNvSpPr>
              <a:spLocks noEditPoints="1"/>
            </p:cNvSpPr>
            <p:nvPr/>
          </p:nvSpPr>
          <p:spPr bwMode="auto">
            <a:xfrm>
              <a:off x="575" y="357"/>
              <a:ext cx="457" cy="3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1" y="0"/>
                </a:cxn>
                <a:cxn ang="0">
                  <a:pos x="241" y="170"/>
                </a:cxn>
                <a:cxn ang="0">
                  <a:pos x="0" y="170"/>
                </a:cxn>
                <a:cxn ang="0">
                  <a:pos x="0" y="0"/>
                </a:cxn>
                <a:cxn ang="0">
                  <a:pos x="33" y="71"/>
                </a:cxn>
                <a:cxn ang="0">
                  <a:pos x="33" y="33"/>
                </a:cxn>
                <a:cxn ang="0">
                  <a:pos x="208" y="33"/>
                </a:cxn>
                <a:cxn ang="0">
                  <a:pos x="33" y="71"/>
                </a:cxn>
                <a:cxn ang="0">
                  <a:pos x="33" y="104"/>
                </a:cxn>
                <a:cxn ang="0">
                  <a:pos x="33" y="71"/>
                </a:cxn>
                <a:cxn ang="0">
                  <a:pos x="175" y="71"/>
                </a:cxn>
                <a:cxn ang="0">
                  <a:pos x="33" y="104"/>
                </a:cxn>
                <a:cxn ang="0">
                  <a:pos x="33" y="142"/>
                </a:cxn>
                <a:cxn ang="0">
                  <a:pos x="33" y="104"/>
                </a:cxn>
                <a:cxn ang="0">
                  <a:pos x="132" y="104"/>
                </a:cxn>
                <a:cxn ang="0">
                  <a:pos x="33" y="142"/>
                </a:cxn>
              </a:cxnLst>
              <a:rect l="0" t="0" r="r" b="b"/>
              <a:pathLst>
                <a:path w="241" h="170">
                  <a:moveTo>
                    <a:pt x="0" y="0"/>
                  </a:moveTo>
                  <a:lnTo>
                    <a:pt x="241" y="0"/>
                  </a:lnTo>
                  <a:lnTo>
                    <a:pt x="241" y="170"/>
                  </a:lnTo>
                  <a:lnTo>
                    <a:pt x="0" y="170"/>
                  </a:lnTo>
                  <a:lnTo>
                    <a:pt x="0" y="0"/>
                  </a:lnTo>
                  <a:close/>
                  <a:moveTo>
                    <a:pt x="33" y="71"/>
                  </a:moveTo>
                  <a:lnTo>
                    <a:pt x="33" y="33"/>
                  </a:lnTo>
                  <a:lnTo>
                    <a:pt x="208" y="33"/>
                  </a:lnTo>
                  <a:lnTo>
                    <a:pt x="33" y="71"/>
                  </a:lnTo>
                  <a:close/>
                  <a:moveTo>
                    <a:pt x="33" y="104"/>
                  </a:moveTo>
                  <a:lnTo>
                    <a:pt x="33" y="71"/>
                  </a:lnTo>
                  <a:lnTo>
                    <a:pt x="175" y="71"/>
                  </a:lnTo>
                  <a:lnTo>
                    <a:pt x="33" y="104"/>
                  </a:lnTo>
                  <a:close/>
                  <a:moveTo>
                    <a:pt x="33" y="142"/>
                  </a:moveTo>
                  <a:lnTo>
                    <a:pt x="33" y="104"/>
                  </a:lnTo>
                  <a:lnTo>
                    <a:pt x="132" y="104"/>
                  </a:lnTo>
                  <a:lnTo>
                    <a:pt x="33" y="142"/>
                  </a:lnTo>
                  <a:close/>
                </a:path>
              </a:pathLst>
            </a:custGeom>
            <a:solidFill>
              <a:srgbClr val="E84A1F"/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7" name="Freeform 22"/>
            <p:cNvSpPr>
              <a:spLocks noEditPoints="1"/>
            </p:cNvSpPr>
            <p:nvPr/>
          </p:nvSpPr>
          <p:spPr bwMode="auto">
            <a:xfrm>
              <a:off x="212" y="437"/>
              <a:ext cx="820" cy="470"/>
            </a:xfrm>
            <a:custGeom>
              <a:avLst/>
              <a:gdLst/>
              <a:ahLst/>
              <a:cxnLst>
                <a:cxn ang="0">
                  <a:pos x="18" y="34"/>
                </a:cxn>
                <a:cxn ang="0">
                  <a:pos x="27" y="43"/>
                </a:cxn>
                <a:cxn ang="0">
                  <a:pos x="18" y="52"/>
                </a:cxn>
                <a:cxn ang="0">
                  <a:pos x="9" y="43"/>
                </a:cxn>
                <a:cxn ang="0">
                  <a:pos x="18" y="34"/>
                </a:cxn>
                <a:cxn ang="0">
                  <a:pos x="2" y="41"/>
                </a:cxn>
                <a:cxn ang="0">
                  <a:pos x="4" y="41"/>
                </a:cxn>
                <a:cxn ang="0">
                  <a:pos x="5" y="41"/>
                </a:cxn>
                <a:cxn ang="0">
                  <a:pos x="18" y="31"/>
                </a:cxn>
                <a:cxn ang="0">
                  <a:pos x="30" y="41"/>
                </a:cxn>
                <a:cxn ang="0">
                  <a:pos x="58" y="41"/>
                </a:cxn>
                <a:cxn ang="0">
                  <a:pos x="70" y="31"/>
                </a:cxn>
                <a:cxn ang="0">
                  <a:pos x="82" y="41"/>
                </a:cxn>
                <a:cxn ang="0">
                  <a:pos x="91" y="41"/>
                </a:cxn>
                <a:cxn ang="0">
                  <a:pos x="91" y="27"/>
                </a:cxn>
                <a:cxn ang="0">
                  <a:pos x="37" y="27"/>
                </a:cxn>
                <a:cxn ang="0">
                  <a:pos x="37" y="0"/>
                </a:cxn>
                <a:cxn ang="0">
                  <a:pos x="12" y="0"/>
                </a:cxn>
                <a:cxn ang="0">
                  <a:pos x="2" y="18"/>
                </a:cxn>
                <a:cxn ang="0">
                  <a:pos x="2" y="27"/>
                </a:cxn>
                <a:cxn ang="0">
                  <a:pos x="2" y="30"/>
                </a:cxn>
                <a:cxn ang="0">
                  <a:pos x="2" y="35"/>
                </a:cxn>
                <a:cxn ang="0">
                  <a:pos x="0" y="35"/>
                </a:cxn>
                <a:cxn ang="0">
                  <a:pos x="0" y="41"/>
                </a:cxn>
                <a:cxn ang="0">
                  <a:pos x="2" y="41"/>
                </a:cxn>
                <a:cxn ang="0">
                  <a:pos x="18" y="39"/>
                </a:cxn>
                <a:cxn ang="0">
                  <a:pos x="22" y="43"/>
                </a:cxn>
                <a:cxn ang="0">
                  <a:pos x="18" y="48"/>
                </a:cxn>
                <a:cxn ang="0">
                  <a:pos x="13" y="43"/>
                </a:cxn>
                <a:cxn ang="0">
                  <a:pos x="18" y="39"/>
                </a:cxn>
                <a:cxn ang="0">
                  <a:pos x="70" y="34"/>
                </a:cxn>
                <a:cxn ang="0">
                  <a:pos x="79" y="43"/>
                </a:cxn>
                <a:cxn ang="0">
                  <a:pos x="70" y="52"/>
                </a:cxn>
                <a:cxn ang="0">
                  <a:pos x="61" y="43"/>
                </a:cxn>
                <a:cxn ang="0">
                  <a:pos x="70" y="34"/>
                </a:cxn>
                <a:cxn ang="0">
                  <a:pos x="70" y="39"/>
                </a:cxn>
                <a:cxn ang="0">
                  <a:pos x="74" y="43"/>
                </a:cxn>
                <a:cxn ang="0">
                  <a:pos x="70" y="48"/>
                </a:cxn>
                <a:cxn ang="0">
                  <a:pos x="66" y="43"/>
                </a:cxn>
                <a:cxn ang="0">
                  <a:pos x="70" y="39"/>
                </a:cxn>
                <a:cxn ang="0">
                  <a:pos x="5" y="18"/>
                </a:cxn>
                <a:cxn ang="0">
                  <a:pos x="12" y="18"/>
                </a:cxn>
                <a:cxn ang="0">
                  <a:pos x="12" y="5"/>
                </a:cxn>
                <a:cxn ang="0">
                  <a:pos x="5" y="18"/>
                </a:cxn>
                <a:cxn ang="0">
                  <a:pos x="15" y="18"/>
                </a:cxn>
                <a:cxn ang="0">
                  <a:pos x="27" y="18"/>
                </a:cxn>
                <a:cxn ang="0">
                  <a:pos x="27" y="5"/>
                </a:cxn>
                <a:cxn ang="0">
                  <a:pos x="15" y="5"/>
                </a:cxn>
                <a:cxn ang="0">
                  <a:pos x="15" y="18"/>
                </a:cxn>
              </a:cxnLst>
              <a:rect l="0" t="0" r="r" b="b"/>
              <a:pathLst>
                <a:path w="91" h="52">
                  <a:moveTo>
                    <a:pt x="18" y="34"/>
                  </a:moveTo>
                  <a:cubicBezTo>
                    <a:pt x="23" y="34"/>
                    <a:pt x="27" y="38"/>
                    <a:pt x="27" y="43"/>
                  </a:cubicBezTo>
                  <a:cubicBezTo>
                    <a:pt x="27" y="48"/>
                    <a:pt x="23" y="52"/>
                    <a:pt x="18" y="52"/>
                  </a:cubicBezTo>
                  <a:cubicBezTo>
                    <a:pt x="13" y="52"/>
                    <a:pt x="9" y="48"/>
                    <a:pt x="9" y="43"/>
                  </a:cubicBezTo>
                  <a:cubicBezTo>
                    <a:pt x="9" y="38"/>
                    <a:pt x="13" y="34"/>
                    <a:pt x="18" y="34"/>
                  </a:cubicBezTo>
                  <a:close/>
                  <a:moveTo>
                    <a:pt x="2" y="41"/>
                  </a:moveTo>
                  <a:cubicBezTo>
                    <a:pt x="4" y="41"/>
                    <a:pt x="4" y="41"/>
                    <a:pt x="4" y="41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6" y="36"/>
                    <a:pt x="11" y="31"/>
                    <a:pt x="18" y="31"/>
                  </a:cubicBezTo>
                  <a:cubicBezTo>
                    <a:pt x="24" y="31"/>
                    <a:pt x="29" y="36"/>
                    <a:pt x="30" y="41"/>
                  </a:cubicBezTo>
                  <a:cubicBezTo>
                    <a:pt x="58" y="41"/>
                    <a:pt x="58" y="41"/>
                    <a:pt x="58" y="41"/>
                  </a:cubicBezTo>
                  <a:cubicBezTo>
                    <a:pt x="58" y="36"/>
                    <a:pt x="64" y="31"/>
                    <a:pt x="70" y="31"/>
                  </a:cubicBezTo>
                  <a:cubicBezTo>
                    <a:pt x="76" y="31"/>
                    <a:pt x="81" y="36"/>
                    <a:pt x="82" y="41"/>
                  </a:cubicBezTo>
                  <a:cubicBezTo>
                    <a:pt x="91" y="41"/>
                    <a:pt x="91" y="41"/>
                    <a:pt x="91" y="41"/>
                  </a:cubicBezTo>
                  <a:cubicBezTo>
                    <a:pt x="91" y="27"/>
                    <a:pt x="91" y="27"/>
                    <a:pt x="91" y="27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2" y="41"/>
                    <a:pt x="2" y="41"/>
                    <a:pt x="2" y="41"/>
                  </a:cubicBezTo>
                  <a:close/>
                  <a:moveTo>
                    <a:pt x="18" y="39"/>
                  </a:moveTo>
                  <a:cubicBezTo>
                    <a:pt x="20" y="39"/>
                    <a:pt x="22" y="41"/>
                    <a:pt x="22" y="43"/>
                  </a:cubicBezTo>
                  <a:cubicBezTo>
                    <a:pt x="22" y="46"/>
                    <a:pt x="20" y="48"/>
                    <a:pt x="18" y="48"/>
                  </a:cubicBezTo>
                  <a:cubicBezTo>
                    <a:pt x="15" y="48"/>
                    <a:pt x="13" y="46"/>
                    <a:pt x="13" y="43"/>
                  </a:cubicBezTo>
                  <a:cubicBezTo>
                    <a:pt x="13" y="41"/>
                    <a:pt x="15" y="39"/>
                    <a:pt x="18" y="39"/>
                  </a:cubicBezTo>
                  <a:close/>
                  <a:moveTo>
                    <a:pt x="70" y="34"/>
                  </a:moveTo>
                  <a:cubicBezTo>
                    <a:pt x="75" y="34"/>
                    <a:pt x="79" y="38"/>
                    <a:pt x="79" y="43"/>
                  </a:cubicBezTo>
                  <a:cubicBezTo>
                    <a:pt x="79" y="48"/>
                    <a:pt x="75" y="52"/>
                    <a:pt x="70" y="52"/>
                  </a:cubicBezTo>
                  <a:cubicBezTo>
                    <a:pt x="65" y="52"/>
                    <a:pt x="61" y="48"/>
                    <a:pt x="61" y="43"/>
                  </a:cubicBezTo>
                  <a:cubicBezTo>
                    <a:pt x="61" y="38"/>
                    <a:pt x="65" y="34"/>
                    <a:pt x="70" y="34"/>
                  </a:cubicBezTo>
                  <a:close/>
                  <a:moveTo>
                    <a:pt x="70" y="39"/>
                  </a:moveTo>
                  <a:cubicBezTo>
                    <a:pt x="72" y="39"/>
                    <a:pt x="74" y="41"/>
                    <a:pt x="74" y="43"/>
                  </a:cubicBezTo>
                  <a:cubicBezTo>
                    <a:pt x="74" y="46"/>
                    <a:pt x="72" y="48"/>
                    <a:pt x="70" y="48"/>
                  </a:cubicBezTo>
                  <a:cubicBezTo>
                    <a:pt x="67" y="48"/>
                    <a:pt x="66" y="46"/>
                    <a:pt x="66" y="43"/>
                  </a:cubicBezTo>
                  <a:cubicBezTo>
                    <a:pt x="66" y="41"/>
                    <a:pt x="67" y="39"/>
                    <a:pt x="70" y="39"/>
                  </a:cubicBezTo>
                  <a:close/>
                  <a:moveTo>
                    <a:pt x="5" y="18"/>
                  </a:moveTo>
                  <a:cubicBezTo>
                    <a:pt x="12" y="18"/>
                    <a:pt x="12" y="18"/>
                    <a:pt x="12" y="18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5" y="18"/>
                    <a:pt x="5" y="18"/>
                    <a:pt x="5" y="18"/>
                  </a:cubicBezTo>
                  <a:close/>
                  <a:moveTo>
                    <a:pt x="15" y="18"/>
                  </a:moveTo>
                  <a:cubicBezTo>
                    <a:pt x="27" y="18"/>
                    <a:pt x="27" y="18"/>
                    <a:pt x="27" y="18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18"/>
                    <a:pt x="15" y="18"/>
                    <a:pt x="15" y="18"/>
                  </a:cubicBezTo>
                  <a:close/>
                </a:path>
              </a:pathLst>
            </a:custGeom>
            <a:solidFill>
              <a:srgbClr val="369CAB"/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398" name="Group 14"/>
          <p:cNvGrpSpPr/>
          <p:nvPr/>
        </p:nvGrpSpPr>
        <p:grpSpPr bwMode="auto">
          <a:xfrm>
            <a:off x="6445250" y="2455863"/>
            <a:ext cx="792163" cy="792162"/>
            <a:chOff x="0" y="0"/>
            <a:chExt cx="1248" cy="1246"/>
          </a:xfrm>
        </p:grpSpPr>
        <p:sp>
          <p:nvSpPr>
            <p:cNvPr id="16399" name="Oval 17"/>
            <p:cNvSpPr>
              <a:spLocks noChangeArrowheads="1"/>
            </p:cNvSpPr>
            <p:nvPr/>
          </p:nvSpPr>
          <p:spPr bwMode="auto">
            <a:xfrm>
              <a:off x="0" y="0"/>
              <a:ext cx="1248" cy="1247"/>
            </a:xfrm>
            <a:prstGeom prst="ellipse">
              <a:avLst/>
            </a:prstGeom>
            <a:solidFill>
              <a:srgbClr val="FFFFFF"/>
            </a:solidFill>
            <a:ln w="50800" cap="flat" cmpd="sng">
              <a:solidFill>
                <a:srgbClr val="4B5754"/>
              </a:solidFill>
              <a:miter lim="800000"/>
            </a:ln>
            <a:effectLst/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400" name="Freeform 23"/>
            <p:cNvSpPr/>
            <p:nvPr/>
          </p:nvSpPr>
          <p:spPr bwMode="auto">
            <a:xfrm>
              <a:off x="265" y="275"/>
              <a:ext cx="675" cy="667"/>
            </a:xfrm>
            <a:custGeom>
              <a:avLst/>
              <a:gdLst/>
              <a:ahLst/>
              <a:cxnLst>
                <a:cxn ang="0">
                  <a:pos x="345" y="48"/>
                </a:cxn>
                <a:cxn ang="0">
                  <a:pos x="345" y="48"/>
                </a:cxn>
                <a:cxn ang="0">
                  <a:pos x="355" y="76"/>
                </a:cxn>
                <a:cxn ang="0">
                  <a:pos x="312" y="123"/>
                </a:cxn>
                <a:cxn ang="0">
                  <a:pos x="279" y="114"/>
                </a:cxn>
                <a:cxn ang="0">
                  <a:pos x="114" y="275"/>
                </a:cxn>
                <a:cxn ang="0">
                  <a:pos x="114" y="280"/>
                </a:cxn>
                <a:cxn ang="0">
                  <a:pos x="123" y="313"/>
                </a:cxn>
                <a:cxn ang="0">
                  <a:pos x="76" y="351"/>
                </a:cxn>
                <a:cxn ang="0">
                  <a:pos x="47" y="346"/>
                </a:cxn>
                <a:cxn ang="0">
                  <a:pos x="47" y="341"/>
                </a:cxn>
                <a:cxn ang="0">
                  <a:pos x="80" y="313"/>
                </a:cxn>
                <a:cxn ang="0">
                  <a:pos x="66" y="289"/>
                </a:cxn>
                <a:cxn ang="0">
                  <a:pos x="43" y="275"/>
                </a:cxn>
                <a:cxn ang="0">
                  <a:pos x="14" y="308"/>
                </a:cxn>
                <a:cxn ang="0">
                  <a:pos x="9" y="308"/>
                </a:cxn>
                <a:cxn ang="0">
                  <a:pos x="0" y="275"/>
                </a:cxn>
                <a:cxn ang="0">
                  <a:pos x="43" y="232"/>
                </a:cxn>
                <a:cxn ang="0">
                  <a:pos x="76" y="242"/>
                </a:cxn>
                <a:cxn ang="0">
                  <a:pos x="80" y="242"/>
                </a:cxn>
                <a:cxn ang="0">
                  <a:pos x="241" y="81"/>
                </a:cxn>
                <a:cxn ang="0">
                  <a:pos x="241" y="76"/>
                </a:cxn>
                <a:cxn ang="0">
                  <a:pos x="232" y="43"/>
                </a:cxn>
                <a:cxn ang="0">
                  <a:pos x="279" y="0"/>
                </a:cxn>
                <a:cxn ang="0">
                  <a:pos x="308" y="10"/>
                </a:cxn>
                <a:cxn ang="0">
                  <a:pos x="274" y="43"/>
                </a:cxn>
                <a:cxn ang="0">
                  <a:pos x="289" y="67"/>
                </a:cxn>
                <a:cxn ang="0">
                  <a:pos x="312" y="81"/>
                </a:cxn>
                <a:cxn ang="0">
                  <a:pos x="345" y="48"/>
                </a:cxn>
              </a:cxnLst>
              <a:rect l="0" t="0" r="r" b="b"/>
              <a:pathLst>
                <a:path w="355" h="351">
                  <a:moveTo>
                    <a:pt x="345" y="48"/>
                  </a:moveTo>
                  <a:lnTo>
                    <a:pt x="345" y="48"/>
                  </a:lnTo>
                  <a:lnTo>
                    <a:pt x="355" y="76"/>
                  </a:lnTo>
                  <a:lnTo>
                    <a:pt x="312" y="123"/>
                  </a:lnTo>
                  <a:lnTo>
                    <a:pt x="279" y="114"/>
                  </a:lnTo>
                  <a:lnTo>
                    <a:pt x="114" y="275"/>
                  </a:lnTo>
                  <a:lnTo>
                    <a:pt x="114" y="280"/>
                  </a:lnTo>
                  <a:lnTo>
                    <a:pt x="123" y="313"/>
                  </a:lnTo>
                  <a:lnTo>
                    <a:pt x="76" y="351"/>
                  </a:lnTo>
                  <a:lnTo>
                    <a:pt x="47" y="346"/>
                  </a:lnTo>
                  <a:lnTo>
                    <a:pt x="47" y="341"/>
                  </a:lnTo>
                  <a:lnTo>
                    <a:pt x="80" y="313"/>
                  </a:lnTo>
                  <a:lnTo>
                    <a:pt x="66" y="289"/>
                  </a:lnTo>
                  <a:lnTo>
                    <a:pt x="43" y="275"/>
                  </a:lnTo>
                  <a:lnTo>
                    <a:pt x="14" y="308"/>
                  </a:lnTo>
                  <a:lnTo>
                    <a:pt x="9" y="308"/>
                  </a:lnTo>
                  <a:lnTo>
                    <a:pt x="0" y="275"/>
                  </a:lnTo>
                  <a:lnTo>
                    <a:pt x="43" y="232"/>
                  </a:lnTo>
                  <a:lnTo>
                    <a:pt x="76" y="242"/>
                  </a:lnTo>
                  <a:lnTo>
                    <a:pt x="80" y="242"/>
                  </a:lnTo>
                  <a:lnTo>
                    <a:pt x="241" y="81"/>
                  </a:lnTo>
                  <a:lnTo>
                    <a:pt x="241" y="76"/>
                  </a:lnTo>
                  <a:lnTo>
                    <a:pt x="232" y="43"/>
                  </a:lnTo>
                  <a:lnTo>
                    <a:pt x="279" y="0"/>
                  </a:lnTo>
                  <a:lnTo>
                    <a:pt x="308" y="10"/>
                  </a:lnTo>
                  <a:lnTo>
                    <a:pt x="274" y="43"/>
                  </a:lnTo>
                  <a:lnTo>
                    <a:pt x="289" y="67"/>
                  </a:lnTo>
                  <a:lnTo>
                    <a:pt x="312" y="81"/>
                  </a:lnTo>
                  <a:lnTo>
                    <a:pt x="345" y="48"/>
                  </a:lnTo>
                  <a:close/>
                </a:path>
              </a:pathLst>
            </a:custGeom>
            <a:solidFill>
              <a:srgbClr val="369CAB"/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1" name="Freeform 24"/>
            <p:cNvSpPr/>
            <p:nvPr/>
          </p:nvSpPr>
          <p:spPr bwMode="auto">
            <a:xfrm>
              <a:off x="300" y="285"/>
              <a:ext cx="683" cy="685"/>
            </a:xfrm>
            <a:custGeom>
              <a:avLst/>
              <a:gdLst/>
              <a:ahLst/>
              <a:cxnLst>
                <a:cxn ang="0">
                  <a:pos x="21" y="18"/>
                </a:cxn>
                <a:cxn ang="0">
                  <a:pos x="46" y="43"/>
                </a:cxn>
                <a:cxn ang="0">
                  <a:pos x="52" y="37"/>
                </a:cxn>
                <a:cxn ang="0">
                  <a:pos x="55" y="40"/>
                </a:cxn>
                <a:cxn ang="0">
                  <a:pos x="53" y="42"/>
                </a:cxn>
                <a:cxn ang="0">
                  <a:pos x="74" y="63"/>
                </a:cxn>
                <a:cxn ang="0">
                  <a:pos x="73" y="73"/>
                </a:cxn>
                <a:cxn ang="0">
                  <a:pos x="73" y="73"/>
                </a:cxn>
                <a:cxn ang="0">
                  <a:pos x="63" y="74"/>
                </a:cxn>
                <a:cxn ang="0">
                  <a:pos x="42" y="53"/>
                </a:cxn>
                <a:cxn ang="0">
                  <a:pos x="40" y="55"/>
                </a:cxn>
                <a:cxn ang="0">
                  <a:pos x="37" y="52"/>
                </a:cxn>
                <a:cxn ang="0">
                  <a:pos x="43" y="46"/>
                </a:cxn>
                <a:cxn ang="0">
                  <a:pos x="18" y="21"/>
                </a:cxn>
                <a:cxn ang="0">
                  <a:pos x="11" y="20"/>
                </a:cxn>
                <a:cxn ang="0">
                  <a:pos x="0" y="9"/>
                </a:cxn>
                <a:cxn ang="0">
                  <a:pos x="9" y="0"/>
                </a:cxn>
                <a:cxn ang="0">
                  <a:pos x="21" y="11"/>
                </a:cxn>
                <a:cxn ang="0">
                  <a:pos x="21" y="18"/>
                </a:cxn>
              </a:cxnLst>
              <a:rect l="0" t="0" r="r" b="b"/>
              <a:pathLst>
                <a:path w="76" h="76">
                  <a:moveTo>
                    <a:pt x="21" y="18"/>
                  </a:moveTo>
                  <a:cubicBezTo>
                    <a:pt x="46" y="43"/>
                    <a:pt x="46" y="43"/>
                    <a:pt x="46" y="43"/>
                  </a:cubicBezTo>
                  <a:cubicBezTo>
                    <a:pt x="52" y="37"/>
                    <a:pt x="52" y="37"/>
                    <a:pt x="52" y="37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3" y="42"/>
                    <a:pt x="53" y="42"/>
                    <a:pt x="53" y="42"/>
                  </a:cubicBezTo>
                  <a:cubicBezTo>
                    <a:pt x="74" y="63"/>
                    <a:pt x="74" y="63"/>
                    <a:pt x="74" y="63"/>
                  </a:cubicBezTo>
                  <a:cubicBezTo>
                    <a:pt x="76" y="65"/>
                    <a:pt x="76" y="70"/>
                    <a:pt x="73" y="73"/>
                  </a:cubicBezTo>
                  <a:cubicBezTo>
                    <a:pt x="73" y="73"/>
                    <a:pt x="73" y="73"/>
                    <a:pt x="73" y="73"/>
                  </a:cubicBezTo>
                  <a:cubicBezTo>
                    <a:pt x="70" y="76"/>
                    <a:pt x="65" y="76"/>
                    <a:pt x="63" y="74"/>
                  </a:cubicBezTo>
                  <a:cubicBezTo>
                    <a:pt x="56" y="67"/>
                    <a:pt x="49" y="60"/>
                    <a:pt x="42" y="53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1" y="18"/>
                    <a:pt x="21" y="18"/>
                    <a:pt x="21" y="18"/>
                  </a:cubicBezTo>
                  <a:close/>
                </a:path>
              </a:pathLst>
            </a:custGeom>
            <a:solidFill>
              <a:srgbClr val="E84A1F"/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402" name="Group 18"/>
          <p:cNvGrpSpPr/>
          <p:nvPr/>
        </p:nvGrpSpPr>
        <p:grpSpPr bwMode="auto">
          <a:xfrm>
            <a:off x="3503613" y="2455863"/>
            <a:ext cx="790575" cy="792162"/>
            <a:chOff x="0" y="0"/>
            <a:chExt cx="1244" cy="1246"/>
          </a:xfrm>
        </p:grpSpPr>
        <p:sp>
          <p:nvSpPr>
            <p:cNvPr id="16403" name="Oval 13"/>
            <p:cNvSpPr>
              <a:spLocks noChangeArrowheads="1"/>
            </p:cNvSpPr>
            <p:nvPr/>
          </p:nvSpPr>
          <p:spPr bwMode="auto">
            <a:xfrm>
              <a:off x="0" y="0"/>
              <a:ext cx="1245" cy="1247"/>
            </a:xfrm>
            <a:prstGeom prst="ellipse">
              <a:avLst/>
            </a:prstGeom>
            <a:solidFill>
              <a:srgbClr val="FFFFFF"/>
            </a:solidFill>
            <a:ln w="50800" cap="flat" cmpd="sng">
              <a:solidFill>
                <a:srgbClr val="369CAB"/>
              </a:solidFill>
              <a:miter lim="800000"/>
            </a:ln>
            <a:effectLst/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404" name="Freeform 25"/>
            <p:cNvSpPr/>
            <p:nvPr/>
          </p:nvSpPr>
          <p:spPr bwMode="auto">
            <a:xfrm>
              <a:off x="430" y="230"/>
              <a:ext cx="395" cy="217"/>
            </a:xfrm>
            <a:custGeom>
              <a:avLst/>
              <a:gdLst/>
              <a:ahLst/>
              <a:cxnLst>
                <a:cxn ang="0">
                  <a:pos x="170" y="0"/>
                </a:cxn>
                <a:cxn ang="0">
                  <a:pos x="208" y="114"/>
                </a:cxn>
                <a:cxn ang="0">
                  <a:pos x="18" y="114"/>
                </a:cxn>
                <a:cxn ang="0">
                  <a:pos x="0" y="62"/>
                </a:cxn>
                <a:cxn ang="0">
                  <a:pos x="170" y="0"/>
                </a:cxn>
              </a:cxnLst>
              <a:rect l="0" t="0" r="r" b="b"/>
              <a:pathLst>
                <a:path w="208" h="114">
                  <a:moveTo>
                    <a:pt x="170" y="0"/>
                  </a:moveTo>
                  <a:lnTo>
                    <a:pt x="208" y="114"/>
                  </a:lnTo>
                  <a:lnTo>
                    <a:pt x="18" y="114"/>
                  </a:lnTo>
                  <a:lnTo>
                    <a:pt x="0" y="62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E84A1F"/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5" name="Freeform 26"/>
            <p:cNvSpPr>
              <a:spLocks noEditPoints="1"/>
            </p:cNvSpPr>
            <p:nvPr/>
          </p:nvSpPr>
          <p:spPr bwMode="auto">
            <a:xfrm>
              <a:off x="150" y="347"/>
              <a:ext cx="800" cy="678"/>
            </a:xfrm>
            <a:custGeom>
              <a:avLst/>
              <a:gdLst/>
              <a:ahLst/>
              <a:cxnLst>
                <a:cxn ang="0">
                  <a:pos x="30" y="36"/>
                </a:cxn>
                <a:cxn ang="0">
                  <a:pos x="17" y="0"/>
                </a:cxn>
                <a:cxn ang="0">
                  <a:pos x="17" y="1"/>
                </a:cxn>
                <a:cxn ang="0">
                  <a:pos x="18" y="1"/>
                </a:cxn>
                <a:cxn ang="0">
                  <a:pos x="18" y="2"/>
                </a:cxn>
                <a:cxn ang="0">
                  <a:pos x="18" y="2"/>
                </a:cxn>
                <a:cxn ang="0">
                  <a:pos x="18" y="2"/>
                </a:cxn>
                <a:cxn ang="0">
                  <a:pos x="18" y="2"/>
                </a:cxn>
                <a:cxn ang="0">
                  <a:pos x="18" y="3"/>
                </a:cxn>
                <a:cxn ang="0">
                  <a:pos x="18" y="3"/>
                </a:cxn>
                <a:cxn ang="0">
                  <a:pos x="18" y="3"/>
                </a:cxn>
                <a:cxn ang="0">
                  <a:pos x="19" y="4"/>
                </a:cxn>
                <a:cxn ang="0">
                  <a:pos x="39" y="13"/>
                </a:cxn>
                <a:cxn ang="0">
                  <a:pos x="84" y="13"/>
                </a:cxn>
                <a:cxn ang="0">
                  <a:pos x="74" y="45"/>
                </a:cxn>
                <a:cxn ang="0">
                  <a:pos x="48" y="45"/>
                </a:cxn>
                <a:cxn ang="0">
                  <a:pos x="74" y="54"/>
                </a:cxn>
                <a:cxn ang="0">
                  <a:pos x="33" y="58"/>
                </a:cxn>
                <a:cxn ang="0">
                  <a:pos x="14" y="5"/>
                </a:cxn>
                <a:cxn ang="0">
                  <a:pos x="71" y="67"/>
                </a:cxn>
                <a:cxn ang="0">
                  <a:pos x="67" y="59"/>
                </a:cxn>
                <a:cxn ang="0">
                  <a:pos x="67" y="59"/>
                </a:cxn>
                <a:cxn ang="0">
                  <a:pos x="25" y="22"/>
                </a:cxn>
                <a:cxn ang="0">
                  <a:pos x="25" y="22"/>
                </a:cxn>
                <a:cxn ang="0">
                  <a:pos x="23" y="17"/>
                </a:cxn>
                <a:cxn ang="0">
                  <a:pos x="24" y="18"/>
                </a:cxn>
                <a:cxn ang="0">
                  <a:pos x="24" y="18"/>
                </a:cxn>
                <a:cxn ang="0">
                  <a:pos x="24" y="19"/>
                </a:cxn>
                <a:cxn ang="0">
                  <a:pos x="24" y="20"/>
                </a:cxn>
                <a:cxn ang="0">
                  <a:pos x="24" y="20"/>
                </a:cxn>
                <a:cxn ang="0">
                  <a:pos x="24" y="20"/>
                </a:cxn>
                <a:cxn ang="0">
                  <a:pos x="27" y="27"/>
                </a:cxn>
                <a:cxn ang="0">
                  <a:pos x="27" y="27"/>
                </a:cxn>
                <a:cxn ang="0">
                  <a:pos x="27" y="27"/>
                </a:cxn>
                <a:cxn ang="0">
                  <a:pos x="27" y="28"/>
                </a:cxn>
                <a:cxn ang="0">
                  <a:pos x="27" y="28"/>
                </a:cxn>
                <a:cxn ang="0">
                  <a:pos x="27" y="27"/>
                </a:cxn>
                <a:cxn ang="0">
                  <a:pos x="18" y="2"/>
                </a:cxn>
                <a:cxn ang="0">
                  <a:pos x="18" y="2"/>
                </a:cxn>
                <a:cxn ang="0">
                  <a:pos x="18" y="4"/>
                </a:cxn>
                <a:cxn ang="0">
                  <a:pos x="35" y="67"/>
                </a:cxn>
                <a:cxn ang="0">
                  <a:pos x="39" y="75"/>
                </a:cxn>
                <a:cxn ang="0">
                  <a:pos x="58" y="41"/>
                </a:cxn>
                <a:cxn ang="0">
                  <a:pos x="63" y="41"/>
                </a:cxn>
                <a:cxn ang="0">
                  <a:pos x="63" y="41"/>
                </a:cxn>
                <a:cxn ang="0">
                  <a:pos x="25" y="21"/>
                </a:cxn>
                <a:cxn ang="0">
                  <a:pos x="25" y="21"/>
                </a:cxn>
                <a:cxn ang="0">
                  <a:pos x="25" y="22"/>
                </a:cxn>
                <a:cxn ang="0">
                  <a:pos x="61" y="22"/>
                </a:cxn>
                <a:cxn ang="0">
                  <a:pos x="46" y="31"/>
                </a:cxn>
                <a:cxn ang="0">
                  <a:pos x="64" y="31"/>
                </a:cxn>
                <a:cxn ang="0">
                  <a:pos x="64" y="31"/>
                </a:cxn>
                <a:cxn ang="0">
                  <a:pos x="81" y="22"/>
                </a:cxn>
              </a:cxnLst>
              <a:rect l="0" t="0" r="r" b="b"/>
              <a:pathLst>
                <a:path w="89" h="75">
                  <a:moveTo>
                    <a:pt x="32" y="41"/>
                  </a:moveTo>
                  <a:cubicBezTo>
                    <a:pt x="43" y="41"/>
                    <a:pt x="43" y="41"/>
                    <a:pt x="43" y="41"/>
                  </a:cubicBezTo>
                  <a:cubicBezTo>
                    <a:pt x="43" y="39"/>
                    <a:pt x="43" y="37"/>
                    <a:pt x="42" y="36"/>
                  </a:cubicBezTo>
                  <a:cubicBezTo>
                    <a:pt x="38" y="36"/>
                    <a:pt x="34" y="36"/>
                    <a:pt x="30" y="36"/>
                  </a:cubicBezTo>
                  <a:cubicBezTo>
                    <a:pt x="31" y="37"/>
                    <a:pt x="31" y="39"/>
                    <a:pt x="32" y="41"/>
                  </a:cubicBezTo>
                  <a:close/>
                  <a:moveTo>
                    <a:pt x="0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7" y="1"/>
                    <a:pt x="17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1"/>
                    <a:pt x="18" y="2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2"/>
                    <a:pt x="18" y="2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9" y="5"/>
                    <a:pt x="19" y="5"/>
                  </a:cubicBezTo>
                  <a:cubicBezTo>
                    <a:pt x="20" y="8"/>
                    <a:pt x="21" y="10"/>
                    <a:pt x="22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62" y="13"/>
                    <a:pt x="62" y="13"/>
                    <a:pt x="62" y="13"/>
                  </a:cubicBezTo>
                  <a:cubicBezTo>
                    <a:pt x="67" y="13"/>
                    <a:pt x="67" y="13"/>
                    <a:pt x="67" y="13"/>
                  </a:cubicBezTo>
                  <a:cubicBezTo>
                    <a:pt x="84" y="13"/>
                    <a:pt x="84" y="13"/>
                    <a:pt x="84" y="13"/>
                  </a:cubicBezTo>
                  <a:cubicBezTo>
                    <a:pt x="85" y="13"/>
                    <a:pt x="85" y="13"/>
                    <a:pt x="85" y="13"/>
                  </a:cubicBezTo>
                  <a:cubicBezTo>
                    <a:pt x="89" y="13"/>
                    <a:pt x="89" y="13"/>
                    <a:pt x="89" y="13"/>
                  </a:cubicBezTo>
                  <a:cubicBezTo>
                    <a:pt x="85" y="24"/>
                    <a:pt x="81" y="34"/>
                    <a:pt x="77" y="45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72" y="45"/>
                    <a:pt x="72" y="45"/>
                    <a:pt x="72" y="45"/>
                  </a:cubicBezTo>
                  <a:cubicBezTo>
                    <a:pt x="62" y="45"/>
                    <a:pt x="62" y="45"/>
                    <a:pt x="62" y="45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48" y="45"/>
                    <a:pt x="48" y="45"/>
                    <a:pt x="48" y="45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33" y="45"/>
                    <a:pt x="33" y="45"/>
                    <a:pt x="33" y="45"/>
                  </a:cubicBezTo>
                  <a:cubicBezTo>
                    <a:pt x="34" y="48"/>
                    <a:pt x="35" y="51"/>
                    <a:pt x="36" y="54"/>
                  </a:cubicBezTo>
                  <a:cubicBezTo>
                    <a:pt x="74" y="54"/>
                    <a:pt x="74" y="54"/>
                    <a:pt x="74" y="54"/>
                  </a:cubicBezTo>
                  <a:cubicBezTo>
                    <a:pt x="73" y="58"/>
                    <a:pt x="73" y="58"/>
                    <a:pt x="73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2" y="54"/>
                    <a:pt x="30" y="50"/>
                    <a:pt x="29" y="45"/>
                  </a:cubicBezTo>
                  <a:cubicBezTo>
                    <a:pt x="28" y="45"/>
                    <a:pt x="28" y="45"/>
                    <a:pt x="28" y="45"/>
                  </a:cubicBezTo>
                  <a:cubicBezTo>
                    <a:pt x="24" y="32"/>
                    <a:pt x="19" y="18"/>
                    <a:pt x="14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lose/>
                  <a:moveTo>
                    <a:pt x="67" y="63"/>
                  </a:moveTo>
                  <a:cubicBezTo>
                    <a:pt x="69" y="63"/>
                    <a:pt x="71" y="65"/>
                    <a:pt x="71" y="67"/>
                  </a:cubicBezTo>
                  <a:cubicBezTo>
                    <a:pt x="71" y="69"/>
                    <a:pt x="69" y="70"/>
                    <a:pt x="67" y="70"/>
                  </a:cubicBezTo>
                  <a:cubicBezTo>
                    <a:pt x="65" y="70"/>
                    <a:pt x="63" y="69"/>
                    <a:pt x="63" y="67"/>
                  </a:cubicBezTo>
                  <a:cubicBezTo>
                    <a:pt x="63" y="65"/>
                    <a:pt x="65" y="63"/>
                    <a:pt x="67" y="63"/>
                  </a:cubicBezTo>
                  <a:close/>
                  <a:moveTo>
                    <a:pt x="67" y="59"/>
                  </a:moveTo>
                  <a:cubicBezTo>
                    <a:pt x="71" y="59"/>
                    <a:pt x="75" y="62"/>
                    <a:pt x="75" y="67"/>
                  </a:cubicBezTo>
                  <a:cubicBezTo>
                    <a:pt x="75" y="71"/>
                    <a:pt x="71" y="75"/>
                    <a:pt x="67" y="75"/>
                  </a:cubicBezTo>
                  <a:cubicBezTo>
                    <a:pt x="63" y="75"/>
                    <a:pt x="59" y="71"/>
                    <a:pt x="59" y="67"/>
                  </a:cubicBezTo>
                  <a:cubicBezTo>
                    <a:pt x="59" y="62"/>
                    <a:pt x="63" y="59"/>
                    <a:pt x="67" y="59"/>
                  </a:cubicBezTo>
                  <a:close/>
                  <a:moveTo>
                    <a:pt x="25" y="21"/>
                  </a:moveTo>
                  <a:cubicBezTo>
                    <a:pt x="25" y="21"/>
                    <a:pt x="25" y="21"/>
                    <a:pt x="25" y="22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5" y="21"/>
                    <a:pt x="25" y="21"/>
                    <a:pt x="25" y="21"/>
                  </a:cubicBezTo>
                  <a:close/>
                  <a:moveTo>
                    <a:pt x="25" y="22"/>
                  </a:moveTo>
                  <a:cubicBezTo>
                    <a:pt x="25" y="22"/>
                    <a:pt x="25" y="22"/>
                    <a:pt x="25" y="22"/>
                  </a:cubicBezTo>
                  <a:cubicBezTo>
                    <a:pt x="30" y="22"/>
                    <a:pt x="35" y="22"/>
                    <a:pt x="40" y="22"/>
                  </a:cubicBezTo>
                  <a:cubicBezTo>
                    <a:pt x="40" y="21"/>
                    <a:pt x="40" y="19"/>
                    <a:pt x="40" y="17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3" y="17"/>
                    <a:pt x="23" y="18"/>
                    <a:pt x="23" y="18"/>
                  </a:cubicBezTo>
                  <a:cubicBezTo>
                    <a:pt x="23" y="18"/>
                    <a:pt x="23" y="18"/>
                    <a:pt x="24" y="18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19"/>
                    <a:pt x="24" y="20"/>
                    <a:pt x="24" y="2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5" y="22"/>
                    <a:pt x="25" y="22"/>
                    <a:pt x="25" y="22"/>
                  </a:cubicBezTo>
                  <a:close/>
                  <a:moveTo>
                    <a:pt x="27" y="27"/>
                  </a:moveTo>
                  <a:cubicBezTo>
                    <a:pt x="27" y="27"/>
                    <a:pt x="27" y="27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8" y="29"/>
                    <a:pt x="28" y="30"/>
                    <a:pt x="28" y="31"/>
                  </a:cubicBezTo>
                  <a:cubicBezTo>
                    <a:pt x="33" y="31"/>
                    <a:pt x="37" y="31"/>
                    <a:pt x="42" y="31"/>
                  </a:cubicBezTo>
                  <a:cubicBezTo>
                    <a:pt x="41" y="30"/>
                    <a:pt x="41" y="28"/>
                    <a:pt x="41" y="27"/>
                  </a:cubicBezTo>
                  <a:cubicBezTo>
                    <a:pt x="36" y="27"/>
                    <a:pt x="31" y="27"/>
                    <a:pt x="27" y="27"/>
                  </a:cubicBezTo>
                  <a:close/>
                  <a:moveTo>
                    <a:pt x="17" y="0"/>
                  </a:moveTo>
                  <a:cubicBezTo>
                    <a:pt x="17" y="0"/>
                    <a:pt x="17" y="1"/>
                    <a:pt x="17" y="1"/>
                  </a:cubicBezTo>
                  <a:cubicBezTo>
                    <a:pt x="17" y="0"/>
                    <a:pt x="17" y="0"/>
                    <a:pt x="17" y="0"/>
                  </a:cubicBezTo>
                  <a:close/>
                  <a:moveTo>
                    <a:pt x="18" y="2"/>
                  </a:moveTo>
                  <a:cubicBezTo>
                    <a:pt x="18" y="2"/>
                    <a:pt x="18" y="2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lose/>
                  <a:moveTo>
                    <a:pt x="18" y="2"/>
                  </a:moveTo>
                  <a:cubicBezTo>
                    <a:pt x="18" y="2"/>
                    <a:pt x="18" y="2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lose/>
                  <a:moveTo>
                    <a:pt x="18" y="4"/>
                  </a:moveTo>
                  <a:cubicBezTo>
                    <a:pt x="18" y="4"/>
                    <a:pt x="19" y="4"/>
                    <a:pt x="19" y="4"/>
                  </a:cubicBezTo>
                  <a:cubicBezTo>
                    <a:pt x="18" y="4"/>
                    <a:pt x="18" y="4"/>
                    <a:pt x="18" y="4"/>
                  </a:cubicBezTo>
                  <a:close/>
                  <a:moveTo>
                    <a:pt x="39" y="63"/>
                  </a:moveTo>
                  <a:cubicBezTo>
                    <a:pt x="41" y="63"/>
                    <a:pt x="42" y="65"/>
                    <a:pt x="42" y="67"/>
                  </a:cubicBezTo>
                  <a:cubicBezTo>
                    <a:pt x="42" y="69"/>
                    <a:pt x="41" y="70"/>
                    <a:pt x="39" y="70"/>
                  </a:cubicBezTo>
                  <a:cubicBezTo>
                    <a:pt x="37" y="70"/>
                    <a:pt x="35" y="69"/>
                    <a:pt x="35" y="67"/>
                  </a:cubicBezTo>
                  <a:cubicBezTo>
                    <a:pt x="35" y="65"/>
                    <a:pt x="37" y="63"/>
                    <a:pt x="39" y="63"/>
                  </a:cubicBezTo>
                  <a:close/>
                  <a:moveTo>
                    <a:pt x="39" y="59"/>
                  </a:moveTo>
                  <a:cubicBezTo>
                    <a:pt x="43" y="59"/>
                    <a:pt x="46" y="62"/>
                    <a:pt x="46" y="67"/>
                  </a:cubicBezTo>
                  <a:cubicBezTo>
                    <a:pt x="46" y="71"/>
                    <a:pt x="43" y="75"/>
                    <a:pt x="39" y="75"/>
                  </a:cubicBezTo>
                  <a:cubicBezTo>
                    <a:pt x="34" y="75"/>
                    <a:pt x="31" y="71"/>
                    <a:pt x="31" y="67"/>
                  </a:cubicBezTo>
                  <a:cubicBezTo>
                    <a:pt x="31" y="62"/>
                    <a:pt x="34" y="59"/>
                    <a:pt x="39" y="59"/>
                  </a:cubicBezTo>
                  <a:close/>
                  <a:moveTo>
                    <a:pt x="47" y="41"/>
                  </a:moveTo>
                  <a:cubicBezTo>
                    <a:pt x="58" y="41"/>
                    <a:pt x="58" y="41"/>
                    <a:pt x="58" y="41"/>
                  </a:cubicBezTo>
                  <a:cubicBezTo>
                    <a:pt x="58" y="39"/>
                    <a:pt x="59" y="37"/>
                    <a:pt x="59" y="36"/>
                  </a:cubicBezTo>
                  <a:cubicBezTo>
                    <a:pt x="55" y="36"/>
                    <a:pt x="51" y="36"/>
                    <a:pt x="47" y="36"/>
                  </a:cubicBezTo>
                  <a:cubicBezTo>
                    <a:pt x="47" y="37"/>
                    <a:pt x="47" y="39"/>
                    <a:pt x="47" y="41"/>
                  </a:cubicBezTo>
                  <a:close/>
                  <a:moveTo>
                    <a:pt x="63" y="41"/>
                  </a:moveTo>
                  <a:cubicBezTo>
                    <a:pt x="74" y="41"/>
                    <a:pt x="74" y="41"/>
                    <a:pt x="74" y="41"/>
                  </a:cubicBezTo>
                  <a:cubicBezTo>
                    <a:pt x="75" y="39"/>
                    <a:pt x="75" y="37"/>
                    <a:pt x="76" y="36"/>
                  </a:cubicBezTo>
                  <a:cubicBezTo>
                    <a:pt x="72" y="36"/>
                    <a:pt x="68" y="36"/>
                    <a:pt x="63" y="36"/>
                  </a:cubicBezTo>
                  <a:cubicBezTo>
                    <a:pt x="63" y="37"/>
                    <a:pt x="63" y="39"/>
                    <a:pt x="63" y="41"/>
                  </a:cubicBezTo>
                  <a:close/>
                  <a:moveTo>
                    <a:pt x="27" y="27"/>
                  </a:moveTo>
                  <a:cubicBezTo>
                    <a:pt x="27" y="27"/>
                    <a:pt x="27" y="27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lose/>
                  <a:moveTo>
                    <a:pt x="25" y="21"/>
                  </a:moveTo>
                  <a:cubicBezTo>
                    <a:pt x="25" y="21"/>
                    <a:pt x="25" y="21"/>
                    <a:pt x="25" y="21"/>
                  </a:cubicBezTo>
                  <a:cubicBezTo>
                    <a:pt x="25" y="21"/>
                    <a:pt x="25" y="21"/>
                    <a:pt x="25" y="21"/>
                  </a:cubicBezTo>
                  <a:cubicBezTo>
                    <a:pt x="25" y="21"/>
                    <a:pt x="25" y="21"/>
                    <a:pt x="25" y="21"/>
                  </a:cubicBezTo>
                  <a:cubicBezTo>
                    <a:pt x="25" y="21"/>
                    <a:pt x="25" y="21"/>
                    <a:pt x="25" y="21"/>
                  </a:cubicBezTo>
                  <a:cubicBezTo>
                    <a:pt x="25" y="21"/>
                    <a:pt x="25" y="21"/>
                    <a:pt x="25" y="21"/>
                  </a:cubicBezTo>
                  <a:cubicBezTo>
                    <a:pt x="25" y="21"/>
                    <a:pt x="25" y="21"/>
                    <a:pt x="25" y="21"/>
                  </a:cubicBezTo>
                  <a:close/>
                  <a:moveTo>
                    <a:pt x="25" y="22"/>
                  </a:moveTo>
                  <a:cubicBezTo>
                    <a:pt x="25" y="22"/>
                    <a:pt x="25" y="22"/>
                    <a:pt x="25" y="22"/>
                  </a:cubicBezTo>
                  <a:cubicBezTo>
                    <a:pt x="25" y="22"/>
                    <a:pt x="25" y="22"/>
                    <a:pt x="25" y="22"/>
                  </a:cubicBezTo>
                  <a:close/>
                  <a:moveTo>
                    <a:pt x="44" y="17"/>
                  </a:moveTo>
                  <a:cubicBezTo>
                    <a:pt x="44" y="19"/>
                    <a:pt x="45" y="21"/>
                    <a:pt x="45" y="22"/>
                  </a:cubicBezTo>
                  <a:cubicBezTo>
                    <a:pt x="50" y="22"/>
                    <a:pt x="55" y="22"/>
                    <a:pt x="61" y="22"/>
                  </a:cubicBezTo>
                  <a:cubicBezTo>
                    <a:pt x="61" y="21"/>
                    <a:pt x="61" y="19"/>
                    <a:pt x="61" y="17"/>
                  </a:cubicBezTo>
                  <a:cubicBezTo>
                    <a:pt x="44" y="17"/>
                    <a:pt x="44" y="17"/>
                    <a:pt x="44" y="17"/>
                  </a:cubicBezTo>
                  <a:close/>
                  <a:moveTo>
                    <a:pt x="46" y="27"/>
                  </a:moveTo>
                  <a:cubicBezTo>
                    <a:pt x="46" y="28"/>
                    <a:pt x="46" y="30"/>
                    <a:pt x="46" y="31"/>
                  </a:cubicBezTo>
                  <a:cubicBezTo>
                    <a:pt x="51" y="31"/>
                    <a:pt x="55" y="31"/>
                    <a:pt x="59" y="31"/>
                  </a:cubicBezTo>
                  <a:cubicBezTo>
                    <a:pt x="60" y="30"/>
                    <a:pt x="60" y="28"/>
                    <a:pt x="60" y="27"/>
                  </a:cubicBezTo>
                  <a:cubicBezTo>
                    <a:pt x="55" y="27"/>
                    <a:pt x="50" y="27"/>
                    <a:pt x="46" y="27"/>
                  </a:cubicBezTo>
                  <a:close/>
                  <a:moveTo>
                    <a:pt x="64" y="31"/>
                  </a:moveTo>
                  <a:cubicBezTo>
                    <a:pt x="64" y="30"/>
                    <a:pt x="64" y="28"/>
                    <a:pt x="65" y="27"/>
                  </a:cubicBezTo>
                  <a:cubicBezTo>
                    <a:pt x="70" y="27"/>
                    <a:pt x="74" y="27"/>
                    <a:pt x="79" y="27"/>
                  </a:cubicBezTo>
                  <a:cubicBezTo>
                    <a:pt x="78" y="28"/>
                    <a:pt x="78" y="30"/>
                    <a:pt x="77" y="31"/>
                  </a:cubicBezTo>
                  <a:cubicBezTo>
                    <a:pt x="73" y="31"/>
                    <a:pt x="69" y="31"/>
                    <a:pt x="64" y="31"/>
                  </a:cubicBezTo>
                  <a:close/>
                  <a:moveTo>
                    <a:pt x="65" y="22"/>
                  </a:moveTo>
                  <a:cubicBezTo>
                    <a:pt x="65" y="21"/>
                    <a:pt x="66" y="19"/>
                    <a:pt x="66" y="17"/>
                  </a:cubicBezTo>
                  <a:cubicBezTo>
                    <a:pt x="82" y="17"/>
                    <a:pt x="82" y="17"/>
                    <a:pt x="82" y="17"/>
                  </a:cubicBezTo>
                  <a:cubicBezTo>
                    <a:pt x="82" y="19"/>
                    <a:pt x="81" y="21"/>
                    <a:pt x="81" y="22"/>
                  </a:cubicBezTo>
                  <a:cubicBezTo>
                    <a:pt x="76" y="22"/>
                    <a:pt x="71" y="22"/>
                    <a:pt x="65" y="22"/>
                  </a:cubicBezTo>
                  <a:close/>
                </a:path>
              </a:pathLst>
            </a:custGeom>
            <a:solidFill>
              <a:srgbClr val="369CAB"/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406" name="Group 22"/>
          <p:cNvGrpSpPr/>
          <p:nvPr/>
        </p:nvGrpSpPr>
        <p:grpSpPr bwMode="auto">
          <a:xfrm>
            <a:off x="4972050" y="2455863"/>
            <a:ext cx="792163" cy="792162"/>
            <a:chOff x="0" y="0"/>
            <a:chExt cx="1248" cy="1246"/>
          </a:xfrm>
        </p:grpSpPr>
        <p:sp>
          <p:nvSpPr>
            <p:cNvPr id="16407" name="Oval 15"/>
            <p:cNvSpPr>
              <a:spLocks noChangeArrowheads="1"/>
            </p:cNvSpPr>
            <p:nvPr/>
          </p:nvSpPr>
          <p:spPr bwMode="auto">
            <a:xfrm>
              <a:off x="0" y="0"/>
              <a:ext cx="1248" cy="1247"/>
            </a:xfrm>
            <a:prstGeom prst="ellipse">
              <a:avLst/>
            </a:prstGeom>
            <a:solidFill>
              <a:srgbClr val="FFFFFF"/>
            </a:solidFill>
            <a:ln w="50800" cap="flat" cmpd="sng">
              <a:solidFill>
                <a:srgbClr val="E84A1F"/>
              </a:solidFill>
              <a:miter lim="800000"/>
            </a:ln>
            <a:effectLst/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408" name="Freeform 27"/>
            <p:cNvSpPr/>
            <p:nvPr/>
          </p:nvSpPr>
          <p:spPr bwMode="auto">
            <a:xfrm>
              <a:off x="293" y="627"/>
              <a:ext cx="672" cy="305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7" y="5"/>
                </a:cxn>
                <a:cxn ang="0">
                  <a:pos x="25" y="0"/>
                </a:cxn>
                <a:cxn ang="0">
                  <a:pos x="37" y="21"/>
                </a:cxn>
                <a:cxn ang="0">
                  <a:pos x="50" y="0"/>
                </a:cxn>
                <a:cxn ang="0">
                  <a:pos x="67" y="5"/>
                </a:cxn>
                <a:cxn ang="0">
                  <a:pos x="75" y="16"/>
                </a:cxn>
                <a:cxn ang="0">
                  <a:pos x="75" y="34"/>
                </a:cxn>
                <a:cxn ang="0">
                  <a:pos x="37" y="34"/>
                </a:cxn>
                <a:cxn ang="0">
                  <a:pos x="0" y="34"/>
                </a:cxn>
                <a:cxn ang="0">
                  <a:pos x="0" y="16"/>
                </a:cxn>
              </a:cxnLst>
              <a:rect l="0" t="0" r="r" b="b"/>
              <a:pathLst>
                <a:path w="75" h="34">
                  <a:moveTo>
                    <a:pt x="0" y="16"/>
                  </a:moveTo>
                  <a:cubicBezTo>
                    <a:pt x="0" y="11"/>
                    <a:pt x="2" y="7"/>
                    <a:pt x="7" y="5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37" y="21"/>
                    <a:pt x="37" y="21"/>
                    <a:pt x="37" y="21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67" y="5"/>
                    <a:pt x="67" y="5"/>
                    <a:pt x="67" y="5"/>
                  </a:cubicBezTo>
                  <a:cubicBezTo>
                    <a:pt x="72" y="7"/>
                    <a:pt x="75" y="11"/>
                    <a:pt x="75" y="16"/>
                  </a:cubicBezTo>
                  <a:cubicBezTo>
                    <a:pt x="75" y="34"/>
                    <a:pt x="75" y="34"/>
                    <a:pt x="75" y="34"/>
                  </a:cubicBezTo>
                  <a:cubicBezTo>
                    <a:pt x="37" y="34"/>
                    <a:pt x="37" y="34"/>
                    <a:pt x="37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369CAB"/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9" name="Freeform 28"/>
            <p:cNvSpPr/>
            <p:nvPr/>
          </p:nvSpPr>
          <p:spPr bwMode="auto">
            <a:xfrm>
              <a:off x="473" y="260"/>
              <a:ext cx="315" cy="36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5" y="32"/>
                </a:cxn>
                <a:cxn ang="0">
                  <a:pos x="1" y="12"/>
                </a:cxn>
                <a:cxn ang="0">
                  <a:pos x="17" y="0"/>
                </a:cxn>
                <a:cxn ang="0">
                  <a:pos x="33" y="12"/>
                </a:cxn>
                <a:cxn ang="0">
                  <a:pos x="29" y="32"/>
                </a:cxn>
                <a:cxn ang="0">
                  <a:pos x="17" y="41"/>
                </a:cxn>
              </a:cxnLst>
              <a:rect l="0" t="0" r="r" b="b"/>
              <a:pathLst>
                <a:path w="35" h="41">
                  <a:moveTo>
                    <a:pt x="17" y="41"/>
                  </a:moveTo>
                  <a:cubicBezTo>
                    <a:pt x="12" y="41"/>
                    <a:pt x="8" y="37"/>
                    <a:pt x="5" y="32"/>
                  </a:cubicBezTo>
                  <a:cubicBezTo>
                    <a:pt x="1" y="26"/>
                    <a:pt x="0" y="18"/>
                    <a:pt x="1" y="12"/>
                  </a:cubicBezTo>
                  <a:cubicBezTo>
                    <a:pt x="3" y="5"/>
                    <a:pt x="8" y="0"/>
                    <a:pt x="17" y="0"/>
                  </a:cubicBezTo>
                  <a:cubicBezTo>
                    <a:pt x="26" y="0"/>
                    <a:pt x="31" y="5"/>
                    <a:pt x="33" y="12"/>
                  </a:cubicBezTo>
                  <a:cubicBezTo>
                    <a:pt x="35" y="18"/>
                    <a:pt x="33" y="26"/>
                    <a:pt x="29" y="32"/>
                  </a:cubicBezTo>
                  <a:cubicBezTo>
                    <a:pt x="26" y="37"/>
                    <a:pt x="22" y="41"/>
                    <a:pt x="17" y="41"/>
                  </a:cubicBezTo>
                  <a:close/>
                </a:path>
              </a:pathLst>
            </a:custGeom>
            <a:solidFill>
              <a:srgbClr val="E84A1F"/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0" name="Freeform 29"/>
            <p:cNvSpPr/>
            <p:nvPr/>
          </p:nvSpPr>
          <p:spPr bwMode="auto">
            <a:xfrm>
              <a:off x="733" y="790"/>
              <a:ext cx="135" cy="9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4" y="0"/>
                </a:cxn>
                <a:cxn ang="0">
                  <a:pos x="15" y="2"/>
                </a:cxn>
                <a:cxn ang="0">
                  <a:pos x="15" y="8"/>
                </a:cxn>
                <a:cxn ang="0">
                  <a:pos x="14" y="10"/>
                </a:cxn>
                <a:cxn ang="0">
                  <a:pos x="2" y="10"/>
                </a:cxn>
                <a:cxn ang="0">
                  <a:pos x="0" y="8"/>
                </a:cxn>
                <a:cxn ang="0">
                  <a:pos x="0" y="2"/>
                </a:cxn>
                <a:cxn ang="0">
                  <a:pos x="2" y="0"/>
                </a:cxn>
              </a:cxnLst>
              <a:rect l="0" t="0" r="r" b="b"/>
              <a:pathLst>
                <a:path w="15" h="10">
                  <a:moveTo>
                    <a:pt x="2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5" y="1"/>
                    <a:pt x="15" y="2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9"/>
                    <a:pt x="15" y="10"/>
                    <a:pt x="14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" y="10"/>
                    <a:pt x="0" y="9"/>
                    <a:pt x="0" y="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lose/>
                </a:path>
              </a:pathLst>
            </a:custGeom>
            <a:solidFill>
              <a:srgbClr val="E84A1F"/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 b="-15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/>
          <p:nvPr/>
        </p:nvGrpSpPr>
        <p:grpSpPr bwMode="auto">
          <a:xfrm>
            <a:off x="4805363" y="1530350"/>
            <a:ext cx="2516187" cy="2786063"/>
            <a:chOff x="0" y="0"/>
            <a:chExt cx="5143" cy="5695"/>
          </a:xfrm>
        </p:grpSpPr>
        <p:sp>
          <p:nvSpPr>
            <p:cNvPr id="17411" name="前进箭头 1212"/>
            <p:cNvSpPr/>
            <p:nvPr/>
          </p:nvSpPr>
          <p:spPr bwMode="auto">
            <a:xfrm>
              <a:off x="2559" y="575"/>
              <a:ext cx="2585" cy="51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92088" y="459411"/>
                </a:cxn>
                <a:cxn ang="0">
                  <a:pos x="0" y="918822"/>
                </a:cxn>
                <a:cxn ang="0">
                  <a:pos x="0" y="0"/>
                </a:cxn>
              </a:cxnLst>
              <a:rect l="0" t="0" r="r" b="b"/>
              <a:pathLst>
                <a:path w="792088" h="918822">
                  <a:moveTo>
                    <a:pt x="0" y="0"/>
                  </a:moveTo>
                  <a:lnTo>
                    <a:pt x="792088" y="459411"/>
                  </a:lnTo>
                  <a:lnTo>
                    <a:pt x="0" y="9188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412" name="前进箭头 1212"/>
            <p:cNvSpPr/>
            <p:nvPr/>
          </p:nvSpPr>
          <p:spPr bwMode="auto">
            <a:xfrm rot="10800000">
              <a:off x="0" y="0"/>
              <a:ext cx="2585" cy="51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92088" y="459411"/>
                </a:cxn>
                <a:cxn ang="0">
                  <a:pos x="0" y="918822"/>
                </a:cxn>
                <a:cxn ang="0">
                  <a:pos x="0" y="0"/>
                </a:cxn>
              </a:cxnLst>
              <a:rect l="0" t="0" r="r" b="b"/>
              <a:pathLst>
                <a:path w="792088" h="918822">
                  <a:moveTo>
                    <a:pt x="0" y="0"/>
                  </a:moveTo>
                  <a:lnTo>
                    <a:pt x="792088" y="459411"/>
                  </a:lnTo>
                  <a:lnTo>
                    <a:pt x="0" y="9188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260725" y="4949825"/>
            <a:ext cx="5605463" cy="517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添加你的标题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199063" y="2051050"/>
            <a:ext cx="1719262" cy="1866900"/>
          </a:xfrm>
          <a:prstGeom prst="rect">
            <a:avLst/>
          </a:prstGeom>
          <a:noFill/>
          <a:ln w="9525" cmpd="sng">
            <a:solidFill>
              <a:schemeClr val="bg1"/>
            </a:solidFill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4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</a:p>
          <a:p>
            <a:pPr algn="ctr"/>
            <a:r>
              <a:rPr lang="zh-CN" altLang="en-US" sz="7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/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 b="-15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85738" y="146050"/>
            <a:ext cx="1370012" cy="293688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pPr algn="ctr"/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添加你的公司</a:t>
            </a:r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10661650" y="146050"/>
            <a:ext cx="1368425" cy="293688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pPr algn="ctr"/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添加你的网站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4518025" y="919163"/>
            <a:ext cx="3152775" cy="414337"/>
          </a:xfrm>
          <a:prstGeom prst="flowChartProcess">
            <a:avLst/>
          </a:prstGeom>
          <a:solidFill>
            <a:schemeClr val="hlink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zh-CN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添加你的文本</a:t>
            </a: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4518025" y="842963"/>
            <a:ext cx="3152775" cy="76200"/>
          </a:xfrm>
          <a:prstGeom prst="flowChartProcess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endParaRPr lang="zh-CN" altLang="zh-CN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8" name="矩形 40"/>
          <p:cNvSpPr>
            <a:spLocks noChangeArrowheads="1"/>
          </p:cNvSpPr>
          <p:nvPr/>
        </p:nvSpPr>
        <p:spPr bwMode="auto">
          <a:xfrm flipH="1" flipV="1">
            <a:off x="7408863" y="3176588"/>
            <a:ext cx="1730375" cy="566737"/>
          </a:xfrm>
          <a:prstGeom prst="rect">
            <a:avLst/>
          </a:prstGeom>
          <a:noFill/>
          <a:ln w="25400" cap="flat" cmpd="sng">
            <a:solidFill>
              <a:srgbClr val="00CCFF"/>
            </a:solidFill>
            <a:prstDash val="sysDot"/>
            <a:miter lim="800000"/>
          </a:ln>
          <a:effectLst/>
        </p:spPr>
        <p:txBody>
          <a:bodyPr anchor="ctr"/>
          <a:lstStyle/>
          <a:p>
            <a:pPr algn="ctr"/>
            <a:endParaRPr lang="en-US" sz="13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9" name="矩形 41"/>
          <p:cNvSpPr>
            <a:spLocks noChangeArrowheads="1"/>
          </p:cNvSpPr>
          <p:nvPr/>
        </p:nvSpPr>
        <p:spPr bwMode="auto">
          <a:xfrm>
            <a:off x="3187700" y="4108450"/>
            <a:ext cx="1577975" cy="42386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 algn="ctr">
              <a:buFontTx/>
              <a:buNone/>
            </a:pPr>
            <a:r>
              <a:rPr lang="zh-CN" sz="2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18440" name="椭圆 42"/>
          <p:cNvSpPr>
            <a:spLocks noChangeArrowheads="1"/>
          </p:cNvSpPr>
          <p:nvPr/>
        </p:nvSpPr>
        <p:spPr bwMode="auto">
          <a:xfrm>
            <a:off x="7753350" y="3916363"/>
            <a:ext cx="666750" cy="668337"/>
          </a:xfrm>
          <a:prstGeom prst="ellipse">
            <a:avLst/>
          </a:prstGeom>
          <a:solidFill>
            <a:schemeClr val="hlink"/>
          </a:solidFill>
          <a:ln w="25400" cap="flat" cmpd="sng">
            <a:solidFill>
              <a:srgbClr val="FFFFFF"/>
            </a:solidFill>
            <a:miter lim="800000"/>
          </a:ln>
          <a:effectLst/>
        </p:spPr>
        <p:txBody>
          <a:bodyPr lIns="0" tIns="0" rIns="0" bIns="0" anchor="ctr"/>
          <a:lstStyle/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</a:p>
        </p:txBody>
      </p:sp>
      <p:sp>
        <p:nvSpPr>
          <p:cNvPr id="18441" name="椭圆 43"/>
          <p:cNvSpPr>
            <a:spLocks noChangeArrowheads="1"/>
          </p:cNvSpPr>
          <p:nvPr/>
        </p:nvSpPr>
        <p:spPr bwMode="auto">
          <a:xfrm>
            <a:off x="7708900" y="3865563"/>
            <a:ext cx="758825" cy="758825"/>
          </a:xfrm>
          <a:prstGeom prst="ellipse">
            <a:avLst/>
          </a:prstGeom>
          <a:noFill/>
          <a:ln w="25400" cap="flat" cmpd="sng">
            <a:solidFill>
              <a:schemeClr val="hlink"/>
            </a:solidFill>
            <a:prstDash val="sysDot"/>
            <a:miter lim="800000"/>
          </a:ln>
          <a:effectLst/>
        </p:spPr>
        <p:txBody>
          <a:bodyPr anchor="ctr"/>
          <a:lstStyle/>
          <a:p>
            <a:pPr algn="ctr"/>
            <a:endParaRPr lang="en-US" sz="13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42" name="椭圆 44"/>
          <p:cNvSpPr>
            <a:spLocks noChangeArrowheads="1"/>
          </p:cNvSpPr>
          <p:nvPr/>
        </p:nvSpPr>
        <p:spPr bwMode="auto">
          <a:xfrm>
            <a:off x="6951663" y="4479925"/>
            <a:ext cx="666750" cy="668338"/>
          </a:xfrm>
          <a:prstGeom prst="ellipse">
            <a:avLst/>
          </a:prstGeom>
          <a:solidFill>
            <a:schemeClr val="hlink"/>
          </a:solidFill>
          <a:ln w="25400" cap="flat" cmpd="sng">
            <a:solidFill>
              <a:srgbClr val="FFFFFF"/>
            </a:solidFill>
            <a:miter lim="800000"/>
          </a:ln>
          <a:effectLst/>
        </p:spPr>
        <p:txBody>
          <a:bodyPr lIns="0" tIns="0" rIns="0" bIns="0" anchor="ctr"/>
          <a:lstStyle/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</a:p>
        </p:txBody>
      </p:sp>
      <p:sp>
        <p:nvSpPr>
          <p:cNvPr id="18443" name="椭圆 45"/>
          <p:cNvSpPr>
            <a:spLocks noChangeArrowheads="1"/>
          </p:cNvSpPr>
          <p:nvPr/>
        </p:nvSpPr>
        <p:spPr bwMode="auto">
          <a:xfrm>
            <a:off x="6907213" y="4429125"/>
            <a:ext cx="758825" cy="757238"/>
          </a:xfrm>
          <a:prstGeom prst="ellipse">
            <a:avLst/>
          </a:prstGeom>
          <a:noFill/>
          <a:ln w="25400" cap="flat" cmpd="sng">
            <a:solidFill>
              <a:schemeClr val="hlink"/>
            </a:solidFill>
            <a:prstDash val="sysDot"/>
            <a:miter lim="800000"/>
          </a:ln>
          <a:effectLst/>
        </p:spPr>
        <p:txBody>
          <a:bodyPr anchor="ctr"/>
          <a:lstStyle/>
          <a:p>
            <a:pPr algn="ctr"/>
            <a:endParaRPr lang="en-US" sz="13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44" name="椭圆 46"/>
          <p:cNvSpPr>
            <a:spLocks noChangeArrowheads="1"/>
          </p:cNvSpPr>
          <p:nvPr/>
        </p:nvSpPr>
        <p:spPr bwMode="auto">
          <a:xfrm>
            <a:off x="5980113" y="4808538"/>
            <a:ext cx="666750" cy="666750"/>
          </a:xfrm>
          <a:prstGeom prst="ellipse">
            <a:avLst/>
          </a:prstGeom>
          <a:solidFill>
            <a:schemeClr val="hlink"/>
          </a:solidFill>
          <a:ln w="25400" cap="flat" cmpd="sng">
            <a:solidFill>
              <a:srgbClr val="FFFFFF"/>
            </a:solidFill>
            <a:miter lim="800000"/>
          </a:ln>
          <a:effectLst/>
        </p:spPr>
        <p:txBody>
          <a:bodyPr lIns="0" tIns="0" rIns="0" bIns="0" anchor="ctr"/>
          <a:lstStyle/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</a:p>
        </p:txBody>
      </p:sp>
      <p:sp>
        <p:nvSpPr>
          <p:cNvPr id="18445" name="椭圆 47"/>
          <p:cNvSpPr>
            <a:spLocks noChangeArrowheads="1"/>
          </p:cNvSpPr>
          <p:nvPr/>
        </p:nvSpPr>
        <p:spPr bwMode="auto">
          <a:xfrm>
            <a:off x="5937250" y="4756150"/>
            <a:ext cx="758825" cy="758825"/>
          </a:xfrm>
          <a:prstGeom prst="ellipse">
            <a:avLst/>
          </a:prstGeom>
          <a:noFill/>
          <a:ln w="25400" cap="flat" cmpd="sng">
            <a:solidFill>
              <a:schemeClr val="hlink"/>
            </a:solidFill>
            <a:prstDash val="sysDot"/>
            <a:miter lim="800000"/>
          </a:ln>
          <a:effectLst/>
        </p:spPr>
        <p:txBody>
          <a:bodyPr anchor="ctr"/>
          <a:lstStyle/>
          <a:p>
            <a:pPr algn="ctr"/>
            <a:endParaRPr lang="en-US" sz="13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8446" name="直接连接符 48"/>
          <p:cNvCxnSpPr>
            <a:cxnSpLocks noChangeShapeType="1"/>
            <a:stCxn id="18465" idx="1"/>
            <a:endCxn id="18441" idx="2"/>
          </p:cNvCxnSpPr>
          <p:nvPr/>
        </p:nvCxnSpPr>
        <p:spPr bwMode="auto">
          <a:xfrm flipV="1">
            <a:off x="4832350" y="4244975"/>
            <a:ext cx="2876550" cy="85725"/>
          </a:xfrm>
          <a:prstGeom prst="line">
            <a:avLst/>
          </a:prstGeom>
          <a:noFill/>
          <a:ln w="9525" cap="flat" cmpd="sng">
            <a:solidFill>
              <a:schemeClr val="bg1"/>
            </a:solidFill>
            <a:miter lim="800000"/>
          </a:ln>
          <a:effectLst/>
        </p:spPr>
      </p:cxnSp>
      <p:cxnSp>
        <p:nvCxnSpPr>
          <p:cNvPr id="18447" name="直接连接符 49"/>
          <p:cNvCxnSpPr>
            <a:cxnSpLocks noChangeShapeType="1"/>
            <a:stCxn id="18465" idx="1"/>
            <a:endCxn id="18443" idx="2"/>
          </p:cNvCxnSpPr>
          <p:nvPr/>
        </p:nvCxnSpPr>
        <p:spPr bwMode="auto">
          <a:xfrm>
            <a:off x="4832350" y="4330700"/>
            <a:ext cx="2074863" cy="477838"/>
          </a:xfrm>
          <a:prstGeom prst="line">
            <a:avLst/>
          </a:prstGeom>
          <a:noFill/>
          <a:ln w="9525" cap="flat" cmpd="sng">
            <a:solidFill>
              <a:schemeClr val="bg1"/>
            </a:solidFill>
            <a:miter lim="800000"/>
          </a:ln>
          <a:effectLst/>
        </p:spPr>
      </p:cxnSp>
      <p:cxnSp>
        <p:nvCxnSpPr>
          <p:cNvPr id="18448" name="直接连接符 50"/>
          <p:cNvCxnSpPr>
            <a:cxnSpLocks noChangeShapeType="1"/>
            <a:stCxn id="18465" idx="1"/>
            <a:endCxn id="18445" idx="2"/>
          </p:cNvCxnSpPr>
          <p:nvPr/>
        </p:nvCxnSpPr>
        <p:spPr bwMode="auto">
          <a:xfrm>
            <a:off x="4832350" y="4330700"/>
            <a:ext cx="1104900" cy="804863"/>
          </a:xfrm>
          <a:prstGeom prst="line">
            <a:avLst/>
          </a:prstGeom>
          <a:noFill/>
          <a:ln w="9525" cap="flat" cmpd="sng">
            <a:solidFill>
              <a:schemeClr val="bg1"/>
            </a:solidFill>
            <a:miter lim="800000"/>
          </a:ln>
          <a:effectLst/>
        </p:spPr>
      </p:cxnSp>
      <p:sp>
        <p:nvSpPr>
          <p:cNvPr id="18449" name="矩形 51"/>
          <p:cNvSpPr>
            <a:spLocks noChangeArrowheads="1"/>
          </p:cNvSpPr>
          <p:nvPr/>
        </p:nvSpPr>
        <p:spPr bwMode="auto">
          <a:xfrm flipH="1">
            <a:off x="7497763" y="3249613"/>
            <a:ext cx="1577975" cy="423862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 algn="ctr">
              <a:buFontTx/>
              <a:buNone/>
            </a:pPr>
            <a:r>
              <a:rPr lang="zh-CN" sz="2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18450" name="椭圆 52"/>
          <p:cNvSpPr>
            <a:spLocks noChangeArrowheads="1"/>
          </p:cNvSpPr>
          <p:nvPr/>
        </p:nvSpPr>
        <p:spPr bwMode="auto">
          <a:xfrm rot="10800000" flipV="1">
            <a:off x="3843338" y="3197225"/>
            <a:ext cx="666750" cy="668338"/>
          </a:xfrm>
          <a:prstGeom prst="ellipse">
            <a:avLst/>
          </a:prstGeom>
          <a:solidFill>
            <a:srgbClr val="00CCFF"/>
          </a:solidFill>
          <a:ln w="25400" cap="flat" cmpd="sng">
            <a:solidFill>
              <a:srgbClr val="FFFFFF"/>
            </a:solidFill>
            <a:miter lim="800000"/>
          </a:ln>
          <a:effectLst/>
        </p:spPr>
        <p:txBody>
          <a:bodyPr lIns="0" tIns="0" rIns="0" bIns="0" anchor="ctr"/>
          <a:lstStyle/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</a:p>
        </p:txBody>
      </p:sp>
      <p:sp>
        <p:nvSpPr>
          <p:cNvPr id="18451" name="椭圆 53"/>
          <p:cNvSpPr>
            <a:spLocks noChangeArrowheads="1"/>
          </p:cNvSpPr>
          <p:nvPr/>
        </p:nvSpPr>
        <p:spPr bwMode="auto">
          <a:xfrm flipH="1" flipV="1">
            <a:off x="3795713" y="3159125"/>
            <a:ext cx="758825" cy="757238"/>
          </a:xfrm>
          <a:prstGeom prst="ellipse">
            <a:avLst/>
          </a:prstGeom>
          <a:noFill/>
          <a:ln w="25400" cap="flat" cmpd="sng">
            <a:solidFill>
              <a:srgbClr val="00CCFF"/>
            </a:solidFill>
            <a:prstDash val="sysDot"/>
            <a:miter lim="800000"/>
          </a:ln>
          <a:effectLst/>
        </p:spPr>
        <p:txBody>
          <a:bodyPr anchor="ctr"/>
          <a:lstStyle/>
          <a:p>
            <a:pPr algn="ctr"/>
            <a:endParaRPr lang="en-US" sz="13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52" name="椭圆 54"/>
          <p:cNvSpPr>
            <a:spLocks noChangeArrowheads="1"/>
          </p:cNvSpPr>
          <p:nvPr/>
        </p:nvSpPr>
        <p:spPr bwMode="auto">
          <a:xfrm>
            <a:off x="4692650" y="2601913"/>
            <a:ext cx="668338" cy="668337"/>
          </a:xfrm>
          <a:prstGeom prst="ellipse">
            <a:avLst/>
          </a:prstGeom>
          <a:solidFill>
            <a:srgbClr val="00CCFF"/>
          </a:solidFill>
          <a:ln w="25400" cap="flat" cmpd="sng">
            <a:solidFill>
              <a:srgbClr val="FFFFFF"/>
            </a:solidFill>
            <a:miter lim="800000"/>
          </a:ln>
          <a:effectLst/>
        </p:spPr>
        <p:txBody>
          <a:bodyPr lIns="0" tIns="0" rIns="0" bIns="0" anchor="ctr"/>
          <a:lstStyle/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</a:p>
        </p:txBody>
      </p:sp>
      <p:sp>
        <p:nvSpPr>
          <p:cNvPr id="18453" name="椭圆 55"/>
          <p:cNvSpPr>
            <a:spLocks noChangeArrowheads="1"/>
          </p:cNvSpPr>
          <p:nvPr/>
        </p:nvSpPr>
        <p:spPr bwMode="auto">
          <a:xfrm flipH="1" flipV="1">
            <a:off x="4654550" y="2552700"/>
            <a:ext cx="758825" cy="758825"/>
          </a:xfrm>
          <a:prstGeom prst="ellipse">
            <a:avLst/>
          </a:prstGeom>
          <a:noFill/>
          <a:ln w="25400" cap="flat" cmpd="sng">
            <a:solidFill>
              <a:srgbClr val="00CCFF"/>
            </a:solidFill>
            <a:prstDash val="sysDot"/>
            <a:miter lim="800000"/>
          </a:ln>
          <a:effectLst/>
        </p:spPr>
        <p:txBody>
          <a:bodyPr anchor="ctr"/>
          <a:lstStyle/>
          <a:p>
            <a:pPr algn="ctr"/>
            <a:endParaRPr lang="en-US" sz="13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54" name="椭圆 56"/>
          <p:cNvSpPr>
            <a:spLocks noChangeArrowheads="1"/>
          </p:cNvSpPr>
          <p:nvPr/>
        </p:nvSpPr>
        <p:spPr bwMode="auto">
          <a:xfrm rot="10800000" flipH="1" flipV="1">
            <a:off x="5616575" y="2117725"/>
            <a:ext cx="666750" cy="668338"/>
          </a:xfrm>
          <a:prstGeom prst="ellipse">
            <a:avLst/>
          </a:prstGeom>
          <a:solidFill>
            <a:srgbClr val="00CCFF"/>
          </a:solidFill>
          <a:ln w="25400" cap="flat" cmpd="sng">
            <a:solidFill>
              <a:srgbClr val="FFFFFF"/>
            </a:solidFill>
            <a:miter lim="800000"/>
          </a:ln>
          <a:effectLst/>
        </p:spPr>
        <p:txBody>
          <a:bodyPr lIns="0" tIns="0" rIns="0" bIns="0" anchor="ctr"/>
          <a:lstStyle/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</a:p>
        </p:txBody>
      </p:sp>
      <p:sp>
        <p:nvSpPr>
          <p:cNvPr id="18455" name="椭圆 57"/>
          <p:cNvSpPr>
            <a:spLocks noChangeArrowheads="1"/>
          </p:cNvSpPr>
          <p:nvPr/>
        </p:nvSpPr>
        <p:spPr bwMode="auto">
          <a:xfrm flipH="1" flipV="1">
            <a:off x="5567363" y="2079625"/>
            <a:ext cx="758825" cy="757238"/>
          </a:xfrm>
          <a:prstGeom prst="ellipse">
            <a:avLst/>
          </a:prstGeom>
          <a:noFill/>
          <a:ln w="25400" cap="flat" cmpd="sng">
            <a:solidFill>
              <a:srgbClr val="00CCFF"/>
            </a:solidFill>
            <a:prstDash val="sysDot"/>
            <a:miter lim="800000"/>
          </a:ln>
          <a:effectLst/>
        </p:spPr>
        <p:txBody>
          <a:bodyPr anchor="ctr"/>
          <a:lstStyle/>
          <a:p>
            <a:pPr algn="ctr"/>
            <a:endParaRPr lang="en-US" sz="13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8456" name="直接连接符 58"/>
          <p:cNvCxnSpPr>
            <a:cxnSpLocks noChangeShapeType="1"/>
            <a:stCxn id="18438" idx="3"/>
            <a:endCxn id="18451" idx="2"/>
          </p:cNvCxnSpPr>
          <p:nvPr/>
        </p:nvCxnSpPr>
        <p:spPr bwMode="auto">
          <a:xfrm flipH="1">
            <a:off x="4554538" y="3460750"/>
            <a:ext cx="2854325" cy="76200"/>
          </a:xfrm>
          <a:prstGeom prst="line">
            <a:avLst/>
          </a:prstGeom>
          <a:noFill/>
          <a:ln w="9525" cap="flat" cmpd="sng">
            <a:solidFill>
              <a:schemeClr val="bg1"/>
            </a:solidFill>
            <a:miter lim="800000"/>
          </a:ln>
          <a:effectLst/>
        </p:spPr>
      </p:cxnSp>
      <p:cxnSp>
        <p:nvCxnSpPr>
          <p:cNvPr id="18457" name="直接连接符 59"/>
          <p:cNvCxnSpPr>
            <a:cxnSpLocks noChangeShapeType="1"/>
            <a:stCxn id="18438" idx="3"/>
          </p:cNvCxnSpPr>
          <p:nvPr/>
        </p:nvCxnSpPr>
        <p:spPr bwMode="auto">
          <a:xfrm flipH="1" flipV="1">
            <a:off x="5351463" y="3094038"/>
            <a:ext cx="2057400" cy="366712"/>
          </a:xfrm>
          <a:prstGeom prst="line">
            <a:avLst/>
          </a:prstGeom>
          <a:noFill/>
          <a:ln w="9525" cap="flat" cmpd="sng">
            <a:solidFill>
              <a:schemeClr val="bg1"/>
            </a:solidFill>
            <a:miter lim="800000"/>
          </a:ln>
          <a:effectLst/>
        </p:spPr>
      </p:cxnSp>
      <p:cxnSp>
        <p:nvCxnSpPr>
          <p:cNvPr id="18458" name="直接连接符 60"/>
          <p:cNvCxnSpPr>
            <a:cxnSpLocks noChangeShapeType="1"/>
            <a:stCxn id="18438" idx="3"/>
            <a:endCxn id="18455" idx="1"/>
          </p:cNvCxnSpPr>
          <p:nvPr/>
        </p:nvCxnSpPr>
        <p:spPr bwMode="auto">
          <a:xfrm flipH="1" flipV="1">
            <a:off x="6215063" y="2725738"/>
            <a:ext cx="1193800" cy="735012"/>
          </a:xfrm>
          <a:prstGeom prst="line">
            <a:avLst/>
          </a:prstGeom>
          <a:noFill/>
          <a:ln w="9525" cap="flat" cmpd="sng">
            <a:solidFill>
              <a:schemeClr val="bg1"/>
            </a:solidFill>
            <a:miter lim="800000"/>
          </a:ln>
          <a:effectLst/>
        </p:spPr>
      </p:cxnSp>
      <p:sp>
        <p:nvSpPr>
          <p:cNvPr id="18459" name="TextBox 69"/>
          <p:cNvSpPr txBox="1">
            <a:spLocks noChangeArrowheads="1"/>
          </p:cNvSpPr>
          <p:nvPr/>
        </p:nvSpPr>
        <p:spPr bwMode="auto">
          <a:xfrm>
            <a:off x="4438650" y="1674813"/>
            <a:ext cx="1116013" cy="646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FontTx/>
              <a:buNone/>
            </a:pPr>
            <a:r>
              <a:rPr lang="zh-CN" altLang="en-US" sz="1400">
                <a:solidFill>
                  <a:schemeClr val="bg1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请在此处输入您的文本</a:t>
            </a:r>
            <a:endParaRPr lang="en-US" sz="1400">
              <a:solidFill>
                <a:schemeClr val="bg1"/>
              </a:solidFill>
              <a:latin typeface="幼圆" panose="02010509060101010101" pitchFamily="49" charset="-122"/>
              <a:ea typeface="微软雅黑" panose="020B0503020204020204" pitchFamily="34" charset="-122"/>
            </a:endParaRPr>
          </a:p>
        </p:txBody>
      </p:sp>
      <p:sp>
        <p:nvSpPr>
          <p:cNvPr id="18460" name="TextBox 70"/>
          <p:cNvSpPr txBox="1">
            <a:spLocks noChangeArrowheads="1"/>
          </p:cNvSpPr>
          <p:nvPr/>
        </p:nvSpPr>
        <p:spPr bwMode="auto">
          <a:xfrm>
            <a:off x="3517900" y="2381250"/>
            <a:ext cx="1116013" cy="646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FontTx/>
              <a:buNone/>
            </a:pPr>
            <a:r>
              <a:rPr lang="zh-CN" altLang="en-US" sz="1400">
                <a:solidFill>
                  <a:schemeClr val="bg1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请在此处输入您的文本</a:t>
            </a:r>
            <a:endParaRPr lang="en-US" sz="1400">
              <a:solidFill>
                <a:schemeClr val="bg1"/>
              </a:solidFill>
              <a:latin typeface="幼圆" panose="02010509060101010101" pitchFamily="49" charset="-122"/>
              <a:ea typeface="微软雅黑" panose="020B0503020204020204" pitchFamily="34" charset="-122"/>
            </a:endParaRPr>
          </a:p>
        </p:txBody>
      </p:sp>
      <p:sp>
        <p:nvSpPr>
          <p:cNvPr id="18461" name="TextBox 71"/>
          <p:cNvSpPr txBox="1">
            <a:spLocks noChangeArrowheads="1"/>
          </p:cNvSpPr>
          <p:nvPr/>
        </p:nvSpPr>
        <p:spPr bwMode="auto">
          <a:xfrm>
            <a:off x="2640013" y="3084513"/>
            <a:ext cx="1116012" cy="646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FontTx/>
              <a:buNone/>
            </a:pPr>
            <a:r>
              <a:rPr lang="zh-CN" altLang="en-US" sz="1400">
                <a:solidFill>
                  <a:schemeClr val="bg1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请在此处输入您的文本</a:t>
            </a:r>
            <a:endParaRPr lang="en-US" sz="1400">
              <a:solidFill>
                <a:schemeClr val="bg1"/>
              </a:solidFill>
              <a:latin typeface="幼圆" panose="02010509060101010101" pitchFamily="49" charset="-122"/>
              <a:ea typeface="微软雅黑" panose="020B0503020204020204" pitchFamily="34" charset="-122"/>
            </a:endParaRPr>
          </a:p>
        </p:txBody>
      </p:sp>
      <p:sp>
        <p:nvSpPr>
          <p:cNvPr id="18462" name="TextBox 72"/>
          <p:cNvSpPr txBox="1">
            <a:spLocks noChangeArrowheads="1"/>
          </p:cNvSpPr>
          <p:nvPr/>
        </p:nvSpPr>
        <p:spPr bwMode="auto">
          <a:xfrm>
            <a:off x="8489950" y="4103688"/>
            <a:ext cx="1116013" cy="646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FontTx/>
              <a:buNone/>
            </a:pPr>
            <a:r>
              <a:rPr lang="zh-CN" altLang="en-US" sz="1400">
                <a:solidFill>
                  <a:schemeClr val="bg1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请在此处输入您的文本</a:t>
            </a:r>
            <a:endParaRPr lang="en-US" sz="1400">
              <a:solidFill>
                <a:schemeClr val="bg1"/>
              </a:solidFill>
              <a:latin typeface="幼圆" panose="02010509060101010101" pitchFamily="49" charset="-122"/>
              <a:ea typeface="微软雅黑" panose="020B0503020204020204" pitchFamily="34" charset="-122"/>
            </a:endParaRPr>
          </a:p>
        </p:txBody>
      </p:sp>
      <p:sp>
        <p:nvSpPr>
          <p:cNvPr id="18463" name="TextBox 73"/>
          <p:cNvSpPr txBox="1">
            <a:spLocks noChangeArrowheads="1"/>
          </p:cNvSpPr>
          <p:nvPr/>
        </p:nvSpPr>
        <p:spPr bwMode="auto">
          <a:xfrm>
            <a:off x="7693025" y="4830763"/>
            <a:ext cx="1116013" cy="646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FontTx/>
              <a:buNone/>
            </a:pPr>
            <a:r>
              <a:rPr lang="zh-CN" altLang="en-US" sz="1400">
                <a:solidFill>
                  <a:schemeClr val="bg1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请在此处输入您的文本</a:t>
            </a:r>
            <a:endParaRPr lang="en-US" sz="1400">
              <a:solidFill>
                <a:schemeClr val="bg1"/>
              </a:solidFill>
              <a:latin typeface="幼圆" panose="02010509060101010101" pitchFamily="49" charset="-122"/>
              <a:ea typeface="微软雅黑" panose="020B0503020204020204" pitchFamily="34" charset="-122"/>
            </a:endParaRPr>
          </a:p>
        </p:txBody>
      </p:sp>
      <p:sp>
        <p:nvSpPr>
          <p:cNvPr id="18464" name="TextBox 74"/>
          <p:cNvSpPr txBox="1">
            <a:spLocks noChangeArrowheads="1"/>
          </p:cNvSpPr>
          <p:nvPr/>
        </p:nvSpPr>
        <p:spPr bwMode="auto">
          <a:xfrm>
            <a:off x="6394450" y="5475288"/>
            <a:ext cx="1116013" cy="646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buFontTx/>
              <a:buNone/>
            </a:pPr>
            <a:r>
              <a:rPr lang="zh-CN" altLang="en-US" sz="1400">
                <a:solidFill>
                  <a:schemeClr val="bg1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请在此处输入您的文本</a:t>
            </a:r>
            <a:endParaRPr lang="en-US" sz="1400">
              <a:solidFill>
                <a:schemeClr val="bg1"/>
              </a:solidFill>
              <a:latin typeface="幼圆" panose="02010509060101010101" pitchFamily="49" charset="-122"/>
              <a:ea typeface="微软雅黑" panose="020B0503020204020204" pitchFamily="34" charset="-122"/>
            </a:endParaRPr>
          </a:p>
        </p:txBody>
      </p:sp>
      <p:sp>
        <p:nvSpPr>
          <p:cNvPr id="18465" name="矩形 76"/>
          <p:cNvSpPr>
            <a:spLocks noChangeArrowheads="1"/>
          </p:cNvSpPr>
          <p:nvPr/>
        </p:nvSpPr>
        <p:spPr bwMode="auto">
          <a:xfrm flipH="1" flipV="1">
            <a:off x="3103563" y="4048125"/>
            <a:ext cx="1728787" cy="566738"/>
          </a:xfrm>
          <a:prstGeom prst="rect">
            <a:avLst/>
          </a:prstGeom>
          <a:noFill/>
          <a:ln w="25400" cap="flat" cmpd="sng">
            <a:solidFill>
              <a:schemeClr val="hlink"/>
            </a:solidFill>
            <a:prstDash val="sysDot"/>
            <a:miter lim="800000"/>
          </a:ln>
          <a:effectLst/>
        </p:spPr>
        <p:txBody>
          <a:bodyPr anchor="ctr"/>
          <a:lstStyle/>
          <a:p>
            <a:pPr algn="ctr"/>
            <a:endParaRPr lang="en-US" sz="13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 b="-15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185738" y="146050"/>
            <a:ext cx="1370012" cy="293688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pPr algn="ctr"/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添加你的公司</a:t>
            </a:r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10661650" y="146050"/>
            <a:ext cx="1368425" cy="293688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pPr algn="ctr"/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添加你的网站</a:t>
            </a: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4518025" y="919163"/>
            <a:ext cx="3152775" cy="414337"/>
          </a:xfrm>
          <a:prstGeom prst="flowChartProcess">
            <a:avLst/>
          </a:prstGeom>
          <a:solidFill>
            <a:srgbClr val="00CCFF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zh-CN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添加你的文本</a:t>
            </a: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4518025" y="842963"/>
            <a:ext cx="3152775" cy="76200"/>
          </a:xfrm>
          <a:prstGeom prst="flowChartProcess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endParaRPr lang="zh-CN" altLang="zh-CN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62" name="Freeform 5"/>
          <p:cNvSpPr/>
          <p:nvPr/>
        </p:nvSpPr>
        <p:spPr bwMode="auto">
          <a:xfrm>
            <a:off x="2701925" y="4497388"/>
            <a:ext cx="6853238" cy="841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998" y="0"/>
              </a:cxn>
              <a:cxn ang="0">
                <a:pos x="5998" y="74"/>
              </a:cxn>
              <a:cxn ang="0">
                <a:pos x="0" y="74"/>
              </a:cxn>
              <a:cxn ang="0">
                <a:pos x="0" y="0"/>
              </a:cxn>
            </a:cxnLst>
            <a:rect l="0" t="0" r="r" b="b"/>
            <a:pathLst>
              <a:path w="5998" h="74">
                <a:moveTo>
                  <a:pt x="0" y="0"/>
                </a:moveTo>
                <a:lnTo>
                  <a:pt x="5998" y="0"/>
                </a:lnTo>
                <a:lnTo>
                  <a:pt x="5998" y="74"/>
                </a:lnTo>
                <a:lnTo>
                  <a:pt x="0" y="74"/>
                </a:lnTo>
                <a:lnTo>
                  <a:pt x="0" y="0"/>
                </a:lnTo>
                <a:close/>
              </a:path>
            </a:pathLst>
          </a:custGeom>
          <a:solidFill>
            <a:srgbClr val="898989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9463" name="Oval 6"/>
          <p:cNvSpPr>
            <a:spLocks noChangeArrowheads="1"/>
          </p:cNvSpPr>
          <p:nvPr/>
        </p:nvSpPr>
        <p:spPr bwMode="auto">
          <a:xfrm>
            <a:off x="2525713" y="4362450"/>
            <a:ext cx="352425" cy="354013"/>
          </a:xfrm>
          <a:prstGeom prst="ellipse">
            <a:avLst/>
          </a:prstGeom>
          <a:solidFill>
            <a:srgbClr val="898989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64" name="Oval 7"/>
          <p:cNvSpPr>
            <a:spLocks noChangeArrowheads="1"/>
          </p:cNvSpPr>
          <p:nvPr/>
        </p:nvSpPr>
        <p:spPr bwMode="auto">
          <a:xfrm>
            <a:off x="2598738" y="4432300"/>
            <a:ext cx="204787" cy="206375"/>
          </a:xfrm>
          <a:prstGeom prst="ellipse">
            <a:avLst/>
          </a:prstGeom>
          <a:solidFill>
            <a:srgbClr val="FFFFFF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3665538" y="4362450"/>
            <a:ext cx="352425" cy="354013"/>
          </a:xfrm>
          <a:prstGeom prst="ellipse">
            <a:avLst/>
          </a:prstGeom>
          <a:solidFill>
            <a:srgbClr val="898989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3736975" y="4432300"/>
            <a:ext cx="211138" cy="206375"/>
          </a:xfrm>
          <a:prstGeom prst="ellipse">
            <a:avLst/>
          </a:prstGeom>
          <a:solidFill>
            <a:srgbClr val="FFFFFF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67" name="Oval 12"/>
          <p:cNvSpPr>
            <a:spLocks noChangeArrowheads="1"/>
          </p:cNvSpPr>
          <p:nvPr/>
        </p:nvSpPr>
        <p:spPr bwMode="auto">
          <a:xfrm>
            <a:off x="4806950" y="4362450"/>
            <a:ext cx="352425" cy="354013"/>
          </a:xfrm>
          <a:prstGeom prst="ellipse">
            <a:avLst/>
          </a:prstGeom>
          <a:solidFill>
            <a:srgbClr val="898989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68" name="Oval 13"/>
          <p:cNvSpPr>
            <a:spLocks noChangeArrowheads="1"/>
          </p:cNvSpPr>
          <p:nvPr/>
        </p:nvSpPr>
        <p:spPr bwMode="auto">
          <a:xfrm>
            <a:off x="4881563" y="4432300"/>
            <a:ext cx="203200" cy="206375"/>
          </a:xfrm>
          <a:prstGeom prst="ellipse">
            <a:avLst/>
          </a:prstGeom>
          <a:solidFill>
            <a:srgbClr val="FFFFFF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69" name="Oval 15"/>
          <p:cNvSpPr>
            <a:spLocks noChangeArrowheads="1"/>
          </p:cNvSpPr>
          <p:nvPr/>
        </p:nvSpPr>
        <p:spPr bwMode="auto">
          <a:xfrm>
            <a:off x="5942013" y="4362450"/>
            <a:ext cx="352425" cy="354013"/>
          </a:xfrm>
          <a:prstGeom prst="ellipse">
            <a:avLst/>
          </a:prstGeom>
          <a:solidFill>
            <a:srgbClr val="898989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70" name="Oval 16"/>
          <p:cNvSpPr>
            <a:spLocks noChangeArrowheads="1"/>
          </p:cNvSpPr>
          <p:nvPr/>
        </p:nvSpPr>
        <p:spPr bwMode="auto">
          <a:xfrm>
            <a:off x="6015038" y="4432300"/>
            <a:ext cx="204787" cy="206375"/>
          </a:xfrm>
          <a:prstGeom prst="ellipse">
            <a:avLst/>
          </a:prstGeom>
          <a:solidFill>
            <a:srgbClr val="FFFFFF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71" name="Oval 18"/>
          <p:cNvSpPr>
            <a:spLocks noChangeArrowheads="1"/>
          </p:cNvSpPr>
          <p:nvPr/>
        </p:nvSpPr>
        <p:spPr bwMode="auto">
          <a:xfrm>
            <a:off x="7083425" y="4362450"/>
            <a:ext cx="350838" cy="354013"/>
          </a:xfrm>
          <a:prstGeom prst="ellipse">
            <a:avLst/>
          </a:prstGeom>
          <a:solidFill>
            <a:srgbClr val="898989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72" name="Oval 19"/>
          <p:cNvSpPr>
            <a:spLocks noChangeArrowheads="1"/>
          </p:cNvSpPr>
          <p:nvPr/>
        </p:nvSpPr>
        <p:spPr bwMode="auto">
          <a:xfrm>
            <a:off x="7156450" y="4437063"/>
            <a:ext cx="204788" cy="204787"/>
          </a:xfrm>
          <a:prstGeom prst="ellipse">
            <a:avLst/>
          </a:prstGeom>
          <a:solidFill>
            <a:srgbClr val="FFFFFF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73" name="Oval 21"/>
          <p:cNvSpPr>
            <a:spLocks noChangeArrowheads="1"/>
          </p:cNvSpPr>
          <p:nvPr/>
        </p:nvSpPr>
        <p:spPr bwMode="auto">
          <a:xfrm>
            <a:off x="8216900" y="4362450"/>
            <a:ext cx="352425" cy="354013"/>
          </a:xfrm>
          <a:prstGeom prst="ellipse">
            <a:avLst/>
          </a:prstGeom>
          <a:solidFill>
            <a:srgbClr val="898989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74" name="Oval 22"/>
          <p:cNvSpPr>
            <a:spLocks noChangeArrowheads="1"/>
          </p:cNvSpPr>
          <p:nvPr/>
        </p:nvSpPr>
        <p:spPr bwMode="auto">
          <a:xfrm>
            <a:off x="8291513" y="4437063"/>
            <a:ext cx="204787" cy="204787"/>
          </a:xfrm>
          <a:prstGeom prst="ellipse">
            <a:avLst/>
          </a:prstGeom>
          <a:solidFill>
            <a:srgbClr val="FFFFFF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75" name="Oval 24"/>
          <p:cNvSpPr>
            <a:spLocks noChangeArrowheads="1"/>
          </p:cNvSpPr>
          <p:nvPr/>
        </p:nvSpPr>
        <p:spPr bwMode="auto">
          <a:xfrm>
            <a:off x="9358313" y="4362450"/>
            <a:ext cx="352425" cy="354013"/>
          </a:xfrm>
          <a:prstGeom prst="ellipse">
            <a:avLst/>
          </a:prstGeom>
          <a:solidFill>
            <a:srgbClr val="898989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76" name="Oval 25"/>
          <p:cNvSpPr>
            <a:spLocks noChangeArrowheads="1"/>
          </p:cNvSpPr>
          <p:nvPr/>
        </p:nvSpPr>
        <p:spPr bwMode="auto">
          <a:xfrm>
            <a:off x="9432925" y="4432300"/>
            <a:ext cx="203200" cy="206375"/>
          </a:xfrm>
          <a:prstGeom prst="ellipse">
            <a:avLst/>
          </a:prstGeom>
          <a:solidFill>
            <a:srgbClr val="FFFFFF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77" name="Oval 26"/>
          <p:cNvSpPr>
            <a:spLocks noChangeArrowheads="1"/>
          </p:cNvSpPr>
          <p:nvPr/>
        </p:nvSpPr>
        <p:spPr bwMode="auto">
          <a:xfrm>
            <a:off x="9464675" y="4468813"/>
            <a:ext cx="139700" cy="14128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78" name="任意多边形 52"/>
          <p:cNvSpPr>
            <a:spLocks noChangeArrowheads="1"/>
          </p:cNvSpPr>
          <p:nvPr/>
        </p:nvSpPr>
        <p:spPr bwMode="auto">
          <a:xfrm>
            <a:off x="2862263" y="3249613"/>
            <a:ext cx="1944687" cy="1360487"/>
          </a:xfrm>
          <a:custGeom>
            <a:avLst/>
            <a:gdLst>
              <a:gd name="T0" fmla="*/ 0 w 1944870"/>
              <a:gd name="T1" fmla="*/ 0 h 1359808"/>
              <a:gd name="T2" fmla="*/ 1944687 w 1944870"/>
              <a:gd name="T3" fmla="*/ 0 h 1359808"/>
              <a:gd name="T4" fmla="*/ 1944687 w 1944870"/>
              <a:gd name="T5" fmla="*/ 744267 h 1359808"/>
              <a:gd name="T6" fmla="*/ 1000909 w 1944870"/>
              <a:gd name="T7" fmla="*/ 744267 h 1359808"/>
              <a:gd name="T8" fmla="*/ 1000909 w 1944870"/>
              <a:gd name="T9" fmla="*/ 1223027 h 1359808"/>
              <a:gd name="T10" fmla="*/ 1007123 w 1944870"/>
              <a:gd name="T11" fmla="*/ 1224293 h 1359808"/>
              <a:gd name="T12" fmla="*/ 1050040 w 1944870"/>
              <a:gd name="T13" fmla="*/ 1289605 h 1359808"/>
              <a:gd name="T14" fmla="*/ 979771 w 1944870"/>
              <a:gd name="T15" fmla="*/ 1360487 h 1359808"/>
              <a:gd name="T16" fmla="*/ 909501 w 1944870"/>
              <a:gd name="T17" fmla="*/ 1289605 h 1359808"/>
              <a:gd name="T18" fmla="*/ 952419 w 1944870"/>
              <a:gd name="T19" fmla="*/ 1224293 h 1359808"/>
              <a:gd name="T20" fmla="*/ 958633 w 1944870"/>
              <a:gd name="T21" fmla="*/ 1223027 h 1359808"/>
              <a:gd name="T22" fmla="*/ 958633 w 1944870"/>
              <a:gd name="T23" fmla="*/ 744267 h 1359808"/>
              <a:gd name="T24" fmla="*/ 0 w 1944870"/>
              <a:gd name="T25" fmla="*/ 744267 h 135980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944870"/>
              <a:gd name="T40" fmla="*/ 0 h 1359808"/>
              <a:gd name="T41" fmla="*/ 1944870 w 1944870"/>
              <a:gd name="T42" fmla="*/ 1359808 h 135980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944870" h="1359808">
                <a:moveTo>
                  <a:pt x="0" y="0"/>
                </a:moveTo>
                <a:lnTo>
                  <a:pt x="1944870" y="0"/>
                </a:lnTo>
                <a:lnTo>
                  <a:pt x="1944870" y="743896"/>
                </a:lnTo>
                <a:lnTo>
                  <a:pt x="1001003" y="743896"/>
                </a:lnTo>
                <a:lnTo>
                  <a:pt x="1001003" y="1222417"/>
                </a:lnTo>
                <a:lnTo>
                  <a:pt x="1007218" y="1223682"/>
                </a:lnTo>
                <a:cubicBezTo>
                  <a:pt x="1032441" y="1234437"/>
                  <a:pt x="1050139" y="1259615"/>
                  <a:pt x="1050139" y="1288961"/>
                </a:cubicBezTo>
                <a:cubicBezTo>
                  <a:pt x="1050139" y="1328089"/>
                  <a:pt x="1018675" y="1359808"/>
                  <a:pt x="979863" y="1359808"/>
                </a:cubicBezTo>
                <a:cubicBezTo>
                  <a:pt x="941051" y="1359808"/>
                  <a:pt x="909587" y="1328089"/>
                  <a:pt x="909587" y="1288961"/>
                </a:cubicBezTo>
                <a:cubicBezTo>
                  <a:pt x="909587" y="1259615"/>
                  <a:pt x="927286" y="1234437"/>
                  <a:pt x="952509" y="1223682"/>
                </a:cubicBezTo>
                <a:lnTo>
                  <a:pt x="958723" y="1222417"/>
                </a:lnTo>
                <a:lnTo>
                  <a:pt x="958723" y="743896"/>
                </a:lnTo>
                <a:lnTo>
                  <a:pt x="0" y="743896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 w="9525">
            <a:noFill/>
            <a:miter lim="800000"/>
          </a:ln>
          <a:effectLst/>
        </p:spPr>
        <p:txBody>
          <a:bodyPr tIns="108000"/>
          <a:lstStyle/>
          <a:p>
            <a:pPr algn="ctr">
              <a:lnSpc>
                <a:spcPct val="110000"/>
              </a:lnSpc>
            </a:pPr>
            <a:r>
              <a:rPr lang="zh-CN" altLang="en-US" sz="1600">
                <a:solidFill>
                  <a:srgbClr val="FFFFFF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此处输入文本此处输入文本</a:t>
            </a:r>
          </a:p>
        </p:txBody>
      </p:sp>
      <p:sp>
        <p:nvSpPr>
          <p:cNvPr id="19479" name="任意多边形 60"/>
          <p:cNvSpPr>
            <a:spLocks noChangeArrowheads="1"/>
          </p:cNvSpPr>
          <p:nvPr/>
        </p:nvSpPr>
        <p:spPr bwMode="auto">
          <a:xfrm>
            <a:off x="7407275" y="3249613"/>
            <a:ext cx="1951038" cy="1360487"/>
          </a:xfrm>
          <a:custGeom>
            <a:avLst/>
            <a:gdLst>
              <a:gd name="T0" fmla="*/ 0 w 1950584"/>
              <a:gd name="T1" fmla="*/ 0 h 1359808"/>
              <a:gd name="T2" fmla="*/ 1951038 w 1950584"/>
              <a:gd name="T3" fmla="*/ 0 h 1359808"/>
              <a:gd name="T4" fmla="*/ 1951038 w 1950584"/>
              <a:gd name="T5" fmla="*/ 744267 h 1359808"/>
              <a:gd name="T6" fmla="*/ 1006951 w 1950584"/>
              <a:gd name="T7" fmla="*/ 744267 h 1359808"/>
              <a:gd name="T8" fmla="*/ 1006951 w 1950584"/>
              <a:gd name="T9" fmla="*/ 1223027 h 1359808"/>
              <a:gd name="T10" fmla="*/ 1013168 w 1950584"/>
              <a:gd name="T11" fmla="*/ 1224293 h 1359808"/>
              <a:gd name="T12" fmla="*/ 1056099 w 1950584"/>
              <a:gd name="T13" fmla="*/ 1289605 h 1359808"/>
              <a:gd name="T14" fmla="*/ 985806 w 1950584"/>
              <a:gd name="T15" fmla="*/ 1360487 h 1359808"/>
              <a:gd name="T16" fmla="*/ 915514 w 1950584"/>
              <a:gd name="T17" fmla="*/ 1289605 h 1359808"/>
              <a:gd name="T18" fmla="*/ 958446 w 1950584"/>
              <a:gd name="T19" fmla="*/ 1224293 h 1359808"/>
              <a:gd name="T20" fmla="*/ 964661 w 1950584"/>
              <a:gd name="T21" fmla="*/ 1223027 h 1359808"/>
              <a:gd name="T22" fmla="*/ 964661 w 1950584"/>
              <a:gd name="T23" fmla="*/ 744267 h 1359808"/>
              <a:gd name="T24" fmla="*/ 0 w 1950584"/>
              <a:gd name="T25" fmla="*/ 744267 h 135980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950584"/>
              <a:gd name="T40" fmla="*/ 0 h 1359808"/>
              <a:gd name="T41" fmla="*/ 1950584 w 1950584"/>
              <a:gd name="T42" fmla="*/ 1359808 h 135980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950584" h="1359808">
                <a:moveTo>
                  <a:pt x="0" y="0"/>
                </a:moveTo>
                <a:lnTo>
                  <a:pt x="1950584" y="0"/>
                </a:lnTo>
                <a:lnTo>
                  <a:pt x="1950584" y="743896"/>
                </a:lnTo>
                <a:lnTo>
                  <a:pt x="1006717" y="743896"/>
                </a:lnTo>
                <a:lnTo>
                  <a:pt x="1006717" y="1222417"/>
                </a:lnTo>
                <a:lnTo>
                  <a:pt x="1012932" y="1223682"/>
                </a:lnTo>
                <a:cubicBezTo>
                  <a:pt x="1038155" y="1234437"/>
                  <a:pt x="1055853" y="1259615"/>
                  <a:pt x="1055853" y="1288961"/>
                </a:cubicBezTo>
                <a:cubicBezTo>
                  <a:pt x="1055853" y="1328089"/>
                  <a:pt x="1024389" y="1359808"/>
                  <a:pt x="985577" y="1359808"/>
                </a:cubicBezTo>
                <a:cubicBezTo>
                  <a:pt x="946765" y="1359808"/>
                  <a:pt x="915301" y="1328089"/>
                  <a:pt x="915301" y="1288961"/>
                </a:cubicBezTo>
                <a:cubicBezTo>
                  <a:pt x="915301" y="1259615"/>
                  <a:pt x="933000" y="1234437"/>
                  <a:pt x="958223" y="1223682"/>
                </a:cubicBezTo>
                <a:lnTo>
                  <a:pt x="964437" y="1222417"/>
                </a:lnTo>
                <a:lnTo>
                  <a:pt x="964437" y="743896"/>
                </a:lnTo>
                <a:lnTo>
                  <a:pt x="0" y="743896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 w="9525">
            <a:noFill/>
            <a:miter lim="800000"/>
          </a:ln>
          <a:effectLst/>
        </p:spPr>
        <p:txBody>
          <a:bodyPr tIns="108000"/>
          <a:lstStyle/>
          <a:p>
            <a:pPr algn="ctr">
              <a:lnSpc>
                <a:spcPct val="110000"/>
              </a:lnSpc>
            </a:pPr>
            <a:r>
              <a:rPr lang="zh-CN" altLang="en-US" sz="1600">
                <a:solidFill>
                  <a:srgbClr val="FFFFFF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此处输入文本此处输入文本</a:t>
            </a:r>
          </a:p>
        </p:txBody>
      </p:sp>
      <p:sp>
        <p:nvSpPr>
          <p:cNvPr id="19480" name="任意多边形 58"/>
          <p:cNvSpPr>
            <a:spLocks noChangeArrowheads="1"/>
          </p:cNvSpPr>
          <p:nvPr/>
        </p:nvSpPr>
        <p:spPr bwMode="auto">
          <a:xfrm>
            <a:off x="5146675" y="3249613"/>
            <a:ext cx="1943100" cy="1360487"/>
          </a:xfrm>
          <a:custGeom>
            <a:avLst/>
            <a:gdLst>
              <a:gd name="T0" fmla="*/ 0 w 1943728"/>
              <a:gd name="T1" fmla="*/ 0 h 1359808"/>
              <a:gd name="T2" fmla="*/ 1943100 w 1943728"/>
              <a:gd name="T3" fmla="*/ 0 h 1359808"/>
              <a:gd name="T4" fmla="*/ 1943100 w 1943728"/>
              <a:gd name="T5" fmla="*/ 744267 h 1359808"/>
              <a:gd name="T6" fmla="*/ 992683 w 1943728"/>
              <a:gd name="T7" fmla="*/ 744267 h 1359808"/>
              <a:gd name="T8" fmla="*/ 992683 w 1943728"/>
              <a:gd name="T9" fmla="*/ 1223027 h 1359808"/>
              <a:gd name="T10" fmla="*/ 998895 w 1943728"/>
              <a:gd name="T11" fmla="*/ 1224293 h 1359808"/>
              <a:gd name="T12" fmla="*/ 1041802 w 1943728"/>
              <a:gd name="T13" fmla="*/ 1289605 h 1359808"/>
              <a:gd name="T14" fmla="*/ 971549 w 1943728"/>
              <a:gd name="T15" fmla="*/ 1360487 h 1359808"/>
              <a:gd name="T16" fmla="*/ 901296 w 1943728"/>
              <a:gd name="T17" fmla="*/ 1289605 h 1359808"/>
              <a:gd name="T18" fmla="*/ 944204 w 1943728"/>
              <a:gd name="T19" fmla="*/ 1224293 h 1359808"/>
              <a:gd name="T20" fmla="*/ 950417 w 1943728"/>
              <a:gd name="T21" fmla="*/ 1223027 h 1359808"/>
              <a:gd name="T22" fmla="*/ 950417 w 1943728"/>
              <a:gd name="T23" fmla="*/ 744267 h 1359808"/>
              <a:gd name="T24" fmla="*/ 0 w 1943728"/>
              <a:gd name="T25" fmla="*/ 744267 h 135980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943728"/>
              <a:gd name="T40" fmla="*/ 0 h 1359808"/>
              <a:gd name="T41" fmla="*/ 1943728 w 1943728"/>
              <a:gd name="T42" fmla="*/ 1359808 h 135980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943728" h="1359808">
                <a:moveTo>
                  <a:pt x="0" y="0"/>
                </a:moveTo>
                <a:lnTo>
                  <a:pt x="1943728" y="0"/>
                </a:lnTo>
                <a:lnTo>
                  <a:pt x="1943728" y="743896"/>
                </a:lnTo>
                <a:lnTo>
                  <a:pt x="993004" y="743896"/>
                </a:lnTo>
                <a:lnTo>
                  <a:pt x="993004" y="1222417"/>
                </a:lnTo>
                <a:lnTo>
                  <a:pt x="999218" y="1223682"/>
                </a:lnTo>
                <a:cubicBezTo>
                  <a:pt x="1024441" y="1234437"/>
                  <a:pt x="1042139" y="1259615"/>
                  <a:pt x="1042139" y="1288961"/>
                </a:cubicBezTo>
                <a:cubicBezTo>
                  <a:pt x="1042139" y="1328089"/>
                  <a:pt x="1010675" y="1359808"/>
                  <a:pt x="971863" y="1359808"/>
                </a:cubicBezTo>
                <a:cubicBezTo>
                  <a:pt x="933051" y="1359808"/>
                  <a:pt x="901587" y="1328089"/>
                  <a:pt x="901587" y="1288961"/>
                </a:cubicBezTo>
                <a:cubicBezTo>
                  <a:pt x="901587" y="1259615"/>
                  <a:pt x="919286" y="1234437"/>
                  <a:pt x="944509" y="1223682"/>
                </a:cubicBezTo>
                <a:lnTo>
                  <a:pt x="950724" y="1222417"/>
                </a:lnTo>
                <a:lnTo>
                  <a:pt x="950724" y="743896"/>
                </a:lnTo>
                <a:lnTo>
                  <a:pt x="0" y="743896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 w="9525">
            <a:noFill/>
            <a:miter lim="800000"/>
          </a:ln>
          <a:effectLst/>
        </p:spPr>
        <p:txBody>
          <a:bodyPr tIns="108000"/>
          <a:lstStyle/>
          <a:p>
            <a:pPr algn="ctr">
              <a:lnSpc>
                <a:spcPct val="110000"/>
              </a:lnSpc>
            </a:pPr>
            <a:r>
              <a:rPr lang="zh-CN" altLang="en-US" sz="1600">
                <a:solidFill>
                  <a:srgbClr val="FFFFFF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此处输入文本此处输入文本</a:t>
            </a:r>
          </a:p>
        </p:txBody>
      </p:sp>
      <p:sp>
        <p:nvSpPr>
          <p:cNvPr id="19481" name="任意多边形 59"/>
          <p:cNvSpPr>
            <a:spLocks noChangeArrowheads="1"/>
          </p:cNvSpPr>
          <p:nvPr/>
        </p:nvSpPr>
        <p:spPr bwMode="auto">
          <a:xfrm>
            <a:off x="7104063" y="2201863"/>
            <a:ext cx="1951037" cy="2408237"/>
          </a:xfrm>
          <a:custGeom>
            <a:avLst/>
            <a:gdLst>
              <a:gd name="T0" fmla="*/ 0 w 1950584"/>
              <a:gd name="T1" fmla="*/ 0 h 2407662"/>
              <a:gd name="T2" fmla="*/ 1951037 w 1950584"/>
              <a:gd name="T3" fmla="*/ 0 h 2407662"/>
              <a:gd name="T4" fmla="*/ 1951037 w 1950584"/>
              <a:gd name="T5" fmla="*/ 750931 h 2407662"/>
              <a:gd name="T6" fmla="*/ 176016 w 1950584"/>
              <a:gd name="T7" fmla="*/ 750931 h 2407662"/>
              <a:gd name="T8" fmla="*/ 176016 w 1950584"/>
              <a:gd name="T9" fmla="*/ 2270813 h 2407662"/>
              <a:gd name="T10" fmla="*/ 182233 w 1950584"/>
              <a:gd name="T11" fmla="*/ 2272078 h 2407662"/>
              <a:gd name="T12" fmla="*/ 225164 w 1950584"/>
              <a:gd name="T13" fmla="*/ 2337373 h 2407662"/>
              <a:gd name="T14" fmla="*/ 154872 w 1950584"/>
              <a:gd name="T15" fmla="*/ 2408237 h 2407662"/>
              <a:gd name="T16" fmla="*/ 84580 w 1950584"/>
              <a:gd name="T17" fmla="*/ 2337373 h 2407662"/>
              <a:gd name="T18" fmla="*/ 127512 w 1950584"/>
              <a:gd name="T19" fmla="*/ 2272078 h 2407662"/>
              <a:gd name="T20" fmla="*/ 133726 w 1950584"/>
              <a:gd name="T21" fmla="*/ 2270813 h 2407662"/>
              <a:gd name="T22" fmla="*/ 133726 w 1950584"/>
              <a:gd name="T23" fmla="*/ 750931 h 2407662"/>
              <a:gd name="T24" fmla="*/ 0 w 1950584"/>
              <a:gd name="T25" fmla="*/ 750931 h 240766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950584"/>
              <a:gd name="T40" fmla="*/ 0 h 2407662"/>
              <a:gd name="T41" fmla="*/ 1950584 w 1950584"/>
              <a:gd name="T42" fmla="*/ 2407662 h 240766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950584" h="2407662">
                <a:moveTo>
                  <a:pt x="0" y="0"/>
                </a:moveTo>
                <a:lnTo>
                  <a:pt x="1950584" y="0"/>
                </a:lnTo>
                <a:lnTo>
                  <a:pt x="1950584" y="750752"/>
                </a:lnTo>
                <a:lnTo>
                  <a:pt x="175975" y="750752"/>
                </a:lnTo>
                <a:lnTo>
                  <a:pt x="175975" y="2270271"/>
                </a:lnTo>
                <a:lnTo>
                  <a:pt x="182191" y="2271536"/>
                </a:lnTo>
                <a:cubicBezTo>
                  <a:pt x="207414" y="2282291"/>
                  <a:pt x="225112" y="2307469"/>
                  <a:pt x="225112" y="2336815"/>
                </a:cubicBezTo>
                <a:cubicBezTo>
                  <a:pt x="225112" y="2375943"/>
                  <a:pt x="193648" y="2407662"/>
                  <a:pt x="154836" y="2407662"/>
                </a:cubicBezTo>
                <a:cubicBezTo>
                  <a:pt x="116024" y="2407662"/>
                  <a:pt x="84560" y="2375943"/>
                  <a:pt x="84560" y="2336815"/>
                </a:cubicBezTo>
                <a:cubicBezTo>
                  <a:pt x="84560" y="2307469"/>
                  <a:pt x="102259" y="2282291"/>
                  <a:pt x="127482" y="2271536"/>
                </a:cubicBezTo>
                <a:lnTo>
                  <a:pt x="133695" y="2270271"/>
                </a:lnTo>
                <a:lnTo>
                  <a:pt x="133695" y="750752"/>
                </a:lnTo>
                <a:lnTo>
                  <a:pt x="0" y="750752"/>
                </a:lnTo>
                <a:lnTo>
                  <a:pt x="0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miter lim="800000"/>
          </a:ln>
          <a:effectLst/>
        </p:spPr>
        <p:txBody>
          <a:bodyPr tIns="108000"/>
          <a:lstStyle/>
          <a:p>
            <a:pPr algn="ctr">
              <a:lnSpc>
                <a:spcPct val="110000"/>
              </a:lnSpc>
            </a:pPr>
            <a:r>
              <a:rPr lang="zh-CN" altLang="en-US" sz="1600">
                <a:solidFill>
                  <a:srgbClr val="FFFFFF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此处输入文本此处输入文本</a:t>
            </a:r>
          </a:p>
        </p:txBody>
      </p:sp>
      <p:sp>
        <p:nvSpPr>
          <p:cNvPr id="19482" name="任意多边形 57"/>
          <p:cNvSpPr>
            <a:spLocks noChangeArrowheads="1"/>
          </p:cNvSpPr>
          <p:nvPr/>
        </p:nvSpPr>
        <p:spPr bwMode="auto">
          <a:xfrm>
            <a:off x="4821238" y="2201863"/>
            <a:ext cx="1952625" cy="2408237"/>
          </a:xfrm>
          <a:custGeom>
            <a:avLst/>
            <a:gdLst>
              <a:gd name="T0" fmla="*/ 0 w 1951726"/>
              <a:gd name="T1" fmla="*/ 0 h 2407662"/>
              <a:gd name="T2" fmla="*/ 1952625 w 1951726"/>
              <a:gd name="T3" fmla="*/ 0 h 2407662"/>
              <a:gd name="T4" fmla="*/ 1952625 w 1951726"/>
              <a:gd name="T5" fmla="*/ 750931 h 2407662"/>
              <a:gd name="T6" fmla="*/ 184059 w 1951726"/>
              <a:gd name="T7" fmla="*/ 750931 h 2407662"/>
              <a:gd name="T8" fmla="*/ 184059 w 1951726"/>
              <a:gd name="T9" fmla="*/ 2271844 h 2407662"/>
              <a:gd name="T10" fmla="*/ 185162 w 1951726"/>
              <a:gd name="T11" fmla="*/ 2272078 h 2407662"/>
              <a:gd name="T12" fmla="*/ 226358 w 1951726"/>
              <a:gd name="T13" fmla="*/ 2337373 h 2407662"/>
              <a:gd name="T14" fmla="*/ 158908 w 1951726"/>
              <a:gd name="T15" fmla="*/ 2408237 h 2407662"/>
              <a:gd name="T16" fmla="*/ 91458 w 1951726"/>
              <a:gd name="T17" fmla="*/ 2337373 h 2407662"/>
              <a:gd name="T18" fmla="*/ 132654 w 1951726"/>
              <a:gd name="T19" fmla="*/ 2272078 h 2407662"/>
              <a:gd name="T20" fmla="*/ 133757 w 1951726"/>
              <a:gd name="T21" fmla="*/ 2271844 h 2407662"/>
              <a:gd name="T22" fmla="*/ 133757 w 1951726"/>
              <a:gd name="T23" fmla="*/ 750931 h 2407662"/>
              <a:gd name="T24" fmla="*/ 0 w 1951726"/>
              <a:gd name="T25" fmla="*/ 750931 h 240766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951726"/>
              <a:gd name="T40" fmla="*/ 0 h 2407662"/>
              <a:gd name="T41" fmla="*/ 1951726 w 1951726"/>
              <a:gd name="T42" fmla="*/ 2407662 h 240766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951726" h="2407662">
                <a:moveTo>
                  <a:pt x="0" y="0"/>
                </a:moveTo>
                <a:lnTo>
                  <a:pt x="1951726" y="0"/>
                </a:lnTo>
                <a:lnTo>
                  <a:pt x="1951726" y="750752"/>
                </a:lnTo>
                <a:lnTo>
                  <a:pt x="183974" y="750752"/>
                </a:lnTo>
                <a:lnTo>
                  <a:pt x="183974" y="2271302"/>
                </a:lnTo>
                <a:lnTo>
                  <a:pt x="185077" y="2271536"/>
                </a:lnTo>
                <a:cubicBezTo>
                  <a:pt x="209275" y="2282291"/>
                  <a:pt x="226254" y="2307469"/>
                  <a:pt x="226254" y="2336815"/>
                </a:cubicBezTo>
                <a:cubicBezTo>
                  <a:pt x="226254" y="2375943"/>
                  <a:pt x="196069" y="2407662"/>
                  <a:pt x="158835" y="2407662"/>
                </a:cubicBezTo>
                <a:cubicBezTo>
                  <a:pt x="121601" y="2407662"/>
                  <a:pt x="91416" y="2375943"/>
                  <a:pt x="91416" y="2336815"/>
                </a:cubicBezTo>
                <a:cubicBezTo>
                  <a:pt x="91416" y="2307469"/>
                  <a:pt x="108395" y="2282291"/>
                  <a:pt x="132593" y="2271536"/>
                </a:cubicBezTo>
                <a:lnTo>
                  <a:pt x="133695" y="2271302"/>
                </a:lnTo>
                <a:lnTo>
                  <a:pt x="133695" y="750752"/>
                </a:lnTo>
                <a:lnTo>
                  <a:pt x="0" y="750752"/>
                </a:lnTo>
                <a:lnTo>
                  <a:pt x="0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miter lim="800000"/>
          </a:ln>
          <a:effectLst/>
        </p:spPr>
        <p:txBody>
          <a:bodyPr tIns="108000"/>
          <a:lstStyle/>
          <a:p>
            <a:pPr algn="ctr">
              <a:lnSpc>
                <a:spcPct val="110000"/>
              </a:lnSpc>
            </a:pPr>
            <a:r>
              <a:rPr lang="zh-CN" altLang="en-US" sz="1600">
                <a:solidFill>
                  <a:srgbClr val="FFFFFF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此处输入文本此处输入文本</a:t>
            </a:r>
          </a:p>
        </p:txBody>
      </p:sp>
      <p:sp>
        <p:nvSpPr>
          <p:cNvPr id="19483" name="任意多边形 51"/>
          <p:cNvSpPr>
            <a:spLocks noChangeArrowheads="1"/>
          </p:cNvSpPr>
          <p:nvPr/>
        </p:nvSpPr>
        <p:spPr bwMode="auto">
          <a:xfrm>
            <a:off x="2525713" y="2201863"/>
            <a:ext cx="1951037" cy="2408237"/>
          </a:xfrm>
          <a:custGeom>
            <a:avLst/>
            <a:gdLst>
              <a:gd name="T0" fmla="*/ 0 w 1950584"/>
              <a:gd name="T1" fmla="*/ 0 h 2407662"/>
              <a:gd name="T2" fmla="*/ 1951037 w 1950584"/>
              <a:gd name="T3" fmla="*/ 0 h 2407662"/>
              <a:gd name="T4" fmla="*/ 1951037 w 1950584"/>
              <a:gd name="T5" fmla="*/ 750931 h 2407662"/>
              <a:gd name="T6" fmla="*/ 196591 w 1950584"/>
              <a:gd name="T7" fmla="*/ 750931 h 2407662"/>
              <a:gd name="T8" fmla="*/ 196591 w 1950584"/>
              <a:gd name="T9" fmla="*/ 2275339 h 2407662"/>
              <a:gd name="T10" fmla="*/ 225150 w 1950584"/>
              <a:gd name="T11" fmla="*/ 2287265 h 2407662"/>
              <a:gd name="T12" fmla="*/ 245738 w 1950584"/>
              <a:gd name="T13" fmla="*/ 2337373 h 2407662"/>
              <a:gd name="T14" fmla="*/ 175446 w 1950584"/>
              <a:gd name="T15" fmla="*/ 2408237 h 2407662"/>
              <a:gd name="T16" fmla="*/ 105153 w 1950584"/>
              <a:gd name="T17" fmla="*/ 2337373 h 2407662"/>
              <a:gd name="T18" fmla="*/ 125741 w 1950584"/>
              <a:gd name="T19" fmla="*/ 2287265 h 2407662"/>
              <a:gd name="T20" fmla="*/ 154301 w 1950584"/>
              <a:gd name="T21" fmla="*/ 2275339 h 2407662"/>
              <a:gd name="T22" fmla="*/ 154301 w 1950584"/>
              <a:gd name="T23" fmla="*/ 750931 h 2407662"/>
              <a:gd name="T24" fmla="*/ 0 w 1950584"/>
              <a:gd name="T25" fmla="*/ 750931 h 240766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950584"/>
              <a:gd name="T40" fmla="*/ 0 h 2407662"/>
              <a:gd name="T41" fmla="*/ 1950584 w 1950584"/>
              <a:gd name="T42" fmla="*/ 2407662 h 240766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950584" h="2407662">
                <a:moveTo>
                  <a:pt x="0" y="0"/>
                </a:moveTo>
                <a:lnTo>
                  <a:pt x="1950584" y="0"/>
                </a:lnTo>
                <a:lnTo>
                  <a:pt x="1950584" y="750752"/>
                </a:lnTo>
                <a:lnTo>
                  <a:pt x="196545" y="750752"/>
                </a:lnTo>
                <a:lnTo>
                  <a:pt x="196545" y="2274796"/>
                </a:lnTo>
                <a:lnTo>
                  <a:pt x="225098" y="2286719"/>
                </a:lnTo>
                <a:cubicBezTo>
                  <a:pt x="237815" y="2299540"/>
                  <a:pt x="245681" y="2317251"/>
                  <a:pt x="245681" y="2336815"/>
                </a:cubicBezTo>
                <a:cubicBezTo>
                  <a:pt x="245681" y="2375943"/>
                  <a:pt x="214217" y="2407662"/>
                  <a:pt x="175405" y="2407662"/>
                </a:cubicBezTo>
                <a:cubicBezTo>
                  <a:pt x="136593" y="2407662"/>
                  <a:pt x="105129" y="2375943"/>
                  <a:pt x="105129" y="2336815"/>
                </a:cubicBezTo>
                <a:cubicBezTo>
                  <a:pt x="105129" y="2317251"/>
                  <a:pt x="112995" y="2299540"/>
                  <a:pt x="125712" y="2286719"/>
                </a:cubicBezTo>
                <a:lnTo>
                  <a:pt x="154265" y="2274796"/>
                </a:lnTo>
                <a:lnTo>
                  <a:pt x="154265" y="750752"/>
                </a:lnTo>
                <a:lnTo>
                  <a:pt x="0" y="750752"/>
                </a:lnTo>
                <a:lnTo>
                  <a:pt x="0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miter lim="800000"/>
          </a:ln>
          <a:effectLst/>
        </p:spPr>
        <p:txBody>
          <a:bodyPr tIns="108000"/>
          <a:lstStyle/>
          <a:p>
            <a:pPr algn="ctr">
              <a:lnSpc>
                <a:spcPct val="110000"/>
              </a:lnSpc>
            </a:pPr>
            <a:r>
              <a:rPr lang="zh-CN" altLang="en-US" sz="1600">
                <a:solidFill>
                  <a:srgbClr val="FFFFFF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此处输入文本此处输入文本</a:t>
            </a:r>
          </a:p>
        </p:txBody>
      </p:sp>
      <p:sp>
        <p:nvSpPr>
          <p:cNvPr id="19484" name="文本框 36"/>
          <p:cNvSpPr txBox="1">
            <a:spLocks noChangeArrowheads="1"/>
          </p:cNvSpPr>
          <p:nvPr/>
        </p:nvSpPr>
        <p:spPr bwMode="auto">
          <a:xfrm>
            <a:off x="9131300" y="4760913"/>
            <a:ext cx="779463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</a:p>
        </p:txBody>
      </p:sp>
      <p:sp>
        <p:nvSpPr>
          <p:cNvPr id="19485" name="文本框 37"/>
          <p:cNvSpPr txBox="1">
            <a:spLocks noChangeArrowheads="1"/>
          </p:cNvSpPr>
          <p:nvPr/>
        </p:nvSpPr>
        <p:spPr bwMode="auto">
          <a:xfrm>
            <a:off x="2279650" y="4760913"/>
            <a:ext cx="779463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2010</a:t>
            </a:r>
          </a:p>
        </p:txBody>
      </p:sp>
      <p:sp>
        <p:nvSpPr>
          <p:cNvPr id="19486" name="文本框 38"/>
          <p:cNvSpPr txBox="1">
            <a:spLocks noChangeArrowheads="1"/>
          </p:cNvSpPr>
          <p:nvPr/>
        </p:nvSpPr>
        <p:spPr bwMode="auto">
          <a:xfrm>
            <a:off x="3421063" y="4760913"/>
            <a:ext cx="779462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2011</a:t>
            </a:r>
          </a:p>
        </p:txBody>
      </p:sp>
      <p:sp>
        <p:nvSpPr>
          <p:cNvPr id="19487" name="文本框 39"/>
          <p:cNvSpPr txBox="1">
            <a:spLocks noChangeArrowheads="1"/>
          </p:cNvSpPr>
          <p:nvPr/>
        </p:nvSpPr>
        <p:spPr bwMode="auto">
          <a:xfrm>
            <a:off x="4564063" y="4760913"/>
            <a:ext cx="779462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2012</a:t>
            </a:r>
          </a:p>
        </p:txBody>
      </p:sp>
      <p:sp>
        <p:nvSpPr>
          <p:cNvPr id="19488" name="文本框 40"/>
          <p:cNvSpPr txBox="1">
            <a:spLocks noChangeArrowheads="1"/>
          </p:cNvSpPr>
          <p:nvPr/>
        </p:nvSpPr>
        <p:spPr bwMode="auto">
          <a:xfrm>
            <a:off x="5705475" y="4760913"/>
            <a:ext cx="779463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</a:p>
        </p:txBody>
      </p:sp>
      <p:sp>
        <p:nvSpPr>
          <p:cNvPr id="19489" name="文本框 41"/>
          <p:cNvSpPr txBox="1">
            <a:spLocks noChangeArrowheads="1"/>
          </p:cNvSpPr>
          <p:nvPr/>
        </p:nvSpPr>
        <p:spPr bwMode="auto">
          <a:xfrm>
            <a:off x="6846888" y="4760913"/>
            <a:ext cx="779462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</a:p>
        </p:txBody>
      </p:sp>
      <p:sp>
        <p:nvSpPr>
          <p:cNvPr id="19490" name="文本框 42"/>
          <p:cNvSpPr txBox="1">
            <a:spLocks noChangeArrowheads="1"/>
          </p:cNvSpPr>
          <p:nvPr/>
        </p:nvSpPr>
        <p:spPr bwMode="auto">
          <a:xfrm>
            <a:off x="7989888" y="4760913"/>
            <a:ext cx="779462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</a:p>
        </p:txBody>
      </p:sp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 b="-15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739775" y="841375"/>
            <a:ext cx="10691813" cy="50863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236663" y="2663825"/>
            <a:ext cx="2039937" cy="2952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添加你的文本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236663" y="3230563"/>
            <a:ext cx="3760787" cy="19510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您可以输入您的相关文本，用于给与会者讲解您的产品或者服务。在这里您可以输入您的相关文本，用于给与会者讲解您的产品或者服务。在这里您可以输入您的相关文本，用于给与会者讲解您的产品或者服务。在这里您可以输入您的相关文本，用于给与会者讲解您的产品或者服务。在这里您可以输入您的相关文本，用于给与会者讲解您的产品或者服务。</a:t>
            </a:r>
          </a:p>
          <a:p>
            <a:endParaRPr 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在这里您可以输入您的相关文本，用于给与会者讲解您的产品或者服务。</a:t>
            </a:r>
          </a:p>
        </p:txBody>
      </p:sp>
      <p:sp>
        <p:nvSpPr>
          <p:cNvPr id="20485" name="Rectangle 5" descr="1426020,106"/>
          <p:cNvSpPr>
            <a:spLocks noChangeArrowheads="1"/>
          </p:cNvSpPr>
          <p:nvPr/>
        </p:nvSpPr>
        <p:spPr bwMode="auto">
          <a:xfrm>
            <a:off x="5846763" y="2166938"/>
            <a:ext cx="5249862" cy="3411537"/>
          </a:xfrm>
          <a:prstGeom prst="rect">
            <a:avLst/>
          </a:prstGeom>
          <a:blipFill dpi="0" rotWithShape="0">
            <a:blip r:embed="rId3" cstate="email"/>
            <a:srcRect/>
            <a:stretch>
              <a:fillRect r="-15526"/>
            </a:stretch>
          </a:blipFill>
          <a:ln w="9525">
            <a:noFill/>
            <a:miter lim="800000"/>
          </a:ln>
          <a:effectLst/>
        </p:spPr>
        <p:txBody>
          <a:bodyPr lIns="90170" tIns="46990" rIns="90170" bIns="46990" anchor="ctr"/>
          <a:lstStyle/>
          <a:p>
            <a:endParaRPr lang="zh-CN" altLang="zh-CN"/>
          </a:p>
        </p:txBody>
      </p:sp>
    </p:spTree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 b="-15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185738" y="146050"/>
            <a:ext cx="1370012" cy="293688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pPr algn="ctr"/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添加你的公司</a:t>
            </a:r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10661650" y="146050"/>
            <a:ext cx="1368425" cy="293688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pPr algn="ctr"/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添加你的网站</a:t>
            </a: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4518025" y="919163"/>
            <a:ext cx="3152775" cy="414337"/>
          </a:xfrm>
          <a:prstGeom prst="flowChartProcess">
            <a:avLst/>
          </a:prstGeom>
          <a:solidFill>
            <a:schemeClr val="hlink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zh-CN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添加你的文本</a:t>
            </a: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4518025" y="842963"/>
            <a:ext cx="3152775" cy="76200"/>
          </a:xfrm>
          <a:prstGeom prst="flowChartProcess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endParaRPr lang="zh-CN" altLang="zh-CN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1510" name="直接连接符 444"/>
          <p:cNvCxnSpPr>
            <a:cxnSpLocks noChangeShapeType="1"/>
          </p:cNvCxnSpPr>
          <p:nvPr/>
        </p:nvCxnSpPr>
        <p:spPr bwMode="auto">
          <a:xfrm>
            <a:off x="4483100" y="2222500"/>
            <a:ext cx="0" cy="2484438"/>
          </a:xfrm>
          <a:prstGeom prst="line">
            <a:avLst/>
          </a:prstGeom>
          <a:noFill/>
          <a:ln w="6350" cap="flat" cmpd="sng">
            <a:solidFill>
              <a:srgbClr val="EAEAEA"/>
            </a:solidFill>
            <a:miter lim="800000"/>
          </a:ln>
          <a:effectLst/>
        </p:spPr>
      </p:cxnSp>
      <p:cxnSp>
        <p:nvCxnSpPr>
          <p:cNvPr id="21511" name="直接连接符 445"/>
          <p:cNvCxnSpPr>
            <a:cxnSpLocks noChangeShapeType="1"/>
          </p:cNvCxnSpPr>
          <p:nvPr/>
        </p:nvCxnSpPr>
        <p:spPr bwMode="auto">
          <a:xfrm>
            <a:off x="5334000" y="2222500"/>
            <a:ext cx="0" cy="2484438"/>
          </a:xfrm>
          <a:prstGeom prst="line">
            <a:avLst/>
          </a:prstGeom>
          <a:noFill/>
          <a:ln w="6350" cap="flat" cmpd="sng">
            <a:solidFill>
              <a:srgbClr val="EAEAEA"/>
            </a:solidFill>
            <a:miter lim="800000"/>
          </a:ln>
          <a:effectLst/>
        </p:spPr>
      </p:cxnSp>
      <p:cxnSp>
        <p:nvCxnSpPr>
          <p:cNvPr id="21512" name="直接连接符 446"/>
          <p:cNvCxnSpPr>
            <a:cxnSpLocks noChangeShapeType="1"/>
          </p:cNvCxnSpPr>
          <p:nvPr/>
        </p:nvCxnSpPr>
        <p:spPr bwMode="auto">
          <a:xfrm>
            <a:off x="6184900" y="2222500"/>
            <a:ext cx="0" cy="2484438"/>
          </a:xfrm>
          <a:prstGeom prst="line">
            <a:avLst/>
          </a:prstGeom>
          <a:noFill/>
          <a:ln w="6350" cap="flat" cmpd="sng">
            <a:solidFill>
              <a:srgbClr val="EAEAEA"/>
            </a:solidFill>
            <a:miter lim="800000"/>
          </a:ln>
          <a:effectLst/>
        </p:spPr>
      </p:cxnSp>
      <p:cxnSp>
        <p:nvCxnSpPr>
          <p:cNvPr id="21513" name="直接连接符 447"/>
          <p:cNvCxnSpPr>
            <a:cxnSpLocks noChangeShapeType="1"/>
          </p:cNvCxnSpPr>
          <p:nvPr/>
        </p:nvCxnSpPr>
        <p:spPr bwMode="auto">
          <a:xfrm>
            <a:off x="7035800" y="2222500"/>
            <a:ext cx="0" cy="2484438"/>
          </a:xfrm>
          <a:prstGeom prst="line">
            <a:avLst/>
          </a:prstGeom>
          <a:noFill/>
          <a:ln w="6350" cap="flat" cmpd="sng">
            <a:solidFill>
              <a:srgbClr val="EAEAEA"/>
            </a:solidFill>
            <a:miter lim="800000"/>
          </a:ln>
          <a:effectLst/>
        </p:spPr>
      </p:cxnSp>
      <p:sp>
        <p:nvSpPr>
          <p:cNvPr id="21514" name="文本框 1344"/>
          <p:cNvSpPr txBox="1">
            <a:spLocks noChangeArrowheads="1"/>
          </p:cNvSpPr>
          <p:nvPr/>
        </p:nvSpPr>
        <p:spPr bwMode="auto">
          <a:xfrm>
            <a:off x="8115300" y="2332038"/>
            <a:ext cx="86995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algn="r"/>
            <a:r>
              <a:rPr 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r>
              <a:rPr 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15" name="文本框 367"/>
          <p:cNvSpPr txBox="1">
            <a:spLocks noChangeArrowheads="1"/>
          </p:cNvSpPr>
          <p:nvPr/>
        </p:nvSpPr>
        <p:spPr bwMode="auto">
          <a:xfrm>
            <a:off x="8115300" y="2713038"/>
            <a:ext cx="86995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algn="r"/>
            <a:r>
              <a:rPr 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88</a:t>
            </a:r>
            <a:r>
              <a:rPr 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16" name="文本框 369"/>
          <p:cNvSpPr txBox="1">
            <a:spLocks noChangeArrowheads="1"/>
          </p:cNvSpPr>
          <p:nvPr/>
        </p:nvSpPr>
        <p:spPr bwMode="auto">
          <a:xfrm>
            <a:off x="8115300" y="3094038"/>
            <a:ext cx="86995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algn="r"/>
            <a:r>
              <a:rPr 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75</a:t>
            </a:r>
            <a:r>
              <a:rPr 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17" name="文本框 371"/>
          <p:cNvSpPr txBox="1">
            <a:spLocks noChangeArrowheads="1"/>
          </p:cNvSpPr>
          <p:nvPr/>
        </p:nvSpPr>
        <p:spPr bwMode="auto">
          <a:xfrm>
            <a:off x="8115300" y="3475038"/>
            <a:ext cx="86995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algn="r"/>
            <a:r>
              <a:rPr 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58</a:t>
            </a:r>
            <a:r>
              <a:rPr 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18" name="文本框 373"/>
          <p:cNvSpPr txBox="1">
            <a:spLocks noChangeArrowheads="1"/>
          </p:cNvSpPr>
          <p:nvPr/>
        </p:nvSpPr>
        <p:spPr bwMode="auto">
          <a:xfrm>
            <a:off x="8115300" y="3856038"/>
            <a:ext cx="86995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algn="r"/>
            <a:r>
              <a:rPr 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45</a:t>
            </a:r>
            <a:r>
              <a:rPr 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19" name="文本框 375"/>
          <p:cNvSpPr txBox="1">
            <a:spLocks noChangeArrowheads="1"/>
          </p:cNvSpPr>
          <p:nvPr/>
        </p:nvSpPr>
        <p:spPr bwMode="auto">
          <a:xfrm>
            <a:off x="8115300" y="4237038"/>
            <a:ext cx="86995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algn="r"/>
            <a:r>
              <a:rPr 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20" name="矩形 7"/>
          <p:cNvSpPr/>
          <p:nvPr/>
        </p:nvSpPr>
        <p:spPr bwMode="auto">
          <a:xfrm>
            <a:off x="3225800" y="5010150"/>
            <a:ext cx="5651500" cy="1052513"/>
          </a:xfrm>
          <a:custGeom>
            <a:avLst/>
            <a:gdLst>
              <a:gd name="T0" fmla="*/ 0 w 2520280"/>
              <a:gd name="T1" fmla="*/ 0 h 1052596"/>
              <a:gd name="T2" fmla="*/ 5651378 w 2520280"/>
              <a:gd name="T3" fmla="*/ 0 h 1052596"/>
              <a:gd name="T4" fmla="*/ 0 w 2520280"/>
              <a:gd name="T5" fmla="*/ 0 h 1052596"/>
              <a:gd name="T6" fmla="*/ 0 60000 65536"/>
              <a:gd name="T7" fmla="*/ 0 60000 65536"/>
              <a:gd name="T8" fmla="*/ 0 60000 65536"/>
              <a:gd name="T9" fmla="*/ 0 w 2520280"/>
              <a:gd name="T10" fmla="*/ 0 h 1052596"/>
              <a:gd name="T11" fmla="*/ 2520280 w 2520280"/>
              <a:gd name="T12" fmla="*/ 1052596 h 10525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20280" h="1052596">
                <a:moveTo>
                  <a:pt x="0" y="0"/>
                </a:moveTo>
                <a:lnTo>
                  <a:pt x="2520280" y="0"/>
                </a:lnTo>
                <a:lnTo>
                  <a:pt x="0" y="0"/>
                </a:lnTo>
                <a:close/>
              </a:path>
            </a:pathLst>
          </a:custGeom>
          <a:noFill/>
          <a:ln w="38100" cap="sq" cmpd="sng">
            <a:solidFill>
              <a:srgbClr val="00CCFF"/>
            </a:solidFill>
            <a:miter lim="800000"/>
          </a:ln>
          <a:effectLst/>
        </p:spPr>
        <p:txBody>
          <a:bodyPr lIns="0" rIns="0" anchor="b"/>
          <a:lstStyle/>
          <a:p>
            <a:pPr algn="just">
              <a:lnSpc>
                <a:spcPct val="120000"/>
              </a:lnSpc>
            </a:pPr>
            <a:r>
              <a:rPr lang="zh-CN" altLang="en-US" sz="1600">
                <a:solidFill>
                  <a:schemeClr val="bg1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请在此处输入您的文本或者复制您的文本粘贴到此处，请在此处输入您的文本或者复制您的文本粘贴到此处。请在此处输入您的文本或者复制您的文本粘贴到此处。</a:t>
            </a:r>
          </a:p>
        </p:txBody>
      </p:sp>
      <p:sp>
        <p:nvSpPr>
          <p:cNvPr id="21521" name="同侧圆角矩形 31"/>
          <p:cNvSpPr/>
          <p:nvPr/>
        </p:nvSpPr>
        <p:spPr bwMode="auto">
          <a:xfrm rot="5400000">
            <a:off x="5349082" y="1019969"/>
            <a:ext cx="260350" cy="3741737"/>
          </a:xfrm>
          <a:custGeom>
            <a:avLst/>
            <a:gdLst/>
            <a:ahLst/>
            <a:cxnLst>
              <a:cxn ang="0">
                <a:pos x="129600" y="0"/>
              </a:cxn>
              <a:cxn ang="0">
                <a:pos x="129600" y="0"/>
              </a:cxn>
              <a:cxn ang="0">
                <a:pos x="259200" y="129600"/>
              </a:cxn>
              <a:cxn ang="0">
                <a:pos x="259200" y="3742132"/>
              </a:cxn>
              <a:cxn ang="0">
                <a:pos x="259200" y="3742132"/>
              </a:cxn>
              <a:cxn ang="0">
                <a:pos x="0" y="3742132"/>
              </a:cxn>
              <a:cxn ang="0">
                <a:pos x="0" y="3742132"/>
              </a:cxn>
              <a:cxn ang="0">
                <a:pos x="0" y="129600"/>
              </a:cxn>
              <a:cxn ang="0">
                <a:pos x="129600" y="0"/>
              </a:cxn>
            </a:cxnLst>
            <a:rect l="0" t="0" r="r" b="b"/>
            <a:pathLst>
              <a:path w="259200" h="3742132">
                <a:moveTo>
                  <a:pt x="129600" y="0"/>
                </a:moveTo>
                <a:lnTo>
                  <a:pt x="129600" y="0"/>
                </a:lnTo>
                <a:cubicBezTo>
                  <a:pt x="201176" y="0"/>
                  <a:pt x="259200" y="58024"/>
                  <a:pt x="259200" y="129600"/>
                </a:cubicBezTo>
                <a:lnTo>
                  <a:pt x="259200" y="3742132"/>
                </a:lnTo>
                <a:lnTo>
                  <a:pt x="0" y="3742132"/>
                </a:lnTo>
                <a:lnTo>
                  <a:pt x="0" y="129600"/>
                </a:lnTo>
                <a:cubicBezTo>
                  <a:pt x="0" y="58024"/>
                  <a:pt x="58024" y="0"/>
                  <a:pt x="129600" y="0"/>
                </a:cubicBezTo>
                <a:close/>
              </a:path>
            </a:pathLst>
          </a:custGeom>
          <a:solidFill>
            <a:srgbClr val="00CCFF"/>
          </a:solidFill>
          <a:ln w="9525">
            <a:noFill/>
            <a:round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21522" name="同侧圆角矩形 32"/>
          <p:cNvSpPr/>
          <p:nvPr/>
        </p:nvSpPr>
        <p:spPr bwMode="auto">
          <a:xfrm rot="5400000">
            <a:off x="5064126" y="1689100"/>
            <a:ext cx="258762" cy="3170237"/>
          </a:xfrm>
          <a:custGeom>
            <a:avLst/>
            <a:gdLst/>
            <a:ahLst/>
            <a:cxnLst>
              <a:cxn ang="0">
                <a:pos x="129600" y="0"/>
              </a:cxn>
              <a:cxn ang="0">
                <a:pos x="129600" y="0"/>
              </a:cxn>
              <a:cxn ang="0">
                <a:pos x="259200" y="129600"/>
              </a:cxn>
              <a:cxn ang="0">
                <a:pos x="259200" y="3170052"/>
              </a:cxn>
              <a:cxn ang="0">
                <a:pos x="259200" y="3170052"/>
              </a:cxn>
              <a:cxn ang="0">
                <a:pos x="0" y="3170052"/>
              </a:cxn>
              <a:cxn ang="0">
                <a:pos x="0" y="3170052"/>
              </a:cxn>
              <a:cxn ang="0">
                <a:pos x="0" y="129600"/>
              </a:cxn>
              <a:cxn ang="0">
                <a:pos x="129600" y="0"/>
              </a:cxn>
            </a:cxnLst>
            <a:rect l="0" t="0" r="r" b="b"/>
            <a:pathLst>
              <a:path w="259200" h="3170052">
                <a:moveTo>
                  <a:pt x="129600" y="0"/>
                </a:moveTo>
                <a:lnTo>
                  <a:pt x="129600" y="0"/>
                </a:lnTo>
                <a:cubicBezTo>
                  <a:pt x="201176" y="0"/>
                  <a:pt x="259200" y="58024"/>
                  <a:pt x="259200" y="129600"/>
                </a:cubicBezTo>
                <a:lnTo>
                  <a:pt x="259200" y="3170052"/>
                </a:lnTo>
                <a:lnTo>
                  <a:pt x="0" y="3170052"/>
                </a:lnTo>
                <a:lnTo>
                  <a:pt x="0" y="129600"/>
                </a:lnTo>
                <a:cubicBezTo>
                  <a:pt x="0" y="58024"/>
                  <a:pt x="58024" y="0"/>
                  <a:pt x="129600" y="0"/>
                </a:cubicBezTo>
                <a:close/>
              </a:path>
            </a:pathLst>
          </a:custGeom>
          <a:solidFill>
            <a:srgbClr val="00CCFF"/>
          </a:solidFill>
          <a:ln w="9525">
            <a:noFill/>
            <a:round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21523" name="同侧圆角矩形 33"/>
          <p:cNvSpPr/>
          <p:nvPr/>
        </p:nvSpPr>
        <p:spPr bwMode="auto">
          <a:xfrm rot="5400000">
            <a:off x="4747420" y="2389981"/>
            <a:ext cx="258762" cy="2536825"/>
          </a:xfrm>
          <a:custGeom>
            <a:avLst/>
            <a:gdLst/>
            <a:ahLst/>
            <a:cxnLst>
              <a:cxn ang="0">
                <a:pos x="129600" y="0"/>
              </a:cxn>
              <a:cxn ang="0">
                <a:pos x="129600" y="0"/>
              </a:cxn>
              <a:cxn ang="0">
                <a:pos x="259200" y="129600"/>
              </a:cxn>
              <a:cxn ang="0">
                <a:pos x="259200" y="2537329"/>
              </a:cxn>
              <a:cxn ang="0">
                <a:pos x="259200" y="2537329"/>
              </a:cxn>
              <a:cxn ang="0">
                <a:pos x="0" y="2537329"/>
              </a:cxn>
              <a:cxn ang="0">
                <a:pos x="0" y="2537329"/>
              </a:cxn>
              <a:cxn ang="0">
                <a:pos x="0" y="129600"/>
              </a:cxn>
              <a:cxn ang="0">
                <a:pos x="129600" y="0"/>
              </a:cxn>
            </a:cxnLst>
            <a:rect l="0" t="0" r="r" b="b"/>
            <a:pathLst>
              <a:path w="259200" h="2537329">
                <a:moveTo>
                  <a:pt x="129600" y="0"/>
                </a:moveTo>
                <a:lnTo>
                  <a:pt x="129600" y="0"/>
                </a:lnTo>
                <a:cubicBezTo>
                  <a:pt x="201176" y="0"/>
                  <a:pt x="259200" y="58024"/>
                  <a:pt x="259200" y="129600"/>
                </a:cubicBezTo>
                <a:lnTo>
                  <a:pt x="259200" y="2537329"/>
                </a:lnTo>
                <a:lnTo>
                  <a:pt x="0" y="2537329"/>
                </a:lnTo>
                <a:lnTo>
                  <a:pt x="0" y="129600"/>
                </a:lnTo>
                <a:cubicBezTo>
                  <a:pt x="0" y="58024"/>
                  <a:pt x="58024" y="0"/>
                  <a:pt x="129600" y="0"/>
                </a:cubicBezTo>
                <a:close/>
              </a:path>
            </a:pathLst>
          </a:custGeom>
          <a:solidFill>
            <a:srgbClr val="00CCFF"/>
          </a:solidFill>
          <a:ln w="9525">
            <a:noFill/>
            <a:round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21524" name="同侧圆角矩形 34"/>
          <p:cNvSpPr/>
          <p:nvPr/>
        </p:nvSpPr>
        <p:spPr bwMode="auto">
          <a:xfrm rot="5400000">
            <a:off x="4414044" y="3105944"/>
            <a:ext cx="258763" cy="1870075"/>
          </a:xfrm>
          <a:custGeom>
            <a:avLst/>
            <a:gdLst/>
            <a:ahLst/>
            <a:cxnLst>
              <a:cxn ang="0">
                <a:pos x="129600" y="0"/>
              </a:cxn>
              <a:cxn ang="0">
                <a:pos x="129600" y="0"/>
              </a:cxn>
              <a:cxn ang="0">
                <a:pos x="259200" y="129600"/>
              </a:cxn>
              <a:cxn ang="0">
                <a:pos x="259200" y="1869924"/>
              </a:cxn>
              <a:cxn ang="0">
                <a:pos x="259200" y="1869924"/>
              </a:cxn>
              <a:cxn ang="0">
                <a:pos x="0" y="1869924"/>
              </a:cxn>
              <a:cxn ang="0">
                <a:pos x="0" y="1869924"/>
              </a:cxn>
              <a:cxn ang="0">
                <a:pos x="0" y="129600"/>
              </a:cxn>
              <a:cxn ang="0">
                <a:pos x="129600" y="0"/>
              </a:cxn>
            </a:cxnLst>
            <a:rect l="0" t="0" r="r" b="b"/>
            <a:pathLst>
              <a:path w="259200" h="1869924">
                <a:moveTo>
                  <a:pt x="129600" y="0"/>
                </a:moveTo>
                <a:lnTo>
                  <a:pt x="129600" y="0"/>
                </a:lnTo>
                <a:cubicBezTo>
                  <a:pt x="201176" y="0"/>
                  <a:pt x="259200" y="58024"/>
                  <a:pt x="259200" y="129600"/>
                </a:cubicBezTo>
                <a:lnTo>
                  <a:pt x="259200" y="1869924"/>
                </a:lnTo>
                <a:lnTo>
                  <a:pt x="0" y="1869924"/>
                </a:lnTo>
                <a:lnTo>
                  <a:pt x="0" y="129600"/>
                </a:lnTo>
                <a:cubicBezTo>
                  <a:pt x="0" y="58024"/>
                  <a:pt x="58024" y="0"/>
                  <a:pt x="129600" y="0"/>
                </a:cubicBezTo>
                <a:close/>
              </a:path>
            </a:pathLst>
          </a:custGeom>
          <a:solidFill>
            <a:srgbClr val="00CCFF"/>
          </a:solidFill>
          <a:ln w="9525">
            <a:noFill/>
            <a:round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21525" name="同侧圆角矩形 35"/>
          <p:cNvSpPr/>
          <p:nvPr/>
        </p:nvSpPr>
        <p:spPr bwMode="auto">
          <a:xfrm rot="5400000">
            <a:off x="4141787" y="3762376"/>
            <a:ext cx="258763" cy="1325562"/>
          </a:xfrm>
          <a:custGeom>
            <a:avLst/>
            <a:gdLst/>
            <a:ahLst/>
            <a:cxnLst>
              <a:cxn ang="0">
                <a:pos x="129600" y="0"/>
              </a:cxn>
              <a:cxn ang="0">
                <a:pos x="129600" y="0"/>
              </a:cxn>
              <a:cxn ang="0">
                <a:pos x="259200" y="129600"/>
              </a:cxn>
              <a:cxn ang="0">
                <a:pos x="259200" y="1325118"/>
              </a:cxn>
              <a:cxn ang="0">
                <a:pos x="259200" y="1325118"/>
              </a:cxn>
              <a:cxn ang="0">
                <a:pos x="0" y="1325118"/>
              </a:cxn>
              <a:cxn ang="0">
                <a:pos x="0" y="1325118"/>
              </a:cxn>
              <a:cxn ang="0">
                <a:pos x="0" y="129600"/>
              </a:cxn>
              <a:cxn ang="0">
                <a:pos x="129600" y="0"/>
              </a:cxn>
            </a:cxnLst>
            <a:rect l="0" t="0" r="r" b="b"/>
            <a:pathLst>
              <a:path w="259200" h="1325118">
                <a:moveTo>
                  <a:pt x="129600" y="0"/>
                </a:moveTo>
                <a:lnTo>
                  <a:pt x="129600" y="0"/>
                </a:lnTo>
                <a:cubicBezTo>
                  <a:pt x="201176" y="0"/>
                  <a:pt x="259200" y="58024"/>
                  <a:pt x="259200" y="129600"/>
                </a:cubicBezTo>
                <a:lnTo>
                  <a:pt x="259200" y="1325118"/>
                </a:lnTo>
                <a:lnTo>
                  <a:pt x="0" y="1325118"/>
                </a:lnTo>
                <a:lnTo>
                  <a:pt x="0" y="129600"/>
                </a:lnTo>
                <a:cubicBezTo>
                  <a:pt x="0" y="58024"/>
                  <a:pt x="58024" y="0"/>
                  <a:pt x="129600" y="0"/>
                </a:cubicBezTo>
                <a:close/>
              </a:path>
            </a:pathLst>
          </a:custGeom>
          <a:solidFill>
            <a:srgbClr val="00CCFF"/>
          </a:solidFill>
          <a:ln w="9525">
            <a:noFill/>
            <a:round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21526" name="同侧圆角矩形 422"/>
          <p:cNvSpPr/>
          <p:nvPr/>
        </p:nvSpPr>
        <p:spPr bwMode="auto">
          <a:xfrm rot="5400000">
            <a:off x="5637213" y="347663"/>
            <a:ext cx="260350" cy="4318000"/>
          </a:xfrm>
          <a:custGeom>
            <a:avLst/>
            <a:gdLst/>
            <a:ahLst/>
            <a:cxnLst>
              <a:cxn ang="0">
                <a:pos x="130015" y="0"/>
              </a:cxn>
              <a:cxn ang="0">
                <a:pos x="130015" y="0"/>
              </a:cxn>
              <a:cxn ang="0">
                <a:pos x="260030" y="130015"/>
              </a:cxn>
              <a:cxn ang="0">
                <a:pos x="260030" y="4318196"/>
              </a:cxn>
              <a:cxn ang="0">
                <a:pos x="260030" y="4318196"/>
              </a:cxn>
              <a:cxn ang="0">
                <a:pos x="0" y="4318196"/>
              </a:cxn>
              <a:cxn ang="0">
                <a:pos x="0" y="4318196"/>
              </a:cxn>
              <a:cxn ang="0">
                <a:pos x="0" y="130015"/>
              </a:cxn>
              <a:cxn ang="0">
                <a:pos x="130015" y="0"/>
              </a:cxn>
            </a:cxnLst>
            <a:rect l="0" t="0" r="r" b="b"/>
            <a:pathLst>
              <a:path w="260030" h="4318196">
                <a:moveTo>
                  <a:pt x="130015" y="0"/>
                </a:moveTo>
                <a:lnTo>
                  <a:pt x="130015" y="0"/>
                </a:lnTo>
                <a:cubicBezTo>
                  <a:pt x="201820" y="0"/>
                  <a:pt x="260030" y="58210"/>
                  <a:pt x="260030" y="130015"/>
                </a:cubicBezTo>
                <a:lnTo>
                  <a:pt x="260030" y="4318196"/>
                </a:lnTo>
                <a:lnTo>
                  <a:pt x="0" y="4318196"/>
                </a:lnTo>
                <a:lnTo>
                  <a:pt x="0" y="130015"/>
                </a:lnTo>
                <a:cubicBezTo>
                  <a:pt x="0" y="58210"/>
                  <a:pt x="58210" y="0"/>
                  <a:pt x="130015" y="0"/>
                </a:cubicBezTo>
                <a:close/>
              </a:path>
            </a:pathLst>
          </a:custGeom>
          <a:solidFill>
            <a:srgbClr val="00CCFF"/>
          </a:solidFill>
          <a:ln w="9525">
            <a:noFill/>
            <a:round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21527" name="任意多边形 48"/>
          <p:cNvSpPr>
            <a:spLocks noChangeArrowheads="1"/>
          </p:cNvSpPr>
          <p:nvPr/>
        </p:nvSpPr>
        <p:spPr bwMode="auto">
          <a:xfrm>
            <a:off x="3225800" y="2376488"/>
            <a:ext cx="279400" cy="260350"/>
          </a:xfrm>
          <a:custGeom>
            <a:avLst/>
            <a:gdLst>
              <a:gd name="T0" fmla="*/ 130015 w 280019"/>
              <a:gd name="T1" fmla="*/ 0 h 260031"/>
              <a:gd name="T2" fmla="*/ 280019 w 280019"/>
              <a:gd name="T3" fmla="*/ 0 h 260031"/>
              <a:gd name="T4" fmla="*/ 280019 w 280019"/>
              <a:gd name="T5" fmla="*/ 260031 h 260031"/>
              <a:gd name="T6" fmla="*/ 130015 w 280019"/>
              <a:gd name="T7" fmla="*/ 260031 h 260031"/>
              <a:gd name="T8" fmla="*/ 0 w 280019"/>
              <a:gd name="T9" fmla="*/ 130016 h 260031"/>
              <a:gd name="T10" fmla="*/ 130015 w 280019"/>
              <a:gd name="T11" fmla="*/ 0 h 2600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80019"/>
              <a:gd name="T19" fmla="*/ 0 h 260031"/>
              <a:gd name="T20" fmla="*/ 280019 w 280019"/>
              <a:gd name="T21" fmla="*/ 260031 h 26003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80019" h="260031">
                <a:moveTo>
                  <a:pt x="130015" y="0"/>
                </a:moveTo>
                <a:lnTo>
                  <a:pt x="280019" y="0"/>
                </a:lnTo>
                <a:lnTo>
                  <a:pt x="280019" y="260031"/>
                </a:lnTo>
                <a:lnTo>
                  <a:pt x="130015" y="260031"/>
                </a:lnTo>
                <a:cubicBezTo>
                  <a:pt x="58210" y="260031"/>
                  <a:pt x="0" y="201821"/>
                  <a:pt x="0" y="130016"/>
                </a:cubicBezTo>
                <a:cubicBezTo>
                  <a:pt x="0" y="58210"/>
                  <a:pt x="58210" y="0"/>
                  <a:pt x="130015" y="0"/>
                </a:cubicBezTo>
                <a:close/>
              </a:path>
            </a:pathLst>
          </a:custGeom>
          <a:solidFill>
            <a:srgbClr val="00CCFF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</a:p>
        </p:txBody>
      </p:sp>
      <p:sp>
        <p:nvSpPr>
          <p:cNvPr id="21528" name="任意多边形 49"/>
          <p:cNvSpPr>
            <a:spLocks noChangeArrowheads="1"/>
          </p:cNvSpPr>
          <p:nvPr/>
        </p:nvSpPr>
        <p:spPr bwMode="auto">
          <a:xfrm>
            <a:off x="3225800" y="2757488"/>
            <a:ext cx="279400" cy="260350"/>
          </a:xfrm>
          <a:custGeom>
            <a:avLst/>
            <a:gdLst>
              <a:gd name="T0" fmla="*/ 130015 w 280019"/>
              <a:gd name="T1" fmla="*/ 0 h 260031"/>
              <a:gd name="T2" fmla="*/ 280019 w 280019"/>
              <a:gd name="T3" fmla="*/ 0 h 260031"/>
              <a:gd name="T4" fmla="*/ 280019 w 280019"/>
              <a:gd name="T5" fmla="*/ 260031 h 260031"/>
              <a:gd name="T6" fmla="*/ 130015 w 280019"/>
              <a:gd name="T7" fmla="*/ 260031 h 260031"/>
              <a:gd name="T8" fmla="*/ 0 w 280019"/>
              <a:gd name="T9" fmla="*/ 130016 h 260031"/>
              <a:gd name="T10" fmla="*/ 130015 w 280019"/>
              <a:gd name="T11" fmla="*/ 0 h 2600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80019"/>
              <a:gd name="T19" fmla="*/ 0 h 260031"/>
              <a:gd name="T20" fmla="*/ 280019 w 280019"/>
              <a:gd name="T21" fmla="*/ 260031 h 26003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80019" h="260031">
                <a:moveTo>
                  <a:pt x="130015" y="0"/>
                </a:moveTo>
                <a:lnTo>
                  <a:pt x="280019" y="0"/>
                </a:lnTo>
                <a:lnTo>
                  <a:pt x="280019" y="260031"/>
                </a:lnTo>
                <a:lnTo>
                  <a:pt x="130015" y="260031"/>
                </a:lnTo>
                <a:cubicBezTo>
                  <a:pt x="58210" y="260031"/>
                  <a:pt x="0" y="201821"/>
                  <a:pt x="0" y="130016"/>
                </a:cubicBezTo>
                <a:cubicBezTo>
                  <a:pt x="0" y="58210"/>
                  <a:pt x="58210" y="0"/>
                  <a:pt x="130015" y="0"/>
                </a:cubicBezTo>
                <a:close/>
              </a:path>
            </a:pathLst>
          </a:custGeom>
          <a:solidFill>
            <a:srgbClr val="00CCFF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</a:p>
        </p:txBody>
      </p:sp>
      <p:sp>
        <p:nvSpPr>
          <p:cNvPr id="21529" name="任意多边形 50"/>
          <p:cNvSpPr>
            <a:spLocks noChangeArrowheads="1"/>
          </p:cNvSpPr>
          <p:nvPr/>
        </p:nvSpPr>
        <p:spPr bwMode="auto">
          <a:xfrm>
            <a:off x="3225800" y="3138488"/>
            <a:ext cx="279400" cy="260350"/>
          </a:xfrm>
          <a:custGeom>
            <a:avLst/>
            <a:gdLst>
              <a:gd name="T0" fmla="*/ 130015 w 280019"/>
              <a:gd name="T1" fmla="*/ 0 h 260031"/>
              <a:gd name="T2" fmla="*/ 280019 w 280019"/>
              <a:gd name="T3" fmla="*/ 0 h 260031"/>
              <a:gd name="T4" fmla="*/ 280019 w 280019"/>
              <a:gd name="T5" fmla="*/ 260031 h 260031"/>
              <a:gd name="T6" fmla="*/ 130015 w 280019"/>
              <a:gd name="T7" fmla="*/ 260031 h 260031"/>
              <a:gd name="T8" fmla="*/ 0 w 280019"/>
              <a:gd name="T9" fmla="*/ 130016 h 260031"/>
              <a:gd name="T10" fmla="*/ 130015 w 280019"/>
              <a:gd name="T11" fmla="*/ 0 h 2600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80019"/>
              <a:gd name="T19" fmla="*/ 0 h 260031"/>
              <a:gd name="T20" fmla="*/ 280019 w 280019"/>
              <a:gd name="T21" fmla="*/ 260031 h 26003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80019" h="260031">
                <a:moveTo>
                  <a:pt x="130015" y="0"/>
                </a:moveTo>
                <a:lnTo>
                  <a:pt x="280019" y="0"/>
                </a:lnTo>
                <a:lnTo>
                  <a:pt x="280019" y="260031"/>
                </a:lnTo>
                <a:lnTo>
                  <a:pt x="130015" y="260031"/>
                </a:lnTo>
                <a:cubicBezTo>
                  <a:pt x="58210" y="260031"/>
                  <a:pt x="0" y="201821"/>
                  <a:pt x="0" y="130016"/>
                </a:cubicBezTo>
                <a:cubicBezTo>
                  <a:pt x="0" y="58210"/>
                  <a:pt x="58210" y="0"/>
                  <a:pt x="130015" y="0"/>
                </a:cubicBezTo>
                <a:close/>
              </a:path>
            </a:pathLst>
          </a:custGeom>
          <a:solidFill>
            <a:srgbClr val="00CCFF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</a:p>
        </p:txBody>
      </p:sp>
      <p:sp>
        <p:nvSpPr>
          <p:cNvPr id="21530" name="任意多边形 51"/>
          <p:cNvSpPr>
            <a:spLocks noChangeArrowheads="1"/>
          </p:cNvSpPr>
          <p:nvPr/>
        </p:nvSpPr>
        <p:spPr bwMode="auto">
          <a:xfrm>
            <a:off x="3225800" y="3519488"/>
            <a:ext cx="279400" cy="260350"/>
          </a:xfrm>
          <a:custGeom>
            <a:avLst/>
            <a:gdLst>
              <a:gd name="T0" fmla="*/ 130015 w 280019"/>
              <a:gd name="T1" fmla="*/ 0 h 260031"/>
              <a:gd name="T2" fmla="*/ 280019 w 280019"/>
              <a:gd name="T3" fmla="*/ 0 h 260031"/>
              <a:gd name="T4" fmla="*/ 280019 w 280019"/>
              <a:gd name="T5" fmla="*/ 260031 h 260031"/>
              <a:gd name="T6" fmla="*/ 130015 w 280019"/>
              <a:gd name="T7" fmla="*/ 260031 h 260031"/>
              <a:gd name="T8" fmla="*/ 0 w 280019"/>
              <a:gd name="T9" fmla="*/ 130016 h 260031"/>
              <a:gd name="T10" fmla="*/ 130015 w 280019"/>
              <a:gd name="T11" fmla="*/ 0 h 2600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80019"/>
              <a:gd name="T19" fmla="*/ 0 h 260031"/>
              <a:gd name="T20" fmla="*/ 280019 w 280019"/>
              <a:gd name="T21" fmla="*/ 260031 h 26003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80019" h="260031">
                <a:moveTo>
                  <a:pt x="130015" y="0"/>
                </a:moveTo>
                <a:lnTo>
                  <a:pt x="280019" y="0"/>
                </a:lnTo>
                <a:lnTo>
                  <a:pt x="280019" y="260031"/>
                </a:lnTo>
                <a:lnTo>
                  <a:pt x="130015" y="260031"/>
                </a:lnTo>
                <a:cubicBezTo>
                  <a:pt x="58210" y="260031"/>
                  <a:pt x="0" y="201821"/>
                  <a:pt x="0" y="130016"/>
                </a:cubicBezTo>
                <a:cubicBezTo>
                  <a:pt x="0" y="58210"/>
                  <a:pt x="58210" y="0"/>
                  <a:pt x="130015" y="0"/>
                </a:cubicBezTo>
                <a:close/>
              </a:path>
            </a:pathLst>
          </a:custGeom>
          <a:solidFill>
            <a:srgbClr val="00CCFF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</a:p>
        </p:txBody>
      </p:sp>
      <p:sp>
        <p:nvSpPr>
          <p:cNvPr id="21531" name="任意多边形 52"/>
          <p:cNvSpPr>
            <a:spLocks noChangeArrowheads="1"/>
          </p:cNvSpPr>
          <p:nvPr/>
        </p:nvSpPr>
        <p:spPr bwMode="auto">
          <a:xfrm>
            <a:off x="3225800" y="3900488"/>
            <a:ext cx="279400" cy="260350"/>
          </a:xfrm>
          <a:custGeom>
            <a:avLst/>
            <a:gdLst>
              <a:gd name="T0" fmla="*/ 130015 w 280019"/>
              <a:gd name="T1" fmla="*/ 0 h 260031"/>
              <a:gd name="T2" fmla="*/ 280019 w 280019"/>
              <a:gd name="T3" fmla="*/ 0 h 260031"/>
              <a:gd name="T4" fmla="*/ 280019 w 280019"/>
              <a:gd name="T5" fmla="*/ 260031 h 260031"/>
              <a:gd name="T6" fmla="*/ 130015 w 280019"/>
              <a:gd name="T7" fmla="*/ 260031 h 260031"/>
              <a:gd name="T8" fmla="*/ 0 w 280019"/>
              <a:gd name="T9" fmla="*/ 130016 h 260031"/>
              <a:gd name="T10" fmla="*/ 130015 w 280019"/>
              <a:gd name="T11" fmla="*/ 0 h 2600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80019"/>
              <a:gd name="T19" fmla="*/ 0 h 260031"/>
              <a:gd name="T20" fmla="*/ 280019 w 280019"/>
              <a:gd name="T21" fmla="*/ 260031 h 26003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80019" h="260031">
                <a:moveTo>
                  <a:pt x="130015" y="0"/>
                </a:moveTo>
                <a:lnTo>
                  <a:pt x="280019" y="0"/>
                </a:lnTo>
                <a:lnTo>
                  <a:pt x="280019" y="260031"/>
                </a:lnTo>
                <a:lnTo>
                  <a:pt x="130015" y="260031"/>
                </a:lnTo>
                <a:cubicBezTo>
                  <a:pt x="58210" y="260031"/>
                  <a:pt x="0" y="201821"/>
                  <a:pt x="0" y="130016"/>
                </a:cubicBezTo>
                <a:cubicBezTo>
                  <a:pt x="0" y="58210"/>
                  <a:pt x="58210" y="0"/>
                  <a:pt x="130015" y="0"/>
                </a:cubicBezTo>
                <a:close/>
              </a:path>
            </a:pathLst>
          </a:custGeom>
          <a:solidFill>
            <a:srgbClr val="00CCFF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</a:t>
            </a:r>
          </a:p>
        </p:txBody>
      </p:sp>
      <p:sp>
        <p:nvSpPr>
          <p:cNvPr id="21532" name="任意多边形 53"/>
          <p:cNvSpPr>
            <a:spLocks noChangeArrowheads="1"/>
          </p:cNvSpPr>
          <p:nvPr/>
        </p:nvSpPr>
        <p:spPr bwMode="auto">
          <a:xfrm>
            <a:off x="3225800" y="4281488"/>
            <a:ext cx="279400" cy="260350"/>
          </a:xfrm>
          <a:custGeom>
            <a:avLst/>
            <a:gdLst>
              <a:gd name="T0" fmla="*/ 130015 w 280019"/>
              <a:gd name="T1" fmla="*/ 0 h 260031"/>
              <a:gd name="T2" fmla="*/ 280019 w 280019"/>
              <a:gd name="T3" fmla="*/ 0 h 260031"/>
              <a:gd name="T4" fmla="*/ 280019 w 280019"/>
              <a:gd name="T5" fmla="*/ 260031 h 260031"/>
              <a:gd name="T6" fmla="*/ 130015 w 280019"/>
              <a:gd name="T7" fmla="*/ 260031 h 260031"/>
              <a:gd name="T8" fmla="*/ 0 w 280019"/>
              <a:gd name="T9" fmla="*/ 130016 h 260031"/>
              <a:gd name="T10" fmla="*/ 130015 w 280019"/>
              <a:gd name="T11" fmla="*/ 0 h 2600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80019"/>
              <a:gd name="T19" fmla="*/ 0 h 260031"/>
              <a:gd name="T20" fmla="*/ 280019 w 280019"/>
              <a:gd name="T21" fmla="*/ 260031 h 26003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80019" h="260031">
                <a:moveTo>
                  <a:pt x="130015" y="0"/>
                </a:moveTo>
                <a:lnTo>
                  <a:pt x="280019" y="0"/>
                </a:lnTo>
                <a:lnTo>
                  <a:pt x="280019" y="260031"/>
                </a:lnTo>
                <a:lnTo>
                  <a:pt x="130015" y="260031"/>
                </a:lnTo>
                <a:cubicBezTo>
                  <a:pt x="58210" y="260031"/>
                  <a:pt x="0" y="201821"/>
                  <a:pt x="0" y="130016"/>
                </a:cubicBezTo>
                <a:cubicBezTo>
                  <a:pt x="0" y="58210"/>
                  <a:pt x="58210" y="0"/>
                  <a:pt x="130015" y="0"/>
                </a:cubicBezTo>
                <a:close/>
              </a:path>
            </a:pathLst>
          </a:custGeom>
          <a:solidFill>
            <a:srgbClr val="00CCFF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</a:t>
            </a:r>
          </a:p>
        </p:txBody>
      </p:sp>
    </p:spTree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 b="-15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/>
          <p:nvPr/>
        </p:nvGrpSpPr>
        <p:grpSpPr bwMode="auto">
          <a:xfrm>
            <a:off x="4805363" y="1530350"/>
            <a:ext cx="2516187" cy="2786063"/>
            <a:chOff x="0" y="0"/>
            <a:chExt cx="5143" cy="5695"/>
          </a:xfrm>
        </p:grpSpPr>
        <p:sp>
          <p:nvSpPr>
            <p:cNvPr id="22531" name="前进箭头 1212"/>
            <p:cNvSpPr/>
            <p:nvPr/>
          </p:nvSpPr>
          <p:spPr bwMode="auto">
            <a:xfrm>
              <a:off x="2559" y="575"/>
              <a:ext cx="2585" cy="51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92088" y="459411"/>
                </a:cxn>
                <a:cxn ang="0">
                  <a:pos x="0" y="918822"/>
                </a:cxn>
                <a:cxn ang="0">
                  <a:pos x="0" y="0"/>
                </a:cxn>
              </a:cxnLst>
              <a:rect l="0" t="0" r="r" b="b"/>
              <a:pathLst>
                <a:path w="792088" h="918822">
                  <a:moveTo>
                    <a:pt x="0" y="0"/>
                  </a:moveTo>
                  <a:lnTo>
                    <a:pt x="792088" y="459411"/>
                  </a:lnTo>
                  <a:lnTo>
                    <a:pt x="0" y="9188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2532" name="前进箭头 1212"/>
            <p:cNvSpPr/>
            <p:nvPr/>
          </p:nvSpPr>
          <p:spPr bwMode="auto">
            <a:xfrm rot="10800000">
              <a:off x="0" y="0"/>
              <a:ext cx="2585" cy="51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92088" y="459411"/>
                </a:cxn>
                <a:cxn ang="0">
                  <a:pos x="0" y="918822"/>
                </a:cxn>
                <a:cxn ang="0">
                  <a:pos x="0" y="0"/>
                </a:cxn>
              </a:cxnLst>
              <a:rect l="0" t="0" r="r" b="b"/>
              <a:pathLst>
                <a:path w="792088" h="918822">
                  <a:moveTo>
                    <a:pt x="0" y="0"/>
                  </a:moveTo>
                  <a:lnTo>
                    <a:pt x="792088" y="459411"/>
                  </a:lnTo>
                  <a:lnTo>
                    <a:pt x="0" y="9188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260725" y="4949825"/>
            <a:ext cx="5605463" cy="517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添加你的标题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199063" y="2051050"/>
            <a:ext cx="1719262" cy="1866900"/>
          </a:xfrm>
          <a:prstGeom prst="rect">
            <a:avLst/>
          </a:prstGeom>
          <a:noFill/>
          <a:ln w="9525" cmpd="sng">
            <a:solidFill>
              <a:schemeClr val="bg1"/>
            </a:solidFill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4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</a:p>
          <a:p>
            <a:pPr algn="ctr"/>
            <a:r>
              <a:rPr lang="zh-CN" altLang="en-US" sz="7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/>
          </a:p>
        </p:txBody>
      </p:sp>
    </p:spTree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 b="-15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185738" y="146050"/>
            <a:ext cx="1370012" cy="293688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pPr algn="ctr"/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添加你的公司</a:t>
            </a:r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10661650" y="146050"/>
            <a:ext cx="1368425" cy="293688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pPr algn="ctr"/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添加你的网站</a:t>
            </a: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4518025" y="919163"/>
            <a:ext cx="3152775" cy="414337"/>
          </a:xfrm>
          <a:prstGeom prst="flowChartProcess">
            <a:avLst/>
          </a:prstGeom>
          <a:solidFill>
            <a:srgbClr val="00CCFF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zh-CN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添加你的文本</a:t>
            </a: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4518025" y="842963"/>
            <a:ext cx="3152775" cy="76200"/>
          </a:xfrm>
          <a:prstGeom prst="flowChartProcess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endParaRPr lang="zh-CN" altLang="zh-CN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558" name="矩形 7"/>
          <p:cNvSpPr/>
          <p:nvPr/>
        </p:nvSpPr>
        <p:spPr bwMode="auto">
          <a:xfrm>
            <a:off x="3225800" y="4432300"/>
            <a:ext cx="6048375" cy="1089025"/>
          </a:xfrm>
          <a:custGeom>
            <a:avLst/>
            <a:gdLst>
              <a:gd name="T0" fmla="*/ 0 w 2520280"/>
              <a:gd name="T1" fmla="*/ 1692771 h 1872208"/>
              <a:gd name="T2" fmla="*/ 6048671 w 2520280"/>
              <a:gd name="T3" fmla="*/ 1692771 h 1872208"/>
              <a:gd name="T4" fmla="*/ 0 w 2520280"/>
              <a:gd name="T5" fmla="*/ 1692771 h 1872208"/>
              <a:gd name="T6" fmla="*/ 0 w 2520280"/>
              <a:gd name="T7" fmla="*/ 0 h 1872208"/>
              <a:gd name="T8" fmla="*/ 2198 w 2520280"/>
              <a:gd name="T9" fmla="*/ 0 h 1872208"/>
              <a:gd name="T10" fmla="*/ 0 w 2520280"/>
              <a:gd name="T11" fmla="*/ 0 h 18722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20280"/>
              <a:gd name="T19" fmla="*/ 0 h 1872208"/>
              <a:gd name="T20" fmla="*/ 2520280 w 2520280"/>
              <a:gd name="T21" fmla="*/ 1872208 h 18722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 w="47625" cap="sq" cmpd="sng">
            <a:solidFill>
              <a:srgbClr val="00B0F0"/>
            </a:solidFill>
            <a:miter lim="800000"/>
          </a:ln>
          <a:effectLst/>
        </p:spPr>
        <p:txBody>
          <a:bodyPr lIns="0" rIns="0" anchor="b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200">
                <a:solidFill>
                  <a:schemeClr val="bg1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在这里您可以输入您的相关文本，用于给与会者讲解您的产品或者服务。在这里您可以输入您的相关文本，用于给与会者讲解您的产品或者服务。在这里您可以输入您的相关文本，用于给与会者讲解您的产品或者服务。在这里您可以输入您的相关文本，用于给与会者讲解您的产品或者服务。</a:t>
            </a:r>
          </a:p>
        </p:txBody>
      </p:sp>
      <p:sp>
        <p:nvSpPr>
          <p:cNvPr id="23559" name="直角三角形 7"/>
          <p:cNvSpPr>
            <a:spLocks noChangeArrowheads="1"/>
          </p:cNvSpPr>
          <p:nvPr/>
        </p:nvSpPr>
        <p:spPr bwMode="auto">
          <a:xfrm flipH="1" flipV="1">
            <a:off x="8764588" y="3249613"/>
            <a:ext cx="149225" cy="288925"/>
          </a:xfrm>
          <a:prstGeom prst="rtTriangle">
            <a:avLst/>
          </a:prstGeom>
          <a:solidFill>
            <a:srgbClr val="00668A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560" name="直角三角形 5"/>
          <p:cNvSpPr>
            <a:spLocks noChangeArrowheads="1"/>
          </p:cNvSpPr>
          <p:nvPr/>
        </p:nvSpPr>
        <p:spPr bwMode="auto">
          <a:xfrm>
            <a:off x="7775575" y="2638425"/>
            <a:ext cx="147638" cy="290513"/>
          </a:xfrm>
          <a:prstGeom prst="rtTriangle">
            <a:avLst/>
          </a:prstGeom>
          <a:solidFill>
            <a:srgbClr val="00668A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561" name="直角三角形 36"/>
          <p:cNvSpPr>
            <a:spLocks noChangeArrowheads="1"/>
          </p:cNvSpPr>
          <p:nvPr/>
        </p:nvSpPr>
        <p:spPr bwMode="auto">
          <a:xfrm flipH="1" flipV="1">
            <a:off x="7627938" y="3249613"/>
            <a:ext cx="147637" cy="288925"/>
          </a:xfrm>
          <a:prstGeom prst="rtTriangle">
            <a:avLst/>
          </a:prstGeom>
          <a:solidFill>
            <a:srgbClr val="00668A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562" name="直角三角形 37"/>
          <p:cNvSpPr>
            <a:spLocks noChangeArrowheads="1"/>
          </p:cNvSpPr>
          <p:nvPr/>
        </p:nvSpPr>
        <p:spPr bwMode="auto">
          <a:xfrm>
            <a:off x="6637338" y="2638425"/>
            <a:ext cx="149225" cy="290513"/>
          </a:xfrm>
          <a:prstGeom prst="rtTriangle">
            <a:avLst/>
          </a:prstGeom>
          <a:solidFill>
            <a:srgbClr val="00668A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563" name="直角三角形 39"/>
          <p:cNvSpPr>
            <a:spLocks noChangeArrowheads="1"/>
          </p:cNvSpPr>
          <p:nvPr/>
        </p:nvSpPr>
        <p:spPr bwMode="auto">
          <a:xfrm flipH="1" flipV="1">
            <a:off x="6489700" y="3249613"/>
            <a:ext cx="149225" cy="288925"/>
          </a:xfrm>
          <a:prstGeom prst="rtTriangle">
            <a:avLst/>
          </a:prstGeom>
          <a:solidFill>
            <a:srgbClr val="00668A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564" name="直角三角形 40"/>
          <p:cNvSpPr>
            <a:spLocks noChangeArrowheads="1"/>
          </p:cNvSpPr>
          <p:nvPr/>
        </p:nvSpPr>
        <p:spPr bwMode="auto">
          <a:xfrm>
            <a:off x="5500688" y="2638425"/>
            <a:ext cx="147637" cy="290513"/>
          </a:xfrm>
          <a:prstGeom prst="rtTriangle">
            <a:avLst/>
          </a:prstGeom>
          <a:solidFill>
            <a:srgbClr val="00668A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565" name="直角三角形 42"/>
          <p:cNvSpPr>
            <a:spLocks noChangeArrowheads="1"/>
          </p:cNvSpPr>
          <p:nvPr/>
        </p:nvSpPr>
        <p:spPr bwMode="auto">
          <a:xfrm flipH="1" flipV="1">
            <a:off x="5353050" y="3249613"/>
            <a:ext cx="147638" cy="288925"/>
          </a:xfrm>
          <a:prstGeom prst="rtTriangle">
            <a:avLst/>
          </a:prstGeom>
          <a:solidFill>
            <a:srgbClr val="00668A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566" name="直角三角形 43"/>
          <p:cNvSpPr>
            <a:spLocks noChangeArrowheads="1"/>
          </p:cNvSpPr>
          <p:nvPr/>
        </p:nvSpPr>
        <p:spPr bwMode="auto">
          <a:xfrm>
            <a:off x="4362450" y="2638425"/>
            <a:ext cx="149225" cy="290513"/>
          </a:xfrm>
          <a:prstGeom prst="rtTriangle">
            <a:avLst/>
          </a:prstGeom>
          <a:solidFill>
            <a:srgbClr val="00668A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567" name="直角三角形 45"/>
          <p:cNvSpPr>
            <a:spLocks noChangeArrowheads="1"/>
          </p:cNvSpPr>
          <p:nvPr/>
        </p:nvSpPr>
        <p:spPr bwMode="auto">
          <a:xfrm flipH="1" flipV="1">
            <a:off x="4214813" y="3249613"/>
            <a:ext cx="149225" cy="288925"/>
          </a:xfrm>
          <a:prstGeom prst="rtTriangle">
            <a:avLst/>
          </a:prstGeom>
          <a:solidFill>
            <a:srgbClr val="00668A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568" name="直角三角形 46"/>
          <p:cNvSpPr>
            <a:spLocks noChangeArrowheads="1"/>
          </p:cNvSpPr>
          <p:nvPr/>
        </p:nvSpPr>
        <p:spPr bwMode="auto">
          <a:xfrm>
            <a:off x="3225800" y="2638425"/>
            <a:ext cx="147638" cy="290513"/>
          </a:xfrm>
          <a:prstGeom prst="rtTriangle">
            <a:avLst/>
          </a:prstGeom>
          <a:solidFill>
            <a:srgbClr val="00668A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569" name="右箭头 31"/>
          <p:cNvSpPr>
            <a:spLocks noChangeArrowheads="1"/>
          </p:cNvSpPr>
          <p:nvPr/>
        </p:nvSpPr>
        <p:spPr bwMode="auto">
          <a:xfrm>
            <a:off x="2690813" y="2643188"/>
            <a:ext cx="7200900" cy="892175"/>
          </a:xfrm>
          <a:prstGeom prst="rightArrow">
            <a:avLst>
              <a:gd name="adj1" fmla="val 50000"/>
              <a:gd name="adj2" fmla="val 67858"/>
            </a:avLst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570" name="任意多边形 93"/>
          <p:cNvSpPr>
            <a:spLocks noChangeArrowheads="1"/>
          </p:cNvSpPr>
          <p:nvPr/>
        </p:nvSpPr>
        <p:spPr bwMode="auto">
          <a:xfrm rot="20699407">
            <a:off x="3360738" y="2506663"/>
            <a:ext cx="866775" cy="1165225"/>
          </a:xfrm>
          <a:custGeom>
            <a:avLst/>
            <a:gdLst>
              <a:gd name="T0" fmla="*/ 858320 w 866141"/>
              <a:gd name="T1" fmla="*/ 230144 h 1164151"/>
              <a:gd name="T2" fmla="*/ 866141 w 866141"/>
              <a:gd name="T3" fmla="*/ 1164151 h 1164151"/>
              <a:gd name="T4" fmla="*/ 7822 w 866141"/>
              <a:gd name="T5" fmla="*/ 934007 h 1164151"/>
              <a:gd name="T6" fmla="*/ 0 w 866141"/>
              <a:gd name="T7" fmla="*/ 0 h 1164151"/>
              <a:gd name="T8" fmla="*/ 0 60000 65536"/>
              <a:gd name="T9" fmla="*/ 0 60000 65536"/>
              <a:gd name="T10" fmla="*/ 0 60000 65536"/>
              <a:gd name="T11" fmla="*/ 0 60000 65536"/>
              <a:gd name="T12" fmla="*/ 0 w 866141"/>
              <a:gd name="T13" fmla="*/ 0 h 1164151"/>
              <a:gd name="T14" fmla="*/ 866141 w 866141"/>
              <a:gd name="T15" fmla="*/ 1164151 h 11641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6141" h="1164151">
                <a:moveTo>
                  <a:pt x="858320" y="230144"/>
                </a:moveTo>
                <a:lnTo>
                  <a:pt x="866141" y="1164151"/>
                </a:lnTo>
                <a:lnTo>
                  <a:pt x="7822" y="934007"/>
                </a:lnTo>
                <a:lnTo>
                  <a:pt x="0" y="0"/>
                </a:lnTo>
                <a:lnTo>
                  <a:pt x="858320" y="230144"/>
                </a:lnTo>
                <a:close/>
              </a:path>
            </a:pathLst>
          </a:custGeom>
          <a:solidFill>
            <a:srgbClr val="00B0F0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你的文本</a:t>
            </a:r>
          </a:p>
        </p:txBody>
      </p:sp>
      <p:sp>
        <p:nvSpPr>
          <p:cNvPr id="23571" name="任意多边形 94"/>
          <p:cNvSpPr>
            <a:spLocks noChangeArrowheads="1"/>
          </p:cNvSpPr>
          <p:nvPr/>
        </p:nvSpPr>
        <p:spPr bwMode="auto">
          <a:xfrm rot="20699407">
            <a:off x="4498975" y="2506663"/>
            <a:ext cx="865188" cy="1165225"/>
          </a:xfrm>
          <a:custGeom>
            <a:avLst/>
            <a:gdLst>
              <a:gd name="T0" fmla="*/ 0 w 866141"/>
              <a:gd name="T1" fmla="*/ 0 h 1164151"/>
              <a:gd name="T2" fmla="*/ 858320 w 866141"/>
              <a:gd name="T3" fmla="*/ 230145 h 1164151"/>
              <a:gd name="T4" fmla="*/ 866141 w 866141"/>
              <a:gd name="T5" fmla="*/ 1164151 h 1164151"/>
              <a:gd name="T6" fmla="*/ 7822 w 866141"/>
              <a:gd name="T7" fmla="*/ 934007 h 1164151"/>
              <a:gd name="T8" fmla="*/ 0 60000 65536"/>
              <a:gd name="T9" fmla="*/ 0 60000 65536"/>
              <a:gd name="T10" fmla="*/ 0 60000 65536"/>
              <a:gd name="T11" fmla="*/ 0 60000 65536"/>
              <a:gd name="T12" fmla="*/ 0 w 866141"/>
              <a:gd name="T13" fmla="*/ 0 h 1164151"/>
              <a:gd name="T14" fmla="*/ 866141 w 866141"/>
              <a:gd name="T15" fmla="*/ 1164151 h 11641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6141" h="1164151">
                <a:moveTo>
                  <a:pt x="0" y="0"/>
                </a:moveTo>
                <a:lnTo>
                  <a:pt x="858320" y="230145"/>
                </a:lnTo>
                <a:lnTo>
                  <a:pt x="866141" y="1164151"/>
                </a:lnTo>
                <a:lnTo>
                  <a:pt x="7822" y="934007"/>
                </a:lnTo>
                <a:lnTo>
                  <a:pt x="0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你的文本</a:t>
            </a:r>
          </a:p>
        </p:txBody>
      </p:sp>
      <p:sp>
        <p:nvSpPr>
          <p:cNvPr id="23572" name="任意多边形 95"/>
          <p:cNvSpPr>
            <a:spLocks noChangeArrowheads="1"/>
          </p:cNvSpPr>
          <p:nvPr/>
        </p:nvSpPr>
        <p:spPr bwMode="auto">
          <a:xfrm rot="20699407">
            <a:off x="5635625" y="2506663"/>
            <a:ext cx="866775" cy="1165225"/>
          </a:xfrm>
          <a:custGeom>
            <a:avLst/>
            <a:gdLst>
              <a:gd name="T0" fmla="*/ 858319 w 866141"/>
              <a:gd name="T1" fmla="*/ 230144 h 1164151"/>
              <a:gd name="T2" fmla="*/ 866141 w 866141"/>
              <a:gd name="T3" fmla="*/ 1164151 h 1164151"/>
              <a:gd name="T4" fmla="*/ 7821 w 866141"/>
              <a:gd name="T5" fmla="*/ 934006 h 1164151"/>
              <a:gd name="T6" fmla="*/ 0 w 866141"/>
              <a:gd name="T7" fmla="*/ 0 h 1164151"/>
              <a:gd name="T8" fmla="*/ 0 60000 65536"/>
              <a:gd name="T9" fmla="*/ 0 60000 65536"/>
              <a:gd name="T10" fmla="*/ 0 60000 65536"/>
              <a:gd name="T11" fmla="*/ 0 60000 65536"/>
              <a:gd name="T12" fmla="*/ 0 w 866141"/>
              <a:gd name="T13" fmla="*/ 0 h 1164151"/>
              <a:gd name="T14" fmla="*/ 866141 w 866141"/>
              <a:gd name="T15" fmla="*/ 1164151 h 11641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6141" h="1164151">
                <a:moveTo>
                  <a:pt x="858319" y="230144"/>
                </a:moveTo>
                <a:lnTo>
                  <a:pt x="866141" y="1164151"/>
                </a:lnTo>
                <a:lnTo>
                  <a:pt x="7821" y="934006"/>
                </a:lnTo>
                <a:lnTo>
                  <a:pt x="0" y="0"/>
                </a:lnTo>
                <a:lnTo>
                  <a:pt x="858319" y="230144"/>
                </a:lnTo>
                <a:close/>
              </a:path>
            </a:pathLst>
          </a:custGeom>
          <a:solidFill>
            <a:srgbClr val="00B0F0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你的文本</a:t>
            </a:r>
          </a:p>
        </p:txBody>
      </p:sp>
      <p:sp>
        <p:nvSpPr>
          <p:cNvPr id="23573" name="任意多边形 96"/>
          <p:cNvSpPr>
            <a:spLocks noChangeArrowheads="1"/>
          </p:cNvSpPr>
          <p:nvPr/>
        </p:nvSpPr>
        <p:spPr bwMode="auto">
          <a:xfrm rot="20699407">
            <a:off x="6773863" y="2506663"/>
            <a:ext cx="865187" cy="1165225"/>
          </a:xfrm>
          <a:custGeom>
            <a:avLst/>
            <a:gdLst>
              <a:gd name="T0" fmla="*/ 858319 w 866141"/>
              <a:gd name="T1" fmla="*/ 230144 h 1164151"/>
              <a:gd name="T2" fmla="*/ 866141 w 866141"/>
              <a:gd name="T3" fmla="*/ 1164151 h 1164151"/>
              <a:gd name="T4" fmla="*/ 7821 w 866141"/>
              <a:gd name="T5" fmla="*/ 934007 h 1164151"/>
              <a:gd name="T6" fmla="*/ 0 w 866141"/>
              <a:gd name="T7" fmla="*/ 0 h 1164151"/>
              <a:gd name="T8" fmla="*/ 0 60000 65536"/>
              <a:gd name="T9" fmla="*/ 0 60000 65536"/>
              <a:gd name="T10" fmla="*/ 0 60000 65536"/>
              <a:gd name="T11" fmla="*/ 0 60000 65536"/>
              <a:gd name="T12" fmla="*/ 0 w 866141"/>
              <a:gd name="T13" fmla="*/ 0 h 1164151"/>
              <a:gd name="T14" fmla="*/ 866141 w 866141"/>
              <a:gd name="T15" fmla="*/ 1164151 h 11641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6141" h="1164151">
                <a:moveTo>
                  <a:pt x="858319" y="230144"/>
                </a:moveTo>
                <a:lnTo>
                  <a:pt x="866141" y="1164151"/>
                </a:lnTo>
                <a:lnTo>
                  <a:pt x="7821" y="934007"/>
                </a:lnTo>
                <a:lnTo>
                  <a:pt x="0" y="0"/>
                </a:lnTo>
                <a:lnTo>
                  <a:pt x="858319" y="230144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你的文本</a:t>
            </a:r>
          </a:p>
        </p:txBody>
      </p:sp>
      <p:sp>
        <p:nvSpPr>
          <p:cNvPr id="23574" name="任意多边形 97"/>
          <p:cNvSpPr>
            <a:spLocks noChangeArrowheads="1"/>
          </p:cNvSpPr>
          <p:nvPr/>
        </p:nvSpPr>
        <p:spPr bwMode="auto">
          <a:xfrm rot="20699407">
            <a:off x="7910513" y="2506663"/>
            <a:ext cx="866775" cy="1165225"/>
          </a:xfrm>
          <a:custGeom>
            <a:avLst/>
            <a:gdLst>
              <a:gd name="T0" fmla="*/ 0 w 866141"/>
              <a:gd name="T1" fmla="*/ 0 h 1164152"/>
              <a:gd name="T2" fmla="*/ 858319 w 866141"/>
              <a:gd name="T3" fmla="*/ 230145 h 1164152"/>
              <a:gd name="T4" fmla="*/ 866141 w 866141"/>
              <a:gd name="T5" fmla="*/ 1164152 h 1164152"/>
              <a:gd name="T6" fmla="*/ 7821 w 866141"/>
              <a:gd name="T7" fmla="*/ 934007 h 1164152"/>
              <a:gd name="T8" fmla="*/ 0 60000 65536"/>
              <a:gd name="T9" fmla="*/ 0 60000 65536"/>
              <a:gd name="T10" fmla="*/ 0 60000 65536"/>
              <a:gd name="T11" fmla="*/ 0 60000 65536"/>
              <a:gd name="T12" fmla="*/ 0 w 866141"/>
              <a:gd name="T13" fmla="*/ 0 h 1164152"/>
              <a:gd name="T14" fmla="*/ 866141 w 866141"/>
              <a:gd name="T15" fmla="*/ 1164152 h 1164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6141" h="1164152">
                <a:moveTo>
                  <a:pt x="0" y="0"/>
                </a:moveTo>
                <a:lnTo>
                  <a:pt x="858319" y="230145"/>
                </a:lnTo>
                <a:lnTo>
                  <a:pt x="866141" y="1164152"/>
                </a:lnTo>
                <a:lnTo>
                  <a:pt x="7821" y="934007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你的文本</a:t>
            </a: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 b="-15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/>
          <p:nvPr/>
        </p:nvGrpSpPr>
        <p:grpSpPr bwMode="auto">
          <a:xfrm>
            <a:off x="2136775" y="1671638"/>
            <a:ext cx="3267075" cy="3616325"/>
            <a:chOff x="0" y="0"/>
            <a:chExt cx="5143" cy="5695"/>
          </a:xfrm>
        </p:grpSpPr>
        <p:sp>
          <p:nvSpPr>
            <p:cNvPr id="6147" name="前进箭头 1212"/>
            <p:cNvSpPr/>
            <p:nvPr/>
          </p:nvSpPr>
          <p:spPr bwMode="auto">
            <a:xfrm>
              <a:off x="2559" y="575"/>
              <a:ext cx="2585" cy="51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92088" y="459411"/>
                </a:cxn>
                <a:cxn ang="0">
                  <a:pos x="0" y="918822"/>
                </a:cxn>
                <a:cxn ang="0">
                  <a:pos x="0" y="0"/>
                </a:cxn>
              </a:cxnLst>
              <a:rect l="0" t="0" r="r" b="b"/>
              <a:pathLst>
                <a:path w="792088" h="918822">
                  <a:moveTo>
                    <a:pt x="0" y="0"/>
                  </a:moveTo>
                  <a:lnTo>
                    <a:pt x="792088" y="459411"/>
                  </a:lnTo>
                  <a:lnTo>
                    <a:pt x="0" y="9188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6148" name="前进箭头 1212"/>
            <p:cNvSpPr/>
            <p:nvPr/>
          </p:nvSpPr>
          <p:spPr bwMode="auto">
            <a:xfrm rot="10800000">
              <a:off x="0" y="0"/>
              <a:ext cx="2585" cy="51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92088" y="459411"/>
                </a:cxn>
                <a:cxn ang="0">
                  <a:pos x="0" y="918822"/>
                </a:cxn>
                <a:cxn ang="0">
                  <a:pos x="0" y="0"/>
                </a:cxn>
              </a:cxnLst>
              <a:rect l="0" t="0" r="r" b="b"/>
              <a:pathLst>
                <a:path w="792088" h="918822">
                  <a:moveTo>
                    <a:pt x="0" y="0"/>
                  </a:moveTo>
                  <a:lnTo>
                    <a:pt x="792088" y="459411"/>
                  </a:lnTo>
                  <a:lnTo>
                    <a:pt x="0" y="9188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4714875" y="2281238"/>
            <a:ext cx="3057525" cy="331787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</a:ln>
        </p:spPr>
        <p:txBody>
          <a:bodyPr>
            <a:spAutoFit/>
          </a:bodyPr>
          <a:lstStyle/>
          <a:p>
            <a:r>
              <a:rPr 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添加你的文本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228975" y="3063875"/>
            <a:ext cx="1030288" cy="831850"/>
          </a:xfrm>
          <a:prstGeom prst="rect">
            <a:avLst/>
          </a:prstGeom>
          <a:noFill/>
          <a:ln w="9525" cmpd="sng">
            <a:solidFill>
              <a:schemeClr val="bg1"/>
            </a:solidFill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</a:t>
            </a:r>
          </a:p>
          <a:p>
            <a:pPr algn="ctr"/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TENT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5553075" y="2752725"/>
            <a:ext cx="3055938" cy="331788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r>
              <a:rPr 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添加你的文本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6243638" y="3224213"/>
            <a:ext cx="3055937" cy="331787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r>
              <a:rPr 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添加你的文本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6243638" y="3695700"/>
            <a:ext cx="3055937" cy="331788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r>
              <a:rPr 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添加你的文本</a:t>
            </a:r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5553075" y="4168775"/>
            <a:ext cx="3055938" cy="3302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r>
              <a:rPr 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添加你的文本</a:t>
            </a: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4714875" y="4640263"/>
            <a:ext cx="3057525" cy="331787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r>
              <a:rPr 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添加你的文本</a:t>
            </a:r>
          </a:p>
        </p:txBody>
      </p:sp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 b="-15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185738" y="146050"/>
            <a:ext cx="1370012" cy="293688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pPr algn="ctr"/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添加你的公司</a:t>
            </a:r>
            <a:endParaRPr lang="zh-CN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10661650" y="146050"/>
            <a:ext cx="1368425" cy="293688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pPr algn="ctr"/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添加你的网站</a:t>
            </a:r>
            <a:endParaRPr lang="zh-CN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4518025" y="919163"/>
            <a:ext cx="3152775" cy="414337"/>
          </a:xfrm>
          <a:prstGeom prst="flowChartProcess">
            <a:avLst/>
          </a:prstGeom>
          <a:solidFill>
            <a:schemeClr val="hlink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zh-CN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添加你的文本</a:t>
            </a: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4518025" y="842963"/>
            <a:ext cx="3152775" cy="76200"/>
          </a:xfrm>
          <a:prstGeom prst="flowChartProcess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endParaRPr lang="zh-CN" altLang="zh-CN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582" name="任意多边形 12"/>
          <p:cNvSpPr/>
          <p:nvPr/>
        </p:nvSpPr>
        <p:spPr bwMode="auto">
          <a:xfrm>
            <a:off x="3298825" y="3627438"/>
            <a:ext cx="5688013" cy="322262"/>
          </a:xfrm>
          <a:custGeom>
            <a:avLst/>
            <a:gdLst/>
            <a:ahLst/>
            <a:cxnLst>
              <a:cxn ang="0">
                <a:pos x="0" y="297180"/>
              </a:cxn>
              <a:cxn ang="0">
                <a:pos x="1059180" y="7620"/>
              </a:cxn>
              <a:cxn ang="0">
                <a:pos x="2095500" y="281940"/>
              </a:cxn>
              <a:cxn ang="0">
                <a:pos x="3147060" y="0"/>
              </a:cxn>
              <a:cxn ang="0">
                <a:pos x="4191000" y="289560"/>
              </a:cxn>
              <a:cxn ang="0">
                <a:pos x="5242560" y="0"/>
              </a:cxn>
            </a:cxnLst>
            <a:rect l="0" t="0" r="r" b="b"/>
            <a:pathLst>
              <a:path w="5242560" h="297180">
                <a:moveTo>
                  <a:pt x="0" y="297180"/>
                </a:moveTo>
                <a:lnTo>
                  <a:pt x="1059180" y="7620"/>
                </a:lnTo>
                <a:lnTo>
                  <a:pt x="2095500" y="281940"/>
                </a:lnTo>
                <a:lnTo>
                  <a:pt x="3147060" y="0"/>
                </a:lnTo>
                <a:lnTo>
                  <a:pt x="4191000" y="289560"/>
                </a:lnTo>
                <a:lnTo>
                  <a:pt x="5242560" y="0"/>
                </a:lnTo>
              </a:path>
            </a:pathLst>
          </a:custGeom>
          <a:noFill/>
          <a:ln w="19050" cap="flat" cmpd="sng">
            <a:solidFill>
              <a:schemeClr val="bg1"/>
            </a:solidFill>
            <a:miter lim="800000"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24583" name="椭圆 3"/>
          <p:cNvSpPr>
            <a:spLocks noChangeArrowheads="1"/>
          </p:cNvSpPr>
          <p:nvPr/>
        </p:nvSpPr>
        <p:spPr bwMode="auto">
          <a:xfrm>
            <a:off x="3159125" y="3776663"/>
            <a:ext cx="331788" cy="33178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</a:ln>
          <a:effectLst/>
        </p:spPr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24584" name="椭圆 4"/>
          <p:cNvSpPr>
            <a:spLocks noChangeArrowheads="1"/>
          </p:cNvSpPr>
          <p:nvPr/>
        </p:nvSpPr>
        <p:spPr bwMode="auto">
          <a:xfrm>
            <a:off x="4291013" y="3479800"/>
            <a:ext cx="331787" cy="331788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</a:ln>
          <a:effectLst/>
        </p:spPr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</p:txBody>
      </p:sp>
      <p:sp>
        <p:nvSpPr>
          <p:cNvPr id="24585" name="椭圆 8"/>
          <p:cNvSpPr>
            <a:spLocks noChangeArrowheads="1"/>
          </p:cNvSpPr>
          <p:nvPr/>
        </p:nvSpPr>
        <p:spPr bwMode="auto">
          <a:xfrm>
            <a:off x="5424488" y="3763963"/>
            <a:ext cx="331787" cy="33178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</a:ln>
          <a:effectLst/>
        </p:spPr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sp>
        <p:nvSpPr>
          <p:cNvPr id="24586" name="椭圆 9"/>
          <p:cNvSpPr>
            <a:spLocks noChangeArrowheads="1"/>
          </p:cNvSpPr>
          <p:nvPr/>
        </p:nvSpPr>
        <p:spPr bwMode="auto">
          <a:xfrm>
            <a:off x="6556375" y="3479800"/>
            <a:ext cx="331788" cy="331788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</a:ln>
          <a:effectLst/>
        </p:spPr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</a:p>
        </p:txBody>
      </p:sp>
      <p:sp>
        <p:nvSpPr>
          <p:cNvPr id="24587" name="椭圆 10"/>
          <p:cNvSpPr>
            <a:spLocks noChangeArrowheads="1"/>
          </p:cNvSpPr>
          <p:nvPr/>
        </p:nvSpPr>
        <p:spPr bwMode="auto">
          <a:xfrm>
            <a:off x="7688263" y="3789363"/>
            <a:ext cx="333375" cy="33178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</a:ln>
          <a:effectLst/>
        </p:spPr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</a:p>
        </p:txBody>
      </p:sp>
      <p:sp>
        <p:nvSpPr>
          <p:cNvPr id="24588" name="椭圆 11"/>
          <p:cNvSpPr>
            <a:spLocks noChangeArrowheads="1"/>
          </p:cNvSpPr>
          <p:nvPr/>
        </p:nvSpPr>
        <p:spPr bwMode="auto">
          <a:xfrm>
            <a:off x="8821738" y="3479800"/>
            <a:ext cx="331787" cy="331788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</a:ln>
          <a:effectLst/>
        </p:spPr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</a:p>
        </p:txBody>
      </p:sp>
      <p:sp>
        <p:nvSpPr>
          <p:cNvPr id="24589" name="矩形 17"/>
          <p:cNvSpPr>
            <a:spLocks noChangeArrowheads="1"/>
          </p:cNvSpPr>
          <p:nvPr/>
        </p:nvSpPr>
        <p:spPr bwMode="auto">
          <a:xfrm>
            <a:off x="2635250" y="4241800"/>
            <a:ext cx="1377950" cy="1223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130000"/>
              </a:lnSpc>
            </a:pPr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在这里您可以输入您的相关文本，用于给与会者讲解您的产品或者服务。</a:t>
            </a:r>
          </a:p>
        </p:txBody>
      </p:sp>
      <p:sp>
        <p:nvSpPr>
          <p:cNvPr id="24590" name="矩形 15"/>
          <p:cNvSpPr>
            <a:spLocks noChangeArrowheads="1"/>
          </p:cNvSpPr>
          <p:nvPr/>
        </p:nvSpPr>
        <p:spPr bwMode="auto">
          <a:xfrm>
            <a:off x="4756150" y="4241800"/>
            <a:ext cx="1666875" cy="1223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130000"/>
              </a:lnSpc>
            </a:pPr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在这里您可以输入您的相关文本，用于给与会者讲解您的产品或者服务。</a:t>
            </a:r>
          </a:p>
        </p:txBody>
      </p:sp>
      <p:sp>
        <p:nvSpPr>
          <p:cNvPr id="24591" name="矩形 16"/>
          <p:cNvSpPr>
            <a:spLocks noChangeArrowheads="1"/>
          </p:cNvSpPr>
          <p:nvPr/>
        </p:nvSpPr>
        <p:spPr bwMode="auto">
          <a:xfrm>
            <a:off x="7165975" y="4241800"/>
            <a:ext cx="1377950" cy="1223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130000"/>
              </a:lnSpc>
            </a:pPr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在这里您可以输入您的相关文本，用于给与会者讲解您的产品或者服务。</a:t>
            </a:r>
          </a:p>
        </p:txBody>
      </p:sp>
      <p:sp>
        <p:nvSpPr>
          <p:cNvPr id="24592" name="矩形 19"/>
          <p:cNvSpPr>
            <a:spLocks noChangeArrowheads="1"/>
          </p:cNvSpPr>
          <p:nvPr/>
        </p:nvSpPr>
        <p:spPr bwMode="auto">
          <a:xfrm>
            <a:off x="3768725" y="2282825"/>
            <a:ext cx="1376363" cy="10191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0000" tIns="46800" rIns="90000" bIns="46800" anchor="b"/>
          <a:lstStyle/>
          <a:p>
            <a:pPr algn="ctr">
              <a:lnSpc>
                <a:spcPct val="130000"/>
              </a:lnSpc>
            </a:pPr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在这里您可以输入您的相关文本，用于给与会者讲解您的产品或者服务。</a:t>
            </a:r>
          </a:p>
        </p:txBody>
      </p:sp>
      <p:sp>
        <p:nvSpPr>
          <p:cNvPr id="24593" name="矩形 20"/>
          <p:cNvSpPr>
            <a:spLocks noChangeArrowheads="1"/>
          </p:cNvSpPr>
          <p:nvPr/>
        </p:nvSpPr>
        <p:spPr bwMode="auto">
          <a:xfrm>
            <a:off x="5843588" y="2282825"/>
            <a:ext cx="1766887" cy="10191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0000" tIns="46800" rIns="90000" bIns="46800" anchor="b"/>
          <a:lstStyle/>
          <a:p>
            <a:pPr algn="ctr">
              <a:lnSpc>
                <a:spcPct val="130000"/>
              </a:lnSpc>
            </a:pPr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在这里您可以输入您的相关文本，用于给与会者讲解您的产品或者服务。</a:t>
            </a:r>
          </a:p>
        </p:txBody>
      </p:sp>
      <p:sp>
        <p:nvSpPr>
          <p:cNvPr id="24594" name="矩形 21"/>
          <p:cNvSpPr>
            <a:spLocks noChangeArrowheads="1"/>
          </p:cNvSpPr>
          <p:nvPr/>
        </p:nvSpPr>
        <p:spPr bwMode="auto">
          <a:xfrm>
            <a:off x="8194675" y="2282825"/>
            <a:ext cx="1604963" cy="10191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0000" tIns="46800" rIns="90000" bIns="46800" anchor="b"/>
          <a:lstStyle/>
          <a:p>
            <a:pPr algn="ctr">
              <a:lnSpc>
                <a:spcPct val="130000"/>
              </a:lnSpc>
            </a:pPr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在这里您可以输入您的相关文本，用于给与会者讲解您的产品或者服务。</a:t>
            </a:r>
          </a:p>
        </p:txBody>
      </p:sp>
    </p:spTree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 b="-15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739775" y="841375"/>
            <a:ext cx="10691813" cy="50863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582863" y="3403600"/>
            <a:ext cx="1570037" cy="15700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endParaRPr lang="zh-CN" altLang="zh-CN" sz="900"/>
          </a:p>
        </p:txBody>
      </p:sp>
      <p:sp>
        <p:nvSpPr>
          <p:cNvPr id="25604" name="Rectangle 4" descr="1226127,105"/>
          <p:cNvSpPr>
            <a:spLocks noChangeArrowheads="1"/>
          </p:cNvSpPr>
          <p:nvPr/>
        </p:nvSpPr>
        <p:spPr bwMode="auto">
          <a:xfrm>
            <a:off x="6430963" y="3403600"/>
            <a:ext cx="1570037" cy="1570038"/>
          </a:xfrm>
          <a:prstGeom prst="rect">
            <a:avLst/>
          </a:prstGeom>
          <a:blipFill dpi="0" rotWithShape="0">
            <a:blip r:embed="rId3" cstate="email"/>
            <a:srcRect/>
            <a:stretch>
              <a:fillRect r="-60000"/>
            </a:stretch>
          </a:blipFill>
          <a:ln w="9525">
            <a:noFill/>
            <a:miter lim="800000"/>
          </a:ln>
          <a:effectLst/>
        </p:spPr>
        <p:txBody>
          <a:bodyPr anchor="ctr"/>
          <a:lstStyle/>
          <a:p>
            <a:endParaRPr lang="zh-CN" altLang="zh-CN" sz="900"/>
          </a:p>
        </p:txBody>
      </p:sp>
      <p:sp>
        <p:nvSpPr>
          <p:cNvPr id="25605" name="Rectangle 5" descr="1226127,105"/>
          <p:cNvSpPr>
            <a:spLocks noChangeArrowheads="1"/>
          </p:cNvSpPr>
          <p:nvPr/>
        </p:nvSpPr>
        <p:spPr bwMode="auto">
          <a:xfrm>
            <a:off x="8355013" y="3403600"/>
            <a:ext cx="1570037" cy="1570038"/>
          </a:xfrm>
          <a:prstGeom prst="rect">
            <a:avLst/>
          </a:prstGeom>
          <a:blipFill dpi="0" rotWithShape="0">
            <a:blip r:embed="rId3" cstate="email"/>
            <a:srcRect/>
            <a:stretch>
              <a:fillRect r="-60000"/>
            </a:stretch>
          </a:blipFill>
          <a:ln w="9525">
            <a:noFill/>
            <a:miter lim="800000"/>
          </a:ln>
          <a:effectLst/>
        </p:spPr>
        <p:txBody>
          <a:bodyPr anchor="ctr"/>
          <a:lstStyle/>
          <a:p>
            <a:endParaRPr lang="zh-CN" altLang="zh-CN" sz="900"/>
          </a:p>
        </p:txBody>
      </p:sp>
      <p:sp>
        <p:nvSpPr>
          <p:cNvPr id="25606" name="Rectangle 6" descr="1226127,105"/>
          <p:cNvSpPr>
            <a:spLocks noChangeArrowheads="1"/>
          </p:cNvSpPr>
          <p:nvPr/>
        </p:nvSpPr>
        <p:spPr bwMode="auto">
          <a:xfrm>
            <a:off x="4506913" y="3403600"/>
            <a:ext cx="1570037" cy="1570038"/>
          </a:xfrm>
          <a:prstGeom prst="rect">
            <a:avLst/>
          </a:prstGeom>
          <a:blipFill dpi="0" rotWithShape="0">
            <a:blip r:embed="rId3" cstate="email"/>
            <a:srcRect/>
            <a:stretch>
              <a:fillRect r="-60000"/>
            </a:stretch>
          </a:blipFill>
          <a:ln w="9525">
            <a:noFill/>
            <a:miter lim="800000"/>
          </a:ln>
          <a:effectLst/>
        </p:spPr>
        <p:txBody>
          <a:bodyPr anchor="ctr"/>
          <a:lstStyle/>
          <a:p>
            <a:endParaRPr lang="zh-CN" altLang="zh-CN" sz="900">
              <a:sym typeface="Arial" panose="020B0604020202020204" pitchFamily="34" charset="0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584450" y="2317750"/>
            <a:ext cx="7340600" cy="639763"/>
          </a:xfrm>
          <a:prstGeom prst="rect">
            <a:avLst/>
          </a:prstGeom>
          <a:noFill/>
          <a:ln w="9525" cap="flat" cmpd="sng">
            <a:solidFill>
              <a:schemeClr val="bg1"/>
            </a:solidFill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sz="1200">
                <a:solidFill>
                  <a:schemeClr val="bg1"/>
                </a:solidFill>
                <a:ea typeface="微软雅黑" panose="020B0503020204020204" pitchFamily="34" charset="-122"/>
              </a:rPr>
              <a:t>在这里您可以输入您的相关文本，用于给与会者讲解您的产品或者服务。在这里您可以输入您的相关文本，用于给与会者讲解您的产品或者服务。在这里您可以输入您的相关文本，用于给与会者讲解您的产品或者服务。在这里您可以输入您的相关文本，用于给与会者讲解您的产品或者服务。</a:t>
            </a:r>
          </a:p>
        </p:txBody>
      </p:sp>
    </p:spTree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 b="-15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185738" y="146050"/>
            <a:ext cx="1370012" cy="293688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pPr algn="ctr"/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添加你的公司</a:t>
            </a:r>
            <a:endParaRPr lang="zh-CN"/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10661650" y="146050"/>
            <a:ext cx="1368425" cy="293688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pPr algn="ctr"/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添加你的网站</a:t>
            </a:r>
            <a:endParaRPr lang="zh-CN"/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1220788" y="1501775"/>
            <a:ext cx="2513012" cy="4341813"/>
          </a:xfrm>
          <a:prstGeom prst="flowChartProcess">
            <a:avLst/>
          </a:prstGeom>
          <a:noFill/>
          <a:ln w="9525" cap="flat" cmpd="sng">
            <a:solidFill>
              <a:srgbClr val="00CCFF"/>
            </a:solidFill>
            <a:miter lim="800000"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3724275" y="1501775"/>
            <a:ext cx="2513013" cy="4341813"/>
          </a:xfrm>
          <a:prstGeom prst="flowChartProcess">
            <a:avLst/>
          </a:prstGeom>
          <a:solidFill>
            <a:srgbClr val="00CCFF"/>
          </a:solidFill>
          <a:ln w="9525" cap="flat" cmpd="sng">
            <a:solidFill>
              <a:srgbClr val="00CCFF"/>
            </a:solidFill>
            <a:miter lim="800000"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6240463" y="1501775"/>
            <a:ext cx="2511425" cy="4341813"/>
          </a:xfrm>
          <a:prstGeom prst="flowChartProcess">
            <a:avLst/>
          </a:prstGeom>
          <a:noFill/>
          <a:ln w="9525" cap="flat" cmpd="sng">
            <a:solidFill>
              <a:srgbClr val="00CCFF"/>
            </a:solidFill>
            <a:miter lim="800000"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8742363" y="1501775"/>
            <a:ext cx="2516187" cy="4341813"/>
          </a:xfrm>
          <a:prstGeom prst="flowChartProcess">
            <a:avLst/>
          </a:prstGeom>
          <a:solidFill>
            <a:srgbClr val="00CCFF"/>
          </a:solidFill>
          <a:ln w="9525" cap="flat" cmpd="sng">
            <a:solidFill>
              <a:srgbClr val="00CCFF"/>
            </a:solidFill>
            <a:miter lim="800000"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1673225" y="2897188"/>
            <a:ext cx="1700213" cy="2168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56803" tIns="78402" rIns="156803" bIns="78402">
            <a:spAutoFit/>
          </a:bodyPr>
          <a:lstStyle/>
          <a:p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您可以输入您的相关文本，用于给与会者讲解您的产品或者服务。在这里您可以输入您的相关文本，用于给与会者讲解您的产品或者服务。在这里您可以输入您的相关文本，用于给与会者讲解您的产品或者服务。</a:t>
            </a:r>
          </a:p>
        </p:txBody>
      </p:sp>
      <p:sp>
        <p:nvSpPr>
          <p:cNvPr id="26633" name="正方形 107"/>
          <p:cNvSpPr>
            <a:spLocks noChangeArrowheads="1"/>
          </p:cNvSpPr>
          <p:nvPr/>
        </p:nvSpPr>
        <p:spPr bwMode="auto">
          <a:xfrm>
            <a:off x="1673225" y="2120900"/>
            <a:ext cx="1700213" cy="493713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</a:ln>
          <a:effectLst/>
        </p:spPr>
        <p:txBody>
          <a:bodyPr lIns="156803" tIns="78402" rIns="156803" bIns="78402" anchor="ctr"/>
          <a:lstStyle/>
          <a:p>
            <a:pPr algn="ctr"/>
            <a:r>
              <a:rPr lang="zh-CN" altLang="en-US" sz="13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添加你的文本</a:t>
            </a:r>
          </a:p>
        </p:txBody>
      </p:sp>
      <p:sp>
        <p:nvSpPr>
          <p:cNvPr id="26634" name="正方形 107"/>
          <p:cNvSpPr>
            <a:spLocks noChangeArrowheads="1"/>
          </p:cNvSpPr>
          <p:nvPr/>
        </p:nvSpPr>
        <p:spPr bwMode="auto">
          <a:xfrm>
            <a:off x="4184650" y="2120900"/>
            <a:ext cx="1701800" cy="493713"/>
          </a:xfrm>
          <a:prstGeom prst="rect">
            <a:avLst/>
          </a:prstGeom>
          <a:noFill/>
          <a:ln w="9525" cap="flat" cmpd="sng">
            <a:solidFill>
              <a:schemeClr val="bg1"/>
            </a:solidFill>
            <a:miter lim="800000"/>
          </a:ln>
          <a:effectLst/>
        </p:spPr>
        <p:txBody>
          <a:bodyPr lIns="156803" tIns="78402" rIns="156803" bIns="78402" anchor="ctr"/>
          <a:lstStyle/>
          <a:p>
            <a:pPr algn="ctr"/>
            <a:r>
              <a:rPr lang="zh-CN" altLang="en-US" sz="13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添加你的文本</a:t>
            </a:r>
          </a:p>
        </p:txBody>
      </p:sp>
      <p:sp>
        <p:nvSpPr>
          <p:cNvPr id="26635" name="正方形 107"/>
          <p:cNvSpPr>
            <a:spLocks noChangeArrowheads="1"/>
          </p:cNvSpPr>
          <p:nvPr/>
        </p:nvSpPr>
        <p:spPr bwMode="auto">
          <a:xfrm>
            <a:off x="6710363" y="2120900"/>
            <a:ext cx="1700212" cy="493713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</a:ln>
          <a:effectLst/>
        </p:spPr>
        <p:txBody>
          <a:bodyPr lIns="156803" tIns="78402" rIns="156803" bIns="78402" anchor="ctr"/>
          <a:lstStyle/>
          <a:p>
            <a:pPr algn="ctr"/>
            <a:r>
              <a:rPr lang="zh-CN" altLang="en-US" sz="13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添加你的文本</a:t>
            </a:r>
          </a:p>
        </p:txBody>
      </p:sp>
      <p:sp>
        <p:nvSpPr>
          <p:cNvPr id="26636" name="正方形 107"/>
          <p:cNvSpPr>
            <a:spLocks noChangeArrowheads="1"/>
          </p:cNvSpPr>
          <p:nvPr/>
        </p:nvSpPr>
        <p:spPr bwMode="auto">
          <a:xfrm>
            <a:off x="9221788" y="2120900"/>
            <a:ext cx="1703387" cy="493713"/>
          </a:xfrm>
          <a:prstGeom prst="rect">
            <a:avLst/>
          </a:prstGeom>
          <a:noFill/>
          <a:ln w="9525" cap="flat" cmpd="sng">
            <a:solidFill>
              <a:schemeClr val="bg1"/>
            </a:solidFill>
            <a:miter lim="800000"/>
          </a:ln>
          <a:effectLst/>
        </p:spPr>
        <p:txBody>
          <a:bodyPr lIns="156803" tIns="78402" rIns="156803" bIns="78402" anchor="ctr"/>
          <a:lstStyle/>
          <a:p>
            <a:pPr algn="ctr"/>
            <a:r>
              <a:rPr lang="zh-CN" altLang="en-US" sz="13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添加你的文本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4186238" y="2897188"/>
            <a:ext cx="1700212" cy="2168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56803" tIns="78402" rIns="156803" bIns="78402">
            <a:spAutoFit/>
          </a:bodyPr>
          <a:lstStyle/>
          <a:p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您可以输入您的相关文本，用于给与会者讲解您的产品或者服务。在这里您可以输入您的相关文本，用于给与会者讲解您的产品或者服务。在这里您可以输入您的相关文本，用于给与会者讲解您的产品或者服务。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6710363" y="2897188"/>
            <a:ext cx="1700212" cy="2168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56803" tIns="78402" rIns="156803" bIns="78402">
            <a:spAutoFit/>
          </a:bodyPr>
          <a:lstStyle/>
          <a:p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您可以输入您的相关文本，用于给与会者讲解您的产品或者服务。在这里您可以输入您的相关文本，用于给与会者讲解您的产品或者服务。在这里您可以输入您的相关文本，用于给与会者讲解您的产品或者服务。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9223375" y="2897188"/>
            <a:ext cx="1701800" cy="2168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56803" tIns="78402" rIns="156803" bIns="78402">
            <a:spAutoFit/>
          </a:bodyPr>
          <a:lstStyle/>
          <a:p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您可以输入您的相关文本，用于给与会者讲解您的产品或者服务。在这里您可以输入您的相关文本，用于给与会者讲解您的产品或者服务。在这里您可以输入您的相关文本，用于给与会者讲解您的产品或者服务。</a:t>
            </a:r>
          </a:p>
        </p:txBody>
      </p:sp>
    </p:spTree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 b="-15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/>
          <p:nvPr/>
        </p:nvGrpSpPr>
        <p:grpSpPr bwMode="auto">
          <a:xfrm>
            <a:off x="4805363" y="1530350"/>
            <a:ext cx="2516187" cy="2786063"/>
            <a:chOff x="0" y="0"/>
            <a:chExt cx="5143" cy="5695"/>
          </a:xfrm>
        </p:grpSpPr>
        <p:sp>
          <p:nvSpPr>
            <p:cNvPr id="27651" name="前进箭头 1212"/>
            <p:cNvSpPr/>
            <p:nvPr/>
          </p:nvSpPr>
          <p:spPr bwMode="auto">
            <a:xfrm>
              <a:off x="2559" y="575"/>
              <a:ext cx="2585" cy="51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92088" y="459411"/>
                </a:cxn>
                <a:cxn ang="0">
                  <a:pos x="0" y="918822"/>
                </a:cxn>
                <a:cxn ang="0">
                  <a:pos x="0" y="0"/>
                </a:cxn>
              </a:cxnLst>
              <a:rect l="0" t="0" r="r" b="b"/>
              <a:pathLst>
                <a:path w="792088" h="918822">
                  <a:moveTo>
                    <a:pt x="0" y="0"/>
                  </a:moveTo>
                  <a:lnTo>
                    <a:pt x="792088" y="459411"/>
                  </a:lnTo>
                  <a:lnTo>
                    <a:pt x="0" y="9188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7652" name="前进箭头 1212"/>
            <p:cNvSpPr/>
            <p:nvPr/>
          </p:nvSpPr>
          <p:spPr bwMode="auto">
            <a:xfrm rot="10800000">
              <a:off x="0" y="0"/>
              <a:ext cx="2585" cy="51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92088" y="459411"/>
                </a:cxn>
                <a:cxn ang="0">
                  <a:pos x="0" y="918822"/>
                </a:cxn>
                <a:cxn ang="0">
                  <a:pos x="0" y="0"/>
                </a:cxn>
              </a:cxnLst>
              <a:rect l="0" t="0" r="r" b="b"/>
              <a:pathLst>
                <a:path w="792088" h="918822">
                  <a:moveTo>
                    <a:pt x="0" y="0"/>
                  </a:moveTo>
                  <a:lnTo>
                    <a:pt x="792088" y="459411"/>
                  </a:lnTo>
                  <a:lnTo>
                    <a:pt x="0" y="9188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260725" y="4949825"/>
            <a:ext cx="5605463" cy="517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添加你的标题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5199063" y="2051050"/>
            <a:ext cx="1719262" cy="1866900"/>
          </a:xfrm>
          <a:prstGeom prst="rect">
            <a:avLst/>
          </a:prstGeom>
          <a:noFill/>
          <a:ln w="9525" cmpd="sng">
            <a:solidFill>
              <a:schemeClr val="bg1"/>
            </a:solidFill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4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</a:p>
          <a:p>
            <a:pPr algn="ctr"/>
            <a:r>
              <a:rPr lang="zh-CN" altLang="en-US" sz="7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/>
          </a:p>
        </p:txBody>
      </p:sp>
    </p:spTree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 b="-15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185738" y="146050"/>
            <a:ext cx="1370012" cy="293688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pPr algn="ctr"/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添加你的公司</a:t>
            </a:r>
            <a:endParaRPr lang="zh-CN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10661650" y="146050"/>
            <a:ext cx="1368425" cy="293688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pPr algn="ctr"/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添加你的网站</a:t>
            </a:r>
            <a:endParaRPr lang="zh-CN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4518025" y="919163"/>
            <a:ext cx="3152775" cy="414337"/>
          </a:xfrm>
          <a:prstGeom prst="flowChartProcess">
            <a:avLst/>
          </a:prstGeom>
          <a:solidFill>
            <a:srgbClr val="00CCFF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zh-CN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添加你的文本</a:t>
            </a:r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4518025" y="842963"/>
            <a:ext cx="3152775" cy="76200"/>
          </a:xfrm>
          <a:prstGeom prst="flowChartProcess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endParaRPr lang="zh-CN" altLang="zh-CN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678" name="五边形 3"/>
          <p:cNvSpPr/>
          <p:nvPr/>
        </p:nvSpPr>
        <p:spPr bwMode="auto">
          <a:xfrm rot="12359350" flipV="1">
            <a:off x="4743450" y="3678238"/>
            <a:ext cx="1106488" cy="3476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23919" y="0"/>
              </a:cxn>
              <a:cxn ang="0">
                <a:pos x="3888432" y="564514"/>
              </a:cxn>
              <a:cxn ang="0">
                <a:pos x="3323919" y="1129027"/>
              </a:cxn>
              <a:cxn ang="0">
                <a:pos x="1011895" y="1118735"/>
              </a:cxn>
              <a:cxn ang="0">
                <a:pos x="0" y="8248"/>
              </a:cxn>
              <a:cxn ang="0">
                <a:pos x="0" y="0"/>
              </a:cxn>
            </a:cxnLst>
            <a:rect l="0" t="0" r="r" b="b"/>
            <a:pathLst>
              <a:path w="3888432" h="1129027">
                <a:moveTo>
                  <a:pt x="0" y="0"/>
                </a:moveTo>
                <a:lnTo>
                  <a:pt x="3323919" y="0"/>
                </a:lnTo>
                <a:lnTo>
                  <a:pt x="3888432" y="564514"/>
                </a:lnTo>
                <a:lnTo>
                  <a:pt x="3323919" y="1129027"/>
                </a:lnTo>
                <a:lnTo>
                  <a:pt x="1011895" y="1118735"/>
                </a:lnTo>
                <a:lnTo>
                  <a:pt x="0" y="8248"/>
                </a:lnTo>
                <a:lnTo>
                  <a:pt x="0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28679" name="五边形 3"/>
          <p:cNvSpPr/>
          <p:nvPr/>
        </p:nvSpPr>
        <p:spPr bwMode="auto">
          <a:xfrm rot="16679350" flipV="1">
            <a:off x="5359400" y="2909888"/>
            <a:ext cx="1108075" cy="346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23919" y="0"/>
              </a:cxn>
              <a:cxn ang="0">
                <a:pos x="3888432" y="564514"/>
              </a:cxn>
              <a:cxn ang="0">
                <a:pos x="3323919" y="1129027"/>
              </a:cxn>
              <a:cxn ang="0">
                <a:pos x="1011895" y="1118735"/>
              </a:cxn>
              <a:cxn ang="0">
                <a:pos x="0" y="8248"/>
              </a:cxn>
              <a:cxn ang="0">
                <a:pos x="0" y="0"/>
              </a:cxn>
            </a:cxnLst>
            <a:rect l="0" t="0" r="r" b="b"/>
            <a:pathLst>
              <a:path w="3888432" h="1129027">
                <a:moveTo>
                  <a:pt x="0" y="0"/>
                </a:moveTo>
                <a:lnTo>
                  <a:pt x="3323919" y="0"/>
                </a:lnTo>
                <a:lnTo>
                  <a:pt x="3888432" y="564514"/>
                </a:lnTo>
                <a:lnTo>
                  <a:pt x="3323919" y="1129027"/>
                </a:lnTo>
                <a:lnTo>
                  <a:pt x="1011895" y="1118735"/>
                </a:lnTo>
                <a:lnTo>
                  <a:pt x="0" y="8248"/>
                </a:lnTo>
                <a:lnTo>
                  <a:pt x="0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28680" name="五边形 3"/>
          <p:cNvSpPr/>
          <p:nvPr/>
        </p:nvSpPr>
        <p:spPr bwMode="auto">
          <a:xfrm rot="20999350" flipV="1">
            <a:off x="6281738" y="3259138"/>
            <a:ext cx="1108075" cy="346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23919" y="0"/>
              </a:cxn>
              <a:cxn ang="0">
                <a:pos x="3888432" y="564514"/>
              </a:cxn>
              <a:cxn ang="0">
                <a:pos x="3323919" y="1129027"/>
              </a:cxn>
              <a:cxn ang="0">
                <a:pos x="1011895" y="1118735"/>
              </a:cxn>
              <a:cxn ang="0">
                <a:pos x="0" y="8248"/>
              </a:cxn>
              <a:cxn ang="0">
                <a:pos x="0" y="0"/>
              </a:cxn>
            </a:cxnLst>
            <a:rect l="0" t="0" r="r" b="b"/>
            <a:pathLst>
              <a:path w="3888432" h="1129027">
                <a:moveTo>
                  <a:pt x="0" y="0"/>
                </a:moveTo>
                <a:lnTo>
                  <a:pt x="3323919" y="0"/>
                </a:lnTo>
                <a:lnTo>
                  <a:pt x="3888432" y="564514"/>
                </a:lnTo>
                <a:lnTo>
                  <a:pt x="3323919" y="1129027"/>
                </a:lnTo>
                <a:lnTo>
                  <a:pt x="1011895" y="1118735"/>
                </a:lnTo>
                <a:lnTo>
                  <a:pt x="0" y="8248"/>
                </a:lnTo>
                <a:lnTo>
                  <a:pt x="0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28681" name="五边形 3"/>
          <p:cNvSpPr/>
          <p:nvPr/>
        </p:nvSpPr>
        <p:spPr bwMode="auto">
          <a:xfrm rot="3719350" flipV="1">
            <a:off x="6235700" y="4243388"/>
            <a:ext cx="1106488" cy="3476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23919" y="0"/>
              </a:cxn>
              <a:cxn ang="0">
                <a:pos x="3888432" y="564514"/>
              </a:cxn>
              <a:cxn ang="0">
                <a:pos x="3323919" y="1129027"/>
              </a:cxn>
              <a:cxn ang="0">
                <a:pos x="1011895" y="1118735"/>
              </a:cxn>
              <a:cxn ang="0">
                <a:pos x="0" y="8248"/>
              </a:cxn>
              <a:cxn ang="0">
                <a:pos x="0" y="0"/>
              </a:cxn>
            </a:cxnLst>
            <a:rect l="0" t="0" r="r" b="b"/>
            <a:pathLst>
              <a:path w="3888432" h="1129027">
                <a:moveTo>
                  <a:pt x="0" y="0"/>
                </a:moveTo>
                <a:lnTo>
                  <a:pt x="3323919" y="0"/>
                </a:lnTo>
                <a:lnTo>
                  <a:pt x="3888432" y="564514"/>
                </a:lnTo>
                <a:lnTo>
                  <a:pt x="3323919" y="1129027"/>
                </a:lnTo>
                <a:lnTo>
                  <a:pt x="1011895" y="1118735"/>
                </a:lnTo>
                <a:lnTo>
                  <a:pt x="0" y="8248"/>
                </a:lnTo>
                <a:lnTo>
                  <a:pt x="0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28682" name="五边形 3"/>
          <p:cNvSpPr/>
          <p:nvPr/>
        </p:nvSpPr>
        <p:spPr bwMode="auto">
          <a:xfrm rot="8039350" flipV="1">
            <a:off x="5283994" y="4502944"/>
            <a:ext cx="1106487" cy="346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23919" y="0"/>
              </a:cxn>
              <a:cxn ang="0">
                <a:pos x="3888432" y="564514"/>
              </a:cxn>
              <a:cxn ang="0">
                <a:pos x="3323919" y="1129027"/>
              </a:cxn>
              <a:cxn ang="0">
                <a:pos x="1011895" y="1118735"/>
              </a:cxn>
              <a:cxn ang="0">
                <a:pos x="0" y="8248"/>
              </a:cxn>
              <a:cxn ang="0">
                <a:pos x="0" y="0"/>
              </a:cxn>
            </a:cxnLst>
            <a:rect l="0" t="0" r="r" b="b"/>
            <a:pathLst>
              <a:path w="3888432" h="1129027">
                <a:moveTo>
                  <a:pt x="0" y="0"/>
                </a:moveTo>
                <a:lnTo>
                  <a:pt x="3323919" y="0"/>
                </a:lnTo>
                <a:lnTo>
                  <a:pt x="3888432" y="564514"/>
                </a:lnTo>
                <a:lnTo>
                  <a:pt x="3323919" y="1129027"/>
                </a:lnTo>
                <a:lnTo>
                  <a:pt x="1011895" y="1118735"/>
                </a:lnTo>
                <a:lnTo>
                  <a:pt x="0" y="8248"/>
                </a:lnTo>
                <a:lnTo>
                  <a:pt x="0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28683" name="双大括号 9"/>
          <p:cNvSpPr>
            <a:spLocks noChangeArrowheads="1"/>
          </p:cNvSpPr>
          <p:nvPr/>
        </p:nvSpPr>
        <p:spPr bwMode="auto">
          <a:xfrm>
            <a:off x="7589838" y="2940050"/>
            <a:ext cx="1906587" cy="808038"/>
          </a:xfrm>
          <a:prstGeom prst="bracePair">
            <a:avLst>
              <a:gd name="adj" fmla="val 8333"/>
            </a:avLst>
          </a:prstGeom>
          <a:noFill/>
          <a:ln w="6350" cap="flat" cmpd="sng">
            <a:solidFill>
              <a:srgbClr val="DDDDDD"/>
            </a:solidFill>
            <a:round/>
          </a:ln>
          <a:effectLst/>
        </p:spPr>
        <p:txBody>
          <a:bodyPr lIns="0" tIns="0" rIns="0" bIns="0" anchor="ctr"/>
          <a:lstStyle/>
          <a:p>
            <a:pPr algn="ctr">
              <a:lnSpc>
                <a:spcPct val="110000"/>
              </a:lnSpc>
            </a:pPr>
            <a:r>
              <a:rPr 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添加你的文本</a:t>
            </a:r>
          </a:p>
        </p:txBody>
      </p:sp>
      <p:sp>
        <p:nvSpPr>
          <p:cNvPr id="28684" name="双大括号 21"/>
          <p:cNvSpPr>
            <a:spLocks noChangeArrowheads="1"/>
          </p:cNvSpPr>
          <p:nvPr/>
        </p:nvSpPr>
        <p:spPr bwMode="auto">
          <a:xfrm>
            <a:off x="6951663" y="4986338"/>
            <a:ext cx="1908175" cy="808037"/>
          </a:xfrm>
          <a:prstGeom prst="bracePair">
            <a:avLst>
              <a:gd name="adj" fmla="val 8333"/>
            </a:avLst>
          </a:prstGeom>
          <a:noFill/>
          <a:ln w="6350" cap="flat" cmpd="sng">
            <a:solidFill>
              <a:srgbClr val="DDDDDD"/>
            </a:solidFill>
            <a:round/>
          </a:ln>
          <a:effectLst/>
        </p:spPr>
        <p:txBody>
          <a:bodyPr lIns="0" tIns="0" rIns="0" bIns="0" anchor="ctr"/>
          <a:lstStyle/>
          <a:p>
            <a:pPr algn="ctr">
              <a:lnSpc>
                <a:spcPct val="110000"/>
              </a:lnSpc>
            </a:pPr>
            <a:r>
              <a:rPr 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添加你的文本</a:t>
            </a:r>
          </a:p>
        </p:txBody>
      </p:sp>
      <p:sp>
        <p:nvSpPr>
          <p:cNvPr id="28685" name="双大括号 28"/>
          <p:cNvSpPr>
            <a:spLocks noChangeArrowheads="1"/>
          </p:cNvSpPr>
          <p:nvPr/>
        </p:nvSpPr>
        <p:spPr bwMode="auto">
          <a:xfrm>
            <a:off x="3624263" y="5194300"/>
            <a:ext cx="1908175" cy="808038"/>
          </a:xfrm>
          <a:prstGeom prst="bracePair">
            <a:avLst>
              <a:gd name="adj" fmla="val 8333"/>
            </a:avLst>
          </a:prstGeom>
          <a:noFill/>
          <a:ln w="6350" cap="flat" cmpd="sng">
            <a:solidFill>
              <a:srgbClr val="DDDDDD"/>
            </a:solidFill>
            <a:round/>
          </a:ln>
          <a:effectLst/>
        </p:spPr>
        <p:txBody>
          <a:bodyPr lIns="0" tIns="0" rIns="0" bIns="0" anchor="ctr"/>
          <a:lstStyle/>
          <a:p>
            <a:pPr algn="ctr">
              <a:lnSpc>
                <a:spcPct val="110000"/>
              </a:lnSpc>
            </a:pPr>
            <a:r>
              <a:rPr 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添加你的文本</a:t>
            </a:r>
          </a:p>
        </p:txBody>
      </p:sp>
      <p:sp>
        <p:nvSpPr>
          <p:cNvPr id="28686" name="双大括号 29"/>
          <p:cNvSpPr>
            <a:spLocks noChangeArrowheads="1"/>
          </p:cNvSpPr>
          <p:nvPr/>
        </p:nvSpPr>
        <p:spPr bwMode="auto">
          <a:xfrm>
            <a:off x="2727325" y="3170238"/>
            <a:ext cx="1906588" cy="806450"/>
          </a:xfrm>
          <a:prstGeom prst="bracePair">
            <a:avLst>
              <a:gd name="adj" fmla="val 8333"/>
            </a:avLst>
          </a:prstGeom>
          <a:noFill/>
          <a:ln w="6350" cap="flat" cmpd="sng">
            <a:solidFill>
              <a:srgbClr val="DDDDDD"/>
            </a:solidFill>
            <a:round/>
          </a:ln>
          <a:effectLst/>
        </p:spPr>
        <p:txBody>
          <a:bodyPr lIns="0" tIns="0" rIns="0" bIns="0" anchor="ctr"/>
          <a:lstStyle/>
          <a:p>
            <a:pPr algn="ctr">
              <a:lnSpc>
                <a:spcPct val="110000"/>
              </a:lnSpc>
            </a:pPr>
            <a:r>
              <a:rPr 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添加你的文本</a:t>
            </a:r>
          </a:p>
        </p:txBody>
      </p:sp>
      <p:sp>
        <p:nvSpPr>
          <p:cNvPr id="28687" name="双大括号 30"/>
          <p:cNvSpPr>
            <a:spLocks noChangeArrowheads="1"/>
          </p:cNvSpPr>
          <p:nvPr/>
        </p:nvSpPr>
        <p:spPr bwMode="auto">
          <a:xfrm>
            <a:off x="5045075" y="1685925"/>
            <a:ext cx="1906588" cy="808038"/>
          </a:xfrm>
          <a:prstGeom prst="bracePair">
            <a:avLst>
              <a:gd name="adj" fmla="val 8333"/>
            </a:avLst>
          </a:prstGeom>
          <a:noFill/>
          <a:ln w="6350" cap="flat" cmpd="sng">
            <a:solidFill>
              <a:srgbClr val="DDDDDD"/>
            </a:solidFill>
            <a:round/>
          </a:ln>
          <a:effectLst/>
        </p:spPr>
        <p:txBody>
          <a:bodyPr lIns="0" tIns="0" rIns="0" bIns="0" anchor="ctr"/>
          <a:lstStyle/>
          <a:p>
            <a:pPr algn="ctr">
              <a:lnSpc>
                <a:spcPct val="110000"/>
              </a:lnSpc>
            </a:pPr>
            <a:r>
              <a:rPr 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添加你的文本</a:t>
            </a:r>
          </a:p>
        </p:txBody>
      </p:sp>
    </p:spTree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 b="-15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185738" y="146050"/>
            <a:ext cx="1370012" cy="293688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pPr algn="ctr"/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添加你的公司</a:t>
            </a:r>
            <a:endParaRPr lang="zh-CN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10661650" y="146050"/>
            <a:ext cx="1368425" cy="293688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pPr algn="ctr"/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添加你的网站</a:t>
            </a:r>
            <a:endParaRPr lang="zh-CN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4518025" y="919163"/>
            <a:ext cx="3152775" cy="414337"/>
          </a:xfrm>
          <a:prstGeom prst="flowChartProcess">
            <a:avLst/>
          </a:prstGeom>
          <a:solidFill>
            <a:schemeClr val="hlink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zh-CN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添加你的文本</a:t>
            </a:r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4518025" y="842963"/>
            <a:ext cx="3152775" cy="76200"/>
          </a:xfrm>
          <a:prstGeom prst="flowChartProcess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endParaRPr lang="zh-CN" altLang="zh-CN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9702" name="直接连接符 10"/>
          <p:cNvCxnSpPr>
            <a:cxnSpLocks noChangeShapeType="1"/>
            <a:stCxn id="29703" idx="0"/>
          </p:cNvCxnSpPr>
          <p:nvPr/>
        </p:nvCxnSpPr>
        <p:spPr bwMode="auto">
          <a:xfrm flipV="1">
            <a:off x="4316413" y="3325813"/>
            <a:ext cx="7937" cy="647700"/>
          </a:xfrm>
          <a:prstGeom prst="line">
            <a:avLst/>
          </a:prstGeom>
          <a:noFill/>
          <a:ln w="9525" cap="flat" cmpd="sng">
            <a:solidFill>
              <a:schemeClr val="bg1"/>
            </a:solidFill>
            <a:prstDash val="dash"/>
            <a:round/>
            <a:tailEnd type="oval" w="med" len="med"/>
          </a:ln>
          <a:effectLst/>
        </p:spPr>
      </p:cxnSp>
      <p:sp>
        <p:nvSpPr>
          <p:cNvPr id="29703" name="等腰三角形 1"/>
          <p:cNvSpPr>
            <a:spLocks noChangeArrowheads="1"/>
          </p:cNvSpPr>
          <p:nvPr/>
        </p:nvSpPr>
        <p:spPr bwMode="auto">
          <a:xfrm>
            <a:off x="3549650" y="3973513"/>
            <a:ext cx="1533525" cy="1320800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12700" cap="flat" cmpd="sng">
            <a:solidFill>
              <a:srgbClr val="FEFFFF"/>
            </a:solidFill>
            <a:miter lim="800000"/>
          </a:ln>
          <a:effectLst/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704" name="文本框 19"/>
          <p:cNvSpPr txBox="1">
            <a:spLocks noChangeArrowheads="1"/>
          </p:cNvSpPr>
          <p:nvPr/>
        </p:nvSpPr>
        <p:spPr bwMode="auto">
          <a:xfrm>
            <a:off x="3673475" y="2828925"/>
            <a:ext cx="1285875" cy="365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</a:p>
        </p:txBody>
      </p:sp>
      <p:sp>
        <p:nvSpPr>
          <p:cNvPr id="29705" name="等腰三角形 2"/>
          <p:cNvSpPr>
            <a:spLocks noChangeArrowheads="1"/>
          </p:cNvSpPr>
          <p:nvPr/>
        </p:nvSpPr>
        <p:spPr bwMode="auto">
          <a:xfrm>
            <a:off x="4445000" y="3973513"/>
            <a:ext cx="1533525" cy="1320800"/>
          </a:xfrm>
          <a:prstGeom prst="triangle">
            <a:avLst>
              <a:gd name="adj" fmla="val 50000"/>
            </a:avLst>
          </a:prstGeom>
          <a:solidFill>
            <a:srgbClr val="00CCFF"/>
          </a:solidFill>
          <a:ln w="12700" cap="flat" cmpd="sng">
            <a:solidFill>
              <a:srgbClr val="FEFFFF"/>
            </a:solidFill>
            <a:miter lim="800000"/>
          </a:ln>
          <a:effectLst/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9706" name="直接连接符 12"/>
          <p:cNvCxnSpPr>
            <a:cxnSpLocks noChangeShapeType="1"/>
          </p:cNvCxnSpPr>
          <p:nvPr/>
        </p:nvCxnSpPr>
        <p:spPr bwMode="auto">
          <a:xfrm flipV="1">
            <a:off x="5207000" y="2725738"/>
            <a:ext cx="7938" cy="1260475"/>
          </a:xfrm>
          <a:prstGeom prst="line">
            <a:avLst/>
          </a:prstGeom>
          <a:noFill/>
          <a:ln w="12700" cap="flat" cmpd="sng">
            <a:solidFill>
              <a:schemeClr val="bg1"/>
            </a:solidFill>
            <a:round/>
            <a:tailEnd type="oval" w="med" len="med"/>
          </a:ln>
          <a:effectLst/>
        </p:spPr>
      </p:cxnSp>
      <p:sp>
        <p:nvSpPr>
          <p:cNvPr id="29707" name="文本框 20"/>
          <p:cNvSpPr txBox="1">
            <a:spLocks noChangeArrowheads="1"/>
          </p:cNvSpPr>
          <p:nvPr/>
        </p:nvSpPr>
        <p:spPr bwMode="auto">
          <a:xfrm>
            <a:off x="4568825" y="2228850"/>
            <a:ext cx="1285875" cy="365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</a:p>
        </p:txBody>
      </p:sp>
      <p:sp>
        <p:nvSpPr>
          <p:cNvPr id="29708" name="等腰三角形 3"/>
          <p:cNvSpPr>
            <a:spLocks noChangeArrowheads="1"/>
          </p:cNvSpPr>
          <p:nvPr/>
        </p:nvSpPr>
        <p:spPr bwMode="auto">
          <a:xfrm>
            <a:off x="5338763" y="3973513"/>
            <a:ext cx="1533525" cy="1320800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12700" cap="flat" cmpd="sng">
            <a:solidFill>
              <a:srgbClr val="FEFFFF"/>
            </a:solidFill>
            <a:miter lim="800000"/>
          </a:ln>
          <a:effectLst/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9709" name="直接连接符 13"/>
          <p:cNvCxnSpPr>
            <a:cxnSpLocks noChangeShapeType="1"/>
          </p:cNvCxnSpPr>
          <p:nvPr/>
        </p:nvCxnSpPr>
        <p:spPr bwMode="auto">
          <a:xfrm flipV="1">
            <a:off x="6105525" y="3325813"/>
            <a:ext cx="6350" cy="647700"/>
          </a:xfrm>
          <a:prstGeom prst="line">
            <a:avLst/>
          </a:prstGeom>
          <a:noFill/>
          <a:ln w="9525" cap="flat" cmpd="sng">
            <a:solidFill>
              <a:schemeClr val="bg1"/>
            </a:solidFill>
            <a:prstDash val="dash"/>
            <a:round/>
            <a:tailEnd type="oval" w="med" len="med"/>
          </a:ln>
          <a:effectLst/>
        </p:spPr>
      </p:cxnSp>
      <p:sp>
        <p:nvSpPr>
          <p:cNvPr id="29710" name="文本框 24"/>
          <p:cNvSpPr txBox="1">
            <a:spLocks noChangeArrowheads="1"/>
          </p:cNvSpPr>
          <p:nvPr/>
        </p:nvSpPr>
        <p:spPr bwMode="auto">
          <a:xfrm>
            <a:off x="5462588" y="2828925"/>
            <a:ext cx="1285875" cy="365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</a:p>
        </p:txBody>
      </p:sp>
      <p:sp>
        <p:nvSpPr>
          <p:cNvPr id="29711" name="等腰三角形 4"/>
          <p:cNvSpPr>
            <a:spLocks noChangeArrowheads="1"/>
          </p:cNvSpPr>
          <p:nvPr/>
        </p:nvSpPr>
        <p:spPr bwMode="auto">
          <a:xfrm>
            <a:off x="6232525" y="3973513"/>
            <a:ext cx="1533525" cy="1320800"/>
          </a:xfrm>
          <a:prstGeom prst="triangle">
            <a:avLst>
              <a:gd name="adj" fmla="val 50000"/>
            </a:avLst>
          </a:prstGeom>
          <a:solidFill>
            <a:srgbClr val="00CCFF"/>
          </a:solidFill>
          <a:ln w="12700" cap="flat" cmpd="sng">
            <a:solidFill>
              <a:srgbClr val="FEFFFF"/>
            </a:solidFill>
            <a:miter lim="800000"/>
          </a:ln>
          <a:effectLst/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9712" name="直接连接符 14"/>
          <p:cNvCxnSpPr>
            <a:cxnSpLocks noChangeShapeType="1"/>
          </p:cNvCxnSpPr>
          <p:nvPr/>
        </p:nvCxnSpPr>
        <p:spPr bwMode="auto">
          <a:xfrm flipV="1">
            <a:off x="6996113" y="2725738"/>
            <a:ext cx="7937" cy="1260475"/>
          </a:xfrm>
          <a:prstGeom prst="line">
            <a:avLst/>
          </a:prstGeom>
          <a:noFill/>
          <a:ln w="9525" cap="flat" cmpd="sng">
            <a:solidFill>
              <a:schemeClr val="bg1"/>
            </a:solidFill>
            <a:prstDash val="dash"/>
            <a:round/>
            <a:tailEnd type="oval" w="med" len="med"/>
          </a:ln>
          <a:effectLst/>
        </p:spPr>
      </p:cxnSp>
      <p:sp>
        <p:nvSpPr>
          <p:cNvPr id="29713" name="文本框 25"/>
          <p:cNvSpPr txBox="1">
            <a:spLocks noChangeArrowheads="1"/>
          </p:cNvSpPr>
          <p:nvPr/>
        </p:nvSpPr>
        <p:spPr bwMode="auto">
          <a:xfrm>
            <a:off x="6356350" y="2228850"/>
            <a:ext cx="1285875" cy="365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</a:p>
        </p:txBody>
      </p:sp>
      <p:sp>
        <p:nvSpPr>
          <p:cNvPr id="29714" name="等腰三角形 5"/>
          <p:cNvSpPr>
            <a:spLocks noChangeArrowheads="1"/>
          </p:cNvSpPr>
          <p:nvPr/>
        </p:nvSpPr>
        <p:spPr bwMode="auto">
          <a:xfrm>
            <a:off x="7127875" y="3973513"/>
            <a:ext cx="1533525" cy="1320800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12700" cap="flat" cmpd="sng">
            <a:solidFill>
              <a:srgbClr val="FEFFFF"/>
            </a:solidFill>
            <a:miter lim="800000"/>
          </a:ln>
          <a:effectLst/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9715" name="直接连接符 15"/>
          <p:cNvCxnSpPr>
            <a:cxnSpLocks noChangeShapeType="1"/>
          </p:cNvCxnSpPr>
          <p:nvPr/>
        </p:nvCxnSpPr>
        <p:spPr bwMode="auto">
          <a:xfrm flipV="1">
            <a:off x="7894638" y="3325813"/>
            <a:ext cx="6350" cy="647700"/>
          </a:xfrm>
          <a:prstGeom prst="line">
            <a:avLst/>
          </a:prstGeom>
          <a:noFill/>
          <a:ln w="9525" cap="flat" cmpd="sng">
            <a:solidFill>
              <a:schemeClr val="bg1"/>
            </a:solidFill>
            <a:prstDash val="dash"/>
            <a:round/>
            <a:tailEnd type="oval" w="med" len="med"/>
          </a:ln>
          <a:effectLst/>
        </p:spPr>
      </p:cxnSp>
      <p:sp>
        <p:nvSpPr>
          <p:cNvPr id="29716" name="文本框 26"/>
          <p:cNvSpPr txBox="1">
            <a:spLocks noChangeArrowheads="1"/>
          </p:cNvSpPr>
          <p:nvPr/>
        </p:nvSpPr>
        <p:spPr bwMode="auto">
          <a:xfrm>
            <a:off x="7251700" y="2828925"/>
            <a:ext cx="1285875" cy="365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</a:p>
        </p:txBody>
      </p:sp>
      <p:sp>
        <p:nvSpPr>
          <p:cNvPr id="29717" name="文本框 39"/>
          <p:cNvSpPr txBox="1">
            <a:spLocks noChangeArrowheads="1"/>
          </p:cNvSpPr>
          <p:nvPr/>
        </p:nvSpPr>
        <p:spPr bwMode="auto">
          <a:xfrm>
            <a:off x="1076325" y="2241550"/>
            <a:ext cx="1790700" cy="968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200">
                <a:solidFill>
                  <a:schemeClr val="bg1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在这里您可以输入您的相关文本，用于给与会者讲解您的产品或者服务。</a:t>
            </a:r>
          </a:p>
        </p:txBody>
      </p:sp>
      <p:sp>
        <p:nvSpPr>
          <p:cNvPr id="29718" name="文本框 39"/>
          <p:cNvSpPr txBox="1">
            <a:spLocks noChangeArrowheads="1"/>
          </p:cNvSpPr>
          <p:nvPr/>
        </p:nvSpPr>
        <p:spPr bwMode="auto">
          <a:xfrm>
            <a:off x="1076325" y="4298950"/>
            <a:ext cx="1790700" cy="968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200">
                <a:solidFill>
                  <a:schemeClr val="bg1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在这里您可以输入您的相关文本，用于给与会者讲解您的产品或者服务。</a:t>
            </a:r>
          </a:p>
        </p:txBody>
      </p:sp>
      <p:sp>
        <p:nvSpPr>
          <p:cNvPr id="29719" name="文本框 39"/>
          <p:cNvSpPr txBox="1">
            <a:spLocks noChangeArrowheads="1"/>
          </p:cNvSpPr>
          <p:nvPr/>
        </p:nvSpPr>
        <p:spPr bwMode="auto">
          <a:xfrm>
            <a:off x="9591675" y="4298950"/>
            <a:ext cx="1790700" cy="968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200">
                <a:solidFill>
                  <a:schemeClr val="bg1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在这里您可以输入您的相关文本，用于给与会者讲解您的产品或者服务。</a:t>
            </a:r>
          </a:p>
        </p:txBody>
      </p:sp>
      <p:sp>
        <p:nvSpPr>
          <p:cNvPr id="29720" name="文本框 39"/>
          <p:cNvSpPr txBox="1">
            <a:spLocks noChangeArrowheads="1"/>
          </p:cNvSpPr>
          <p:nvPr/>
        </p:nvSpPr>
        <p:spPr bwMode="auto">
          <a:xfrm>
            <a:off x="3549650" y="5437188"/>
            <a:ext cx="5111750" cy="749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200">
                <a:solidFill>
                  <a:schemeClr val="bg1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在这里您可以输入您的相关文本，用于给与会者讲解您的产品或者服务。在这里您可以输入您的相关文本，用于给与会者讲解您的产品或者服务。</a:t>
            </a:r>
            <a:endParaRPr lang="zh-CN" altLang="en-US">
              <a:ea typeface="微软雅黑" panose="020B0503020204020204" pitchFamily="34" charset="-122"/>
            </a:endParaRPr>
          </a:p>
          <a:p>
            <a:pPr algn="just">
              <a:lnSpc>
                <a:spcPct val="120000"/>
              </a:lnSpc>
            </a:pPr>
            <a:r>
              <a:rPr lang="zh-CN" altLang="en-US" sz="1200">
                <a:solidFill>
                  <a:schemeClr val="bg1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在这里您可以输入您的相关文本，用于给与会者讲解您的产品或者服务。</a:t>
            </a: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9721" name="文本框 39"/>
          <p:cNvSpPr txBox="1">
            <a:spLocks noChangeArrowheads="1"/>
          </p:cNvSpPr>
          <p:nvPr/>
        </p:nvSpPr>
        <p:spPr bwMode="auto">
          <a:xfrm>
            <a:off x="9591675" y="2241550"/>
            <a:ext cx="1790700" cy="968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200">
                <a:solidFill>
                  <a:schemeClr val="bg1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在这里您可以输入您的相关文本，用于给与会者讲解您的产品或者服务。</a:t>
            </a:r>
          </a:p>
        </p:txBody>
      </p:sp>
    </p:spTree>
  </p:cSld>
  <p:clrMapOvr>
    <a:masterClrMapping/>
  </p:clrMapOvr>
  <p:transition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 b="-15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739775" y="841375"/>
            <a:ext cx="10691813" cy="50863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252538" y="1566863"/>
            <a:ext cx="1644650" cy="1619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56803" tIns="78402" rIns="156803" bIns="78402">
            <a:spAutoFit/>
          </a:bodyPr>
          <a:lstStyle/>
          <a:p>
            <a:r>
              <a:rPr lang="zh-CN" sz="1200">
                <a:solidFill>
                  <a:srgbClr val="EAEAEA"/>
                </a:solidFill>
                <a:ea typeface="微软雅黑" panose="020B0503020204020204" pitchFamily="34" charset="-122"/>
              </a:rPr>
              <a:t>在这里您可以输入您的相关文本，用于给与会者讲解您的产品或者服务。在这里您可以输入您的相关文本，用于给与会者讲解您的产品或者服务。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6084888" y="1566863"/>
            <a:ext cx="14287" cy="3503612"/>
          </a:xfrm>
          <a:prstGeom prst="line">
            <a:avLst/>
          </a:prstGeom>
          <a:noFill/>
          <a:ln w="9525" cap="rnd" cmpd="sng">
            <a:solidFill>
              <a:srgbClr val="FFFFFF"/>
            </a:solidFill>
            <a:prstDash val="sysDot"/>
            <a:miter lim="800000"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30725" name="Rectangle 5" descr="20130822114650766"/>
          <p:cNvSpPr>
            <a:spLocks noChangeArrowheads="1"/>
          </p:cNvSpPr>
          <p:nvPr/>
        </p:nvSpPr>
        <p:spPr bwMode="auto">
          <a:xfrm>
            <a:off x="2897188" y="1566863"/>
            <a:ext cx="2844800" cy="1681162"/>
          </a:xfrm>
          <a:prstGeom prst="rect">
            <a:avLst/>
          </a:prstGeom>
          <a:blipFill dpi="0" rotWithShape="0">
            <a:blip r:embed="rId3" cstate="email"/>
            <a:srcRect/>
            <a:stretch>
              <a:fillRect r="-60"/>
            </a:stretch>
          </a:blipFill>
          <a:ln w="9525">
            <a:noFill/>
            <a:miter lim="800000"/>
          </a:ln>
          <a:effectLst/>
        </p:spPr>
        <p:txBody>
          <a:bodyPr lIns="90170" tIns="46990" rIns="90170" bIns="46990" anchor="ctr"/>
          <a:lstStyle/>
          <a:p>
            <a:endParaRPr lang="zh-CN" altLang="zh-CN">
              <a:sym typeface="Arial" panose="020B0604020202020204" pitchFamily="34" charset="0"/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6297613" y="1566863"/>
            <a:ext cx="1644650" cy="1619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56803" tIns="78402" rIns="156803" bIns="78402">
            <a:spAutoFit/>
          </a:bodyPr>
          <a:lstStyle/>
          <a:p>
            <a:r>
              <a:rPr lang="zh-CN" sz="1200">
                <a:solidFill>
                  <a:srgbClr val="EAEAEA"/>
                </a:solidFill>
                <a:ea typeface="微软雅黑" panose="020B0503020204020204" pitchFamily="34" charset="-122"/>
              </a:rPr>
              <a:t>在这里您可以输入您的相关文本，用于给与会者讲解您的产品或者服务。在这里您可以输入您的相关文本，用于给与会者讲解您的产品或者服务。</a:t>
            </a:r>
          </a:p>
        </p:txBody>
      </p:sp>
      <p:sp>
        <p:nvSpPr>
          <p:cNvPr id="30727" name="Rectangle 7" descr="20130822114650766"/>
          <p:cNvSpPr>
            <a:spLocks noChangeArrowheads="1"/>
          </p:cNvSpPr>
          <p:nvPr/>
        </p:nvSpPr>
        <p:spPr bwMode="auto">
          <a:xfrm>
            <a:off x="7942263" y="1566863"/>
            <a:ext cx="2844800" cy="1681162"/>
          </a:xfrm>
          <a:prstGeom prst="rect">
            <a:avLst/>
          </a:prstGeom>
          <a:blipFill dpi="0" rotWithShape="0">
            <a:blip r:embed="rId3" cstate="email"/>
            <a:srcRect/>
            <a:stretch>
              <a:fillRect r="-60"/>
            </a:stretch>
          </a:blipFill>
          <a:ln w="9525">
            <a:noFill/>
            <a:miter lim="800000"/>
          </a:ln>
          <a:effectLst/>
        </p:spPr>
        <p:txBody>
          <a:bodyPr lIns="90170" tIns="46990" rIns="90170" bIns="46990" anchor="ctr"/>
          <a:lstStyle/>
          <a:p>
            <a:endParaRPr lang="zh-CN" altLang="zh-CN">
              <a:sym typeface="Arial" panose="020B0604020202020204" pitchFamily="34" charset="0"/>
            </a:endParaRP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1252538" y="3460750"/>
            <a:ext cx="1644650" cy="1619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56803" tIns="78402" rIns="156803" bIns="78402">
            <a:spAutoFit/>
          </a:bodyPr>
          <a:lstStyle/>
          <a:p>
            <a:r>
              <a:rPr lang="zh-CN" sz="1200">
                <a:solidFill>
                  <a:srgbClr val="EAEAEA"/>
                </a:solidFill>
                <a:ea typeface="微软雅黑" panose="020B0503020204020204" pitchFamily="34" charset="-122"/>
              </a:rPr>
              <a:t>在这里您可以输入您的相关文本，用于给与会者讲解您的产品或者服务。在这里您可以输入您的相关文本，用于给与会者讲解您的产品或者服务。</a:t>
            </a:r>
          </a:p>
        </p:txBody>
      </p:sp>
      <p:sp>
        <p:nvSpPr>
          <p:cNvPr id="30729" name="Rectangle 9" descr="20130822114650766"/>
          <p:cNvSpPr>
            <a:spLocks noChangeArrowheads="1"/>
          </p:cNvSpPr>
          <p:nvPr/>
        </p:nvSpPr>
        <p:spPr bwMode="auto">
          <a:xfrm>
            <a:off x="2897188" y="3460750"/>
            <a:ext cx="2844800" cy="1679575"/>
          </a:xfrm>
          <a:prstGeom prst="rect">
            <a:avLst/>
          </a:prstGeom>
          <a:blipFill dpi="0" rotWithShape="0">
            <a:blip r:embed="rId3" cstate="email"/>
            <a:srcRect/>
            <a:stretch>
              <a:fillRect b="-34"/>
            </a:stretch>
          </a:blipFill>
          <a:ln w="9525">
            <a:noFill/>
            <a:miter lim="800000"/>
          </a:ln>
          <a:effectLst/>
        </p:spPr>
        <p:txBody>
          <a:bodyPr lIns="90170" tIns="46990" rIns="90170" bIns="46990" anchor="ctr"/>
          <a:lstStyle/>
          <a:p>
            <a:endParaRPr lang="zh-CN" altLang="zh-CN">
              <a:sym typeface="Arial" panose="020B0604020202020204" pitchFamily="34" charset="0"/>
            </a:endParaRP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6297613" y="3460750"/>
            <a:ext cx="1644650" cy="1619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56803" tIns="78402" rIns="156803" bIns="78402">
            <a:spAutoFit/>
          </a:bodyPr>
          <a:lstStyle/>
          <a:p>
            <a:r>
              <a:rPr lang="zh-CN" sz="1200">
                <a:solidFill>
                  <a:srgbClr val="EAEAEA"/>
                </a:solidFill>
                <a:ea typeface="微软雅黑" panose="020B0503020204020204" pitchFamily="34" charset="-122"/>
              </a:rPr>
              <a:t>在这里您可以输入您的相关文本，用于给与会者讲解您的产品或者服务。在这里您可以输入您的相关文本，用于给与会者讲解您的产品或者服务。</a:t>
            </a:r>
          </a:p>
        </p:txBody>
      </p:sp>
      <p:sp>
        <p:nvSpPr>
          <p:cNvPr id="30731" name="Rectangle 11" descr="20130822114650766"/>
          <p:cNvSpPr>
            <a:spLocks noChangeArrowheads="1"/>
          </p:cNvSpPr>
          <p:nvPr/>
        </p:nvSpPr>
        <p:spPr bwMode="auto">
          <a:xfrm>
            <a:off x="7942263" y="3460750"/>
            <a:ext cx="2844800" cy="1679575"/>
          </a:xfrm>
          <a:prstGeom prst="rect">
            <a:avLst/>
          </a:prstGeom>
          <a:blipFill dpi="0" rotWithShape="0">
            <a:blip r:embed="rId3" cstate="email"/>
            <a:srcRect/>
            <a:stretch>
              <a:fillRect b="-34"/>
            </a:stretch>
          </a:blipFill>
          <a:ln w="9525">
            <a:noFill/>
            <a:miter lim="800000"/>
          </a:ln>
          <a:effectLst/>
        </p:spPr>
        <p:txBody>
          <a:bodyPr lIns="90170" tIns="46990" rIns="90170" bIns="46990" anchor="ctr"/>
          <a:lstStyle/>
          <a:p>
            <a:endParaRPr lang="zh-CN" altLang="zh-CN"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 b="-15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185738" y="146050"/>
            <a:ext cx="1370012" cy="293688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pPr algn="ctr"/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添加你的公司</a:t>
            </a:r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10661650" y="146050"/>
            <a:ext cx="1368425" cy="293688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pPr algn="ctr"/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添加你的网站</a:t>
            </a:r>
          </a:p>
        </p:txBody>
      </p:sp>
      <p:sp>
        <p:nvSpPr>
          <p:cNvPr id="31748" name="任意多边形 23"/>
          <p:cNvSpPr>
            <a:spLocks noChangeArrowheads="1"/>
          </p:cNvSpPr>
          <p:nvPr/>
        </p:nvSpPr>
        <p:spPr bwMode="auto">
          <a:xfrm>
            <a:off x="3209925" y="2066925"/>
            <a:ext cx="2732088" cy="712788"/>
          </a:xfrm>
          <a:custGeom>
            <a:avLst/>
            <a:gdLst>
              <a:gd name="T0" fmla="*/ 469943 w 3024977"/>
              <a:gd name="T1" fmla="*/ 0 h 790148"/>
              <a:gd name="T2" fmla="*/ 469943 w 3024977"/>
              <a:gd name="T3" fmla="*/ 139214 h 790148"/>
              <a:gd name="T4" fmla="*/ 2731929 w 3024977"/>
              <a:gd name="T5" fmla="*/ 139214 h 790148"/>
              <a:gd name="T6" fmla="*/ 2731929 w 3024977"/>
              <a:gd name="T7" fmla="*/ 574388 h 790148"/>
              <a:gd name="T8" fmla="*/ 469943 w 3024977"/>
              <a:gd name="T9" fmla="*/ 574388 h 790148"/>
              <a:gd name="T10" fmla="*/ 469943 w 3024977"/>
              <a:gd name="T11" fmla="*/ 713602 h 790148"/>
              <a:gd name="T12" fmla="*/ 0 w 3024977"/>
              <a:gd name="T13" fmla="*/ 356801 h 7901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024977"/>
              <a:gd name="T22" fmla="*/ 0 h 790148"/>
              <a:gd name="T23" fmla="*/ 3024977 w 3024977"/>
              <a:gd name="T24" fmla="*/ 790148 h 7901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024977" h="790148">
                <a:moveTo>
                  <a:pt x="520353" y="0"/>
                </a:moveTo>
                <a:lnTo>
                  <a:pt x="520353" y="154147"/>
                </a:lnTo>
                <a:lnTo>
                  <a:pt x="3024977" y="154147"/>
                </a:lnTo>
                <a:lnTo>
                  <a:pt x="3024977" y="636001"/>
                </a:lnTo>
                <a:lnTo>
                  <a:pt x="520353" y="636001"/>
                </a:lnTo>
                <a:lnTo>
                  <a:pt x="520353" y="790148"/>
                </a:lnTo>
                <a:lnTo>
                  <a:pt x="0" y="395074"/>
                </a:lnTo>
                <a:lnTo>
                  <a:pt x="520353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添加你的文本</a:t>
            </a:r>
          </a:p>
        </p:txBody>
      </p:sp>
      <p:sp>
        <p:nvSpPr>
          <p:cNvPr id="31749" name="任意多边形 26"/>
          <p:cNvSpPr>
            <a:spLocks noChangeArrowheads="1"/>
          </p:cNvSpPr>
          <p:nvPr/>
        </p:nvSpPr>
        <p:spPr bwMode="auto">
          <a:xfrm flipH="1">
            <a:off x="6135688" y="2927350"/>
            <a:ext cx="2732087" cy="712788"/>
          </a:xfrm>
          <a:custGeom>
            <a:avLst/>
            <a:gdLst>
              <a:gd name="T0" fmla="*/ 469943 w 3024977"/>
              <a:gd name="T1" fmla="*/ 0 h 790148"/>
              <a:gd name="T2" fmla="*/ 469943 w 3024977"/>
              <a:gd name="T3" fmla="*/ 139214 h 790148"/>
              <a:gd name="T4" fmla="*/ 2731929 w 3024977"/>
              <a:gd name="T5" fmla="*/ 139214 h 790148"/>
              <a:gd name="T6" fmla="*/ 2731929 w 3024977"/>
              <a:gd name="T7" fmla="*/ 574388 h 790148"/>
              <a:gd name="T8" fmla="*/ 469943 w 3024977"/>
              <a:gd name="T9" fmla="*/ 574388 h 790148"/>
              <a:gd name="T10" fmla="*/ 469943 w 3024977"/>
              <a:gd name="T11" fmla="*/ 713602 h 790148"/>
              <a:gd name="T12" fmla="*/ 0 w 3024977"/>
              <a:gd name="T13" fmla="*/ 356801 h 7901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024977"/>
              <a:gd name="T22" fmla="*/ 0 h 790148"/>
              <a:gd name="T23" fmla="*/ 3024977 w 3024977"/>
              <a:gd name="T24" fmla="*/ 790148 h 7901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024977" h="790148">
                <a:moveTo>
                  <a:pt x="520353" y="0"/>
                </a:moveTo>
                <a:lnTo>
                  <a:pt x="520353" y="154147"/>
                </a:lnTo>
                <a:lnTo>
                  <a:pt x="3024977" y="154147"/>
                </a:lnTo>
                <a:lnTo>
                  <a:pt x="3024977" y="636001"/>
                </a:lnTo>
                <a:lnTo>
                  <a:pt x="520353" y="636001"/>
                </a:lnTo>
                <a:lnTo>
                  <a:pt x="520353" y="790148"/>
                </a:lnTo>
                <a:lnTo>
                  <a:pt x="0" y="395074"/>
                </a:lnTo>
                <a:lnTo>
                  <a:pt x="520353" y="0"/>
                </a:lnTo>
                <a:close/>
              </a:path>
            </a:pathLst>
          </a:custGeom>
          <a:solidFill>
            <a:srgbClr val="00CCFF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添加你的文本</a:t>
            </a:r>
          </a:p>
        </p:txBody>
      </p:sp>
      <p:sp>
        <p:nvSpPr>
          <p:cNvPr id="31750" name="任意多边形 30"/>
          <p:cNvSpPr>
            <a:spLocks noChangeArrowheads="1"/>
          </p:cNvSpPr>
          <p:nvPr/>
        </p:nvSpPr>
        <p:spPr bwMode="auto">
          <a:xfrm>
            <a:off x="3209925" y="3787775"/>
            <a:ext cx="2732088" cy="712788"/>
          </a:xfrm>
          <a:custGeom>
            <a:avLst/>
            <a:gdLst>
              <a:gd name="T0" fmla="*/ 469943 w 3024977"/>
              <a:gd name="T1" fmla="*/ 0 h 790148"/>
              <a:gd name="T2" fmla="*/ 469943 w 3024977"/>
              <a:gd name="T3" fmla="*/ 139214 h 790148"/>
              <a:gd name="T4" fmla="*/ 2731929 w 3024977"/>
              <a:gd name="T5" fmla="*/ 139214 h 790148"/>
              <a:gd name="T6" fmla="*/ 2731929 w 3024977"/>
              <a:gd name="T7" fmla="*/ 574388 h 790148"/>
              <a:gd name="T8" fmla="*/ 469943 w 3024977"/>
              <a:gd name="T9" fmla="*/ 574388 h 790148"/>
              <a:gd name="T10" fmla="*/ 469943 w 3024977"/>
              <a:gd name="T11" fmla="*/ 713602 h 790148"/>
              <a:gd name="T12" fmla="*/ 0 w 3024977"/>
              <a:gd name="T13" fmla="*/ 356801 h 7901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024977"/>
              <a:gd name="T22" fmla="*/ 0 h 790148"/>
              <a:gd name="T23" fmla="*/ 3024977 w 3024977"/>
              <a:gd name="T24" fmla="*/ 790148 h 7901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024977" h="790148">
                <a:moveTo>
                  <a:pt x="520353" y="0"/>
                </a:moveTo>
                <a:lnTo>
                  <a:pt x="520353" y="154147"/>
                </a:lnTo>
                <a:lnTo>
                  <a:pt x="3024977" y="154147"/>
                </a:lnTo>
                <a:lnTo>
                  <a:pt x="3024977" y="636001"/>
                </a:lnTo>
                <a:lnTo>
                  <a:pt x="520353" y="636001"/>
                </a:lnTo>
                <a:lnTo>
                  <a:pt x="520353" y="790148"/>
                </a:lnTo>
                <a:lnTo>
                  <a:pt x="0" y="395074"/>
                </a:lnTo>
                <a:lnTo>
                  <a:pt x="520353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添加你的文本</a:t>
            </a:r>
          </a:p>
        </p:txBody>
      </p:sp>
      <p:sp>
        <p:nvSpPr>
          <p:cNvPr id="31751" name="任意多边形 34"/>
          <p:cNvSpPr>
            <a:spLocks noChangeArrowheads="1"/>
          </p:cNvSpPr>
          <p:nvPr/>
        </p:nvSpPr>
        <p:spPr bwMode="auto">
          <a:xfrm flipH="1">
            <a:off x="6135688" y="4648200"/>
            <a:ext cx="2732087" cy="714375"/>
          </a:xfrm>
          <a:custGeom>
            <a:avLst/>
            <a:gdLst>
              <a:gd name="T0" fmla="*/ 469943 w 3024977"/>
              <a:gd name="T1" fmla="*/ 0 h 790148"/>
              <a:gd name="T2" fmla="*/ 469943 w 3024977"/>
              <a:gd name="T3" fmla="*/ 139214 h 790148"/>
              <a:gd name="T4" fmla="*/ 2731929 w 3024977"/>
              <a:gd name="T5" fmla="*/ 139214 h 790148"/>
              <a:gd name="T6" fmla="*/ 2731929 w 3024977"/>
              <a:gd name="T7" fmla="*/ 574388 h 790148"/>
              <a:gd name="T8" fmla="*/ 469943 w 3024977"/>
              <a:gd name="T9" fmla="*/ 574388 h 790148"/>
              <a:gd name="T10" fmla="*/ 469943 w 3024977"/>
              <a:gd name="T11" fmla="*/ 713602 h 790148"/>
              <a:gd name="T12" fmla="*/ 0 w 3024977"/>
              <a:gd name="T13" fmla="*/ 356801 h 7901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024977"/>
              <a:gd name="T22" fmla="*/ 0 h 790148"/>
              <a:gd name="T23" fmla="*/ 3024977 w 3024977"/>
              <a:gd name="T24" fmla="*/ 790148 h 7901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024977" h="790148">
                <a:moveTo>
                  <a:pt x="520353" y="0"/>
                </a:moveTo>
                <a:lnTo>
                  <a:pt x="520353" y="154147"/>
                </a:lnTo>
                <a:lnTo>
                  <a:pt x="3024977" y="154147"/>
                </a:lnTo>
                <a:lnTo>
                  <a:pt x="3024977" y="636001"/>
                </a:lnTo>
                <a:lnTo>
                  <a:pt x="520353" y="636001"/>
                </a:lnTo>
                <a:lnTo>
                  <a:pt x="520353" y="790148"/>
                </a:lnTo>
                <a:lnTo>
                  <a:pt x="0" y="395074"/>
                </a:lnTo>
                <a:lnTo>
                  <a:pt x="520353" y="0"/>
                </a:lnTo>
                <a:close/>
              </a:path>
            </a:pathLst>
          </a:custGeom>
          <a:solidFill>
            <a:srgbClr val="00CCFF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添加你的文本</a:t>
            </a:r>
          </a:p>
        </p:txBody>
      </p:sp>
      <p:sp>
        <p:nvSpPr>
          <p:cNvPr id="31752" name="任意多边形 11"/>
          <p:cNvSpPr/>
          <p:nvPr/>
        </p:nvSpPr>
        <p:spPr bwMode="auto">
          <a:xfrm>
            <a:off x="5641975" y="2176463"/>
            <a:ext cx="779463" cy="120650"/>
          </a:xfrm>
          <a:custGeom>
            <a:avLst/>
            <a:gdLst/>
            <a:ahLst/>
            <a:cxnLst>
              <a:cxn ang="0">
                <a:pos x="0" y="142875"/>
              </a:cxn>
              <a:cxn ang="0">
                <a:pos x="469900" y="0"/>
              </a:cxn>
              <a:cxn ang="0">
                <a:pos x="923925" y="139700"/>
              </a:cxn>
              <a:cxn ang="0">
                <a:pos x="0" y="142875"/>
              </a:cxn>
            </a:cxnLst>
            <a:rect l="0" t="0" r="r" b="b"/>
            <a:pathLst>
              <a:path w="923925" h="142875">
                <a:moveTo>
                  <a:pt x="0" y="142875"/>
                </a:moveTo>
                <a:lnTo>
                  <a:pt x="469900" y="0"/>
                </a:lnTo>
                <a:lnTo>
                  <a:pt x="923925" y="139700"/>
                </a:lnTo>
                <a:lnTo>
                  <a:pt x="0" y="142875"/>
                </a:lnTo>
                <a:close/>
              </a:path>
            </a:pathLst>
          </a:custGeom>
          <a:solidFill>
            <a:srgbClr val="08866E"/>
          </a:solidFill>
          <a:ln w="9525">
            <a:noFill/>
            <a:round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31753" name="任意多边形 27"/>
          <p:cNvSpPr/>
          <p:nvPr/>
        </p:nvSpPr>
        <p:spPr bwMode="auto">
          <a:xfrm flipH="1">
            <a:off x="5656263" y="3036888"/>
            <a:ext cx="777875" cy="120650"/>
          </a:xfrm>
          <a:custGeom>
            <a:avLst/>
            <a:gdLst/>
            <a:ahLst/>
            <a:cxnLst>
              <a:cxn ang="0">
                <a:pos x="0" y="142875"/>
              </a:cxn>
              <a:cxn ang="0">
                <a:pos x="469900" y="0"/>
              </a:cxn>
              <a:cxn ang="0">
                <a:pos x="923925" y="139700"/>
              </a:cxn>
              <a:cxn ang="0">
                <a:pos x="0" y="142875"/>
              </a:cxn>
            </a:cxnLst>
            <a:rect l="0" t="0" r="r" b="b"/>
            <a:pathLst>
              <a:path w="923925" h="142875">
                <a:moveTo>
                  <a:pt x="0" y="142875"/>
                </a:moveTo>
                <a:lnTo>
                  <a:pt x="469900" y="0"/>
                </a:lnTo>
                <a:lnTo>
                  <a:pt x="923925" y="139700"/>
                </a:lnTo>
                <a:lnTo>
                  <a:pt x="0" y="142875"/>
                </a:lnTo>
                <a:close/>
              </a:path>
            </a:pathLst>
          </a:custGeom>
          <a:solidFill>
            <a:srgbClr val="0E7078"/>
          </a:solidFill>
          <a:ln w="9525">
            <a:noFill/>
            <a:round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31754" name="任意多边形 31"/>
          <p:cNvSpPr/>
          <p:nvPr/>
        </p:nvSpPr>
        <p:spPr bwMode="auto">
          <a:xfrm>
            <a:off x="5641975" y="3897313"/>
            <a:ext cx="779463" cy="120650"/>
          </a:xfrm>
          <a:custGeom>
            <a:avLst/>
            <a:gdLst/>
            <a:ahLst/>
            <a:cxnLst>
              <a:cxn ang="0">
                <a:pos x="0" y="142875"/>
              </a:cxn>
              <a:cxn ang="0">
                <a:pos x="469900" y="0"/>
              </a:cxn>
              <a:cxn ang="0">
                <a:pos x="923925" y="139700"/>
              </a:cxn>
              <a:cxn ang="0">
                <a:pos x="0" y="142875"/>
              </a:cxn>
            </a:cxnLst>
            <a:rect l="0" t="0" r="r" b="b"/>
            <a:pathLst>
              <a:path w="923925" h="142875">
                <a:moveTo>
                  <a:pt x="0" y="142875"/>
                </a:moveTo>
                <a:lnTo>
                  <a:pt x="469900" y="0"/>
                </a:lnTo>
                <a:lnTo>
                  <a:pt x="923925" y="139700"/>
                </a:lnTo>
                <a:lnTo>
                  <a:pt x="0" y="142875"/>
                </a:lnTo>
                <a:close/>
              </a:path>
            </a:pathLst>
          </a:custGeom>
          <a:solidFill>
            <a:srgbClr val="08866E"/>
          </a:solidFill>
          <a:ln w="9525">
            <a:noFill/>
            <a:round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31755" name="任意多边形 35"/>
          <p:cNvSpPr/>
          <p:nvPr/>
        </p:nvSpPr>
        <p:spPr bwMode="auto">
          <a:xfrm flipH="1">
            <a:off x="5656263" y="4757738"/>
            <a:ext cx="777875" cy="120650"/>
          </a:xfrm>
          <a:custGeom>
            <a:avLst/>
            <a:gdLst/>
            <a:ahLst/>
            <a:cxnLst>
              <a:cxn ang="0">
                <a:pos x="0" y="142875"/>
              </a:cxn>
              <a:cxn ang="0">
                <a:pos x="469900" y="0"/>
              </a:cxn>
              <a:cxn ang="0">
                <a:pos x="923925" y="139700"/>
              </a:cxn>
              <a:cxn ang="0">
                <a:pos x="0" y="142875"/>
              </a:cxn>
            </a:cxnLst>
            <a:rect l="0" t="0" r="r" b="b"/>
            <a:pathLst>
              <a:path w="923925" h="142875">
                <a:moveTo>
                  <a:pt x="0" y="142875"/>
                </a:moveTo>
                <a:lnTo>
                  <a:pt x="469900" y="0"/>
                </a:lnTo>
                <a:lnTo>
                  <a:pt x="923925" y="139700"/>
                </a:lnTo>
                <a:lnTo>
                  <a:pt x="0" y="142875"/>
                </a:lnTo>
                <a:close/>
              </a:path>
            </a:pathLst>
          </a:custGeom>
          <a:solidFill>
            <a:srgbClr val="0E7078"/>
          </a:solidFill>
          <a:ln w="9525">
            <a:noFill/>
            <a:round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31756" name="任意多边形 22"/>
          <p:cNvSpPr/>
          <p:nvPr/>
        </p:nvSpPr>
        <p:spPr bwMode="auto">
          <a:xfrm>
            <a:off x="5732463" y="1327150"/>
            <a:ext cx="588962" cy="4584700"/>
          </a:xfrm>
          <a:custGeom>
            <a:avLst/>
            <a:gdLst/>
            <a:ahLst/>
            <a:cxnLst>
              <a:cxn ang="0">
                <a:pos x="395074" y="0"/>
              </a:cxn>
              <a:cxn ang="0">
                <a:pos x="688487" y="386455"/>
              </a:cxn>
              <a:cxn ang="0">
                <a:pos x="790147" y="520352"/>
              </a:cxn>
              <a:cxn ang="0">
                <a:pos x="610143" y="520352"/>
              </a:cxn>
              <a:cxn ang="0">
                <a:pos x="610143" y="4634927"/>
              </a:cxn>
              <a:cxn ang="0">
                <a:pos x="180006" y="4634927"/>
              </a:cxn>
              <a:cxn ang="0">
                <a:pos x="180006" y="520352"/>
              </a:cxn>
              <a:cxn ang="0">
                <a:pos x="0" y="520352"/>
              </a:cxn>
              <a:cxn ang="0">
                <a:pos x="101661" y="386455"/>
              </a:cxn>
              <a:cxn ang="0">
                <a:pos x="395074" y="0"/>
              </a:cxn>
            </a:cxnLst>
            <a:rect l="0" t="0" r="r" b="b"/>
            <a:pathLst>
              <a:path w="790147" h="4634927">
                <a:moveTo>
                  <a:pt x="395074" y="0"/>
                </a:moveTo>
                <a:lnTo>
                  <a:pt x="688487" y="386455"/>
                </a:lnTo>
                <a:lnTo>
                  <a:pt x="790147" y="520352"/>
                </a:lnTo>
                <a:lnTo>
                  <a:pt x="610143" y="520352"/>
                </a:lnTo>
                <a:lnTo>
                  <a:pt x="610143" y="4634927"/>
                </a:lnTo>
                <a:lnTo>
                  <a:pt x="180006" y="4634927"/>
                </a:lnTo>
                <a:lnTo>
                  <a:pt x="180006" y="520352"/>
                </a:lnTo>
                <a:lnTo>
                  <a:pt x="0" y="520352"/>
                </a:lnTo>
                <a:lnTo>
                  <a:pt x="101661" y="386455"/>
                </a:lnTo>
                <a:lnTo>
                  <a:pt x="395074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31757" name="矩形 6"/>
          <p:cNvSpPr>
            <a:spLocks noChangeArrowheads="1"/>
          </p:cNvSpPr>
          <p:nvPr/>
        </p:nvSpPr>
        <p:spPr bwMode="auto">
          <a:xfrm>
            <a:off x="5641975" y="2295525"/>
            <a:ext cx="779463" cy="434975"/>
          </a:xfrm>
          <a:prstGeom prst="rect">
            <a:avLst/>
          </a:prstGeom>
          <a:solidFill>
            <a:srgbClr val="0BBD9B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en-US" sz="2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</a:p>
        </p:txBody>
      </p:sp>
      <p:sp>
        <p:nvSpPr>
          <p:cNvPr id="31758" name="矩形 28"/>
          <p:cNvSpPr>
            <a:spLocks noChangeArrowheads="1"/>
          </p:cNvSpPr>
          <p:nvPr/>
        </p:nvSpPr>
        <p:spPr bwMode="auto">
          <a:xfrm flipH="1">
            <a:off x="5654675" y="3155950"/>
            <a:ext cx="779463" cy="434975"/>
          </a:xfrm>
          <a:prstGeom prst="rect">
            <a:avLst/>
          </a:prstGeom>
          <a:solidFill>
            <a:srgbClr val="16AEBA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en-US" sz="2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</a:p>
        </p:txBody>
      </p:sp>
      <p:sp>
        <p:nvSpPr>
          <p:cNvPr id="31759" name="矩形 32"/>
          <p:cNvSpPr>
            <a:spLocks noChangeArrowheads="1"/>
          </p:cNvSpPr>
          <p:nvPr/>
        </p:nvSpPr>
        <p:spPr bwMode="auto">
          <a:xfrm>
            <a:off x="5641975" y="4016375"/>
            <a:ext cx="779463" cy="434975"/>
          </a:xfrm>
          <a:prstGeom prst="rect">
            <a:avLst/>
          </a:prstGeom>
          <a:solidFill>
            <a:srgbClr val="0BBD9B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en-US" sz="2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</a:p>
        </p:txBody>
      </p:sp>
      <p:sp>
        <p:nvSpPr>
          <p:cNvPr id="31760" name="矩形 36"/>
          <p:cNvSpPr>
            <a:spLocks noChangeArrowheads="1"/>
          </p:cNvSpPr>
          <p:nvPr/>
        </p:nvSpPr>
        <p:spPr bwMode="auto">
          <a:xfrm flipH="1">
            <a:off x="5654675" y="4876800"/>
            <a:ext cx="779463" cy="434975"/>
          </a:xfrm>
          <a:prstGeom prst="rect">
            <a:avLst/>
          </a:prstGeom>
          <a:solidFill>
            <a:srgbClr val="16AEBA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en-US" sz="2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</a:p>
        </p:txBody>
      </p:sp>
      <p:sp>
        <p:nvSpPr>
          <p:cNvPr id="31761" name="矩形 40"/>
          <p:cNvSpPr>
            <a:spLocks noChangeArrowheads="1"/>
          </p:cNvSpPr>
          <p:nvPr/>
        </p:nvSpPr>
        <p:spPr bwMode="auto">
          <a:xfrm>
            <a:off x="3679825" y="4489450"/>
            <a:ext cx="1978025" cy="5508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zh-CN" altLang="en-US" sz="1400">
                <a:solidFill>
                  <a:schemeClr val="bg1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请在此处输入您的文本</a:t>
            </a:r>
            <a:endParaRPr lang="en-US" sz="1400">
              <a:solidFill>
                <a:schemeClr val="bg1"/>
              </a:solidFill>
              <a:latin typeface="幼圆" panose="02010509060101010101" pitchFamily="49" charset="-122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</a:pPr>
            <a:r>
              <a:rPr lang="zh-CN" altLang="en-US" sz="1400">
                <a:solidFill>
                  <a:schemeClr val="bg1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请在此处输入您的文本</a:t>
            </a:r>
          </a:p>
        </p:txBody>
      </p:sp>
      <p:sp>
        <p:nvSpPr>
          <p:cNvPr id="31762" name="矩形 41"/>
          <p:cNvSpPr>
            <a:spLocks noChangeArrowheads="1"/>
          </p:cNvSpPr>
          <p:nvPr/>
        </p:nvSpPr>
        <p:spPr bwMode="auto">
          <a:xfrm>
            <a:off x="3679825" y="2747963"/>
            <a:ext cx="1978025" cy="5492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zh-CN" altLang="en-US" sz="1400">
                <a:solidFill>
                  <a:schemeClr val="bg1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请在此处输入您的文本</a:t>
            </a:r>
            <a:endParaRPr lang="en-US" sz="1400">
              <a:solidFill>
                <a:schemeClr val="bg1"/>
              </a:solidFill>
              <a:latin typeface="幼圆" panose="02010509060101010101" pitchFamily="49" charset="-122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</a:pPr>
            <a:r>
              <a:rPr lang="zh-CN" altLang="en-US" sz="1400">
                <a:solidFill>
                  <a:schemeClr val="bg1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请在此处输入您的文本</a:t>
            </a:r>
          </a:p>
        </p:txBody>
      </p:sp>
      <p:sp>
        <p:nvSpPr>
          <p:cNvPr id="31763" name="矩形 42"/>
          <p:cNvSpPr>
            <a:spLocks noChangeArrowheads="1"/>
          </p:cNvSpPr>
          <p:nvPr/>
        </p:nvSpPr>
        <p:spPr bwMode="auto">
          <a:xfrm>
            <a:off x="6419850" y="5362575"/>
            <a:ext cx="1978025" cy="5492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zh-CN" altLang="en-US" sz="1400">
                <a:solidFill>
                  <a:schemeClr val="bg1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请在此处输入您的文本</a:t>
            </a:r>
            <a:endParaRPr lang="en-US" sz="1400">
              <a:solidFill>
                <a:schemeClr val="bg1"/>
              </a:solidFill>
              <a:latin typeface="幼圆" panose="02010509060101010101" pitchFamily="49" charset="-122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</a:pPr>
            <a:r>
              <a:rPr lang="zh-CN" altLang="en-US" sz="1400">
                <a:solidFill>
                  <a:schemeClr val="bg1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请在此处输入您的文本</a:t>
            </a:r>
          </a:p>
        </p:txBody>
      </p:sp>
      <p:sp>
        <p:nvSpPr>
          <p:cNvPr id="31764" name="矩形 43"/>
          <p:cNvSpPr>
            <a:spLocks noChangeArrowheads="1"/>
          </p:cNvSpPr>
          <p:nvPr/>
        </p:nvSpPr>
        <p:spPr bwMode="auto">
          <a:xfrm>
            <a:off x="6419850" y="3619500"/>
            <a:ext cx="1978025" cy="5508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zh-CN" altLang="en-US" sz="1400">
                <a:solidFill>
                  <a:schemeClr val="bg1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请在此处输入您的文本</a:t>
            </a:r>
            <a:endParaRPr lang="en-US" sz="1400">
              <a:solidFill>
                <a:schemeClr val="bg1"/>
              </a:solidFill>
              <a:latin typeface="幼圆" panose="02010509060101010101" pitchFamily="49" charset="-122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</a:pPr>
            <a:r>
              <a:rPr lang="zh-CN" altLang="en-US" sz="1400">
                <a:solidFill>
                  <a:schemeClr val="bg1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请在此处输入您的文本</a:t>
            </a:r>
          </a:p>
        </p:txBody>
      </p:sp>
    </p:spTree>
  </p:cSld>
  <p:clrMapOvr>
    <a:masterClrMapping/>
  </p:clrMapOvr>
  <p:transition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 b="-15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/>
          <p:nvPr/>
        </p:nvGrpSpPr>
        <p:grpSpPr bwMode="auto">
          <a:xfrm>
            <a:off x="4805363" y="1530350"/>
            <a:ext cx="2516187" cy="2786063"/>
            <a:chOff x="0" y="0"/>
            <a:chExt cx="5143" cy="5695"/>
          </a:xfrm>
        </p:grpSpPr>
        <p:sp>
          <p:nvSpPr>
            <p:cNvPr id="32771" name="前进箭头 1212"/>
            <p:cNvSpPr/>
            <p:nvPr/>
          </p:nvSpPr>
          <p:spPr bwMode="auto">
            <a:xfrm>
              <a:off x="2559" y="575"/>
              <a:ext cx="2585" cy="51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92088" y="459411"/>
                </a:cxn>
                <a:cxn ang="0">
                  <a:pos x="0" y="918822"/>
                </a:cxn>
                <a:cxn ang="0">
                  <a:pos x="0" y="0"/>
                </a:cxn>
              </a:cxnLst>
              <a:rect l="0" t="0" r="r" b="b"/>
              <a:pathLst>
                <a:path w="792088" h="918822">
                  <a:moveTo>
                    <a:pt x="0" y="0"/>
                  </a:moveTo>
                  <a:lnTo>
                    <a:pt x="792088" y="459411"/>
                  </a:lnTo>
                  <a:lnTo>
                    <a:pt x="0" y="9188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2772" name="前进箭头 1212"/>
            <p:cNvSpPr/>
            <p:nvPr/>
          </p:nvSpPr>
          <p:spPr bwMode="auto">
            <a:xfrm rot="10800000">
              <a:off x="0" y="0"/>
              <a:ext cx="2585" cy="51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92088" y="459411"/>
                </a:cxn>
                <a:cxn ang="0">
                  <a:pos x="0" y="918822"/>
                </a:cxn>
                <a:cxn ang="0">
                  <a:pos x="0" y="0"/>
                </a:cxn>
              </a:cxnLst>
              <a:rect l="0" t="0" r="r" b="b"/>
              <a:pathLst>
                <a:path w="792088" h="918822">
                  <a:moveTo>
                    <a:pt x="0" y="0"/>
                  </a:moveTo>
                  <a:lnTo>
                    <a:pt x="792088" y="459411"/>
                  </a:lnTo>
                  <a:lnTo>
                    <a:pt x="0" y="9188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260725" y="4949825"/>
            <a:ext cx="5605463" cy="517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添加你的标题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5199063" y="2051050"/>
            <a:ext cx="1719262" cy="1866900"/>
          </a:xfrm>
          <a:prstGeom prst="rect">
            <a:avLst/>
          </a:prstGeom>
          <a:noFill/>
          <a:ln w="9525" cmpd="sng">
            <a:solidFill>
              <a:schemeClr val="bg1"/>
            </a:solidFill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4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</a:p>
          <a:p>
            <a:pPr algn="ctr"/>
            <a:r>
              <a:rPr lang="zh-CN" altLang="en-US" sz="7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/>
          </a:p>
        </p:txBody>
      </p:sp>
    </p:spTree>
  </p:cSld>
  <p:clrMapOvr>
    <a:masterClrMapping/>
  </p:clrMapOvr>
  <p:transition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 b="-15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185738" y="146050"/>
            <a:ext cx="1370012" cy="293688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pPr algn="ctr"/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添加你的公司</a:t>
            </a:r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10661650" y="146050"/>
            <a:ext cx="1368425" cy="293688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pPr algn="ctr"/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添加你的网站</a:t>
            </a:r>
          </a:p>
        </p:txBody>
      </p:sp>
      <p:sp>
        <p:nvSpPr>
          <p:cNvPr id="33796" name="Freeform 16"/>
          <p:cNvSpPr/>
          <p:nvPr/>
        </p:nvSpPr>
        <p:spPr bwMode="auto">
          <a:xfrm>
            <a:off x="4675188" y="3578225"/>
            <a:ext cx="1265237" cy="1268413"/>
          </a:xfrm>
          <a:custGeom>
            <a:avLst/>
            <a:gdLst/>
            <a:ahLst/>
            <a:cxnLst>
              <a:cxn ang="0">
                <a:pos x="1296" y="1298"/>
              </a:cxn>
              <a:cxn ang="0">
                <a:pos x="0" y="1298"/>
              </a:cxn>
              <a:cxn ang="0">
                <a:pos x="1296" y="0"/>
              </a:cxn>
              <a:cxn ang="0">
                <a:pos x="1296" y="1298"/>
              </a:cxn>
            </a:cxnLst>
            <a:rect l="0" t="0" r="r" b="b"/>
            <a:pathLst>
              <a:path w="1296" h="1298">
                <a:moveTo>
                  <a:pt x="1296" y="1298"/>
                </a:moveTo>
                <a:lnTo>
                  <a:pt x="0" y="1298"/>
                </a:lnTo>
                <a:lnTo>
                  <a:pt x="1296" y="0"/>
                </a:lnTo>
                <a:lnTo>
                  <a:pt x="1296" y="1298"/>
                </a:lnTo>
                <a:close/>
              </a:path>
            </a:pathLst>
          </a:custGeom>
          <a:solidFill>
            <a:srgbClr val="258FB9"/>
          </a:solidFill>
          <a:ln w="9525">
            <a:noFill/>
            <a:round/>
          </a:ln>
          <a:effectLst>
            <a:outerShdw dist="38100" dir="2700000" algn="ctr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33797" name="Freeform 17"/>
          <p:cNvSpPr/>
          <p:nvPr/>
        </p:nvSpPr>
        <p:spPr bwMode="auto">
          <a:xfrm>
            <a:off x="5307013" y="3578225"/>
            <a:ext cx="633412" cy="1268413"/>
          </a:xfrm>
          <a:custGeom>
            <a:avLst/>
            <a:gdLst/>
            <a:ahLst/>
            <a:cxnLst>
              <a:cxn ang="0">
                <a:pos x="648" y="1298"/>
              </a:cxn>
              <a:cxn ang="0">
                <a:pos x="0" y="648"/>
              </a:cxn>
              <a:cxn ang="0">
                <a:pos x="648" y="0"/>
              </a:cxn>
              <a:cxn ang="0">
                <a:pos x="648" y="1298"/>
              </a:cxn>
            </a:cxnLst>
            <a:rect l="0" t="0" r="r" b="b"/>
            <a:pathLst>
              <a:path w="648" h="1298">
                <a:moveTo>
                  <a:pt x="648" y="1298"/>
                </a:moveTo>
                <a:lnTo>
                  <a:pt x="0" y="648"/>
                </a:lnTo>
                <a:lnTo>
                  <a:pt x="648" y="0"/>
                </a:lnTo>
                <a:lnTo>
                  <a:pt x="648" y="1298"/>
                </a:lnTo>
                <a:close/>
              </a:path>
            </a:pathLst>
          </a:custGeom>
          <a:solidFill>
            <a:srgbClr val="36ACD4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3798" name="Freeform 6"/>
          <p:cNvSpPr/>
          <p:nvPr/>
        </p:nvSpPr>
        <p:spPr bwMode="auto">
          <a:xfrm>
            <a:off x="5045075" y="1638300"/>
            <a:ext cx="895350" cy="1789113"/>
          </a:xfrm>
          <a:custGeom>
            <a:avLst/>
            <a:gdLst/>
            <a:ahLst/>
            <a:cxnLst>
              <a:cxn ang="0">
                <a:pos x="0" y="916"/>
              </a:cxn>
              <a:cxn ang="0">
                <a:pos x="917" y="1833"/>
              </a:cxn>
              <a:cxn ang="0">
                <a:pos x="917" y="0"/>
              </a:cxn>
              <a:cxn ang="0">
                <a:pos x="0" y="916"/>
              </a:cxn>
            </a:cxnLst>
            <a:rect l="0" t="0" r="r" b="b"/>
            <a:pathLst>
              <a:path w="917" h="1833">
                <a:moveTo>
                  <a:pt x="0" y="916"/>
                </a:moveTo>
                <a:lnTo>
                  <a:pt x="917" y="1833"/>
                </a:lnTo>
                <a:lnTo>
                  <a:pt x="917" y="0"/>
                </a:lnTo>
                <a:lnTo>
                  <a:pt x="0" y="916"/>
                </a:lnTo>
                <a:close/>
              </a:path>
            </a:pathLst>
          </a:custGeom>
          <a:solidFill>
            <a:srgbClr val="F4E03E"/>
          </a:solidFill>
          <a:ln w="9525">
            <a:noFill/>
            <a:round/>
          </a:ln>
          <a:effectLst>
            <a:outerShdw dist="38100" dir="2700000" algn="ctr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33799" name="Freeform 7"/>
          <p:cNvSpPr/>
          <p:nvPr/>
        </p:nvSpPr>
        <p:spPr bwMode="auto">
          <a:xfrm>
            <a:off x="5045075" y="2530475"/>
            <a:ext cx="895350" cy="896938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917" y="919"/>
              </a:cxn>
              <a:cxn ang="0">
                <a:pos x="917" y="0"/>
              </a:cxn>
              <a:cxn ang="0">
                <a:pos x="0" y="2"/>
              </a:cxn>
            </a:cxnLst>
            <a:rect l="0" t="0" r="r" b="b"/>
            <a:pathLst>
              <a:path w="917" h="919">
                <a:moveTo>
                  <a:pt x="0" y="2"/>
                </a:moveTo>
                <a:lnTo>
                  <a:pt x="917" y="919"/>
                </a:lnTo>
                <a:lnTo>
                  <a:pt x="917" y="0"/>
                </a:lnTo>
                <a:lnTo>
                  <a:pt x="0" y="2"/>
                </a:lnTo>
                <a:close/>
              </a:path>
            </a:pathLst>
          </a:custGeom>
          <a:solidFill>
            <a:srgbClr val="F5C11C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3800" name="Freeform 8"/>
          <p:cNvSpPr/>
          <p:nvPr/>
        </p:nvSpPr>
        <p:spPr bwMode="auto">
          <a:xfrm>
            <a:off x="6043613" y="3533775"/>
            <a:ext cx="1265237" cy="1265238"/>
          </a:xfrm>
          <a:custGeom>
            <a:avLst/>
            <a:gdLst/>
            <a:ahLst/>
            <a:cxnLst>
              <a:cxn ang="0">
                <a:pos x="1296" y="0"/>
              </a:cxn>
              <a:cxn ang="0">
                <a:pos x="0" y="0"/>
              </a:cxn>
              <a:cxn ang="0">
                <a:pos x="1296" y="1296"/>
              </a:cxn>
              <a:cxn ang="0">
                <a:pos x="1296" y="0"/>
              </a:cxn>
            </a:cxnLst>
            <a:rect l="0" t="0" r="r" b="b"/>
            <a:pathLst>
              <a:path w="1296" h="1296">
                <a:moveTo>
                  <a:pt x="1296" y="0"/>
                </a:moveTo>
                <a:lnTo>
                  <a:pt x="0" y="0"/>
                </a:lnTo>
                <a:lnTo>
                  <a:pt x="1296" y="1296"/>
                </a:lnTo>
                <a:lnTo>
                  <a:pt x="1296" y="0"/>
                </a:lnTo>
                <a:close/>
              </a:path>
            </a:pathLst>
          </a:custGeom>
          <a:solidFill>
            <a:srgbClr val="7C3D92"/>
          </a:solidFill>
          <a:ln w="9525">
            <a:noFill/>
            <a:round/>
          </a:ln>
          <a:effectLst>
            <a:outerShdw dist="38100" dir="2700000" algn="ctr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33801" name="Freeform 9"/>
          <p:cNvSpPr/>
          <p:nvPr/>
        </p:nvSpPr>
        <p:spPr bwMode="auto">
          <a:xfrm>
            <a:off x="6043613" y="3533775"/>
            <a:ext cx="1265237" cy="633413"/>
          </a:xfrm>
          <a:custGeom>
            <a:avLst/>
            <a:gdLst/>
            <a:ahLst/>
            <a:cxnLst>
              <a:cxn ang="0">
                <a:pos x="1296" y="0"/>
              </a:cxn>
              <a:cxn ang="0">
                <a:pos x="0" y="0"/>
              </a:cxn>
              <a:cxn ang="0">
                <a:pos x="648" y="648"/>
              </a:cxn>
              <a:cxn ang="0">
                <a:pos x="1296" y="0"/>
              </a:cxn>
            </a:cxnLst>
            <a:rect l="0" t="0" r="r" b="b"/>
            <a:pathLst>
              <a:path w="1296" h="648">
                <a:moveTo>
                  <a:pt x="1296" y="0"/>
                </a:moveTo>
                <a:lnTo>
                  <a:pt x="0" y="0"/>
                </a:lnTo>
                <a:lnTo>
                  <a:pt x="648" y="648"/>
                </a:lnTo>
                <a:lnTo>
                  <a:pt x="1296" y="0"/>
                </a:lnTo>
                <a:close/>
              </a:path>
            </a:pathLst>
          </a:custGeom>
          <a:solidFill>
            <a:srgbClr val="9274AF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3802" name="Freeform 10"/>
          <p:cNvSpPr/>
          <p:nvPr/>
        </p:nvSpPr>
        <p:spPr bwMode="auto">
          <a:xfrm>
            <a:off x="6043613" y="2579688"/>
            <a:ext cx="1790700" cy="893762"/>
          </a:xfrm>
          <a:custGeom>
            <a:avLst/>
            <a:gdLst/>
            <a:ahLst/>
            <a:cxnLst>
              <a:cxn ang="0">
                <a:pos x="917" y="0"/>
              </a:cxn>
              <a:cxn ang="0">
                <a:pos x="1834" y="916"/>
              </a:cxn>
              <a:cxn ang="0">
                <a:pos x="0" y="916"/>
              </a:cxn>
              <a:cxn ang="0">
                <a:pos x="917" y="0"/>
              </a:cxn>
            </a:cxnLst>
            <a:rect l="0" t="0" r="r" b="b"/>
            <a:pathLst>
              <a:path w="1834" h="916">
                <a:moveTo>
                  <a:pt x="917" y="0"/>
                </a:moveTo>
                <a:lnTo>
                  <a:pt x="1834" y="916"/>
                </a:lnTo>
                <a:lnTo>
                  <a:pt x="0" y="916"/>
                </a:lnTo>
                <a:lnTo>
                  <a:pt x="917" y="0"/>
                </a:lnTo>
                <a:close/>
              </a:path>
            </a:pathLst>
          </a:custGeom>
          <a:solidFill>
            <a:srgbClr val="E54A78"/>
          </a:solidFill>
          <a:ln w="9525">
            <a:noFill/>
            <a:round/>
          </a:ln>
          <a:effectLst>
            <a:outerShdw dist="38100" dir="2700000" algn="ctr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33803" name="Freeform 11"/>
          <p:cNvSpPr/>
          <p:nvPr/>
        </p:nvSpPr>
        <p:spPr bwMode="auto">
          <a:xfrm>
            <a:off x="6938963" y="2579688"/>
            <a:ext cx="895350" cy="8937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17" y="916"/>
              </a:cxn>
              <a:cxn ang="0">
                <a:pos x="0" y="916"/>
              </a:cxn>
              <a:cxn ang="0">
                <a:pos x="0" y="0"/>
              </a:cxn>
            </a:cxnLst>
            <a:rect l="0" t="0" r="r" b="b"/>
            <a:pathLst>
              <a:path w="917" h="916">
                <a:moveTo>
                  <a:pt x="0" y="0"/>
                </a:moveTo>
                <a:lnTo>
                  <a:pt x="917" y="916"/>
                </a:lnTo>
                <a:lnTo>
                  <a:pt x="0" y="916"/>
                </a:lnTo>
                <a:lnTo>
                  <a:pt x="0" y="0"/>
                </a:lnTo>
                <a:close/>
              </a:path>
            </a:pathLst>
          </a:custGeom>
          <a:solidFill>
            <a:srgbClr val="ED7FA8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3804" name="Freeform 12"/>
          <p:cNvSpPr/>
          <p:nvPr/>
        </p:nvSpPr>
        <p:spPr bwMode="auto">
          <a:xfrm>
            <a:off x="5999163" y="2162175"/>
            <a:ext cx="1265237" cy="12652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96" y="0"/>
              </a:cxn>
              <a:cxn ang="0">
                <a:pos x="0" y="1295"/>
              </a:cxn>
              <a:cxn ang="0">
                <a:pos x="0" y="0"/>
              </a:cxn>
            </a:cxnLst>
            <a:rect l="0" t="0" r="r" b="b"/>
            <a:pathLst>
              <a:path w="1296" h="1295">
                <a:moveTo>
                  <a:pt x="0" y="0"/>
                </a:moveTo>
                <a:lnTo>
                  <a:pt x="1296" y="0"/>
                </a:lnTo>
                <a:lnTo>
                  <a:pt x="0" y="1295"/>
                </a:lnTo>
                <a:lnTo>
                  <a:pt x="0" y="0"/>
                </a:lnTo>
                <a:close/>
              </a:path>
            </a:pathLst>
          </a:custGeom>
          <a:solidFill>
            <a:srgbClr val="EE771A"/>
          </a:solidFill>
          <a:ln w="9525">
            <a:noFill/>
            <a:round/>
          </a:ln>
          <a:effectLst>
            <a:outerShdw dist="38100" dir="2700000" algn="ctr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33805" name="Freeform 13"/>
          <p:cNvSpPr/>
          <p:nvPr/>
        </p:nvSpPr>
        <p:spPr bwMode="auto">
          <a:xfrm>
            <a:off x="5999163" y="2162175"/>
            <a:ext cx="1265237" cy="63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96" y="0"/>
              </a:cxn>
              <a:cxn ang="0">
                <a:pos x="646" y="650"/>
              </a:cxn>
              <a:cxn ang="0">
                <a:pos x="0" y="0"/>
              </a:cxn>
            </a:cxnLst>
            <a:rect l="0" t="0" r="r" b="b"/>
            <a:pathLst>
              <a:path w="1296" h="650">
                <a:moveTo>
                  <a:pt x="0" y="0"/>
                </a:moveTo>
                <a:lnTo>
                  <a:pt x="1296" y="0"/>
                </a:lnTo>
                <a:lnTo>
                  <a:pt x="646" y="650"/>
                </a:lnTo>
                <a:lnTo>
                  <a:pt x="0" y="0"/>
                </a:lnTo>
                <a:close/>
              </a:path>
            </a:pathLst>
          </a:custGeom>
          <a:solidFill>
            <a:srgbClr val="F5A53B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3806" name="Freeform 14"/>
          <p:cNvSpPr/>
          <p:nvPr/>
        </p:nvSpPr>
        <p:spPr bwMode="auto">
          <a:xfrm>
            <a:off x="5999163" y="3578225"/>
            <a:ext cx="895350" cy="1789113"/>
          </a:xfrm>
          <a:custGeom>
            <a:avLst/>
            <a:gdLst/>
            <a:ahLst/>
            <a:cxnLst>
              <a:cxn ang="0">
                <a:pos x="917" y="916"/>
              </a:cxn>
              <a:cxn ang="0">
                <a:pos x="0" y="1833"/>
              </a:cxn>
              <a:cxn ang="0">
                <a:pos x="0" y="0"/>
              </a:cxn>
              <a:cxn ang="0">
                <a:pos x="917" y="916"/>
              </a:cxn>
            </a:cxnLst>
            <a:rect l="0" t="0" r="r" b="b"/>
            <a:pathLst>
              <a:path w="917" h="1833">
                <a:moveTo>
                  <a:pt x="917" y="916"/>
                </a:moveTo>
                <a:lnTo>
                  <a:pt x="0" y="1833"/>
                </a:lnTo>
                <a:lnTo>
                  <a:pt x="0" y="0"/>
                </a:lnTo>
                <a:lnTo>
                  <a:pt x="917" y="916"/>
                </a:lnTo>
                <a:close/>
              </a:path>
            </a:pathLst>
          </a:custGeom>
          <a:solidFill>
            <a:srgbClr val="0F63A1"/>
          </a:solidFill>
          <a:ln w="9525">
            <a:noFill/>
            <a:round/>
          </a:ln>
          <a:effectLst>
            <a:outerShdw dist="38100" dir="2700000" algn="ctr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33807" name="Freeform 15"/>
          <p:cNvSpPr/>
          <p:nvPr/>
        </p:nvSpPr>
        <p:spPr bwMode="auto">
          <a:xfrm>
            <a:off x="5999163" y="3578225"/>
            <a:ext cx="895350" cy="895350"/>
          </a:xfrm>
          <a:custGeom>
            <a:avLst/>
            <a:gdLst/>
            <a:ahLst/>
            <a:cxnLst>
              <a:cxn ang="0">
                <a:pos x="917" y="916"/>
              </a:cxn>
              <a:cxn ang="0">
                <a:pos x="0" y="916"/>
              </a:cxn>
              <a:cxn ang="0">
                <a:pos x="0" y="0"/>
              </a:cxn>
              <a:cxn ang="0">
                <a:pos x="917" y="916"/>
              </a:cxn>
            </a:cxnLst>
            <a:rect l="0" t="0" r="r" b="b"/>
            <a:pathLst>
              <a:path w="917" h="916">
                <a:moveTo>
                  <a:pt x="917" y="916"/>
                </a:moveTo>
                <a:lnTo>
                  <a:pt x="0" y="916"/>
                </a:lnTo>
                <a:lnTo>
                  <a:pt x="0" y="0"/>
                </a:lnTo>
                <a:lnTo>
                  <a:pt x="917" y="916"/>
                </a:lnTo>
                <a:close/>
              </a:path>
            </a:pathLst>
          </a:custGeom>
          <a:solidFill>
            <a:srgbClr val="248FBB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3808" name="Freeform 18"/>
          <p:cNvSpPr/>
          <p:nvPr/>
        </p:nvSpPr>
        <p:spPr bwMode="auto">
          <a:xfrm>
            <a:off x="4103688" y="3533775"/>
            <a:ext cx="1789112" cy="895350"/>
          </a:xfrm>
          <a:custGeom>
            <a:avLst/>
            <a:gdLst/>
            <a:ahLst/>
            <a:cxnLst>
              <a:cxn ang="0">
                <a:pos x="916" y="917"/>
              </a:cxn>
              <a:cxn ang="0">
                <a:pos x="0" y="0"/>
              </a:cxn>
              <a:cxn ang="0">
                <a:pos x="1833" y="0"/>
              </a:cxn>
              <a:cxn ang="0">
                <a:pos x="916" y="917"/>
              </a:cxn>
            </a:cxnLst>
            <a:rect l="0" t="0" r="r" b="b"/>
            <a:pathLst>
              <a:path w="1833" h="917">
                <a:moveTo>
                  <a:pt x="916" y="917"/>
                </a:moveTo>
                <a:lnTo>
                  <a:pt x="0" y="0"/>
                </a:lnTo>
                <a:lnTo>
                  <a:pt x="1833" y="0"/>
                </a:lnTo>
                <a:lnTo>
                  <a:pt x="916" y="917"/>
                </a:lnTo>
                <a:close/>
              </a:path>
            </a:pathLst>
          </a:custGeom>
          <a:solidFill>
            <a:srgbClr val="8EBA27"/>
          </a:solidFill>
          <a:ln w="9525">
            <a:noFill/>
            <a:round/>
          </a:ln>
          <a:effectLst>
            <a:outerShdw dist="38100" dir="2700000" algn="ctr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33809" name="Freeform 19"/>
          <p:cNvSpPr/>
          <p:nvPr/>
        </p:nvSpPr>
        <p:spPr bwMode="auto">
          <a:xfrm>
            <a:off x="4997450" y="3533775"/>
            <a:ext cx="895350" cy="895350"/>
          </a:xfrm>
          <a:custGeom>
            <a:avLst/>
            <a:gdLst/>
            <a:ahLst/>
            <a:cxnLst>
              <a:cxn ang="0">
                <a:pos x="0" y="917"/>
              </a:cxn>
              <a:cxn ang="0">
                <a:pos x="0" y="0"/>
              </a:cxn>
              <a:cxn ang="0">
                <a:pos x="917" y="0"/>
              </a:cxn>
              <a:cxn ang="0">
                <a:pos x="0" y="917"/>
              </a:cxn>
            </a:cxnLst>
            <a:rect l="0" t="0" r="r" b="b"/>
            <a:pathLst>
              <a:path w="917" h="917">
                <a:moveTo>
                  <a:pt x="0" y="917"/>
                </a:moveTo>
                <a:lnTo>
                  <a:pt x="0" y="0"/>
                </a:lnTo>
                <a:lnTo>
                  <a:pt x="917" y="0"/>
                </a:lnTo>
                <a:lnTo>
                  <a:pt x="0" y="917"/>
                </a:lnTo>
                <a:close/>
              </a:path>
            </a:pathLst>
          </a:custGeom>
          <a:solidFill>
            <a:srgbClr val="68A131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3810" name="Freeform 20"/>
          <p:cNvSpPr/>
          <p:nvPr/>
        </p:nvSpPr>
        <p:spPr bwMode="auto">
          <a:xfrm>
            <a:off x="4622800" y="2209800"/>
            <a:ext cx="1266825" cy="1263650"/>
          </a:xfrm>
          <a:custGeom>
            <a:avLst/>
            <a:gdLst/>
            <a:ahLst/>
            <a:cxnLst>
              <a:cxn ang="0">
                <a:pos x="0" y="1295"/>
              </a:cxn>
              <a:cxn ang="0">
                <a:pos x="0" y="0"/>
              </a:cxn>
              <a:cxn ang="0">
                <a:pos x="1299" y="1295"/>
              </a:cxn>
              <a:cxn ang="0">
                <a:pos x="0" y="1295"/>
              </a:cxn>
            </a:cxnLst>
            <a:rect l="0" t="0" r="r" b="b"/>
            <a:pathLst>
              <a:path w="1299" h="1295">
                <a:moveTo>
                  <a:pt x="0" y="1295"/>
                </a:moveTo>
                <a:lnTo>
                  <a:pt x="0" y="0"/>
                </a:lnTo>
                <a:lnTo>
                  <a:pt x="1299" y="1295"/>
                </a:lnTo>
                <a:lnTo>
                  <a:pt x="0" y="1295"/>
                </a:lnTo>
                <a:close/>
              </a:path>
            </a:pathLst>
          </a:custGeom>
          <a:solidFill>
            <a:srgbClr val="C3D838"/>
          </a:solidFill>
          <a:ln w="9525">
            <a:noFill/>
            <a:round/>
          </a:ln>
          <a:effectLst>
            <a:outerShdw dist="38100" dir="2700000" algn="ctr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33811" name="Freeform 21"/>
          <p:cNvSpPr/>
          <p:nvPr/>
        </p:nvSpPr>
        <p:spPr bwMode="auto">
          <a:xfrm>
            <a:off x="4622800" y="2841625"/>
            <a:ext cx="1266825" cy="631825"/>
          </a:xfrm>
          <a:custGeom>
            <a:avLst/>
            <a:gdLst/>
            <a:ahLst/>
            <a:cxnLst>
              <a:cxn ang="0">
                <a:pos x="0" y="647"/>
              </a:cxn>
              <a:cxn ang="0">
                <a:pos x="651" y="0"/>
              </a:cxn>
              <a:cxn ang="0">
                <a:pos x="1299" y="647"/>
              </a:cxn>
              <a:cxn ang="0">
                <a:pos x="0" y="647"/>
              </a:cxn>
            </a:cxnLst>
            <a:rect l="0" t="0" r="r" b="b"/>
            <a:pathLst>
              <a:path w="1299" h="647">
                <a:moveTo>
                  <a:pt x="0" y="647"/>
                </a:moveTo>
                <a:lnTo>
                  <a:pt x="651" y="0"/>
                </a:lnTo>
                <a:lnTo>
                  <a:pt x="1299" y="647"/>
                </a:lnTo>
                <a:lnTo>
                  <a:pt x="0" y="647"/>
                </a:lnTo>
                <a:close/>
              </a:path>
            </a:pathLst>
          </a:custGeom>
          <a:solidFill>
            <a:srgbClr val="A7CA22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3812" name="Freeform 910"/>
          <p:cNvSpPr/>
          <p:nvPr/>
        </p:nvSpPr>
        <p:spPr bwMode="auto">
          <a:xfrm>
            <a:off x="6500813" y="3081338"/>
            <a:ext cx="279400" cy="280987"/>
          </a:xfrm>
          <a:custGeom>
            <a:avLst/>
            <a:gdLst/>
            <a:ahLst/>
            <a:cxnLst>
              <a:cxn ang="0">
                <a:pos x="140" y="0"/>
              </a:cxn>
              <a:cxn ang="0">
                <a:pos x="0" y="122"/>
              </a:cxn>
              <a:cxn ang="0">
                <a:pos x="34" y="104"/>
              </a:cxn>
              <a:cxn ang="0">
                <a:pos x="70" y="124"/>
              </a:cxn>
              <a:cxn ang="0">
                <a:pos x="105" y="104"/>
              </a:cxn>
              <a:cxn ang="0">
                <a:pos x="135" y="117"/>
              </a:cxn>
              <a:cxn ang="0">
                <a:pos x="135" y="194"/>
              </a:cxn>
              <a:cxn ang="0">
                <a:pos x="129" y="194"/>
              </a:cxn>
              <a:cxn ang="0">
                <a:pos x="129" y="222"/>
              </a:cxn>
              <a:cxn ang="0">
                <a:pos x="129" y="250"/>
              </a:cxn>
              <a:cxn ang="0">
                <a:pos x="127" y="259"/>
              </a:cxn>
              <a:cxn ang="0">
                <a:pos x="117" y="264"/>
              </a:cxn>
              <a:cxn ang="0">
                <a:pos x="113" y="264"/>
              </a:cxn>
              <a:cxn ang="0">
                <a:pos x="107" y="261"/>
              </a:cxn>
              <a:cxn ang="0">
                <a:pos x="105" y="257"/>
              </a:cxn>
              <a:cxn ang="0">
                <a:pos x="104" y="251"/>
              </a:cxn>
              <a:cxn ang="0">
                <a:pos x="101" y="244"/>
              </a:cxn>
              <a:cxn ang="0">
                <a:pos x="93" y="240"/>
              </a:cxn>
              <a:cxn ang="0">
                <a:pos x="86" y="243"/>
              </a:cxn>
              <a:cxn ang="0">
                <a:pos x="83" y="251"/>
              </a:cxn>
              <a:cxn ang="0">
                <a:pos x="85" y="264"/>
              </a:cxn>
              <a:cxn ang="0">
                <a:pos x="91" y="274"/>
              </a:cxn>
              <a:cxn ang="0">
                <a:pos x="107" y="282"/>
              </a:cxn>
              <a:cxn ang="0">
                <a:pos x="117" y="283"/>
              </a:cxn>
              <a:cxn ang="0">
                <a:pos x="117" y="283"/>
              </a:cxn>
              <a:cxn ang="0">
                <a:pos x="117" y="283"/>
              </a:cxn>
              <a:cxn ang="0">
                <a:pos x="117" y="283"/>
              </a:cxn>
              <a:cxn ang="0">
                <a:pos x="117" y="283"/>
              </a:cxn>
              <a:cxn ang="0">
                <a:pos x="117" y="283"/>
              </a:cxn>
              <a:cxn ang="0">
                <a:pos x="117" y="283"/>
              </a:cxn>
              <a:cxn ang="0">
                <a:pos x="117" y="283"/>
              </a:cxn>
              <a:cxn ang="0">
                <a:pos x="143" y="272"/>
              </a:cxn>
              <a:cxn ang="0">
                <a:pos x="151" y="250"/>
              </a:cxn>
              <a:cxn ang="0">
                <a:pos x="151" y="250"/>
              </a:cxn>
              <a:cxn ang="0">
                <a:pos x="151" y="250"/>
              </a:cxn>
              <a:cxn ang="0">
                <a:pos x="151" y="222"/>
              </a:cxn>
              <a:cxn ang="0">
                <a:pos x="151" y="194"/>
              </a:cxn>
              <a:cxn ang="0">
                <a:pos x="145" y="194"/>
              </a:cxn>
              <a:cxn ang="0">
                <a:pos x="145" y="117"/>
              </a:cxn>
              <a:cxn ang="0">
                <a:pos x="175" y="105"/>
              </a:cxn>
              <a:cxn ang="0">
                <a:pos x="210" y="124"/>
              </a:cxn>
              <a:cxn ang="0">
                <a:pos x="246" y="105"/>
              </a:cxn>
              <a:cxn ang="0">
                <a:pos x="280" y="123"/>
              </a:cxn>
              <a:cxn ang="0">
                <a:pos x="140" y="0"/>
              </a:cxn>
            </a:cxnLst>
            <a:rect l="0" t="0" r="r" b="b"/>
            <a:pathLst>
              <a:path w="280" h="283">
                <a:moveTo>
                  <a:pt x="140" y="0"/>
                </a:moveTo>
                <a:cubicBezTo>
                  <a:pt x="68" y="0"/>
                  <a:pt x="9" y="54"/>
                  <a:pt x="0" y="122"/>
                </a:cubicBezTo>
                <a:cubicBezTo>
                  <a:pt x="7" y="112"/>
                  <a:pt x="20" y="104"/>
                  <a:pt x="34" y="104"/>
                </a:cubicBezTo>
                <a:cubicBezTo>
                  <a:pt x="50" y="104"/>
                  <a:pt x="63" y="112"/>
                  <a:pt x="70" y="124"/>
                </a:cubicBezTo>
                <a:cubicBezTo>
                  <a:pt x="76" y="113"/>
                  <a:pt x="89" y="104"/>
                  <a:pt x="105" y="104"/>
                </a:cubicBezTo>
                <a:cubicBezTo>
                  <a:pt x="117" y="104"/>
                  <a:pt x="128" y="110"/>
                  <a:pt x="135" y="117"/>
                </a:cubicBezTo>
                <a:cubicBezTo>
                  <a:pt x="135" y="194"/>
                  <a:pt x="135" y="194"/>
                  <a:pt x="135" y="194"/>
                </a:cubicBezTo>
                <a:cubicBezTo>
                  <a:pt x="129" y="194"/>
                  <a:pt x="129" y="194"/>
                  <a:pt x="129" y="194"/>
                </a:cubicBezTo>
                <a:cubicBezTo>
                  <a:pt x="129" y="194"/>
                  <a:pt x="129" y="208"/>
                  <a:pt x="129" y="222"/>
                </a:cubicBezTo>
                <a:cubicBezTo>
                  <a:pt x="129" y="236"/>
                  <a:pt x="129" y="250"/>
                  <a:pt x="129" y="250"/>
                </a:cubicBezTo>
                <a:cubicBezTo>
                  <a:pt x="129" y="252"/>
                  <a:pt x="129" y="256"/>
                  <a:pt x="127" y="259"/>
                </a:cubicBezTo>
                <a:cubicBezTo>
                  <a:pt x="125" y="262"/>
                  <a:pt x="122" y="264"/>
                  <a:pt x="117" y="264"/>
                </a:cubicBezTo>
                <a:cubicBezTo>
                  <a:pt x="116" y="264"/>
                  <a:pt x="115" y="264"/>
                  <a:pt x="113" y="264"/>
                </a:cubicBezTo>
                <a:cubicBezTo>
                  <a:pt x="111" y="263"/>
                  <a:pt x="109" y="262"/>
                  <a:pt x="107" y="261"/>
                </a:cubicBezTo>
                <a:cubicBezTo>
                  <a:pt x="106" y="259"/>
                  <a:pt x="106" y="258"/>
                  <a:pt x="105" y="257"/>
                </a:cubicBezTo>
                <a:cubicBezTo>
                  <a:pt x="104" y="255"/>
                  <a:pt x="104" y="253"/>
                  <a:pt x="104" y="251"/>
                </a:cubicBezTo>
                <a:cubicBezTo>
                  <a:pt x="104" y="248"/>
                  <a:pt x="103" y="245"/>
                  <a:pt x="101" y="244"/>
                </a:cubicBezTo>
                <a:cubicBezTo>
                  <a:pt x="99" y="242"/>
                  <a:pt x="96" y="240"/>
                  <a:pt x="93" y="240"/>
                </a:cubicBezTo>
                <a:cubicBezTo>
                  <a:pt x="90" y="240"/>
                  <a:pt x="88" y="242"/>
                  <a:pt x="86" y="243"/>
                </a:cubicBezTo>
                <a:cubicBezTo>
                  <a:pt x="84" y="245"/>
                  <a:pt x="83" y="248"/>
                  <a:pt x="83" y="251"/>
                </a:cubicBezTo>
                <a:cubicBezTo>
                  <a:pt x="83" y="256"/>
                  <a:pt x="83" y="260"/>
                  <a:pt x="85" y="264"/>
                </a:cubicBezTo>
                <a:cubicBezTo>
                  <a:pt x="86" y="267"/>
                  <a:pt x="88" y="271"/>
                  <a:pt x="91" y="274"/>
                </a:cubicBezTo>
                <a:cubicBezTo>
                  <a:pt x="96" y="278"/>
                  <a:pt x="102" y="281"/>
                  <a:pt x="107" y="282"/>
                </a:cubicBezTo>
                <a:cubicBezTo>
                  <a:pt x="112" y="283"/>
                  <a:pt x="116" y="283"/>
                  <a:pt x="117" y="283"/>
                </a:cubicBezTo>
                <a:cubicBezTo>
                  <a:pt x="117" y="283"/>
                  <a:pt x="117" y="283"/>
                  <a:pt x="117" y="283"/>
                </a:cubicBezTo>
                <a:cubicBezTo>
                  <a:pt x="117" y="283"/>
                  <a:pt x="117" y="283"/>
                  <a:pt x="117" y="283"/>
                </a:cubicBezTo>
                <a:cubicBezTo>
                  <a:pt x="117" y="283"/>
                  <a:pt x="117" y="283"/>
                  <a:pt x="117" y="283"/>
                </a:cubicBezTo>
                <a:cubicBezTo>
                  <a:pt x="117" y="283"/>
                  <a:pt x="117" y="283"/>
                  <a:pt x="117" y="283"/>
                </a:cubicBezTo>
                <a:cubicBezTo>
                  <a:pt x="117" y="283"/>
                  <a:pt x="117" y="283"/>
                  <a:pt x="117" y="283"/>
                </a:cubicBezTo>
                <a:cubicBezTo>
                  <a:pt x="117" y="283"/>
                  <a:pt x="117" y="283"/>
                  <a:pt x="117" y="283"/>
                </a:cubicBezTo>
                <a:cubicBezTo>
                  <a:pt x="117" y="283"/>
                  <a:pt x="117" y="283"/>
                  <a:pt x="117" y="283"/>
                </a:cubicBezTo>
                <a:cubicBezTo>
                  <a:pt x="129" y="283"/>
                  <a:pt x="137" y="278"/>
                  <a:pt x="143" y="272"/>
                </a:cubicBezTo>
                <a:cubicBezTo>
                  <a:pt x="148" y="265"/>
                  <a:pt x="150" y="257"/>
                  <a:pt x="151" y="250"/>
                </a:cubicBezTo>
                <a:cubicBezTo>
                  <a:pt x="151" y="250"/>
                  <a:pt x="151" y="250"/>
                  <a:pt x="151" y="250"/>
                </a:cubicBezTo>
                <a:cubicBezTo>
                  <a:pt x="151" y="250"/>
                  <a:pt x="151" y="250"/>
                  <a:pt x="151" y="250"/>
                </a:cubicBezTo>
                <a:cubicBezTo>
                  <a:pt x="151" y="222"/>
                  <a:pt x="151" y="222"/>
                  <a:pt x="151" y="222"/>
                </a:cubicBezTo>
                <a:cubicBezTo>
                  <a:pt x="151" y="194"/>
                  <a:pt x="151" y="194"/>
                  <a:pt x="151" y="194"/>
                </a:cubicBezTo>
                <a:cubicBezTo>
                  <a:pt x="145" y="194"/>
                  <a:pt x="145" y="194"/>
                  <a:pt x="145" y="194"/>
                </a:cubicBezTo>
                <a:cubicBezTo>
                  <a:pt x="145" y="117"/>
                  <a:pt x="145" y="117"/>
                  <a:pt x="145" y="117"/>
                </a:cubicBezTo>
                <a:cubicBezTo>
                  <a:pt x="152" y="109"/>
                  <a:pt x="163" y="104"/>
                  <a:pt x="175" y="105"/>
                </a:cubicBezTo>
                <a:cubicBezTo>
                  <a:pt x="191" y="105"/>
                  <a:pt x="204" y="113"/>
                  <a:pt x="210" y="124"/>
                </a:cubicBezTo>
                <a:cubicBezTo>
                  <a:pt x="217" y="113"/>
                  <a:pt x="230" y="105"/>
                  <a:pt x="246" y="105"/>
                </a:cubicBezTo>
                <a:cubicBezTo>
                  <a:pt x="260" y="105"/>
                  <a:pt x="273" y="112"/>
                  <a:pt x="280" y="123"/>
                </a:cubicBezTo>
                <a:cubicBezTo>
                  <a:pt x="271" y="54"/>
                  <a:pt x="212" y="0"/>
                  <a:pt x="140" y="0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3813" name="Freeform 307"/>
          <p:cNvSpPr>
            <a:spLocks noChangeAspect="1" noEditPoints="1"/>
          </p:cNvSpPr>
          <p:nvPr/>
        </p:nvSpPr>
        <p:spPr bwMode="auto">
          <a:xfrm>
            <a:off x="5668963" y="3867150"/>
            <a:ext cx="211137" cy="309563"/>
          </a:xfrm>
          <a:custGeom>
            <a:avLst/>
            <a:gdLst/>
            <a:ahLst/>
            <a:cxnLst>
              <a:cxn ang="0">
                <a:pos x="151" y="4"/>
              </a:cxn>
              <a:cxn ang="0">
                <a:pos x="236" y="91"/>
              </a:cxn>
              <a:cxn ang="0">
                <a:pos x="212" y="202"/>
              </a:cxn>
              <a:cxn ang="0">
                <a:pos x="201" y="243"/>
              </a:cxn>
              <a:cxn ang="0">
                <a:pos x="199" y="276"/>
              </a:cxn>
              <a:cxn ang="0">
                <a:pos x="183" y="322"/>
              </a:cxn>
              <a:cxn ang="0">
                <a:pos x="143" y="354"/>
              </a:cxn>
              <a:cxn ang="0">
                <a:pos x="63" y="328"/>
              </a:cxn>
              <a:cxn ang="0">
                <a:pos x="43" y="281"/>
              </a:cxn>
              <a:cxn ang="0">
                <a:pos x="43" y="253"/>
              </a:cxn>
              <a:cxn ang="0">
                <a:pos x="39" y="231"/>
              </a:cxn>
              <a:cxn ang="0">
                <a:pos x="10" y="163"/>
              </a:cxn>
              <a:cxn ang="0">
                <a:pos x="74" y="10"/>
              </a:cxn>
              <a:cxn ang="0">
                <a:pos x="114" y="0"/>
              </a:cxn>
              <a:cxn ang="0">
                <a:pos x="121" y="245"/>
              </a:cxn>
              <a:cxn ang="0">
                <a:pos x="180" y="233"/>
              </a:cxn>
              <a:cxn ang="0">
                <a:pos x="205" y="168"/>
              </a:cxn>
              <a:cxn ang="0">
                <a:pos x="182" y="44"/>
              </a:cxn>
              <a:cxn ang="0">
                <a:pos x="26" y="138"/>
              </a:cxn>
              <a:cxn ang="0">
                <a:pos x="62" y="235"/>
              </a:cxn>
              <a:cxn ang="0">
                <a:pos x="121" y="245"/>
              </a:cxn>
              <a:cxn ang="0">
                <a:pos x="74" y="254"/>
              </a:cxn>
              <a:cxn ang="0">
                <a:pos x="74" y="274"/>
              </a:cxn>
              <a:cxn ang="0">
                <a:pos x="169" y="274"/>
              </a:cxn>
              <a:cxn ang="0">
                <a:pos x="169" y="254"/>
              </a:cxn>
              <a:cxn ang="0">
                <a:pos x="121" y="283"/>
              </a:cxn>
              <a:cxn ang="0">
                <a:pos x="64" y="289"/>
              </a:cxn>
              <a:cxn ang="0">
                <a:pos x="140" y="303"/>
              </a:cxn>
              <a:cxn ang="0">
                <a:pos x="178" y="297"/>
              </a:cxn>
              <a:cxn ang="0">
                <a:pos x="121" y="283"/>
              </a:cxn>
              <a:cxn ang="0">
                <a:pos x="100" y="332"/>
              </a:cxn>
              <a:cxn ang="0">
                <a:pos x="159" y="313"/>
              </a:cxn>
            </a:cxnLst>
            <a:rect l="0" t="0" r="r" b="b"/>
            <a:pathLst>
              <a:path w="243" h="354">
                <a:moveTo>
                  <a:pt x="128" y="0"/>
                </a:moveTo>
                <a:cubicBezTo>
                  <a:pt x="136" y="1"/>
                  <a:pt x="144" y="2"/>
                  <a:pt x="151" y="4"/>
                </a:cubicBezTo>
                <a:cubicBezTo>
                  <a:pt x="172" y="9"/>
                  <a:pt x="190" y="20"/>
                  <a:pt x="205" y="35"/>
                </a:cubicBezTo>
                <a:cubicBezTo>
                  <a:pt x="221" y="51"/>
                  <a:pt x="231" y="69"/>
                  <a:pt x="236" y="91"/>
                </a:cubicBezTo>
                <a:cubicBezTo>
                  <a:pt x="243" y="121"/>
                  <a:pt x="240" y="149"/>
                  <a:pt x="225" y="177"/>
                </a:cubicBezTo>
                <a:cubicBezTo>
                  <a:pt x="221" y="185"/>
                  <a:pt x="216" y="194"/>
                  <a:pt x="212" y="202"/>
                </a:cubicBezTo>
                <a:cubicBezTo>
                  <a:pt x="206" y="214"/>
                  <a:pt x="203" y="226"/>
                  <a:pt x="202" y="238"/>
                </a:cubicBezTo>
                <a:cubicBezTo>
                  <a:pt x="202" y="240"/>
                  <a:pt x="201" y="241"/>
                  <a:pt x="201" y="243"/>
                </a:cubicBezTo>
                <a:cubicBezTo>
                  <a:pt x="200" y="246"/>
                  <a:pt x="200" y="255"/>
                  <a:pt x="200" y="258"/>
                </a:cubicBezTo>
                <a:cubicBezTo>
                  <a:pt x="202" y="264"/>
                  <a:pt x="201" y="270"/>
                  <a:pt x="199" y="276"/>
                </a:cubicBezTo>
                <a:cubicBezTo>
                  <a:pt x="198" y="278"/>
                  <a:pt x="198" y="279"/>
                  <a:pt x="199" y="281"/>
                </a:cubicBezTo>
                <a:cubicBezTo>
                  <a:pt x="205" y="297"/>
                  <a:pt x="198" y="314"/>
                  <a:pt x="183" y="322"/>
                </a:cubicBezTo>
                <a:cubicBezTo>
                  <a:pt x="181" y="322"/>
                  <a:pt x="180" y="324"/>
                  <a:pt x="180" y="325"/>
                </a:cubicBezTo>
                <a:cubicBezTo>
                  <a:pt x="173" y="342"/>
                  <a:pt x="161" y="353"/>
                  <a:pt x="143" y="354"/>
                </a:cubicBezTo>
                <a:cubicBezTo>
                  <a:pt x="127" y="354"/>
                  <a:pt x="111" y="354"/>
                  <a:pt x="96" y="353"/>
                </a:cubicBezTo>
                <a:cubicBezTo>
                  <a:pt x="80" y="352"/>
                  <a:pt x="69" y="342"/>
                  <a:pt x="63" y="328"/>
                </a:cubicBezTo>
                <a:cubicBezTo>
                  <a:pt x="62" y="324"/>
                  <a:pt x="60" y="322"/>
                  <a:pt x="57" y="321"/>
                </a:cubicBezTo>
                <a:cubicBezTo>
                  <a:pt x="43" y="313"/>
                  <a:pt x="37" y="296"/>
                  <a:pt x="43" y="281"/>
                </a:cubicBezTo>
                <a:cubicBezTo>
                  <a:pt x="44" y="279"/>
                  <a:pt x="44" y="278"/>
                  <a:pt x="43" y="276"/>
                </a:cubicBezTo>
                <a:cubicBezTo>
                  <a:pt x="40" y="268"/>
                  <a:pt x="40" y="261"/>
                  <a:pt x="43" y="253"/>
                </a:cubicBezTo>
                <a:cubicBezTo>
                  <a:pt x="43" y="252"/>
                  <a:pt x="43" y="250"/>
                  <a:pt x="43" y="248"/>
                </a:cubicBezTo>
                <a:cubicBezTo>
                  <a:pt x="41" y="242"/>
                  <a:pt x="40" y="237"/>
                  <a:pt x="39" y="231"/>
                </a:cubicBezTo>
                <a:cubicBezTo>
                  <a:pt x="37" y="218"/>
                  <a:pt x="32" y="206"/>
                  <a:pt x="26" y="195"/>
                </a:cubicBezTo>
                <a:cubicBezTo>
                  <a:pt x="21" y="184"/>
                  <a:pt x="15" y="174"/>
                  <a:pt x="10" y="163"/>
                </a:cubicBezTo>
                <a:cubicBezTo>
                  <a:pt x="2" y="143"/>
                  <a:pt x="0" y="121"/>
                  <a:pt x="4" y="100"/>
                </a:cubicBezTo>
                <a:cubicBezTo>
                  <a:pt x="11" y="57"/>
                  <a:pt x="35" y="27"/>
                  <a:pt x="74" y="10"/>
                </a:cubicBezTo>
                <a:cubicBezTo>
                  <a:pt x="86" y="4"/>
                  <a:pt x="98" y="1"/>
                  <a:pt x="111" y="1"/>
                </a:cubicBezTo>
                <a:cubicBezTo>
                  <a:pt x="112" y="0"/>
                  <a:pt x="113" y="0"/>
                  <a:pt x="114" y="0"/>
                </a:cubicBezTo>
                <a:lnTo>
                  <a:pt x="128" y="0"/>
                </a:lnTo>
                <a:close/>
                <a:moveTo>
                  <a:pt x="121" y="245"/>
                </a:moveTo>
                <a:cubicBezTo>
                  <a:pt x="136" y="245"/>
                  <a:pt x="151" y="245"/>
                  <a:pt x="167" y="245"/>
                </a:cubicBezTo>
                <a:cubicBezTo>
                  <a:pt x="176" y="245"/>
                  <a:pt x="179" y="242"/>
                  <a:pt x="180" y="233"/>
                </a:cubicBezTo>
                <a:cubicBezTo>
                  <a:pt x="182" y="223"/>
                  <a:pt x="184" y="213"/>
                  <a:pt x="187" y="203"/>
                </a:cubicBezTo>
                <a:cubicBezTo>
                  <a:pt x="192" y="191"/>
                  <a:pt x="199" y="180"/>
                  <a:pt x="205" y="168"/>
                </a:cubicBezTo>
                <a:cubicBezTo>
                  <a:pt x="212" y="156"/>
                  <a:pt x="216" y="143"/>
                  <a:pt x="217" y="128"/>
                </a:cubicBezTo>
                <a:cubicBezTo>
                  <a:pt x="220" y="94"/>
                  <a:pt x="208" y="66"/>
                  <a:pt x="182" y="44"/>
                </a:cubicBezTo>
                <a:cubicBezTo>
                  <a:pt x="149" y="17"/>
                  <a:pt x="106" y="15"/>
                  <a:pt x="70" y="37"/>
                </a:cubicBezTo>
                <a:cubicBezTo>
                  <a:pt x="35" y="58"/>
                  <a:pt x="19" y="98"/>
                  <a:pt x="26" y="138"/>
                </a:cubicBezTo>
                <a:cubicBezTo>
                  <a:pt x="28" y="152"/>
                  <a:pt x="35" y="165"/>
                  <a:pt x="42" y="177"/>
                </a:cubicBezTo>
                <a:cubicBezTo>
                  <a:pt x="52" y="195"/>
                  <a:pt x="60" y="214"/>
                  <a:pt x="62" y="235"/>
                </a:cubicBezTo>
                <a:cubicBezTo>
                  <a:pt x="62" y="242"/>
                  <a:pt x="66" y="245"/>
                  <a:pt x="73" y="245"/>
                </a:cubicBezTo>
                <a:cubicBezTo>
                  <a:pt x="89" y="245"/>
                  <a:pt x="105" y="245"/>
                  <a:pt x="121" y="245"/>
                </a:cubicBezTo>
                <a:moveTo>
                  <a:pt x="121" y="254"/>
                </a:moveTo>
                <a:cubicBezTo>
                  <a:pt x="105" y="254"/>
                  <a:pt x="89" y="254"/>
                  <a:pt x="74" y="254"/>
                </a:cubicBezTo>
                <a:cubicBezTo>
                  <a:pt x="69" y="254"/>
                  <a:pt x="65" y="256"/>
                  <a:pt x="64" y="260"/>
                </a:cubicBezTo>
                <a:cubicBezTo>
                  <a:pt x="61" y="267"/>
                  <a:pt x="66" y="274"/>
                  <a:pt x="74" y="274"/>
                </a:cubicBezTo>
                <a:cubicBezTo>
                  <a:pt x="96" y="274"/>
                  <a:pt x="118" y="274"/>
                  <a:pt x="140" y="274"/>
                </a:cubicBezTo>
                <a:cubicBezTo>
                  <a:pt x="149" y="274"/>
                  <a:pt x="159" y="274"/>
                  <a:pt x="169" y="274"/>
                </a:cubicBezTo>
                <a:cubicBezTo>
                  <a:pt x="173" y="274"/>
                  <a:pt x="176" y="272"/>
                  <a:pt x="178" y="268"/>
                </a:cubicBezTo>
                <a:cubicBezTo>
                  <a:pt x="181" y="261"/>
                  <a:pt x="176" y="254"/>
                  <a:pt x="169" y="254"/>
                </a:cubicBezTo>
                <a:cubicBezTo>
                  <a:pt x="153" y="254"/>
                  <a:pt x="137" y="254"/>
                  <a:pt x="121" y="254"/>
                </a:cubicBezTo>
                <a:moveTo>
                  <a:pt x="121" y="283"/>
                </a:moveTo>
                <a:cubicBezTo>
                  <a:pt x="105" y="283"/>
                  <a:pt x="89" y="283"/>
                  <a:pt x="74" y="283"/>
                </a:cubicBezTo>
                <a:cubicBezTo>
                  <a:pt x="69" y="283"/>
                  <a:pt x="65" y="285"/>
                  <a:pt x="64" y="289"/>
                </a:cubicBezTo>
                <a:cubicBezTo>
                  <a:pt x="61" y="296"/>
                  <a:pt x="66" y="303"/>
                  <a:pt x="74" y="303"/>
                </a:cubicBezTo>
                <a:cubicBezTo>
                  <a:pt x="96" y="303"/>
                  <a:pt x="118" y="303"/>
                  <a:pt x="140" y="303"/>
                </a:cubicBezTo>
                <a:cubicBezTo>
                  <a:pt x="149" y="303"/>
                  <a:pt x="159" y="303"/>
                  <a:pt x="169" y="303"/>
                </a:cubicBezTo>
                <a:cubicBezTo>
                  <a:pt x="173" y="303"/>
                  <a:pt x="176" y="301"/>
                  <a:pt x="178" y="297"/>
                </a:cubicBezTo>
                <a:cubicBezTo>
                  <a:pt x="181" y="290"/>
                  <a:pt x="176" y="283"/>
                  <a:pt x="169" y="283"/>
                </a:cubicBezTo>
                <a:cubicBezTo>
                  <a:pt x="153" y="283"/>
                  <a:pt x="137" y="283"/>
                  <a:pt x="121" y="283"/>
                </a:cubicBezTo>
                <a:moveTo>
                  <a:pt x="82" y="313"/>
                </a:moveTo>
                <a:cubicBezTo>
                  <a:pt x="82" y="323"/>
                  <a:pt x="90" y="331"/>
                  <a:pt x="100" y="332"/>
                </a:cubicBezTo>
                <a:cubicBezTo>
                  <a:pt x="114" y="332"/>
                  <a:pt x="128" y="332"/>
                  <a:pt x="142" y="332"/>
                </a:cubicBezTo>
                <a:cubicBezTo>
                  <a:pt x="152" y="331"/>
                  <a:pt x="159" y="323"/>
                  <a:pt x="159" y="313"/>
                </a:cubicBezTo>
                <a:lnTo>
                  <a:pt x="82" y="31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3814" name="Freeform 266"/>
          <p:cNvSpPr>
            <a:spLocks noChangeAspect="1" noEditPoints="1"/>
          </p:cNvSpPr>
          <p:nvPr/>
        </p:nvSpPr>
        <p:spPr bwMode="auto">
          <a:xfrm>
            <a:off x="5187950" y="3640138"/>
            <a:ext cx="265113" cy="290512"/>
          </a:xfrm>
          <a:custGeom>
            <a:avLst/>
            <a:gdLst/>
            <a:ahLst/>
            <a:cxnLst>
              <a:cxn ang="0">
                <a:pos x="62" y="22"/>
              </a:cxn>
              <a:cxn ang="0">
                <a:pos x="36" y="11"/>
              </a:cxn>
              <a:cxn ang="0">
                <a:pos x="0" y="48"/>
              </a:cxn>
              <a:cxn ang="0">
                <a:pos x="9" y="73"/>
              </a:cxn>
              <a:cxn ang="0">
                <a:pos x="62" y="22"/>
              </a:cxn>
              <a:cxn ang="0">
                <a:pos x="147" y="11"/>
              </a:cxn>
              <a:cxn ang="0">
                <a:pos x="119" y="23"/>
              </a:cxn>
              <a:cxn ang="0">
                <a:pos x="170" y="76"/>
              </a:cxn>
              <a:cxn ang="0">
                <a:pos x="183" y="48"/>
              </a:cxn>
              <a:cxn ang="0">
                <a:pos x="147" y="11"/>
              </a:cxn>
              <a:cxn ang="0">
                <a:pos x="169" y="103"/>
              </a:cxn>
              <a:cxn ang="0">
                <a:pos x="96" y="23"/>
              </a:cxn>
              <a:cxn ang="0">
                <a:pos x="96" y="6"/>
              </a:cxn>
              <a:cxn ang="0">
                <a:pos x="98" y="6"/>
              </a:cxn>
              <a:cxn ang="0">
                <a:pos x="102" y="3"/>
              </a:cxn>
              <a:cxn ang="0">
                <a:pos x="98" y="0"/>
              </a:cxn>
              <a:cxn ang="0">
                <a:pos x="81" y="0"/>
              </a:cxn>
              <a:cxn ang="0">
                <a:pos x="78" y="3"/>
              </a:cxn>
              <a:cxn ang="0">
                <a:pos x="81" y="6"/>
              </a:cxn>
              <a:cxn ang="0">
                <a:pos x="84" y="6"/>
              </a:cxn>
              <a:cxn ang="0">
                <a:pos x="84" y="23"/>
              </a:cxn>
              <a:cxn ang="0">
                <a:pos x="9" y="103"/>
              </a:cxn>
              <a:cxn ang="0">
                <a:pos x="38" y="164"/>
              </a:cxn>
              <a:cxn ang="0">
                <a:pos x="29" y="190"/>
              </a:cxn>
              <a:cxn ang="0">
                <a:pos x="33" y="198"/>
              </a:cxn>
              <a:cxn ang="0">
                <a:pos x="35" y="199"/>
              </a:cxn>
              <a:cxn ang="0">
                <a:pos x="43" y="196"/>
              </a:cxn>
              <a:cxn ang="0">
                <a:pos x="53" y="174"/>
              </a:cxn>
              <a:cxn ang="0">
                <a:pos x="89" y="183"/>
              </a:cxn>
              <a:cxn ang="0">
                <a:pos x="125" y="174"/>
              </a:cxn>
              <a:cxn ang="0">
                <a:pos x="136" y="196"/>
              </a:cxn>
              <a:cxn ang="0">
                <a:pos x="144" y="199"/>
              </a:cxn>
              <a:cxn ang="0">
                <a:pos x="146" y="198"/>
              </a:cxn>
              <a:cxn ang="0">
                <a:pos x="149" y="190"/>
              </a:cxn>
              <a:cxn ang="0">
                <a:pos x="141" y="164"/>
              </a:cxn>
              <a:cxn ang="0">
                <a:pos x="169" y="103"/>
              </a:cxn>
              <a:cxn ang="0">
                <a:pos x="89" y="167"/>
              </a:cxn>
              <a:cxn ang="0">
                <a:pos x="25" y="103"/>
              </a:cxn>
              <a:cxn ang="0">
                <a:pos x="89" y="39"/>
              </a:cxn>
              <a:cxn ang="0">
                <a:pos x="153" y="103"/>
              </a:cxn>
              <a:cxn ang="0">
                <a:pos x="89" y="167"/>
              </a:cxn>
              <a:cxn ang="0">
                <a:pos x="97" y="111"/>
              </a:cxn>
              <a:cxn ang="0">
                <a:pos x="100" y="103"/>
              </a:cxn>
              <a:cxn ang="0">
                <a:pos x="91" y="92"/>
              </a:cxn>
              <a:cxn ang="0">
                <a:pos x="91" y="55"/>
              </a:cxn>
              <a:cxn ang="0">
                <a:pos x="89" y="53"/>
              </a:cxn>
              <a:cxn ang="0">
                <a:pos x="87" y="55"/>
              </a:cxn>
              <a:cxn ang="0">
                <a:pos x="87" y="92"/>
              </a:cxn>
              <a:cxn ang="0">
                <a:pos x="78" y="103"/>
              </a:cxn>
              <a:cxn ang="0">
                <a:pos x="89" y="114"/>
              </a:cxn>
              <a:cxn ang="0">
                <a:pos x="93" y="113"/>
              </a:cxn>
              <a:cxn ang="0">
                <a:pos x="104" y="131"/>
              </a:cxn>
              <a:cxn ang="0">
                <a:pos x="107" y="132"/>
              </a:cxn>
              <a:cxn ang="0">
                <a:pos x="108" y="129"/>
              </a:cxn>
              <a:cxn ang="0">
                <a:pos x="97" y="111"/>
              </a:cxn>
            </a:cxnLst>
            <a:rect l="0" t="0" r="r" b="b"/>
            <a:pathLst>
              <a:path w="183" h="200">
                <a:moveTo>
                  <a:pt x="62" y="22"/>
                </a:moveTo>
                <a:cubicBezTo>
                  <a:pt x="56" y="15"/>
                  <a:pt x="46" y="11"/>
                  <a:pt x="36" y="11"/>
                </a:cubicBezTo>
                <a:cubicBezTo>
                  <a:pt x="16" y="11"/>
                  <a:pt x="0" y="28"/>
                  <a:pt x="0" y="48"/>
                </a:cubicBezTo>
                <a:cubicBezTo>
                  <a:pt x="0" y="57"/>
                  <a:pt x="3" y="66"/>
                  <a:pt x="9" y="73"/>
                </a:cubicBezTo>
                <a:cubicBezTo>
                  <a:pt x="18" y="49"/>
                  <a:pt x="38" y="30"/>
                  <a:pt x="62" y="22"/>
                </a:cubicBezTo>
                <a:close/>
                <a:moveTo>
                  <a:pt x="147" y="11"/>
                </a:moveTo>
                <a:cubicBezTo>
                  <a:pt x="136" y="11"/>
                  <a:pt x="126" y="16"/>
                  <a:pt x="119" y="23"/>
                </a:cubicBezTo>
                <a:cubicBezTo>
                  <a:pt x="143" y="32"/>
                  <a:pt x="162" y="52"/>
                  <a:pt x="170" y="76"/>
                </a:cubicBezTo>
                <a:cubicBezTo>
                  <a:pt x="178" y="69"/>
                  <a:pt x="183" y="59"/>
                  <a:pt x="183" y="48"/>
                </a:cubicBezTo>
                <a:cubicBezTo>
                  <a:pt x="183" y="28"/>
                  <a:pt x="167" y="11"/>
                  <a:pt x="147" y="11"/>
                </a:cubicBezTo>
                <a:close/>
                <a:moveTo>
                  <a:pt x="169" y="103"/>
                </a:moveTo>
                <a:cubicBezTo>
                  <a:pt x="169" y="61"/>
                  <a:pt x="137" y="26"/>
                  <a:pt x="96" y="23"/>
                </a:cubicBezTo>
                <a:cubicBezTo>
                  <a:pt x="96" y="6"/>
                  <a:pt x="96" y="6"/>
                  <a:pt x="96" y="6"/>
                </a:cubicBezTo>
                <a:cubicBezTo>
                  <a:pt x="98" y="6"/>
                  <a:pt x="98" y="6"/>
                  <a:pt x="98" y="6"/>
                </a:cubicBezTo>
                <a:cubicBezTo>
                  <a:pt x="100" y="6"/>
                  <a:pt x="102" y="5"/>
                  <a:pt x="102" y="3"/>
                </a:cubicBezTo>
                <a:cubicBezTo>
                  <a:pt x="102" y="1"/>
                  <a:pt x="100" y="0"/>
                  <a:pt x="98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80" y="0"/>
                  <a:pt x="78" y="1"/>
                  <a:pt x="78" y="3"/>
                </a:cubicBezTo>
                <a:cubicBezTo>
                  <a:pt x="78" y="5"/>
                  <a:pt x="80" y="6"/>
                  <a:pt x="81" y="6"/>
                </a:cubicBezTo>
                <a:cubicBezTo>
                  <a:pt x="84" y="6"/>
                  <a:pt x="84" y="6"/>
                  <a:pt x="84" y="6"/>
                </a:cubicBezTo>
                <a:cubicBezTo>
                  <a:pt x="84" y="23"/>
                  <a:pt x="84" y="23"/>
                  <a:pt x="84" y="23"/>
                </a:cubicBezTo>
                <a:cubicBezTo>
                  <a:pt x="42" y="25"/>
                  <a:pt x="9" y="60"/>
                  <a:pt x="9" y="103"/>
                </a:cubicBezTo>
                <a:cubicBezTo>
                  <a:pt x="9" y="127"/>
                  <a:pt x="20" y="150"/>
                  <a:pt x="38" y="164"/>
                </a:cubicBezTo>
                <a:cubicBezTo>
                  <a:pt x="29" y="190"/>
                  <a:pt x="29" y="190"/>
                  <a:pt x="29" y="190"/>
                </a:cubicBezTo>
                <a:cubicBezTo>
                  <a:pt x="28" y="194"/>
                  <a:pt x="30" y="197"/>
                  <a:pt x="33" y="198"/>
                </a:cubicBezTo>
                <a:cubicBezTo>
                  <a:pt x="35" y="199"/>
                  <a:pt x="35" y="199"/>
                  <a:pt x="35" y="199"/>
                </a:cubicBezTo>
                <a:cubicBezTo>
                  <a:pt x="38" y="200"/>
                  <a:pt x="41" y="199"/>
                  <a:pt x="43" y="196"/>
                </a:cubicBezTo>
                <a:cubicBezTo>
                  <a:pt x="53" y="174"/>
                  <a:pt x="53" y="174"/>
                  <a:pt x="53" y="174"/>
                </a:cubicBezTo>
                <a:cubicBezTo>
                  <a:pt x="64" y="180"/>
                  <a:pt x="76" y="183"/>
                  <a:pt x="89" y="183"/>
                </a:cubicBezTo>
                <a:cubicBezTo>
                  <a:pt x="102" y="183"/>
                  <a:pt x="114" y="180"/>
                  <a:pt x="125" y="174"/>
                </a:cubicBezTo>
                <a:cubicBezTo>
                  <a:pt x="136" y="196"/>
                  <a:pt x="136" y="196"/>
                  <a:pt x="136" y="196"/>
                </a:cubicBezTo>
                <a:cubicBezTo>
                  <a:pt x="137" y="199"/>
                  <a:pt x="141" y="200"/>
                  <a:pt x="144" y="199"/>
                </a:cubicBezTo>
                <a:cubicBezTo>
                  <a:pt x="146" y="198"/>
                  <a:pt x="146" y="198"/>
                  <a:pt x="146" y="198"/>
                </a:cubicBezTo>
                <a:cubicBezTo>
                  <a:pt x="149" y="197"/>
                  <a:pt x="150" y="194"/>
                  <a:pt x="149" y="190"/>
                </a:cubicBezTo>
                <a:cubicBezTo>
                  <a:pt x="141" y="164"/>
                  <a:pt x="141" y="164"/>
                  <a:pt x="141" y="164"/>
                </a:cubicBezTo>
                <a:cubicBezTo>
                  <a:pt x="158" y="149"/>
                  <a:pt x="169" y="127"/>
                  <a:pt x="169" y="103"/>
                </a:cubicBezTo>
                <a:close/>
                <a:moveTo>
                  <a:pt x="89" y="167"/>
                </a:moveTo>
                <a:cubicBezTo>
                  <a:pt x="54" y="167"/>
                  <a:pt x="25" y="138"/>
                  <a:pt x="25" y="103"/>
                </a:cubicBezTo>
                <a:cubicBezTo>
                  <a:pt x="25" y="67"/>
                  <a:pt x="54" y="39"/>
                  <a:pt x="89" y="39"/>
                </a:cubicBezTo>
                <a:cubicBezTo>
                  <a:pt x="124" y="39"/>
                  <a:pt x="153" y="67"/>
                  <a:pt x="153" y="103"/>
                </a:cubicBezTo>
                <a:cubicBezTo>
                  <a:pt x="153" y="138"/>
                  <a:pt x="124" y="167"/>
                  <a:pt x="89" y="167"/>
                </a:cubicBezTo>
                <a:close/>
                <a:moveTo>
                  <a:pt x="97" y="111"/>
                </a:moveTo>
                <a:cubicBezTo>
                  <a:pt x="99" y="109"/>
                  <a:pt x="100" y="106"/>
                  <a:pt x="100" y="103"/>
                </a:cubicBezTo>
                <a:cubicBezTo>
                  <a:pt x="100" y="97"/>
                  <a:pt x="96" y="93"/>
                  <a:pt x="91" y="92"/>
                </a:cubicBezTo>
                <a:cubicBezTo>
                  <a:pt x="91" y="55"/>
                  <a:pt x="91" y="55"/>
                  <a:pt x="91" y="55"/>
                </a:cubicBezTo>
                <a:cubicBezTo>
                  <a:pt x="91" y="54"/>
                  <a:pt x="90" y="53"/>
                  <a:pt x="89" y="53"/>
                </a:cubicBezTo>
                <a:cubicBezTo>
                  <a:pt x="88" y="53"/>
                  <a:pt x="87" y="54"/>
                  <a:pt x="87" y="55"/>
                </a:cubicBezTo>
                <a:cubicBezTo>
                  <a:pt x="87" y="92"/>
                  <a:pt x="87" y="92"/>
                  <a:pt x="87" y="92"/>
                </a:cubicBezTo>
                <a:cubicBezTo>
                  <a:pt x="82" y="93"/>
                  <a:pt x="78" y="97"/>
                  <a:pt x="78" y="103"/>
                </a:cubicBezTo>
                <a:cubicBezTo>
                  <a:pt x="78" y="109"/>
                  <a:pt x="83" y="114"/>
                  <a:pt x="89" y="114"/>
                </a:cubicBezTo>
                <a:cubicBezTo>
                  <a:pt x="90" y="114"/>
                  <a:pt x="92" y="114"/>
                  <a:pt x="93" y="113"/>
                </a:cubicBezTo>
                <a:cubicBezTo>
                  <a:pt x="104" y="131"/>
                  <a:pt x="104" y="131"/>
                  <a:pt x="104" y="131"/>
                </a:cubicBezTo>
                <a:cubicBezTo>
                  <a:pt x="105" y="132"/>
                  <a:pt x="106" y="133"/>
                  <a:pt x="107" y="132"/>
                </a:cubicBezTo>
                <a:cubicBezTo>
                  <a:pt x="108" y="131"/>
                  <a:pt x="109" y="130"/>
                  <a:pt x="108" y="129"/>
                </a:cubicBezTo>
                <a:lnTo>
                  <a:pt x="97" y="111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3815" name="任意多边形 54"/>
          <p:cNvSpPr/>
          <p:nvPr/>
        </p:nvSpPr>
        <p:spPr bwMode="auto">
          <a:xfrm>
            <a:off x="5167313" y="3111500"/>
            <a:ext cx="284162" cy="246063"/>
          </a:xfrm>
          <a:custGeom>
            <a:avLst/>
            <a:gdLst/>
            <a:ahLst/>
            <a:cxnLst>
              <a:cxn ang="0">
                <a:pos x="151847" y="38839"/>
              </a:cxn>
              <a:cxn ang="0">
                <a:pos x="250725" y="94639"/>
              </a:cxn>
              <a:cxn ang="0">
                <a:pos x="262325" y="113976"/>
              </a:cxn>
              <a:cxn ang="0">
                <a:pos x="262325" y="232758"/>
              </a:cxn>
              <a:cxn ang="0">
                <a:pos x="249068" y="245465"/>
              </a:cxn>
              <a:cxn ang="0">
                <a:pos x="193829" y="245465"/>
              </a:cxn>
              <a:cxn ang="0">
                <a:pos x="180571" y="232758"/>
              </a:cxn>
              <a:cxn ang="0">
                <a:pos x="180571" y="178063"/>
              </a:cxn>
              <a:cxn ang="0">
                <a:pos x="167866" y="165356"/>
              </a:cxn>
              <a:cxn ang="0">
                <a:pos x="118703" y="165356"/>
              </a:cxn>
              <a:cxn ang="0">
                <a:pos x="105998" y="178063"/>
              </a:cxn>
              <a:cxn ang="0">
                <a:pos x="105998" y="232758"/>
              </a:cxn>
              <a:cxn ang="0">
                <a:pos x="92741" y="245465"/>
              </a:cxn>
              <a:cxn ang="0">
                <a:pos x="37502" y="245465"/>
              </a:cxn>
              <a:cxn ang="0">
                <a:pos x="24244" y="232758"/>
              </a:cxn>
              <a:cxn ang="0">
                <a:pos x="24244" y="113976"/>
              </a:cxn>
              <a:cxn ang="0">
                <a:pos x="35292" y="94087"/>
              </a:cxn>
              <a:cxn ang="0">
                <a:pos x="129199" y="39391"/>
              </a:cxn>
              <a:cxn ang="0">
                <a:pos x="151847" y="38839"/>
              </a:cxn>
              <a:cxn ang="0">
                <a:pos x="150742" y="2419"/>
              </a:cxn>
              <a:cxn ang="0">
                <a:pos x="276662" y="75802"/>
              </a:cxn>
              <a:cxn ang="0">
                <a:pos x="283290" y="90147"/>
              </a:cxn>
              <a:cxn ang="0">
                <a:pos x="267274" y="91251"/>
              </a:cxn>
              <a:cxn ang="0">
                <a:pos x="150742" y="23937"/>
              </a:cxn>
              <a:cxn ang="0">
                <a:pos x="128098" y="23937"/>
              </a:cxn>
              <a:cxn ang="0">
                <a:pos x="17090" y="91251"/>
              </a:cxn>
              <a:cxn ang="0">
                <a:pos x="1074" y="90147"/>
              </a:cxn>
              <a:cxn ang="0">
                <a:pos x="7149" y="75250"/>
              </a:cxn>
              <a:cxn ang="0">
                <a:pos x="128098" y="2970"/>
              </a:cxn>
              <a:cxn ang="0">
                <a:pos x="150742" y="2419"/>
              </a:cxn>
            </a:cxnLst>
            <a:rect l="0" t="0" r="r" b="b"/>
            <a:pathLst>
              <a:path w="284274" h="245465">
                <a:moveTo>
                  <a:pt x="151847" y="38839"/>
                </a:moveTo>
                <a:lnTo>
                  <a:pt x="250725" y="94639"/>
                </a:lnTo>
                <a:cubicBezTo>
                  <a:pt x="257354" y="97954"/>
                  <a:pt x="262325" y="106794"/>
                  <a:pt x="262325" y="113976"/>
                </a:cubicBezTo>
                <a:cubicBezTo>
                  <a:pt x="262325" y="113976"/>
                  <a:pt x="262325" y="113976"/>
                  <a:pt x="262325" y="232758"/>
                </a:cubicBezTo>
                <a:cubicBezTo>
                  <a:pt x="262325" y="239940"/>
                  <a:pt x="256249" y="245465"/>
                  <a:pt x="249068" y="245465"/>
                </a:cubicBezTo>
                <a:cubicBezTo>
                  <a:pt x="249068" y="245465"/>
                  <a:pt x="249068" y="245465"/>
                  <a:pt x="193829" y="245465"/>
                </a:cubicBezTo>
                <a:cubicBezTo>
                  <a:pt x="186648" y="245465"/>
                  <a:pt x="180571" y="239940"/>
                  <a:pt x="180571" y="232758"/>
                </a:cubicBezTo>
                <a:cubicBezTo>
                  <a:pt x="180571" y="232758"/>
                  <a:pt x="180571" y="232758"/>
                  <a:pt x="180571" y="178063"/>
                </a:cubicBezTo>
                <a:cubicBezTo>
                  <a:pt x="180571" y="170881"/>
                  <a:pt x="175047" y="165356"/>
                  <a:pt x="167866" y="165356"/>
                </a:cubicBezTo>
                <a:cubicBezTo>
                  <a:pt x="167866" y="165356"/>
                  <a:pt x="167866" y="165356"/>
                  <a:pt x="118703" y="165356"/>
                </a:cubicBezTo>
                <a:cubicBezTo>
                  <a:pt x="111522" y="165356"/>
                  <a:pt x="105998" y="170881"/>
                  <a:pt x="105998" y="178063"/>
                </a:cubicBezTo>
                <a:cubicBezTo>
                  <a:pt x="105998" y="178063"/>
                  <a:pt x="105998" y="178063"/>
                  <a:pt x="105998" y="232758"/>
                </a:cubicBezTo>
                <a:cubicBezTo>
                  <a:pt x="105998" y="239940"/>
                  <a:pt x="99922" y="245465"/>
                  <a:pt x="92741" y="245465"/>
                </a:cubicBezTo>
                <a:cubicBezTo>
                  <a:pt x="92741" y="245465"/>
                  <a:pt x="92741" y="245465"/>
                  <a:pt x="37502" y="245465"/>
                </a:cubicBezTo>
                <a:cubicBezTo>
                  <a:pt x="29768" y="245465"/>
                  <a:pt x="24244" y="239940"/>
                  <a:pt x="24244" y="232758"/>
                </a:cubicBezTo>
                <a:cubicBezTo>
                  <a:pt x="24244" y="232758"/>
                  <a:pt x="24244" y="232758"/>
                  <a:pt x="24244" y="113976"/>
                </a:cubicBezTo>
                <a:cubicBezTo>
                  <a:pt x="24244" y="106794"/>
                  <a:pt x="29216" y="97954"/>
                  <a:pt x="35292" y="94087"/>
                </a:cubicBezTo>
                <a:cubicBezTo>
                  <a:pt x="35292" y="94087"/>
                  <a:pt x="35292" y="94087"/>
                  <a:pt x="129199" y="39391"/>
                </a:cubicBezTo>
                <a:cubicBezTo>
                  <a:pt x="135275" y="35524"/>
                  <a:pt x="145770" y="35524"/>
                  <a:pt x="151847" y="38839"/>
                </a:cubicBezTo>
                <a:close/>
                <a:moveTo>
                  <a:pt x="150742" y="2419"/>
                </a:moveTo>
                <a:cubicBezTo>
                  <a:pt x="276662" y="75802"/>
                  <a:pt x="276662" y="75802"/>
                  <a:pt x="276662" y="75802"/>
                </a:cubicBezTo>
                <a:cubicBezTo>
                  <a:pt x="282738" y="79112"/>
                  <a:pt x="286051" y="85733"/>
                  <a:pt x="283290" y="90147"/>
                </a:cubicBezTo>
                <a:cubicBezTo>
                  <a:pt x="281081" y="94561"/>
                  <a:pt x="273901" y="95113"/>
                  <a:pt x="267274" y="91251"/>
                </a:cubicBezTo>
                <a:cubicBezTo>
                  <a:pt x="150742" y="23937"/>
                  <a:pt x="150742" y="23937"/>
                  <a:pt x="150742" y="23937"/>
                </a:cubicBezTo>
                <a:cubicBezTo>
                  <a:pt x="144667" y="20075"/>
                  <a:pt x="134726" y="20075"/>
                  <a:pt x="128098" y="23937"/>
                </a:cubicBezTo>
                <a:cubicBezTo>
                  <a:pt x="17090" y="91251"/>
                  <a:pt x="17090" y="91251"/>
                  <a:pt x="17090" y="91251"/>
                </a:cubicBezTo>
                <a:cubicBezTo>
                  <a:pt x="10462" y="95113"/>
                  <a:pt x="3283" y="94561"/>
                  <a:pt x="1074" y="90147"/>
                </a:cubicBezTo>
                <a:cubicBezTo>
                  <a:pt x="-1688" y="85733"/>
                  <a:pt x="1074" y="79112"/>
                  <a:pt x="7149" y="75250"/>
                </a:cubicBezTo>
                <a:cubicBezTo>
                  <a:pt x="128098" y="2970"/>
                  <a:pt x="128098" y="2970"/>
                  <a:pt x="128098" y="2970"/>
                </a:cubicBezTo>
                <a:cubicBezTo>
                  <a:pt x="134174" y="-892"/>
                  <a:pt x="144667" y="-892"/>
                  <a:pt x="150742" y="2419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3816" name="任意多边形 53"/>
          <p:cNvSpPr/>
          <p:nvPr/>
        </p:nvSpPr>
        <p:spPr bwMode="auto">
          <a:xfrm>
            <a:off x="6070600" y="2684463"/>
            <a:ext cx="306388" cy="234950"/>
          </a:xfrm>
          <a:custGeom>
            <a:avLst/>
            <a:gdLst/>
            <a:ahLst/>
            <a:cxnLst>
              <a:cxn ang="0">
                <a:pos x="59259" y="107097"/>
              </a:cxn>
              <a:cxn ang="0">
                <a:pos x="145314" y="147220"/>
              </a:cxn>
              <a:cxn ang="0">
                <a:pos x="232097" y="107097"/>
              </a:cxn>
              <a:cxn ang="0">
                <a:pos x="232097" y="206311"/>
              </a:cxn>
              <a:cxn ang="0">
                <a:pos x="148231" y="235491"/>
              </a:cxn>
              <a:cxn ang="0">
                <a:pos x="145314" y="235491"/>
              </a:cxn>
              <a:cxn ang="0">
                <a:pos x="143126" y="235491"/>
              </a:cxn>
              <a:cxn ang="0">
                <a:pos x="59259" y="206311"/>
              </a:cxn>
              <a:cxn ang="0">
                <a:pos x="59259" y="107097"/>
              </a:cxn>
              <a:cxn ang="0">
                <a:pos x="151850" y="0"/>
              </a:cxn>
              <a:cxn ang="0">
                <a:pos x="293613" y="63271"/>
              </a:cxn>
              <a:cxn ang="0">
                <a:pos x="294750" y="63271"/>
              </a:cxn>
              <a:cxn ang="0">
                <a:pos x="294750" y="63778"/>
              </a:cxn>
              <a:cxn ang="0">
                <a:pos x="298453" y="65431"/>
              </a:cxn>
              <a:cxn ang="0">
                <a:pos x="294750" y="67119"/>
              </a:cxn>
              <a:cxn ang="0">
                <a:pos x="294750" y="151851"/>
              </a:cxn>
              <a:cxn ang="0">
                <a:pos x="300642" y="154292"/>
              </a:cxn>
              <a:cxn ang="0">
                <a:pos x="304936" y="164659"/>
              </a:cxn>
              <a:cxn ang="0">
                <a:pos x="300642" y="175026"/>
              </a:cxn>
              <a:cxn ang="0">
                <a:pos x="300479" y="175094"/>
              </a:cxn>
              <a:cxn ang="0">
                <a:pos x="303541" y="186059"/>
              </a:cxn>
              <a:cxn ang="0">
                <a:pos x="305531" y="230861"/>
              </a:cxn>
              <a:cxn ang="0">
                <a:pos x="293206" y="230861"/>
              </a:cxn>
              <a:cxn ang="0">
                <a:pos x="291126" y="230861"/>
              </a:cxn>
              <a:cxn ang="0">
                <a:pos x="290967" y="230861"/>
              </a:cxn>
              <a:cxn ang="0">
                <a:pos x="288886" y="230861"/>
              </a:cxn>
              <a:cxn ang="0">
                <a:pos x="276561" y="230861"/>
              </a:cxn>
              <a:cxn ang="0">
                <a:pos x="278551" y="186059"/>
              </a:cxn>
              <a:cxn ang="0">
                <a:pos x="281453" y="175666"/>
              </a:cxn>
              <a:cxn ang="0">
                <a:pos x="279908" y="175026"/>
              </a:cxn>
              <a:cxn ang="0">
                <a:pos x="275614" y="164659"/>
              </a:cxn>
              <a:cxn ang="0">
                <a:pos x="279908" y="154292"/>
              </a:cxn>
              <a:cxn ang="0">
                <a:pos x="285799" y="151852"/>
              </a:cxn>
              <a:cxn ang="0">
                <a:pos x="285799" y="71199"/>
              </a:cxn>
              <a:cxn ang="0">
                <a:pos x="148146" y="133949"/>
              </a:cxn>
              <a:cxn ang="0">
                <a:pos x="0" y="66974"/>
              </a:cxn>
              <a:cxn ang="0">
                <a:pos x="151850" y="0"/>
              </a:cxn>
            </a:cxnLst>
            <a:rect l="0" t="0" r="r" b="b"/>
            <a:pathLst>
              <a:path w="306505" h="235491">
                <a:moveTo>
                  <a:pt x="59259" y="107097"/>
                </a:moveTo>
                <a:cubicBezTo>
                  <a:pt x="59259" y="107827"/>
                  <a:pt x="131457" y="141384"/>
                  <a:pt x="145314" y="147220"/>
                </a:cubicBezTo>
                <a:cubicBezTo>
                  <a:pt x="159899" y="141384"/>
                  <a:pt x="232097" y="107827"/>
                  <a:pt x="232097" y="107097"/>
                </a:cubicBezTo>
                <a:lnTo>
                  <a:pt x="232097" y="206311"/>
                </a:lnTo>
                <a:cubicBezTo>
                  <a:pt x="208760" y="231114"/>
                  <a:pt x="162816" y="234762"/>
                  <a:pt x="148231" y="235491"/>
                </a:cubicBezTo>
                <a:cubicBezTo>
                  <a:pt x="148231" y="235491"/>
                  <a:pt x="147501" y="235491"/>
                  <a:pt x="145314" y="235491"/>
                </a:cubicBezTo>
                <a:cubicBezTo>
                  <a:pt x="143855" y="235491"/>
                  <a:pt x="143126" y="235491"/>
                  <a:pt x="143126" y="235491"/>
                </a:cubicBezTo>
                <a:cubicBezTo>
                  <a:pt x="128540" y="234762"/>
                  <a:pt x="82596" y="231114"/>
                  <a:pt x="59259" y="206311"/>
                </a:cubicBezTo>
                <a:cubicBezTo>
                  <a:pt x="59259" y="206311"/>
                  <a:pt x="59259" y="206311"/>
                  <a:pt x="59259" y="107097"/>
                </a:cubicBezTo>
                <a:close/>
                <a:moveTo>
                  <a:pt x="151850" y="0"/>
                </a:moveTo>
                <a:lnTo>
                  <a:pt x="293613" y="63271"/>
                </a:lnTo>
                <a:lnTo>
                  <a:pt x="294750" y="63271"/>
                </a:lnTo>
                <a:lnTo>
                  <a:pt x="294750" y="63778"/>
                </a:lnTo>
                <a:lnTo>
                  <a:pt x="298453" y="65431"/>
                </a:lnTo>
                <a:lnTo>
                  <a:pt x="294750" y="67119"/>
                </a:lnTo>
                <a:lnTo>
                  <a:pt x="294750" y="151851"/>
                </a:lnTo>
                <a:lnTo>
                  <a:pt x="300642" y="154292"/>
                </a:lnTo>
                <a:cubicBezTo>
                  <a:pt x="303295" y="156945"/>
                  <a:pt x="304936" y="160610"/>
                  <a:pt x="304936" y="164659"/>
                </a:cubicBezTo>
                <a:cubicBezTo>
                  <a:pt x="304936" y="168708"/>
                  <a:pt x="303295" y="172373"/>
                  <a:pt x="300642" y="175026"/>
                </a:cubicBezTo>
                <a:lnTo>
                  <a:pt x="300479" y="175094"/>
                </a:lnTo>
                <a:lnTo>
                  <a:pt x="303541" y="186059"/>
                </a:lnTo>
                <a:cubicBezTo>
                  <a:pt x="305893" y="196873"/>
                  <a:pt x="307702" y="212322"/>
                  <a:pt x="305531" y="230861"/>
                </a:cubicBezTo>
                <a:lnTo>
                  <a:pt x="293206" y="230861"/>
                </a:lnTo>
                <a:lnTo>
                  <a:pt x="291126" y="230861"/>
                </a:lnTo>
                <a:lnTo>
                  <a:pt x="290967" y="230861"/>
                </a:lnTo>
                <a:cubicBezTo>
                  <a:pt x="288886" y="230861"/>
                  <a:pt x="288886" y="230861"/>
                  <a:pt x="288886" y="230861"/>
                </a:cubicBezTo>
                <a:lnTo>
                  <a:pt x="276561" y="230861"/>
                </a:lnTo>
                <a:cubicBezTo>
                  <a:pt x="274390" y="212322"/>
                  <a:pt x="276199" y="196873"/>
                  <a:pt x="278551" y="186059"/>
                </a:cubicBezTo>
                <a:lnTo>
                  <a:pt x="281453" y="175666"/>
                </a:lnTo>
                <a:lnTo>
                  <a:pt x="279908" y="175026"/>
                </a:lnTo>
                <a:cubicBezTo>
                  <a:pt x="277255" y="172373"/>
                  <a:pt x="275614" y="168708"/>
                  <a:pt x="275614" y="164659"/>
                </a:cubicBezTo>
                <a:cubicBezTo>
                  <a:pt x="275614" y="160610"/>
                  <a:pt x="277255" y="156945"/>
                  <a:pt x="279908" y="154292"/>
                </a:cubicBezTo>
                <a:lnTo>
                  <a:pt x="285799" y="151852"/>
                </a:lnTo>
                <a:lnTo>
                  <a:pt x="285799" y="71199"/>
                </a:lnTo>
                <a:lnTo>
                  <a:pt x="148146" y="133949"/>
                </a:lnTo>
                <a:lnTo>
                  <a:pt x="0" y="66974"/>
                </a:lnTo>
                <a:lnTo>
                  <a:pt x="15185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3817" name="Freeform 63"/>
          <p:cNvSpPr>
            <a:spLocks noChangeAspect="1" noEditPoints="1"/>
          </p:cNvSpPr>
          <p:nvPr/>
        </p:nvSpPr>
        <p:spPr bwMode="auto">
          <a:xfrm>
            <a:off x="5584825" y="2643188"/>
            <a:ext cx="266700" cy="301625"/>
          </a:xfrm>
          <a:custGeom>
            <a:avLst/>
            <a:gdLst/>
            <a:ahLst/>
            <a:cxnLst>
              <a:cxn ang="0">
                <a:pos x="319" y="209"/>
              </a:cxn>
              <a:cxn ang="0">
                <a:pos x="238" y="134"/>
              </a:cxn>
              <a:cxn ang="0">
                <a:pos x="251" y="134"/>
              </a:cxn>
              <a:cxn ang="0">
                <a:pos x="313" y="114"/>
              </a:cxn>
              <a:cxn ang="0">
                <a:pos x="283" y="96"/>
              </a:cxn>
              <a:cxn ang="0">
                <a:pos x="292" y="82"/>
              </a:cxn>
              <a:cxn ang="0">
                <a:pos x="289" y="75"/>
              </a:cxn>
              <a:cxn ang="0">
                <a:pos x="237" y="97"/>
              </a:cxn>
              <a:cxn ang="0">
                <a:pos x="231" y="16"/>
              </a:cxn>
              <a:cxn ang="0">
                <a:pos x="142" y="17"/>
              </a:cxn>
              <a:cxn ang="0">
                <a:pos x="136" y="108"/>
              </a:cxn>
              <a:cxn ang="0">
                <a:pos x="121" y="112"/>
              </a:cxn>
              <a:cxn ang="0">
                <a:pos x="111" y="119"/>
              </a:cxn>
              <a:cxn ang="0">
                <a:pos x="127" y="130"/>
              </a:cxn>
              <a:cxn ang="0">
                <a:pos x="34" y="214"/>
              </a:cxn>
              <a:cxn ang="0">
                <a:pos x="149" y="391"/>
              </a:cxn>
              <a:cxn ang="0">
                <a:pos x="343" y="268"/>
              </a:cxn>
              <a:cxn ang="0">
                <a:pos x="303" y="109"/>
              </a:cxn>
              <a:cxn ang="0">
                <a:pos x="251" y="123"/>
              </a:cxn>
              <a:cxn ang="0">
                <a:pos x="243" y="122"/>
              </a:cxn>
              <a:cxn ang="0">
                <a:pos x="280" y="85"/>
              </a:cxn>
              <a:cxn ang="0">
                <a:pos x="239" y="111"/>
              </a:cxn>
              <a:cxn ang="0">
                <a:pos x="280" y="85"/>
              </a:cxn>
              <a:cxn ang="0">
                <a:pos x="218" y="315"/>
              </a:cxn>
              <a:cxn ang="0">
                <a:pos x="183" y="326"/>
              </a:cxn>
              <a:cxn ang="0">
                <a:pos x="169" y="344"/>
              </a:cxn>
              <a:cxn ang="0">
                <a:pos x="147" y="322"/>
              </a:cxn>
              <a:cxn ang="0">
                <a:pos x="122" y="300"/>
              </a:cxn>
              <a:cxn ang="0">
                <a:pos x="155" y="280"/>
              </a:cxn>
              <a:cxn ang="0">
                <a:pos x="169" y="301"/>
              </a:cxn>
              <a:cxn ang="0">
                <a:pos x="142" y="258"/>
              </a:cxn>
              <a:cxn ang="0">
                <a:pos x="122" y="225"/>
              </a:cxn>
              <a:cxn ang="0">
                <a:pos x="169" y="184"/>
              </a:cxn>
              <a:cxn ang="0">
                <a:pos x="183" y="175"/>
              </a:cxn>
              <a:cxn ang="0">
                <a:pos x="215" y="194"/>
              </a:cxn>
              <a:cxn ang="0">
                <a:pos x="195" y="223"/>
              </a:cxn>
              <a:cxn ang="0">
                <a:pos x="183" y="209"/>
              </a:cxn>
              <a:cxn ang="0">
                <a:pos x="221" y="252"/>
              </a:cxn>
              <a:cxn ang="0">
                <a:pos x="230" y="301"/>
              </a:cxn>
            </a:cxnLst>
            <a:rect l="0" t="0" r="r" b="b"/>
            <a:pathLst>
              <a:path w="352" h="400">
                <a:moveTo>
                  <a:pt x="343" y="268"/>
                </a:moveTo>
                <a:cubicBezTo>
                  <a:pt x="339" y="245"/>
                  <a:pt x="331" y="231"/>
                  <a:pt x="319" y="209"/>
                </a:cubicBezTo>
                <a:cubicBezTo>
                  <a:pt x="308" y="192"/>
                  <a:pt x="288" y="172"/>
                  <a:pt x="273" y="160"/>
                </a:cubicBezTo>
                <a:cubicBezTo>
                  <a:pt x="262" y="151"/>
                  <a:pt x="249" y="143"/>
                  <a:pt x="238" y="134"/>
                </a:cubicBezTo>
                <a:cubicBezTo>
                  <a:pt x="241" y="134"/>
                  <a:pt x="241" y="134"/>
                  <a:pt x="241" y="134"/>
                </a:cubicBezTo>
                <a:cubicBezTo>
                  <a:pt x="251" y="134"/>
                  <a:pt x="251" y="134"/>
                  <a:pt x="251" y="134"/>
                </a:cubicBezTo>
                <a:cubicBezTo>
                  <a:pt x="258" y="134"/>
                  <a:pt x="266" y="134"/>
                  <a:pt x="274" y="133"/>
                </a:cubicBezTo>
                <a:cubicBezTo>
                  <a:pt x="283" y="132"/>
                  <a:pt x="306" y="128"/>
                  <a:pt x="313" y="114"/>
                </a:cubicBezTo>
                <a:cubicBezTo>
                  <a:pt x="318" y="104"/>
                  <a:pt x="314" y="99"/>
                  <a:pt x="311" y="97"/>
                </a:cubicBezTo>
                <a:cubicBezTo>
                  <a:pt x="306" y="93"/>
                  <a:pt x="295" y="94"/>
                  <a:pt x="283" y="96"/>
                </a:cubicBezTo>
                <a:cubicBezTo>
                  <a:pt x="288" y="92"/>
                  <a:pt x="291" y="88"/>
                  <a:pt x="292" y="84"/>
                </a:cubicBezTo>
                <a:cubicBezTo>
                  <a:pt x="292" y="84"/>
                  <a:pt x="292" y="83"/>
                  <a:pt x="292" y="82"/>
                </a:cubicBezTo>
                <a:cubicBezTo>
                  <a:pt x="292" y="80"/>
                  <a:pt x="292" y="78"/>
                  <a:pt x="290" y="76"/>
                </a:cubicBezTo>
                <a:cubicBezTo>
                  <a:pt x="289" y="75"/>
                  <a:pt x="289" y="75"/>
                  <a:pt x="289" y="75"/>
                </a:cubicBezTo>
                <a:cubicBezTo>
                  <a:pt x="287" y="74"/>
                  <a:pt x="287" y="74"/>
                  <a:pt x="287" y="74"/>
                </a:cubicBezTo>
                <a:cubicBezTo>
                  <a:pt x="272" y="72"/>
                  <a:pt x="251" y="83"/>
                  <a:pt x="237" y="97"/>
                </a:cubicBezTo>
                <a:cubicBezTo>
                  <a:pt x="252" y="77"/>
                  <a:pt x="280" y="51"/>
                  <a:pt x="285" y="30"/>
                </a:cubicBezTo>
                <a:cubicBezTo>
                  <a:pt x="266" y="29"/>
                  <a:pt x="247" y="25"/>
                  <a:pt x="231" y="16"/>
                </a:cubicBezTo>
                <a:cubicBezTo>
                  <a:pt x="216" y="8"/>
                  <a:pt x="209" y="0"/>
                  <a:pt x="191" y="3"/>
                </a:cubicBezTo>
                <a:cubicBezTo>
                  <a:pt x="174" y="5"/>
                  <a:pt x="158" y="13"/>
                  <a:pt x="142" y="17"/>
                </a:cubicBezTo>
                <a:cubicBezTo>
                  <a:pt x="124" y="22"/>
                  <a:pt x="108" y="15"/>
                  <a:pt x="90" y="18"/>
                </a:cubicBezTo>
                <a:cubicBezTo>
                  <a:pt x="87" y="49"/>
                  <a:pt x="125" y="79"/>
                  <a:pt x="136" y="108"/>
                </a:cubicBezTo>
                <a:cubicBezTo>
                  <a:pt x="131" y="109"/>
                  <a:pt x="126" y="110"/>
                  <a:pt x="121" y="112"/>
                </a:cubicBezTo>
                <a:cubicBezTo>
                  <a:pt x="121" y="112"/>
                  <a:pt x="121" y="112"/>
                  <a:pt x="121" y="112"/>
                </a:cubicBezTo>
                <a:cubicBezTo>
                  <a:pt x="118" y="113"/>
                  <a:pt x="115" y="114"/>
                  <a:pt x="114" y="116"/>
                </a:cubicBezTo>
                <a:cubicBezTo>
                  <a:pt x="111" y="119"/>
                  <a:pt x="111" y="119"/>
                  <a:pt x="111" y="119"/>
                </a:cubicBezTo>
                <a:cubicBezTo>
                  <a:pt x="113" y="123"/>
                  <a:pt x="113" y="123"/>
                  <a:pt x="113" y="123"/>
                </a:cubicBezTo>
                <a:cubicBezTo>
                  <a:pt x="116" y="127"/>
                  <a:pt x="120" y="129"/>
                  <a:pt x="127" y="130"/>
                </a:cubicBezTo>
                <a:cubicBezTo>
                  <a:pt x="113" y="139"/>
                  <a:pt x="96" y="149"/>
                  <a:pt x="84" y="159"/>
                </a:cubicBezTo>
                <a:cubicBezTo>
                  <a:pt x="69" y="172"/>
                  <a:pt x="46" y="198"/>
                  <a:pt x="34" y="214"/>
                </a:cubicBezTo>
                <a:cubicBezTo>
                  <a:pt x="13" y="240"/>
                  <a:pt x="0" y="275"/>
                  <a:pt x="6" y="307"/>
                </a:cubicBezTo>
                <a:cubicBezTo>
                  <a:pt x="18" y="370"/>
                  <a:pt x="92" y="391"/>
                  <a:pt x="149" y="391"/>
                </a:cubicBezTo>
                <a:cubicBezTo>
                  <a:pt x="212" y="391"/>
                  <a:pt x="293" y="400"/>
                  <a:pt x="335" y="348"/>
                </a:cubicBezTo>
                <a:cubicBezTo>
                  <a:pt x="352" y="327"/>
                  <a:pt x="347" y="295"/>
                  <a:pt x="343" y="268"/>
                </a:cubicBezTo>
                <a:close/>
                <a:moveTo>
                  <a:pt x="305" y="105"/>
                </a:moveTo>
                <a:cubicBezTo>
                  <a:pt x="305" y="105"/>
                  <a:pt x="305" y="106"/>
                  <a:pt x="303" y="109"/>
                </a:cubicBezTo>
                <a:cubicBezTo>
                  <a:pt x="299" y="117"/>
                  <a:pt x="284" y="121"/>
                  <a:pt x="273" y="123"/>
                </a:cubicBezTo>
                <a:cubicBezTo>
                  <a:pt x="266" y="124"/>
                  <a:pt x="258" y="124"/>
                  <a:pt x="251" y="123"/>
                </a:cubicBezTo>
                <a:cubicBezTo>
                  <a:pt x="243" y="123"/>
                  <a:pt x="243" y="123"/>
                  <a:pt x="243" y="123"/>
                </a:cubicBezTo>
                <a:cubicBezTo>
                  <a:pt x="243" y="122"/>
                  <a:pt x="243" y="122"/>
                  <a:pt x="243" y="122"/>
                </a:cubicBezTo>
                <a:cubicBezTo>
                  <a:pt x="263" y="112"/>
                  <a:pt x="300" y="101"/>
                  <a:pt x="305" y="105"/>
                </a:cubicBezTo>
                <a:close/>
                <a:moveTo>
                  <a:pt x="280" y="85"/>
                </a:moveTo>
                <a:cubicBezTo>
                  <a:pt x="275" y="90"/>
                  <a:pt x="260" y="99"/>
                  <a:pt x="251" y="104"/>
                </a:cubicBezTo>
                <a:cubicBezTo>
                  <a:pt x="247" y="106"/>
                  <a:pt x="243" y="108"/>
                  <a:pt x="239" y="111"/>
                </a:cubicBezTo>
                <a:cubicBezTo>
                  <a:pt x="239" y="111"/>
                  <a:pt x="239" y="111"/>
                  <a:pt x="239" y="111"/>
                </a:cubicBezTo>
                <a:cubicBezTo>
                  <a:pt x="249" y="98"/>
                  <a:pt x="267" y="86"/>
                  <a:pt x="280" y="85"/>
                </a:cubicBezTo>
                <a:close/>
                <a:moveTo>
                  <a:pt x="230" y="301"/>
                </a:moveTo>
                <a:cubicBezTo>
                  <a:pt x="227" y="306"/>
                  <a:pt x="223" y="311"/>
                  <a:pt x="218" y="315"/>
                </a:cubicBezTo>
                <a:cubicBezTo>
                  <a:pt x="213" y="319"/>
                  <a:pt x="208" y="322"/>
                  <a:pt x="203" y="323"/>
                </a:cubicBezTo>
                <a:cubicBezTo>
                  <a:pt x="197" y="325"/>
                  <a:pt x="191" y="326"/>
                  <a:pt x="183" y="326"/>
                </a:cubicBezTo>
                <a:cubicBezTo>
                  <a:pt x="183" y="344"/>
                  <a:pt x="183" y="344"/>
                  <a:pt x="183" y="344"/>
                </a:cubicBezTo>
                <a:cubicBezTo>
                  <a:pt x="169" y="344"/>
                  <a:pt x="169" y="344"/>
                  <a:pt x="169" y="344"/>
                </a:cubicBezTo>
                <a:cubicBezTo>
                  <a:pt x="169" y="326"/>
                  <a:pt x="169" y="326"/>
                  <a:pt x="169" y="326"/>
                </a:cubicBezTo>
                <a:cubicBezTo>
                  <a:pt x="160" y="326"/>
                  <a:pt x="152" y="324"/>
                  <a:pt x="147" y="322"/>
                </a:cubicBezTo>
                <a:cubicBezTo>
                  <a:pt x="141" y="320"/>
                  <a:pt x="136" y="317"/>
                  <a:pt x="132" y="313"/>
                </a:cubicBezTo>
                <a:cubicBezTo>
                  <a:pt x="127" y="309"/>
                  <a:pt x="124" y="305"/>
                  <a:pt x="122" y="300"/>
                </a:cubicBezTo>
                <a:cubicBezTo>
                  <a:pt x="120" y="296"/>
                  <a:pt x="118" y="291"/>
                  <a:pt x="117" y="284"/>
                </a:cubicBezTo>
                <a:cubicBezTo>
                  <a:pt x="155" y="280"/>
                  <a:pt x="155" y="280"/>
                  <a:pt x="155" y="280"/>
                </a:cubicBezTo>
                <a:cubicBezTo>
                  <a:pt x="156" y="286"/>
                  <a:pt x="158" y="291"/>
                  <a:pt x="160" y="293"/>
                </a:cubicBezTo>
                <a:cubicBezTo>
                  <a:pt x="162" y="296"/>
                  <a:pt x="165" y="299"/>
                  <a:pt x="169" y="301"/>
                </a:cubicBezTo>
                <a:cubicBezTo>
                  <a:pt x="169" y="267"/>
                  <a:pt x="169" y="267"/>
                  <a:pt x="169" y="267"/>
                </a:cubicBezTo>
                <a:cubicBezTo>
                  <a:pt x="156" y="264"/>
                  <a:pt x="147" y="261"/>
                  <a:pt x="142" y="258"/>
                </a:cubicBezTo>
                <a:cubicBezTo>
                  <a:pt x="137" y="255"/>
                  <a:pt x="132" y="251"/>
                  <a:pt x="128" y="246"/>
                </a:cubicBezTo>
                <a:cubicBezTo>
                  <a:pt x="124" y="240"/>
                  <a:pt x="122" y="233"/>
                  <a:pt x="122" y="225"/>
                </a:cubicBezTo>
                <a:cubicBezTo>
                  <a:pt x="122" y="213"/>
                  <a:pt x="126" y="204"/>
                  <a:pt x="134" y="196"/>
                </a:cubicBezTo>
                <a:cubicBezTo>
                  <a:pt x="142" y="189"/>
                  <a:pt x="154" y="185"/>
                  <a:pt x="169" y="184"/>
                </a:cubicBezTo>
                <a:cubicBezTo>
                  <a:pt x="169" y="175"/>
                  <a:pt x="169" y="175"/>
                  <a:pt x="169" y="175"/>
                </a:cubicBezTo>
                <a:cubicBezTo>
                  <a:pt x="183" y="175"/>
                  <a:pt x="183" y="175"/>
                  <a:pt x="183" y="175"/>
                </a:cubicBezTo>
                <a:cubicBezTo>
                  <a:pt x="183" y="184"/>
                  <a:pt x="183" y="184"/>
                  <a:pt x="183" y="184"/>
                </a:cubicBezTo>
                <a:cubicBezTo>
                  <a:pt x="197" y="185"/>
                  <a:pt x="208" y="188"/>
                  <a:pt x="215" y="194"/>
                </a:cubicBezTo>
                <a:cubicBezTo>
                  <a:pt x="223" y="200"/>
                  <a:pt x="228" y="208"/>
                  <a:pt x="230" y="218"/>
                </a:cubicBezTo>
                <a:cubicBezTo>
                  <a:pt x="195" y="223"/>
                  <a:pt x="195" y="223"/>
                  <a:pt x="195" y="223"/>
                </a:cubicBezTo>
                <a:cubicBezTo>
                  <a:pt x="193" y="219"/>
                  <a:pt x="191" y="216"/>
                  <a:pt x="190" y="214"/>
                </a:cubicBezTo>
                <a:cubicBezTo>
                  <a:pt x="189" y="212"/>
                  <a:pt x="186" y="211"/>
                  <a:pt x="183" y="209"/>
                </a:cubicBezTo>
                <a:cubicBezTo>
                  <a:pt x="183" y="236"/>
                  <a:pt x="183" y="236"/>
                  <a:pt x="183" y="236"/>
                </a:cubicBezTo>
                <a:cubicBezTo>
                  <a:pt x="202" y="241"/>
                  <a:pt x="215" y="247"/>
                  <a:pt x="221" y="252"/>
                </a:cubicBezTo>
                <a:cubicBezTo>
                  <a:pt x="230" y="260"/>
                  <a:pt x="234" y="270"/>
                  <a:pt x="234" y="282"/>
                </a:cubicBezTo>
                <a:cubicBezTo>
                  <a:pt x="234" y="288"/>
                  <a:pt x="233" y="295"/>
                  <a:pt x="230" y="301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3818" name="Freeform 285"/>
          <p:cNvSpPr>
            <a:spLocks noEditPoints="1"/>
          </p:cNvSpPr>
          <p:nvPr/>
        </p:nvSpPr>
        <p:spPr bwMode="auto">
          <a:xfrm>
            <a:off x="6043613" y="3849688"/>
            <a:ext cx="250825" cy="255587"/>
          </a:xfrm>
          <a:custGeom>
            <a:avLst/>
            <a:gdLst/>
            <a:ahLst/>
            <a:cxnLst>
              <a:cxn ang="0">
                <a:pos x="101" y="60"/>
              </a:cxn>
              <a:cxn ang="0">
                <a:pos x="58" y="103"/>
              </a:cxn>
              <a:cxn ang="0">
                <a:pos x="101" y="147"/>
              </a:cxn>
              <a:cxn ang="0">
                <a:pos x="144" y="103"/>
              </a:cxn>
              <a:cxn ang="0">
                <a:pos x="101" y="60"/>
              </a:cxn>
              <a:cxn ang="0">
                <a:pos x="180" y="101"/>
              </a:cxn>
              <a:cxn ang="0">
                <a:pos x="180" y="95"/>
              </a:cxn>
              <a:cxn ang="0">
                <a:pos x="201" y="90"/>
              </a:cxn>
              <a:cxn ang="0">
                <a:pos x="193" y="61"/>
              </a:cxn>
              <a:cxn ang="0">
                <a:pos x="172" y="67"/>
              </a:cxn>
              <a:cxn ang="0">
                <a:pos x="162" y="51"/>
              </a:cxn>
              <a:cxn ang="0">
                <a:pos x="176" y="34"/>
              </a:cxn>
              <a:cxn ang="0">
                <a:pos x="153" y="15"/>
              </a:cxn>
              <a:cxn ang="0">
                <a:pos x="139" y="32"/>
              </a:cxn>
              <a:cxn ang="0">
                <a:pos x="115" y="23"/>
              </a:cxn>
              <a:cxn ang="0">
                <a:pos x="115" y="1"/>
              </a:cxn>
              <a:cxn ang="0">
                <a:pos x="101" y="0"/>
              </a:cxn>
              <a:cxn ang="0">
                <a:pos x="86" y="1"/>
              </a:cxn>
              <a:cxn ang="0">
                <a:pos x="86" y="23"/>
              </a:cxn>
              <a:cxn ang="0">
                <a:pos x="68" y="29"/>
              </a:cxn>
              <a:cxn ang="0">
                <a:pos x="55" y="11"/>
              </a:cxn>
              <a:cxn ang="0">
                <a:pos x="31" y="28"/>
              </a:cxn>
              <a:cxn ang="0">
                <a:pos x="43" y="46"/>
              </a:cxn>
              <a:cxn ang="0">
                <a:pos x="32" y="60"/>
              </a:cxn>
              <a:cxn ang="0">
                <a:pos x="12" y="53"/>
              </a:cxn>
              <a:cxn ang="0">
                <a:pos x="1" y="81"/>
              </a:cxn>
              <a:cxn ang="0">
                <a:pos x="22" y="88"/>
              </a:cxn>
              <a:cxn ang="0">
                <a:pos x="21" y="101"/>
              </a:cxn>
              <a:cxn ang="0">
                <a:pos x="21" y="107"/>
              </a:cxn>
              <a:cxn ang="0">
                <a:pos x="0" y="113"/>
              </a:cxn>
              <a:cxn ang="0">
                <a:pos x="7" y="142"/>
              </a:cxn>
              <a:cxn ang="0">
                <a:pos x="28" y="136"/>
              </a:cxn>
              <a:cxn ang="0">
                <a:pos x="39" y="152"/>
              </a:cxn>
              <a:cxn ang="0">
                <a:pos x="25" y="169"/>
              </a:cxn>
              <a:cxn ang="0">
                <a:pos x="47" y="188"/>
              </a:cxn>
              <a:cxn ang="0">
                <a:pos x="61" y="171"/>
              </a:cxn>
              <a:cxn ang="0">
                <a:pos x="86" y="180"/>
              </a:cxn>
              <a:cxn ang="0">
                <a:pos x="86" y="202"/>
              </a:cxn>
              <a:cxn ang="0">
                <a:pos x="101" y="203"/>
              </a:cxn>
              <a:cxn ang="0">
                <a:pos x="115" y="202"/>
              </a:cxn>
              <a:cxn ang="0">
                <a:pos x="115" y="180"/>
              </a:cxn>
              <a:cxn ang="0">
                <a:pos x="134" y="174"/>
              </a:cxn>
              <a:cxn ang="0">
                <a:pos x="146" y="192"/>
              </a:cxn>
              <a:cxn ang="0">
                <a:pos x="170" y="175"/>
              </a:cxn>
              <a:cxn ang="0">
                <a:pos x="158" y="157"/>
              </a:cxn>
              <a:cxn ang="0">
                <a:pos x="169" y="142"/>
              </a:cxn>
              <a:cxn ang="0">
                <a:pos x="190" y="150"/>
              </a:cxn>
              <a:cxn ang="0">
                <a:pos x="200" y="121"/>
              </a:cxn>
              <a:cxn ang="0">
                <a:pos x="179" y="114"/>
              </a:cxn>
              <a:cxn ang="0">
                <a:pos x="180" y="101"/>
              </a:cxn>
              <a:cxn ang="0">
                <a:pos x="101" y="158"/>
              </a:cxn>
              <a:cxn ang="0">
                <a:pos x="47" y="103"/>
              </a:cxn>
              <a:cxn ang="0">
                <a:pos x="101" y="49"/>
              </a:cxn>
              <a:cxn ang="0">
                <a:pos x="155" y="103"/>
              </a:cxn>
              <a:cxn ang="0">
                <a:pos x="101" y="158"/>
              </a:cxn>
            </a:cxnLst>
            <a:rect l="0" t="0" r="r" b="b"/>
            <a:pathLst>
              <a:path w="201" h="203">
                <a:moveTo>
                  <a:pt x="101" y="60"/>
                </a:moveTo>
                <a:cubicBezTo>
                  <a:pt x="77" y="60"/>
                  <a:pt x="58" y="80"/>
                  <a:pt x="58" y="103"/>
                </a:cubicBezTo>
                <a:cubicBezTo>
                  <a:pt x="58" y="127"/>
                  <a:pt x="77" y="147"/>
                  <a:pt x="101" y="147"/>
                </a:cubicBezTo>
                <a:cubicBezTo>
                  <a:pt x="125" y="147"/>
                  <a:pt x="144" y="127"/>
                  <a:pt x="144" y="103"/>
                </a:cubicBezTo>
                <a:cubicBezTo>
                  <a:pt x="144" y="80"/>
                  <a:pt x="125" y="60"/>
                  <a:pt x="101" y="60"/>
                </a:cubicBezTo>
                <a:close/>
                <a:moveTo>
                  <a:pt x="180" y="101"/>
                </a:moveTo>
                <a:cubicBezTo>
                  <a:pt x="180" y="99"/>
                  <a:pt x="180" y="97"/>
                  <a:pt x="180" y="95"/>
                </a:cubicBezTo>
                <a:cubicBezTo>
                  <a:pt x="201" y="90"/>
                  <a:pt x="201" y="90"/>
                  <a:pt x="201" y="90"/>
                </a:cubicBezTo>
                <a:cubicBezTo>
                  <a:pt x="200" y="80"/>
                  <a:pt x="197" y="70"/>
                  <a:pt x="193" y="61"/>
                </a:cubicBezTo>
                <a:cubicBezTo>
                  <a:pt x="172" y="67"/>
                  <a:pt x="172" y="67"/>
                  <a:pt x="172" y="67"/>
                </a:cubicBezTo>
                <a:cubicBezTo>
                  <a:pt x="170" y="61"/>
                  <a:pt x="166" y="56"/>
                  <a:pt x="162" y="51"/>
                </a:cubicBezTo>
                <a:cubicBezTo>
                  <a:pt x="176" y="34"/>
                  <a:pt x="176" y="34"/>
                  <a:pt x="176" y="34"/>
                </a:cubicBezTo>
                <a:cubicBezTo>
                  <a:pt x="170" y="27"/>
                  <a:pt x="162" y="20"/>
                  <a:pt x="153" y="15"/>
                </a:cubicBezTo>
                <a:cubicBezTo>
                  <a:pt x="139" y="32"/>
                  <a:pt x="139" y="32"/>
                  <a:pt x="139" y="32"/>
                </a:cubicBezTo>
                <a:cubicBezTo>
                  <a:pt x="132" y="28"/>
                  <a:pt x="124" y="25"/>
                  <a:pt x="115" y="23"/>
                </a:cubicBezTo>
                <a:cubicBezTo>
                  <a:pt x="115" y="1"/>
                  <a:pt x="115" y="1"/>
                  <a:pt x="115" y="1"/>
                </a:cubicBezTo>
                <a:cubicBezTo>
                  <a:pt x="111" y="1"/>
                  <a:pt x="106" y="0"/>
                  <a:pt x="101" y="0"/>
                </a:cubicBezTo>
                <a:cubicBezTo>
                  <a:pt x="95" y="0"/>
                  <a:pt x="91" y="1"/>
                  <a:pt x="86" y="1"/>
                </a:cubicBezTo>
                <a:cubicBezTo>
                  <a:pt x="86" y="23"/>
                  <a:pt x="86" y="23"/>
                  <a:pt x="86" y="23"/>
                </a:cubicBezTo>
                <a:cubicBezTo>
                  <a:pt x="79" y="24"/>
                  <a:pt x="73" y="26"/>
                  <a:pt x="68" y="29"/>
                </a:cubicBezTo>
                <a:cubicBezTo>
                  <a:pt x="55" y="11"/>
                  <a:pt x="55" y="11"/>
                  <a:pt x="55" y="11"/>
                </a:cubicBezTo>
                <a:cubicBezTo>
                  <a:pt x="46" y="15"/>
                  <a:pt x="38" y="21"/>
                  <a:pt x="31" y="28"/>
                </a:cubicBezTo>
                <a:cubicBezTo>
                  <a:pt x="43" y="46"/>
                  <a:pt x="43" y="46"/>
                  <a:pt x="43" y="46"/>
                </a:cubicBezTo>
                <a:cubicBezTo>
                  <a:pt x="39" y="50"/>
                  <a:pt x="35" y="55"/>
                  <a:pt x="32" y="60"/>
                </a:cubicBezTo>
                <a:cubicBezTo>
                  <a:pt x="12" y="53"/>
                  <a:pt x="12" y="53"/>
                  <a:pt x="12" y="53"/>
                </a:cubicBezTo>
                <a:cubicBezTo>
                  <a:pt x="7" y="62"/>
                  <a:pt x="3" y="71"/>
                  <a:pt x="1" y="81"/>
                </a:cubicBezTo>
                <a:cubicBezTo>
                  <a:pt x="22" y="88"/>
                  <a:pt x="22" y="88"/>
                  <a:pt x="22" y="88"/>
                </a:cubicBezTo>
                <a:cubicBezTo>
                  <a:pt x="21" y="93"/>
                  <a:pt x="21" y="97"/>
                  <a:pt x="21" y="101"/>
                </a:cubicBezTo>
                <a:cubicBezTo>
                  <a:pt x="21" y="103"/>
                  <a:pt x="21" y="105"/>
                  <a:pt x="21" y="107"/>
                </a:cubicBezTo>
                <a:cubicBezTo>
                  <a:pt x="0" y="113"/>
                  <a:pt x="0" y="113"/>
                  <a:pt x="0" y="113"/>
                </a:cubicBezTo>
                <a:cubicBezTo>
                  <a:pt x="1" y="123"/>
                  <a:pt x="4" y="133"/>
                  <a:pt x="7" y="142"/>
                </a:cubicBezTo>
                <a:cubicBezTo>
                  <a:pt x="28" y="136"/>
                  <a:pt x="28" y="136"/>
                  <a:pt x="28" y="136"/>
                </a:cubicBezTo>
                <a:cubicBezTo>
                  <a:pt x="31" y="142"/>
                  <a:pt x="35" y="147"/>
                  <a:pt x="39" y="152"/>
                </a:cubicBezTo>
                <a:cubicBezTo>
                  <a:pt x="25" y="169"/>
                  <a:pt x="25" y="169"/>
                  <a:pt x="25" y="169"/>
                </a:cubicBezTo>
                <a:cubicBezTo>
                  <a:pt x="31" y="176"/>
                  <a:pt x="39" y="182"/>
                  <a:pt x="47" y="188"/>
                </a:cubicBezTo>
                <a:cubicBezTo>
                  <a:pt x="61" y="171"/>
                  <a:pt x="61" y="171"/>
                  <a:pt x="61" y="171"/>
                </a:cubicBezTo>
                <a:cubicBezTo>
                  <a:pt x="69" y="175"/>
                  <a:pt x="77" y="178"/>
                  <a:pt x="86" y="180"/>
                </a:cubicBezTo>
                <a:cubicBezTo>
                  <a:pt x="86" y="202"/>
                  <a:pt x="86" y="202"/>
                  <a:pt x="86" y="202"/>
                </a:cubicBezTo>
                <a:cubicBezTo>
                  <a:pt x="91" y="202"/>
                  <a:pt x="95" y="203"/>
                  <a:pt x="101" y="203"/>
                </a:cubicBezTo>
                <a:cubicBezTo>
                  <a:pt x="106" y="203"/>
                  <a:pt x="111" y="202"/>
                  <a:pt x="115" y="202"/>
                </a:cubicBezTo>
                <a:cubicBezTo>
                  <a:pt x="115" y="180"/>
                  <a:pt x="115" y="180"/>
                  <a:pt x="115" y="180"/>
                </a:cubicBezTo>
                <a:cubicBezTo>
                  <a:pt x="122" y="179"/>
                  <a:pt x="128" y="177"/>
                  <a:pt x="134" y="174"/>
                </a:cubicBezTo>
                <a:cubicBezTo>
                  <a:pt x="146" y="192"/>
                  <a:pt x="146" y="192"/>
                  <a:pt x="146" y="192"/>
                </a:cubicBezTo>
                <a:cubicBezTo>
                  <a:pt x="155" y="188"/>
                  <a:pt x="163" y="182"/>
                  <a:pt x="170" y="175"/>
                </a:cubicBezTo>
                <a:cubicBezTo>
                  <a:pt x="158" y="157"/>
                  <a:pt x="158" y="157"/>
                  <a:pt x="158" y="157"/>
                </a:cubicBezTo>
                <a:cubicBezTo>
                  <a:pt x="162" y="153"/>
                  <a:pt x="166" y="148"/>
                  <a:pt x="169" y="142"/>
                </a:cubicBezTo>
                <a:cubicBezTo>
                  <a:pt x="190" y="150"/>
                  <a:pt x="190" y="150"/>
                  <a:pt x="190" y="150"/>
                </a:cubicBezTo>
                <a:cubicBezTo>
                  <a:pt x="194" y="141"/>
                  <a:pt x="198" y="131"/>
                  <a:pt x="200" y="121"/>
                </a:cubicBezTo>
                <a:cubicBezTo>
                  <a:pt x="179" y="114"/>
                  <a:pt x="179" y="114"/>
                  <a:pt x="179" y="114"/>
                </a:cubicBezTo>
                <a:cubicBezTo>
                  <a:pt x="180" y="110"/>
                  <a:pt x="180" y="106"/>
                  <a:pt x="180" y="101"/>
                </a:cubicBezTo>
                <a:close/>
                <a:moveTo>
                  <a:pt x="101" y="158"/>
                </a:moveTo>
                <a:cubicBezTo>
                  <a:pt x="71" y="158"/>
                  <a:pt x="47" y="133"/>
                  <a:pt x="47" y="103"/>
                </a:cubicBezTo>
                <a:cubicBezTo>
                  <a:pt x="47" y="73"/>
                  <a:pt x="71" y="49"/>
                  <a:pt x="101" y="49"/>
                </a:cubicBezTo>
                <a:cubicBezTo>
                  <a:pt x="131" y="49"/>
                  <a:pt x="155" y="73"/>
                  <a:pt x="155" y="103"/>
                </a:cubicBezTo>
                <a:cubicBezTo>
                  <a:pt x="155" y="133"/>
                  <a:pt x="131" y="158"/>
                  <a:pt x="101" y="158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3819" name="Freeform 10"/>
          <p:cNvSpPr>
            <a:spLocks noEditPoints="1"/>
          </p:cNvSpPr>
          <p:nvPr/>
        </p:nvSpPr>
        <p:spPr bwMode="auto">
          <a:xfrm>
            <a:off x="6416675" y="3582988"/>
            <a:ext cx="311150" cy="290512"/>
          </a:xfrm>
          <a:custGeom>
            <a:avLst/>
            <a:gdLst/>
            <a:ahLst/>
            <a:cxnLst>
              <a:cxn ang="0">
                <a:pos x="401" y="70"/>
              </a:cxn>
              <a:cxn ang="0">
                <a:pos x="102" y="70"/>
              </a:cxn>
              <a:cxn ang="0">
                <a:pos x="82" y="27"/>
              </a:cxn>
              <a:cxn ang="0">
                <a:pos x="3" y="10"/>
              </a:cxn>
              <a:cxn ang="0">
                <a:pos x="66" y="49"/>
              </a:cxn>
              <a:cxn ang="0">
                <a:pos x="128" y="254"/>
              </a:cxn>
              <a:cxn ang="0">
                <a:pos x="110" y="319"/>
              </a:cxn>
              <a:cxn ang="0">
                <a:pos x="129" y="324"/>
              </a:cxn>
              <a:cxn ang="0">
                <a:pos x="159" y="390"/>
              </a:cxn>
              <a:cxn ang="0">
                <a:pos x="188" y="324"/>
              </a:cxn>
              <a:cxn ang="0">
                <a:pos x="265" y="351"/>
              </a:cxn>
              <a:cxn ang="0">
                <a:pos x="344" y="351"/>
              </a:cxn>
              <a:cxn ang="0">
                <a:pos x="346" y="324"/>
              </a:cxn>
              <a:cxn ang="0">
                <a:pos x="346" y="302"/>
              </a:cxn>
              <a:cxn ang="0">
                <a:pos x="147" y="268"/>
              </a:cxn>
              <a:cxn ang="0">
                <a:pos x="346" y="269"/>
              </a:cxn>
              <a:cxn ang="0">
                <a:pos x="414" y="87"/>
              </a:cxn>
              <a:cxn ang="0">
                <a:pos x="159" y="368"/>
              </a:cxn>
              <a:cxn ang="0">
                <a:pos x="159" y="333"/>
              </a:cxn>
              <a:cxn ang="0">
                <a:pos x="159" y="368"/>
              </a:cxn>
              <a:cxn ang="0">
                <a:pos x="287" y="351"/>
              </a:cxn>
              <a:cxn ang="0">
                <a:pos x="322" y="351"/>
              </a:cxn>
              <a:cxn ang="0">
                <a:pos x="374" y="126"/>
              </a:cxn>
              <a:cxn ang="0">
                <a:pos x="306" y="97"/>
              </a:cxn>
              <a:cxn ang="0">
                <a:pos x="374" y="126"/>
              </a:cxn>
              <a:cxn ang="0">
                <a:pos x="306" y="187"/>
              </a:cxn>
              <a:cxn ang="0">
                <a:pos x="365" y="153"/>
              </a:cxn>
              <a:cxn ang="0">
                <a:pos x="219" y="153"/>
              </a:cxn>
              <a:cxn ang="0">
                <a:pos x="280" y="187"/>
              </a:cxn>
              <a:cxn ang="0">
                <a:pos x="219" y="153"/>
              </a:cxn>
              <a:cxn ang="0">
                <a:pos x="219" y="242"/>
              </a:cxn>
              <a:cxn ang="0">
                <a:pos x="280" y="214"/>
              </a:cxn>
              <a:cxn ang="0">
                <a:pos x="130" y="153"/>
              </a:cxn>
              <a:cxn ang="0">
                <a:pos x="192" y="187"/>
              </a:cxn>
              <a:cxn ang="0">
                <a:pos x="130" y="153"/>
              </a:cxn>
              <a:cxn ang="0">
                <a:pos x="280" y="97"/>
              </a:cxn>
              <a:cxn ang="0">
                <a:pos x="219" y="126"/>
              </a:cxn>
              <a:cxn ang="0">
                <a:pos x="192" y="97"/>
              </a:cxn>
              <a:cxn ang="0">
                <a:pos x="121" y="126"/>
              </a:cxn>
              <a:cxn ang="0">
                <a:pos x="192" y="97"/>
              </a:cxn>
              <a:cxn ang="0">
                <a:pos x="192" y="214"/>
              </a:cxn>
              <a:cxn ang="0">
                <a:pos x="161" y="242"/>
              </a:cxn>
              <a:cxn ang="0">
                <a:pos x="306" y="242"/>
              </a:cxn>
              <a:cxn ang="0">
                <a:pos x="346" y="214"/>
              </a:cxn>
              <a:cxn ang="0">
                <a:pos x="306" y="242"/>
              </a:cxn>
            </a:cxnLst>
            <a:rect l="0" t="0" r="r" b="b"/>
            <a:pathLst>
              <a:path w="415" h="390">
                <a:moveTo>
                  <a:pt x="412" y="76"/>
                </a:moveTo>
                <a:cubicBezTo>
                  <a:pt x="410" y="72"/>
                  <a:pt x="406" y="70"/>
                  <a:pt x="401" y="70"/>
                </a:cubicBezTo>
                <a:cubicBezTo>
                  <a:pt x="103" y="70"/>
                  <a:pt x="103" y="70"/>
                  <a:pt x="103" y="70"/>
                </a:cubicBezTo>
                <a:cubicBezTo>
                  <a:pt x="103" y="70"/>
                  <a:pt x="102" y="70"/>
                  <a:pt x="102" y="70"/>
                </a:cubicBezTo>
                <a:cubicBezTo>
                  <a:pt x="89" y="35"/>
                  <a:pt x="89" y="35"/>
                  <a:pt x="89" y="35"/>
                </a:cubicBezTo>
                <a:cubicBezTo>
                  <a:pt x="88" y="31"/>
                  <a:pt x="85" y="28"/>
                  <a:pt x="82" y="27"/>
                </a:cubicBezTo>
                <a:cubicBezTo>
                  <a:pt x="20" y="3"/>
                  <a:pt x="20" y="3"/>
                  <a:pt x="20" y="3"/>
                </a:cubicBezTo>
                <a:cubicBezTo>
                  <a:pt x="13" y="0"/>
                  <a:pt x="5" y="3"/>
                  <a:pt x="3" y="10"/>
                </a:cubicBezTo>
                <a:cubicBezTo>
                  <a:pt x="0" y="17"/>
                  <a:pt x="3" y="25"/>
                  <a:pt x="10" y="27"/>
                </a:cubicBezTo>
                <a:cubicBezTo>
                  <a:pt x="66" y="49"/>
                  <a:pt x="66" y="49"/>
                  <a:pt x="66" y="49"/>
                </a:cubicBezTo>
                <a:cubicBezTo>
                  <a:pt x="135" y="247"/>
                  <a:pt x="135" y="247"/>
                  <a:pt x="135" y="247"/>
                </a:cubicBezTo>
                <a:cubicBezTo>
                  <a:pt x="132" y="248"/>
                  <a:pt x="130" y="251"/>
                  <a:pt x="128" y="254"/>
                </a:cubicBezTo>
                <a:cubicBezTo>
                  <a:pt x="109" y="309"/>
                  <a:pt x="109" y="309"/>
                  <a:pt x="109" y="309"/>
                </a:cubicBezTo>
                <a:cubicBezTo>
                  <a:pt x="107" y="313"/>
                  <a:pt x="108" y="316"/>
                  <a:pt x="110" y="319"/>
                </a:cubicBezTo>
                <a:cubicBezTo>
                  <a:pt x="112" y="322"/>
                  <a:pt x="115" y="324"/>
                  <a:pt x="119" y="324"/>
                </a:cubicBezTo>
                <a:cubicBezTo>
                  <a:pt x="129" y="324"/>
                  <a:pt x="129" y="324"/>
                  <a:pt x="129" y="324"/>
                </a:cubicBezTo>
                <a:cubicBezTo>
                  <a:pt x="123" y="331"/>
                  <a:pt x="119" y="340"/>
                  <a:pt x="119" y="351"/>
                </a:cubicBezTo>
                <a:cubicBezTo>
                  <a:pt x="119" y="372"/>
                  <a:pt x="137" y="390"/>
                  <a:pt x="159" y="390"/>
                </a:cubicBezTo>
                <a:cubicBezTo>
                  <a:pt x="181" y="390"/>
                  <a:pt x="198" y="372"/>
                  <a:pt x="198" y="351"/>
                </a:cubicBezTo>
                <a:cubicBezTo>
                  <a:pt x="198" y="340"/>
                  <a:pt x="194" y="331"/>
                  <a:pt x="188" y="324"/>
                </a:cubicBezTo>
                <a:cubicBezTo>
                  <a:pt x="275" y="324"/>
                  <a:pt x="275" y="324"/>
                  <a:pt x="275" y="324"/>
                </a:cubicBezTo>
                <a:cubicBezTo>
                  <a:pt x="268" y="331"/>
                  <a:pt x="265" y="340"/>
                  <a:pt x="265" y="351"/>
                </a:cubicBezTo>
                <a:cubicBezTo>
                  <a:pt x="265" y="372"/>
                  <a:pt x="282" y="390"/>
                  <a:pt x="304" y="390"/>
                </a:cubicBezTo>
                <a:cubicBezTo>
                  <a:pt x="326" y="390"/>
                  <a:pt x="344" y="372"/>
                  <a:pt x="344" y="351"/>
                </a:cubicBezTo>
                <a:cubicBezTo>
                  <a:pt x="344" y="340"/>
                  <a:pt x="340" y="331"/>
                  <a:pt x="334" y="324"/>
                </a:cubicBezTo>
                <a:cubicBezTo>
                  <a:pt x="346" y="324"/>
                  <a:pt x="346" y="324"/>
                  <a:pt x="346" y="324"/>
                </a:cubicBezTo>
                <a:cubicBezTo>
                  <a:pt x="352" y="324"/>
                  <a:pt x="357" y="319"/>
                  <a:pt x="357" y="313"/>
                </a:cubicBezTo>
                <a:cubicBezTo>
                  <a:pt x="357" y="307"/>
                  <a:pt x="352" y="302"/>
                  <a:pt x="346" y="302"/>
                </a:cubicBezTo>
                <a:cubicBezTo>
                  <a:pt x="135" y="302"/>
                  <a:pt x="135" y="302"/>
                  <a:pt x="135" y="302"/>
                </a:cubicBezTo>
                <a:cubicBezTo>
                  <a:pt x="147" y="268"/>
                  <a:pt x="147" y="268"/>
                  <a:pt x="147" y="268"/>
                </a:cubicBezTo>
                <a:cubicBezTo>
                  <a:pt x="148" y="268"/>
                  <a:pt x="150" y="269"/>
                  <a:pt x="152" y="269"/>
                </a:cubicBezTo>
                <a:cubicBezTo>
                  <a:pt x="346" y="269"/>
                  <a:pt x="346" y="269"/>
                  <a:pt x="346" y="269"/>
                </a:cubicBezTo>
                <a:cubicBezTo>
                  <a:pt x="352" y="269"/>
                  <a:pt x="357" y="265"/>
                  <a:pt x="359" y="260"/>
                </a:cubicBezTo>
                <a:cubicBezTo>
                  <a:pt x="414" y="87"/>
                  <a:pt x="414" y="87"/>
                  <a:pt x="414" y="87"/>
                </a:cubicBezTo>
                <a:cubicBezTo>
                  <a:pt x="415" y="83"/>
                  <a:pt x="415" y="79"/>
                  <a:pt x="412" y="76"/>
                </a:cubicBezTo>
                <a:moveTo>
                  <a:pt x="159" y="368"/>
                </a:moveTo>
                <a:cubicBezTo>
                  <a:pt x="149" y="368"/>
                  <a:pt x="141" y="360"/>
                  <a:pt x="141" y="351"/>
                </a:cubicBezTo>
                <a:cubicBezTo>
                  <a:pt x="141" y="341"/>
                  <a:pt x="149" y="333"/>
                  <a:pt x="159" y="333"/>
                </a:cubicBezTo>
                <a:cubicBezTo>
                  <a:pt x="168" y="333"/>
                  <a:pt x="176" y="341"/>
                  <a:pt x="176" y="351"/>
                </a:cubicBezTo>
                <a:cubicBezTo>
                  <a:pt x="176" y="360"/>
                  <a:pt x="168" y="368"/>
                  <a:pt x="159" y="368"/>
                </a:cubicBezTo>
                <a:moveTo>
                  <a:pt x="304" y="368"/>
                </a:moveTo>
                <a:cubicBezTo>
                  <a:pt x="295" y="368"/>
                  <a:pt x="287" y="360"/>
                  <a:pt x="287" y="351"/>
                </a:cubicBezTo>
                <a:cubicBezTo>
                  <a:pt x="287" y="341"/>
                  <a:pt x="295" y="333"/>
                  <a:pt x="304" y="333"/>
                </a:cubicBezTo>
                <a:cubicBezTo>
                  <a:pt x="314" y="333"/>
                  <a:pt x="322" y="341"/>
                  <a:pt x="322" y="351"/>
                </a:cubicBezTo>
                <a:cubicBezTo>
                  <a:pt x="322" y="360"/>
                  <a:pt x="314" y="368"/>
                  <a:pt x="304" y="368"/>
                </a:cubicBezTo>
                <a:moveTo>
                  <a:pt x="374" y="126"/>
                </a:moveTo>
                <a:cubicBezTo>
                  <a:pt x="306" y="126"/>
                  <a:pt x="306" y="126"/>
                  <a:pt x="306" y="126"/>
                </a:cubicBezTo>
                <a:cubicBezTo>
                  <a:pt x="306" y="97"/>
                  <a:pt x="306" y="97"/>
                  <a:pt x="306" y="97"/>
                </a:cubicBezTo>
                <a:cubicBezTo>
                  <a:pt x="383" y="97"/>
                  <a:pt x="383" y="97"/>
                  <a:pt x="383" y="97"/>
                </a:cubicBezTo>
                <a:lnTo>
                  <a:pt x="374" y="126"/>
                </a:lnTo>
                <a:close/>
                <a:moveTo>
                  <a:pt x="354" y="187"/>
                </a:moveTo>
                <a:cubicBezTo>
                  <a:pt x="306" y="187"/>
                  <a:pt x="306" y="187"/>
                  <a:pt x="306" y="187"/>
                </a:cubicBezTo>
                <a:cubicBezTo>
                  <a:pt x="306" y="153"/>
                  <a:pt x="306" y="153"/>
                  <a:pt x="306" y="153"/>
                </a:cubicBezTo>
                <a:cubicBezTo>
                  <a:pt x="365" y="153"/>
                  <a:pt x="365" y="153"/>
                  <a:pt x="365" y="153"/>
                </a:cubicBezTo>
                <a:lnTo>
                  <a:pt x="354" y="187"/>
                </a:lnTo>
                <a:close/>
                <a:moveTo>
                  <a:pt x="219" y="153"/>
                </a:moveTo>
                <a:cubicBezTo>
                  <a:pt x="280" y="153"/>
                  <a:pt x="280" y="153"/>
                  <a:pt x="280" y="153"/>
                </a:cubicBezTo>
                <a:cubicBezTo>
                  <a:pt x="280" y="187"/>
                  <a:pt x="280" y="187"/>
                  <a:pt x="280" y="187"/>
                </a:cubicBezTo>
                <a:cubicBezTo>
                  <a:pt x="219" y="187"/>
                  <a:pt x="219" y="187"/>
                  <a:pt x="219" y="187"/>
                </a:cubicBezTo>
                <a:lnTo>
                  <a:pt x="219" y="153"/>
                </a:lnTo>
                <a:close/>
                <a:moveTo>
                  <a:pt x="280" y="242"/>
                </a:moveTo>
                <a:cubicBezTo>
                  <a:pt x="219" y="242"/>
                  <a:pt x="219" y="242"/>
                  <a:pt x="219" y="242"/>
                </a:cubicBezTo>
                <a:cubicBezTo>
                  <a:pt x="219" y="214"/>
                  <a:pt x="219" y="214"/>
                  <a:pt x="219" y="214"/>
                </a:cubicBezTo>
                <a:cubicBezTo>
                  <a:pt x="280" y="214"/>
                  <a:pt x="280" y="214"/>
                  <a:pt x="280" y="214"/>
                </a:cubicBezTo>
                <a:lnTo>
                  <a:pt x="280" y="242"/>
                </a:lnTo>
                <a:close/>
                <a:moveTo>
                  <a:pt x="130" y="153"/>
                </a:moveTo>
                <a:cubicBezTo>
                  <a:pt x="192" y="153"/>
                  <a:pt x="192" y="153"/>
                  <a:pt x="192" y="153"/>
                </a:cubicBezTo>
                <a:cubicBezTo>
                  <a:pt x="192" y="187"/>
                  <a:pt x="192" y="187"/>
                  <a:pt x="192" y="187"/>
                </a:cubicBezTo>
                <a:cubicBezTo>
                  <a:pt x="142" y="187"/>
                  <a:pt x="142" y="187"/>
                  <a:pt x="142" y="187"/>
                </a:cubicBezTo>
                <a:lnTo>
                  <a:pt x="130" y="153"/>
                </a:lnTo>
                <a:close/>
                <a:moveTo>
                  <a:pt x="219" y="97"/>
                </a:moveTo>
                <a:cubicBezTo>
                  <a:pt x="280" y="97"/>
                  <a:pt x="280" y="97"/>
                  <a:pt x="280" y="97"/>
                </a:cubicBezTo>
                <a:cubicBezTo>
                  <a:pt x="280" y="126"/>
                  <a:pt x="280" y="126"/>
                  <a:pt x="280" y="126"/>
                </a:cubicBezTo>
                <a:cubicBezTo>
                  <a:pt x="219" y="126"/>
                  <a:pt x="219" y="126"/>
                  <a:pt x="219" y="126"/>
                </a:cubicBezTo>
                <a:lnTo>
                  <a:pt x="219" y="97"/>
                </a:lnTo>
                <a:close/>
                <a:moveTo>
                  <a:pt x="192" y="97"/>
                </a:moveTo>
                <a:cubicBezTo>
                  <a:pt x="192" y="126"/>
                  <a:pt x="192" y="126"/>
                  <a:pt x="192" y="126"/>
                </a:cubicBezTo>
                <a:cubicBezTo>
                  <a:pt x="121" y="126"/>
                  <a:pt x="121" y="126"/>
                  <a:pt x="121" y="126"/>
                </a:cubicBezTo>
                <a:cubicBezTo>
                  <a:pt x="111" y="97"/>
                  <a:pt x="111" y="97"/>
                  <a:pt x="111" y="97"/>
                </a:cubicBezTo>
                <a:lnTo>
                  <a:pt x="192" y="97"/>
                </a:lnTo>
                <a:close/>
                <a:moveTo>
                  <a:pt x="151" y="214"/>
                </a:moveTo>
                <a:cubicBezTo>
                  <a:pt x="192" y="214"/>
                  <a:pt x="192" y="214"/>
                  <a:pt x="192" y="214"/>
                </a:cubicBezTo>
                <a:cubicBezTo>
                  <a:pt x="192" y="242"/>
                  <a:pt x="192" y="242"/>
                  <a:pt x="192" y="242"/>
                </a:cubicBezTo>
                <a:cubicBezTo>
                  <a:pt x="161" y="242"/>
                  <a:pt x="161" y="242"/>
                  <a:pt x="161" y="242"/>
                </a:cubicBezTo>
                <a:lnTo>
                  <a:pt x="151" y="214"/>
                </a:lnTo>
                <a:close/>
                <a:moveTo>
                  <a:pt x="306" y="242"/>
                </a:moveTo>
                <a:cubicBezTo>
                  <a:pt x="306" y="214"/>
                  <a:pt x="306" y="214"/>
                  <a:pt x="306" y="214"/>
                </a:cubicBezTo>
                <a:cubicBezTo>
                  <a:pt x="346" y="214"/>
                  <a:pt x="346" y="214"/>
                  <a:pt x="346" y="214"/>
                </a:cubicBezTo>
                <a:cubicBezTo>
                  <a:pt x="337" y="242"/>
                  <a:pt x="337" y="242"/>
                  <a:pt x="337" y="242"/>
                </a:cubicBezTo>
                <a:lnTo>
                  <a:pt x="306" y="24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3820" name="文本框 34"/>
          <p:cNvSpPr txBox="1">
            <a:spLocks noChangeArrowheads="1"/>
          </p:cNvSpPr>
          <p:nvPr/>
        </p:nvSpPr>
        <p:spPr bwMode="auto">
          <a:xfrm>
            <a:off x="3863975" y="2509838"/>
            <a:ext cx="598488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07</a:t>
            </a:r>
          </a:p>
        </p:txBody>
      </p:sp>
      <p:sp>
        <p:nvSpPr>
          <p:cNvPr id="33821" name="文本框 35"/>
          <p:cNvSpPr txBox="1">
            <a:spLocks noChangeArrowheads="1"/>
          </p:cNvSpPr>
          <p:nvPr/>
        </p:nvSpPr>
        <p:spPr bwMode="auto">
          <a:xfrm>
            <a:off x="3467100" y="2908300"/>
            <a:ext cx="995363" cy="334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zh-CN" altLang="en-US" sz="1600">
                <a:solidFill>
                  <a:schemeClr val="bg1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输入文本</a:t>
            </a:r>
          </a:p>
        </p:txBody>
      </p:sp>
      <p:sp>
        <p:nvSpPr>
          <p:cNvPr id="33822" name="文本框 36"/>
          <p:cNvSpPr txBox="1">
            <a:spLocks noChangeArrowheads="1"/>
          </p:cNvSpPr>
          <p:nvPr/>
        </p:nvSpPr>
        <p:spPr bwMode="auto">
          <a:xfrm>
            <a:off x="4225925" y="4762500"/>
            <a:ext cx="598488" cy="517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05</a:t>
            </a:r>
          </a:p>
        </p:txBody>
      </p:sp>
      <p:sp>
        <p:nvSpPr>
          <p:cNvPr id="33823" name="文本框 37"/>
          <p:cNvSpPr txBox="1">
            <a:spLocks noChangeArrowheads="1"/>
          </p:cNvSpPr>
          <p:nvPr/>
        </p:nvSpPr>
        <p:spPr bwMode="auto">
          <a:xfrm>
            <a:off x="4022725" y="5160963"/>
            <a:ext cx="995363" cy="3349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1600">
                <a:solidFill>
                  <a:schemeClr val="bg1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输入文本</a:t>
            </a:r>
          </a:p>
        </p:txBody>
      </p:sp>
      <p:sp>
        <p:nvSpPr>
          <p:cNvPr id="33824" name="文本框 38"/>
          <p:cNvSpPr txBox="1">
            <a:spLocks noChangeArrowheads="1"/>
          </p:cNvSpPr>
          <p:nvPr/>
        </p:nvSpPr>
        <p:spPr bwMode="auto">
          <a:xfrm>
            <a:off x="3687763" y="3773488"/>
            <a:ext cx="598487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06</a:t>
            </a:r>
          </a:p>
        </p:txBody>
      </p:sp>
      <p:sp>
        <p:nvSpPr>
          <p:cNvPr id="33825" name="文本框 39"/>
          <p:cNvSpPr txBox="1">
            <a:spLocks noChangeArrowheads="1"/>
          </p:cNvSpPr>
          <p:nvPr/>
        </p:nvSpPr>
        <p:spPr bwMode="auto">
          <a:xfrm>
            <a:off x="3276600" y="4179888"/>
            <a:ext cx="995363" cy="3349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zh-CN" altLang="en-US" sz="1600">
                <a:solidFill>
                  <a:schemeClr val="bg1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输入文本</a:t>
            </a:r>
          </a:p>
        </p:txBody>
      </p:sp>
      <p:sp>
        <p:nvSpPr>
          <p:cNvPr id="33826" name="文本框 40"/>
          <p:cNvSpPr txBox="1">
            <a:spLocks noChangeArrowheads="1"/>
          </p:cNvSpPr>
          <p:nvPr/>
        </p:nvSpPr>
        <p:spPr bwMode="auto">
          <a:xfrm>
            <a:off x="4887913" y="1139825"/>
            <a:ext cx="598487" cy="517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08</a:t>
            </a:r>
          </a:p>
        </p:txBody>
      </p:sp>
      <p:sp>
        <p:nvSpPr>
          <p:cNvPr id="33827" name="文本框 41"/>
          <p:cNvSpPr txBox="1">
            <a:spLocks noChangeArrowheads="1"/>
          </p:cNvSpPr>
          <p:nvPr/>
        </p:nvSpPr>
        <p:spPr bwMode="auto">
          <a:xfrm>
            <a:off x="4689475" y="1546225"/>
            <a:ext cx="995363" cy="334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输入文本</a:t>
            </a:r>
          </a:p>
        </p:txBody>
      </p:sp>
      <p:sp>
        <p:nvSpPr>
          <p:cNvPr id="33828" name="文本框 42"/>
          <p:cNvSpPr txBox="1">
            <a:spLocks noChangeArrowheads="1"/>
          </p:cNvSpPr>
          <p:nvPr/>
        </p:nvSpPr>
        <p:spPr bwMode="auto">
          <a:xfrm>
            <a:off x="6440488" y="4868863"/>
            <a:ext cx="598487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</a:p>
        </p:txBody>
      </p:sp>
      <p:sp>
        <p:nvSpPr>
          <p:cNvPr id="33829" name="文本框 43"/>
          <p:cNvSpPr txBox="1">
            <a:spLocks noChangeArrowheads="1"/>
          </p:cNvSpPr>
          <p:nvPr/>
        </p:nvSpPr>
        <p:spPr bwMode="auto">
          <a:xfrm>
            <a:off x="6237288" y="5268913"/>
            <a:ext cx="995362" cy="3349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1600">
                <a:solidFill>
                  <a:schemeClr val="bg1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输入文本</a:t>
            </a:r>
          </a:p>
        </p:txBody>
      </p:sp>
      <p:sp>
        <p:nvSpPr>
          <p:cNvPr id="33830" name="文本框 44"/>
          <p:cNvSpPr txBox="1">
            <a:spLocks noChangeArrowheads="1"/>
          </p:cNvSpPr>
          <p:nvPr/>
        </p:nvSpPr>
        <p:spPr bwMode="auto">
          <a:xfrm>
            <a:off x="6315075" y="1254125"/>
            <a:ext cx="598488" cy="517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</a:p>
        </p:txBody>
      </p:sp>
      <p:sp>
        <p:nvSpPr>
          <p:cNvPr id="33831" name="文本框 45"/>
          <p:cNvSpPr txBox="1">
            <a:spLocks noChangeArrowheads="1"/>
          </p:cNvSpPr>
          <p:nvPr/>
        </p:nvSpPr>
        <p:spPr bwMode="auto">
          <a:xfrm>
            <a:off x="6111875" y="1665288"/>
            <a:ext cx="995363" cy="3349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1600">
                <a:solidFill>
                  <a:schemeClr val="bg1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输入文本</a:t>
            </a:r>
          </a:p>
        </p:txBody>
      </p:sp>
      <p:sp>
        <p:nvSpPr>
          <p:cNvPr id="33832" name="文本框 46"/>
          <p:cNvSpPr txBox="1">
            <a:spLocks noChangeArrowheads="1"/>
          </p:cNvSpPr>
          <p:nvPr/>
        </p:nvSpPr>
        <p:spPr bwMode="auto">
          <a:xfrm>
            <a:off x="7575550" y="2549525"/>
            <a:ext cx="598488" cy="517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</a:p>
        </p:txBody>
      </p:sp>
      <p:sp>
        <p:nvSpPr>
          <p:cNvPr id="33833" name="文本框 47"/>
          <p:cNvSpPr txBox="1">
            <a:spLocks noChangeArrowheads="1"/>
          </p:cNvSpPr>
          <p:nvPr/>
        </p:nvSpPr>
        <p:spPr bwMode="auto">
          <a:xfrm>
            <a:off x="7596188" y="2965450"/>
            <a:ext cx="995362" cy="334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1600">
                <a:solidFill>
                  <a:schemeClr val="bg1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输入文本</a:t>
            </a:r>
          </a:p>
        </p:txBody>
      </p:sp>
      <p:sp>
        <p:nvSpPr>
          <p:cNvPr id="33834" name="文本框 48"/>
          <p:cNvSpPr txBox="1">
            <a:spLocks noChangeArrowheads="1"/>
          </p:cNvSpPr>
          <p:nvPr/>
        </p:nvSpPr>
        <p:spPr bwMode="auto">
          <a:xfrm>
            <a:off x="7388225" y="3754438"/>
            <a:ext cx="598488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</a:p>
        </p:txBody>
      </p:sp>
      <p:sp>
        <p:nvSpPr>
          <p:cNvPr id="33835" name="文本框 49"/>
          <p:cNvSpPr txBox="1">
            <a:spLocks noChangeArrowheads="1"/>
          </p:cNvSpPr>
          <p:nvPr/>
        </p:nvSpPr>
        <p:spPr bwMode="auto">
          <a:xfrm>
            <a:off x="7402513" y="4152900"/>
            <a:ext cx="995362" cy="334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1600">
                <a:solidFill>
                  <a:schemeClr val="bg1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输入文本</a:t>
            </a: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 b="-15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/>
          <p:nvPr/>
        </p:nvGrpSpPr>
        <p:grpSpPr bwMode="auto">
          <a:xfrm>
            <a:off x="4805363" y="1530350"/>
            <a:ext cx="2516187" cy="2786063"/>
            <a:chOff x="0" y="0"/>
            <a:chExt cx="5143" cy="5695"/>
          </a:xfrm>
        </p:grpSpPr>
        <p:sp>
          <p:nvSpPr>
            <p:cNvPr id="7171" name="前进箭头 1212"/>
            <p:cNvSpPr/>
            <p:nvPr/>
          </p:nvSpPr>
          <p:spPr bwMode="auto">
            <a:xfrm>
              <a:off x="2559" y="575"/>
              <a:ext cx="2585" cy="51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92088" y="459411"/>
                </a:cxn>
                <a:cxn ang="0">
                  <a:pos x="0" y="918822"/>
                </a:cxn>
                <a:cxn ang="0">
                  <a:pos x="0" y="0"/>
                </a:cxn>
              </a:cxnLst>
              <a:rect l="0" t="0" r="r" b="b"/>
              <a:pathLst>
                <a:path w="792088" h="918822">
                  <a:moveTo>
                    <a:pt x="0" y="0"/>
                  </a:moveTo>
                  <a:lnTo>
                    <a:pt x="792088" y="459411"/>
                  </a:lnTo>
                  <a:lnTo>
                    <a:pt x="0" y="9188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7172" name="前进箭头 1212"/>
            <p:cNvSpPr/>
            <p:nvPr/>
          </p:nvSpPr>
          <p:spPr bwMode="auto">
            <a:xfrm rot="10800000">
              <a:off x="0" y="0"/>
              <a:ext cx="2585" cy="51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92088" y="459411"/>
                </a:cxn>
                <a:cxn ang="0">
                  <a:pos x="0" y="918822"/>
                </a:cxn>
                <a:cxn ang="0">
                  <a:pos x="0" y="0"/>
                </a:cxn>
              </a:cxnLst>
              <a:rect l="0" t="0" r="r" b="b"/>
              <a:pathLst>
                <a:path w="792088" h="918822">
                  <a:moveTo>
                    <a:pt x="0" y="0"/>
                  </a:moveTo>
                  <a:lnTo>
                    <a:pt x="792088" y="459411"/>
                  </a:lnTo>
                  <a:lnTo>
                    <a:pt x="0" y="9188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260725" y="4949825"/>
            <a:ext cx="5605463" cy="517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添加你的标题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199063" y="2051050"/>
            <a:ext cx="1719262" cy="1866900"/>
          </a:xfrm>
          <a:prstGeom prst="rect">
            <a:avLst/>
          </a:prstGeom>
          <a:noFill/>
          <a:ln w="9525" cmpd="sng">
            <a:solidFill>
              <a:schemeClr val="bg1"/>
            </a:solidFill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4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</a:p>
          <a:p>
            <a:pPr algn="ctr"/>
            <a:r>
              <a:rPr lang="zh-CN" altLang="en-US" sz="7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</p:spTree>
  </p:cSld>
  <p:clrMapOvr>
    <a:masterClrMapping/>
  </p:clrMapOvr>
  <p:transition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 b="-15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185738" y="146050"/>
            <a:ext cx="1370012" cy="293688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pPr algn="ctr"/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添加你的公司</a:t>
            </a:r>
          </a:p>
        </p:txBody>
      </p:sp>
      <p:sp>
        <p:nvSpPr>
          <p:cNvPr id="34819" name="AutoShape 3"/>
          <p:cNvSpPr>
            <a:spLocks noChangeArrowheads="1"/>
          </p:cNvSpPr>
          <p:nvPr/>
        </p:nvSpPr>
        <p:spPr bwMode="auto">
          <a:xfrm>
            <a:off x="10661650" y="146050"/>
            <a:ext cx="1368425" cy="293688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pPr algn="ctr"/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添加你的网站</a:t>
            </a: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4518025" y="919163"/>
            <a:ext cx="3152775" cy="414337"/>
          </a:xfrm>
          <a:prstGeom prst="flowChartProcess">
            <a:avLst/>
          </a:prstGeom>
          <a:solidFill>
            <a:srgbClr val="00CCFF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zh-CN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添加你的文本</a:t>
            </a:r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4518025" y="842963"/>
            <a:ext cx="3152775" cy="76200"/>
          </a:xfrm>
          <a:prstGeom prst="flowChartProcess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endParaRPr lang="zh-CN" altLang="zh-CN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4822" name="直接连接符 21"/>
          <p:cNvCxnSpPr>
            <a:cxnSpLocks noChangeShapeType="1"/>
          </p:cNvCxnSpPr>
          <p:nvPr/>
        </p:nvCxnSpPr>
        <p:spPr bwMode="auto">
          <a:xfrm flipH="1">
            <a:off x="5367338" y="3511550"/>
            <a:ext cx="1062037" cy="768350"/>
          </a:xfrm>
          <a:prstGeom prst="line">
            <a:avLst/>
          </a:prstGeom>
          <a:noFill/>
          <a:ln w="6350" cap="flat" cmpd="sng">
            <a:solidFill>
              <a:schemeClr val="bg1"/>
            </a:solidFill>
            <a:miter lim="800000"/>
          </a:ln>
          <a:effectLst/>
        </p:spPr>
      </p:cxnSp>
      <p:cxnSp>
        <p:nvCxnSpPr>
          <p:cNvPr id="34823" name="直接连接符 22"/>
          <p:cNvCxnSpPr>
            <a:cxnSpLocks noChangeShapeType="1"/>
          </p:cNvCxnSpPr>
          <p:nvPr/>
        </p:nvCxnSpPr>
        <p:spPr bwMode="auto">
          <a:xfrm>
            <a:off x="5400675" y="2411413"/>
            <a:ext cx="1049338" cy="784225"/>
          </a:xfrm>
          <a:prstGeom prst="line">
            <a:avLst/>
          </a:prstGeom>
          <a:noFill/>
          <a:ln w="6350" cap="flat" cmpd="sng">
            <a:solidFill>
              <a:schemeClr val="bg1"/>
            </a:solidFill>
            <a:miter lim="800000"/>
          </a:ln>
          <a:effectLst/>
        </p:spPr>
      </p:cxnSp>
      <p:cxnSp>
        <p:nvCxnSpPr>
          <p:cNvPr id="34824" name="直接连接符 23"/>
          <p:cNvCxnSpPr>
            <a:cxnSpLocks noChangeShapeType="1"/>
          </p:cNvCxnSpPr>
          <p:nvPr/>
        </p:nvCxnSpPr>
        <p:spPr bwMode="auto">
          <a:xfrm>
            <a:off x="5376863" y="4518025"/>
            <a:ext cx="1062037" cy="768350"/>
          </a:xfrm>
          <a:prstGeom prst="line">
            <a:avLst/>
          </a:prstGeom>
          <a:noFill/>
          <a:ln w="6350" cap="flat" cmpd="sng">
            <a:solidFill>
              <a:schemeClr val="bg1"/>
            </a:solidFill>
            <a:miter lim="800000"/>
          </a:ln>
          <a:effectLst/>
        </p:spPr>
      </p:cxnSp>
      <p:sp>
        <p:nvSpPr>
          <p:cNvPr id="34825" name="任意多边形 24"/>
          <p:cNvSpPr>
            <a:spLocks noChangeArrowheads="1"/>
          </p:cNvSpPr>
          <p:nvPr/>
        </p:nvSpPr>
        <p:spPr bwMode="auto">
          <a:xfrm>
            <a:off x="5792788" y="1928813"/>
            <a:ext cx="3094037" cy="666750"/>
          </a:xfrm>
          <a:custGeom>
            <a:avLst/>
            <a:gdLst>
              <a:gd name="T0" fmla="*/ 207372 w 2872027"/>
              <a:gd name="T1" fmla="*/ 0 h 695325"/>
              <a:gd name="T2" fmla="*/ 3030838 w 2872027"/>
              <a:gd name="T3" fmla="*/ 0 h 695325"/>
              <a:gd name="T4" fmla="*/ 3094121 w 2872027"/>
              <a:gd name="T5" fmla="*/ 56220 h 695325"/>
              <a:gd name="T6" fmla="*/ 3094121 w 2872027"/>
              <a:gd name="T7" fmla="*/ 609268 h 695325"/>
              <a:gd name="T8" fmla="*/ 3030838 w 2872027"/>
              <a:gd name="T9" fmla="*/ 665488 h 695325"/>
              <a:gd name="T10" fmla="*/ 207372 w 2872027"/>
              <a:gd name="T11" fmla="*/ 665488 h 695325"/>
              <a:gd name="T12" fmla="*/ 144089 w 2872027"/>
              <a:gd name="T13" fmla="*/ 609268 h 695325"/>
              <a:gd name="T14" fmla="*/ 144089 w 2872027"/>
              <a:gd name="T15" fmla="*/ 468938 h 695325"/>
              <a:gd name="T16" fmla="*/ 141784 w 2872027"/>
              <a:gd name="T17" fmla="*/ 467949 h 695325"/>
              <a:gd name="T18" fmla="*/ 0 w 2872027"/>
              <a:gd name="T19" fmla="*/ 330536 h 695325"/>
              <a:gd name="T20" fmla="*/ 141784 w 2872027"/>
              <a:gd name="T21" fmla="*/ 195411 h 695325"/>
              <a:gd name="T22" fmla="*/ 144089 w 2872027"/>
              <a:gd name="T23" fmla="*/ 194457 h 695325"/>
              <a:gd name="T24" fmla="*/ 144089 w 2872027"/>
              <a:gd name="T25" fmla="*/ 56220 h 695325"/>
              <a:gd name="T26" fmla="*/ 207372 w 2872027"/>
              <a:gd name="T27" fmla="*/ 0 h 69532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872027"/>
              <a:gd name="T43" fmla="*/ 0 h 695325"/>
              <a:gd name="T44" fmla="*/ 2872027 w 2872027"/>
              <a:gd name="T45" fmla="*/ 695325 h 69532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872027" h="695325">
                <a:moveTo>
                  <a:pt x="192487" y="0"/>
                </a:moveTo>
                <a:lnTo>
                  <a:pt x="2813286" y="0"/>
                </a:lnTo>
                <a:cubicBezTo>
                  <a:pt x="2845728" y="0"/>
                  <a:pt x="2872027" y="26299"/>
                  <a:pt x="2872027" y="58741"/>
                </a:cubicBezTo>
                <a:lnTo>
                  <a:pt x="2872027" y="636584"/>
                </a:lnTo>
                <a:cubicBezTo>
                  <a:pt x="2872027" y="669026"/>
                  <a:pt x="2845728" y="695325"/>
                  <a:pt x="2813286" y="695325"/>
                </a:cubicBezTo>
                <a:lnTo>
                  <a:pt x="192487" y="695325"/>
                </a:lnTo>
                <a:cubicBezTo>
                  <a:pt x="160045" y="695325"/>
                  <a:pt x="133746" y="669026"/>
                  <a:pt x="133746" y="636584"/>
                </a:cubicBezTo>
                <a:lnTo>
                  <a:pt x="133746" y="489963"/>
                </a:lnTo>
                <a:lnTo>
                  <a:pt x="131607" y="488929"/>
                </a:lnTo>
                <a:cubicBezTo>
                  <a:pt x="62470" y="450723"/>
                  <a:pt x="0" y="395990"/>
                  <a:pt x="0" y="345355"/>
                </a:cubicBezTo>
                <a:cubicBezTo>
                  <a:pt x="0" y="294719"/>
                  <a:pt x="62470" y="241183"/>
                  <a:pt x="131607" y="204172"/>
                </a:cubicBezTo>
                <a:lnTo>
                  <a:pt x="133746" y="203175"/>
                </a:lnTo>
                <a:lnTo>
                  <a:pt x="133746" y="58741"/>
                </a:lnTo>
                <a:cubicBezTo>
                  <a:pt x="133746" y="26299"/>
                  <a:pt x="160045" y="0"/>
                  <a:pt x="192487" y="0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  <a:miter lim="800000"/>
          </a:ln>
          <a:effectLst>
            <a:outerShdw dist="38100" dir="2700000" algn="ctr" rotWithShape="0">
              <a:srgbClr val="F098B5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110000"/>
              </a:lnSpc>
            </a:pPr>
            <a:r>
              <a:rPr lang="zh-CN" altLang="en-US">
                <a:solidFill>
                  <a:srgbClr val="FFFFFF"/>
                </a:solidFill>
                <a:ea typeface="微软雅黑" panose="020B0503020204020204" pitchFamily="34" charset="-122"/>
              </a:rPr>
              <a:t>请在此处输入您的文本</a:t>
            </a:r>
          </a:p>
        </p:txBody>
      </p:sp>
      <p:sp>
        <p:nvSpPr>
          <p:cNvPr id="34826" name="任意多边形 26"/>
          <p:cNvSpPr/>
          <p:nvPr/>
        </p:nvSpPr>
        <p:spPr bwMode="auto">
          <a:xfrm rot="5400000">
            <a:off x="4868862" y="1779588"/>
            <a:ext cx="815975" cy="965200"/>
          </a:xfrm>
          <a:custGeom>
            <a:avLst/>
            <a:gdLst/>
            <a:ahLst/>
            <a:cxnLst>
              <a:cxn ang="0">
                <a:pos x="0" y="582295"/>
              </a:cxn>
              <a:cxn ang="0">
                <a:pos x="260621" y="189109"/>
              </a:cxn>
              <a:cxn ang="0">
                <a:pos x="329424" y="167751"/>
              </a:cxn>
              <a:cxn ang="0">
                <a:pos x="426720" y="0"/>
              </a:cxn>
              <a:cxn ang="0">
                <a:pos x="524016" y="167751"/>
              </a:cxn>
              <a:cxn ang="0">
                <a:pos x="592819" y="189109"/>
              </a:cxn>
              <a:cxn ang="0">
                <a:pos x="853440" y="582295"/>
              </a:cxn>
              <a:cxn ang="0">
                <a:pos x="426720" y="1009015"/>
              </a:cxn>
              <a:cxn ang="0">
                <a:pos x="0" y="582295"/>
              </a:cxn>
            </a:cxnLst>
            <a:rect l="0" t="0" r="r" b="b"/>
            <a:pathLst>
              <a:path w="853440" h="1009015">
                <a:moveTo>
                  <a:pt x="0" y="582295"/>
                </a:moveTo>
                <a:cubicBezTo>
                  <a:pt x="0" y="405542"/>
                  <a:pt x="107465" y="253889"/>
                  <a:pt x="260621" y="189109"/>
                </a:cubicBezTo>
                <a:lnTo>
                  <a:pt x="329424" y="167751"/>
                </a:lnTo>
                <a:lnTo>
                  <a:pt x="426720" y="0"/>
                </a:lnTo>
                <a:lnTo>
                  <a:pt x="524016" y="167751"/>
                </a:lnTo>
                <a:lnTo>
                  <a:pt x="592819" y="189109"/>
                </a:lnTo>
                <a:cubicBezTo>
                  <a:pt x="745975" y="253889"/>
                  <a:pt x="853440" y="405542"/>
                  <a:pt x="853440" y="582295"/>
                </a:cubicBezTo>
                <a:cubicBezTo>
                  <a:pt x="853440" y="817966"/>
                  <a:pt x="662391" y="1009015"/>
                  <a:pt x="426720" y="1009015"/>
                </a:cubicBezTo>
                <a:cubicBezTo>
                  <a:pt x="191049" y="1009015"/>
                  <a:pt x="0" y="817966"/>
                  <a:pt x="0" y="582295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  <a:round/>
          </a:ln>
          <a:effectLst>
            <a:outerShdw dist="38100" dir="8100000" algn="ctr" rotWithShape="0">
              <a:srgbClr val="F098B5">
                <a:alpha val="34999"/>
              </a:srgbClr>
            </a:outerShdw>
          </a:effec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4827" name="椭圆 27"/>
          <p:cNvSpPr>
            <a:spLocks noChangeArrowheads="1"/>
          </p:cNvSpPr>
          <p:nvPr/>
        </p:nvSpPr>
        <p:spPr bwMode="auto">
          <a:xfrm>
            <a:off x="4938713" y="2005013"/>
            <a:ext cx="515937" cy="514350"/>
          </a:xfrm>
          <a:prstGeom prst="ellipse">
            <a:avLst/>
          </a:prstGeom>
          <a:noFill/>
          <a:ln w="12700" cap="flat" cmpd="sng">
            <a:solidFill>
              <a:srgbClr val="FFFFFF"/>
            </a:solidFill>
            <a:prstDash val="dash"/>
            <a:miter lim="800000"/>
          </a:ln>
          <a:effectLst/>
        </p:spPr>
        <p:txBody>
          <a:bodyPr anchor="ctr"/>
          <a:lstStyle/>
          <a:p>
            <a:r>
              <a:rPr lang="en-US" sz="32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34828" name="任意多边形 28"/>
          <p:cNvSpPr>
            <a:spLocks noChangeArrowheads="1"/>
          </p:cNvSpPr>
          <p:nvPr/>
        </p:nvSpPr>
        <p:spPr bwMode="auto">
          <a:xfrm flipH="1">
            <a:off x="2955925" y="2995613"/>
            <a:ext cx="3094038" cy="666750"/>
          </a:xfrm>
          <a:custGeom>
            <a:avLst/>
            <a:gdLst>
              <a:gd name="T0" fmla="*/ 207369 w 2872027"/>
              <a:gd name="T1" fmla="*/ 0 h 695325"/>
              <a:gd name="T2" fmla="*/ 3030796 w 2872027"/>
              <a:gd name="T3" fmla="*/ 0 h 695325"/>
              <a:gd name="T4" fmla="*/ 3094079 w 2872027"/>
              <a:gd name="T5" fmla="*/ 56220 h 695325"/>
              <a:gd name="T6" fmla="*/ 3094079 w 2872027"/>
              <a:gd name="T7" fmla="*/ 609268 h 695325"/>
              <a:gd name="T8" fmla="*/ 3030796 w 2872027"/>
              <a:gd name="T9" fmla="*/ 665488 h 695325"/>
              <a:gd name="T10" fmla="*/ 207369 w 2872027"/>
              <a:gd name="T11" fmla="*/ 665488 h 695325"/>
              <a:gd name="T12" fmla="*/ 144087 w 2872027"/>
              <a:gd name="T13" fmla="*/ 609268 h 695325"/>
              <a:gd name="T14" fmla="*/ 144087 w 2872027"/>
              <a:gd name="T15" fmla="*/ 468938 h 695325"/>
              <a:gd name="T16" fmla="*/ 141782 w 2872027"/>
              <a:gd name="T17" fmla="*/ 467949 h 695325"/>
              <a:gd name="T18" fmla="*/ 0 w 2872027"/>
              <a:gd name="T19" fmla="*/ 330536 h 695325"/>
              <a:gd name="T20" fmla="*/ 141782 w 2872027"/>
              <a:gd name="T21" fmla="*/ 195411 h 695325"/>
              <a:gd name="T22" fmla="*/ 144087 w 2872027"/>
              <a:gd name="T23" fmla="*/ 194457 h 695325"/>
              <a:gd name="T24" fmla="*/ 144087 w 2872027"/>
              <a:gd name="T25" fmla="*/ 56220 h 695325"/>
              <a:gd name="T26" fmla="*/ 207369 w 2872027"/>
              <a:gd name="T27" fmla="*/ 0 h 69532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872027"/>
              <a:gd name="T43" fmla="*/ 0 h 695325"/>
              <a:gd name="T44" fmla="*/ 2872027 w 2872027"/>
              <a:gd name="T45" fmla="*/ 695325 h 69532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872027" h="695325">
                <a:moveTo>
                  <a:pt x="192487" y="0"/>
                </a:moveTo>
                <a:lnTo>
                  <a:pt x="2813286" y="0"/>
                </a:lnTo>
                <a:cubicBezTo>
                  <a:pt x="2845728" y="0"/>
                  <a:pt x="2872027" y="26299"/>
                  <a:pt x="2872027" y="58741"/>
                </a:cubicBezTo>
                <a:lnTo>
                  <a:pt x="2872027" y="636584"/>
                </a:lnTo>
                <a:cubicBezTo>
                  <a:pt x="2872027" y="669026"/>
                  <a:pt x="2845728" y="695325"/>
                  <a:pt x="2813286" y="695325"/>
                </a:cubicBezTo>
                <a:lnTo>
                  <a:pt x="192487" y="695325"/>
                </a:lnTo>
                <a:cubicBezTo>
                  <a:pt x="160045" y="695325"/>
                  <a:pt x="133746" y="669026"/>
                  <a:pt x="133746" y="636584"/>
                </a:cubicBezTo>
                <a:lnTo>
                  <a:pt x="133746" y="489963"/>
                </a:lnTo>
                <a:lnTo>
                  <a:pt x="131607" y="488929"/>
                </a:lnTo>
                <a:cubicBezTo>
                  <a:pt x="62470" y="450723"/>
                  <a:pt x="0" y="395990"/>
                  <a:pt x="0" y="345355"/>
                </a:cubicBezTo>
                <a:cubicBezTo>
                  <a:pt x="0" y="294719"/>
                  <a:pt x="62470" y="241183"/>
                  <a:pt x="131607" y="204172"/>
                </a:cubicBezTo>
                <a:lnTo>
                  <a:pt x="133746" y="203175"/>
                </a:lnTo>
                <a:lnTo>
                  <a:pt x="133746" y="58741"/>
                </a:lnTo>
                <a:cubicBezTo>
                  <a:pt x="133746" y="26299"/>
                  <a:pt x="160045" y="0"/>
                  <a:pt x="192487" y="0"/>
                </a:cubicBezTo>
                <a:close/>
              </a:path>
            </a:pathLst>
          </a:custGeom>
          <a:solidFill>
            <a:srgbClr val="00CCFF"/>
          </a:solidFill>
          <a:ln w="9525">
            <a:noFill/>
            <a:miter lim="800000"/>
          </a:ln>
          <a:effectLst>
            <a:outerShdw dist="38100" dir="8100000" algn="ctr" rotWithShape="0">
              <a:srgbClr val="F098B5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110000"/>
              </a:lnSpc>
            </a:pPr>
            <a:r>
              <a:rPr lang="zh-CN" altLang="en-US">
                <a:solidFill>
                  <a:srgbClr val="FFFFFF"/>
                </a:solidFill>
                <a:ea typeface="微软雅黑" panose="020B0503020204020204" pitchFamily="34" charset="-122"/>
              </a:rPr>
              <a:t>请在此处输入您的文本</a:t>
            </a:r>
          </a:p>
        </p:txBody>
      </p:sp>
      <p:sp>
        <p:nvSpPr>
          <p:cNvPr id="34829" name="任意多边形 30"/>
          <p:cNvSpPr/>
          <p:nvPr/>
        </p:nvSpPr>
        <p:spPr bwMode="auto">
          <a:xfrm flipH="1">
            <a:off x="6094413" y="2921000"/>
            <a:ext cx="957262" cy="815975"/>
          </a:xfrm>
          <a:custGeom>
            <a:avLst/>
            <a:gdLst/>
            <a:ahLst/>
            <a:cxnLst>
              <a:cxn ang="0">
                <a:pos x="426720" y="0"/>
              </a:cxn>
              <a:cxn ang="0">
                <a:pos x="0" y="426720"/>
              </a:cxn>
              <a:cxn ang="0">
                <a:pos x="426720" y="853440"/>
              </a:cxn>
              <a:cxn ang="0">
                <a:pos x="819906" y="592819"/>
              </a:cxn>
              <a:cxn ang="0">
                <a:pos x="843356" y="517278"/>
              </a:cxn>
              <a:cxn ang="0">
                <a:pos x="999490" y="426720"/>
              </a:cxn>
              <a:cxn ang="0">
                <a:pos x="843356" y="336162"/>
              </a:cxn>
              <a:cxn ang="0">
                <a:pos x="819906" y="260621"/>
              </a:cxn>
              <a:cxn ang="0">
                <a:pos x="426720" y="0"/>
              </a:cxn>
            </a:cxnLst>
            <a:rect l="0" t="0" r="r" b="b"/>
            <a:pathLst>
              <a:path w="999490" h="853440">
                <a:moveTo>
                  <a:pt x="426720" y="0"/>
                </a:moveTo>
                <a:cubicBezTo>
                  <a:pt x="191049" y="0"/>
                  <a:pt x="0" y="191049"/>
                  <a:pt x="0" y="426720"/>
                </a:cubicBezTo>
                <a:cubicBezTo>
                  <a:pt x="0" y="662391"/>
                  <a:pt x="191049" y="853440"/>
                  <a:pt x="426720" y="853440"/>
                </a:cubicBezTo>
                <a:cubicBezTo>
                  <a:pt x="603473" y="853440"/>
                  <a:pt x="755127" y="745975"/>
                  <a:pt x="819906" y="592819"/>
                </a:cubicBezTo>
                <a:lnTo>
                  <a:pt x="843356" y="517278"/>
                </a:lnTo>
                <a:lnTo>
                  <a:pt x="999490" y="426720"/>
                </a:lnTo>
                <a:lnTo>
                  <a:pt x="843356" y="336162"/>
                </a:lnTo>
                <a:lnTo>
                  <a:pt x="819906" y="260621"/>
                </a:lnTo>
                <a:cubicBezTo>
                  <a:pt x="755127" y="107465"/>
                  <a:pt x="603473" y="0"/>
                  <a:pt x="426720" y="0"/>
                </a:cubicBezTo>
                <a:close/>
              </a:path>
            </a:pathLst>
          </a:custGeom>
          <a:solidFill>
            <a:srgbClr val="00CCFF"/>
          </a:solidFill>
          <a:ln w="9525">
            <a:noFill/>
            <a:round/>
          </a:ln>
          <a:effectLst>
            <a:outerShdw dist="38100" dir="2700000" algn="ctr" rotWithShape="0">
              <a:srgbClr val="F098B5">
                <a:alpha val="34999"/>
              </a:srgbClr>
            </a:outerShdw>
          </a:effec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4830" name="椭圆 31"/>
          <p:cNvSpPr>
            <a:spLocks noChangeArrowheads="1"/>
          </p:cNvSpPr>
          <p:nvPr/>
        </p:nvSpPr>
        <p:spPr bwMode="auto">
          <a:xfrm flipH="1">
            <a:off x="6380163" y="3071813"/>
            <a:ext cx="515937" cy="514350"/>
          </a:xfrm>
          <a:prstGeom prst="ellipse">
            <a:avLst/>
          </a:prstGeom>
          <a:noFill/>
          <a:ln w="12700" cap="flat" cmpd="sng">
            <a:solidFill>
              <a:srgbClr val="FFFFFF"/>
            </a:solidFill>
            <a:prstDash val="dash"/>
            <a:miter lim="800000"/>
          </a:ln>
          <a:effectLst/>
        </p:spPr>
        <p:txBody>
          <a:bodyPr anchor="ctr"/>
          <a:lstStyle/>
          <a:p>
            <a:r>
              <a:rPr lang="en-US" sz="32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</p:txBody>
      </p:sp>
      <p:sp>
        <p:nvSpPr>
          <p:cNvPr id="34831" name="任意多边形 32"/>
          <p:cNvSpPr>
            <a:spLocks noChangeArrowheads="1"/>
          </p:cNvSpPr>
          <p:nvPr/>
        </p:nvSpPr>
        <p:spPr bwMode="auto">
          <a:xfrm>
            <a:off x="5792788" y="4062413"/>
            <a:ext cx="3094037" cy="666750"/>
          </a:xfrm>
          <a:custGeom>
            <a:avLst/>
            <a:gdLst>
              <a:gd name="T0" fmla="*/ 207372 w 2872027"/>
              <a:gd name="T1" fmla="*/ 0 h 695325"/>
              <a:gd name="T2" fmla="*/ 3030838 w 2872027"/>
              <a:gd name="T3" fmla="*/ 0 h 695325"/>
              <a:gd name="T4" fmla="*/ 3094121 w 2872027"/>
              <a:gd name="T5" fmla="*/ 56220 h 695325"/>
              <a:gd name="T6" fmla="*/ 3094121 w 2872027"/>
              <a:gd name="T7" fmla="*/ 609268 h 695325"/>
              <a:gd name="T8" fmla="*/ 3030838 w 2872027"/>
              <a:gd name="T9" fmla="*/ 665488 h 695325"/>
              <a:gd name="T10" fmla="*/ 207372 w 2872027"/>
              <a:gd name="T11" fmla="*/ 665488 h 695325"/>
              <a:gd name="T12" fmla="*/ 144089 w 2872027"/>
              <a:gd name="T13" fmla="*/ 609268 h 695325"/>
              <a:gd name="T14" fmla="*/ 144089 w 2872027"/>
              <a:gd name="T15" fmla="*/ 468938 h 695325"/>
              <a:gd name="T16" fmla="*/ 141784 w 2872027"/>
              <a:gd name="T17" fmla="*/ 467949 h 695325"/>
              <a:gd name="T18" fmla="*/ 0 w 2872027"/>
              <a:gd name="T19" fmla="*/ 330536 h 695325"/>
              <a:gd name="T20" fmla="*/ 141784 w 2872027"/>
              <a:gd name="T21" fmla="*/ 195411 h 695325"/>
              <a:gd name="T22" fmla="*/ 144089 w 2872027"/>
              <a:gd name="T23" fmla="*/ 194457 h 695325"/>
              <a:gd name="T24" fmla="*/ 144089 w 2872027"/>
              <a:gd name="T25" fmla="*/ 56220 h 695325"/>
              <a:gd name="T26" fmla="*/ 207372 w 2872027"/>
              <a:gd name="T27" fmla="*/ 0 h 69532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872027"/>
              <a:gd name="T43" fmla="*/ 0 h 695325"/>
              <a:gd name="T44" fmla="*/ 2872027 w 2872027"/>
              <a:gd name="T45" fmla="*/ 695325 h 69532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872027" h="695325">
                <a:moveTo>
                  <a:pt x="192487" y="0"/>
                </a:moveTo>
                <a:lnTo>
                  <a:pt x="2813286" y="0"/>
                </a:lnTo>
                <a:cubicBezTo>
                  <a:pt x="2845728" y="0"/>
                  <a:pt x="2872027" y="26299"/>
                  <a:pt x="2872027" y="58741"/>
                </a:cubicBezTo>
                <a:lnTo>
                  <a:pt x="2872027" y="636584"/>
                </a:lnTo>
                <a:cubicBezTo>
                  <a:pt x="2872027" y="669026"/>
                  <a:pt x="2845728" y="695325"/>
                  <a:pt x="2813286" y="695325"/>
                </a:cubicBezTo>
                <a:lnTo>
                  <a:pt x="192487" y="695325"/>
                </a:lnTo>
                <a:cubicBezTo>
                  <a:pt x="160045" y="695325"/>
                  <a:pt x="133746" y="669026"/>
                  <a:pt x="133746" y="636584"/>
                </a:cubicBezTo>
                <a:lnTo>
                  <a:pt x="133746" y="489963"/>
                </a:lnTo>
                <a:lnTo>
                  <a:pt x="131607" y="488929"/>
                </a:lnTo>
                <a:cubicBezTo>
                  <a:pt x="62470" y="450723"/>
                  <a:pt x="0" y="395990"/>
                  <a:pt x="0" y="345355"/>
                </a:cubicBezTo>
                <a:cubicBezTo>
                  <a:pt x="0" y="294719"/>
                  <a:pt x="62470" y="241183"/>
                  <a:pt x="131607" y="204172"/>
                </a:cubicBezTo>
                <a:lnTo>
                  <a:pt x="133746" y="203175"/>
                </a:lnTo>
                <a:lnTo>
                  <a:pt x="133746" y="58741"/>
                </a:lnTo>
                <a:cubicBezTo>
                  <a:pt x="133746" y="26299"/>
                  <a:pt x="160045" y="0"/>
                  <a:pt x="192487" y="0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  <a:miter lim="800000"/>
          </a:ln>
          <a:effectLst>
            <a:outerShdw dist="38100" dir="2700000" algn="ctr" rotWithShape="0">
              <a:srgbClr val="F098B5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110000"/>
              </a:lnSpc>
            </a:pPr>
            <a:r>
              <a:rPr lang="zh-CN" altLang="en-US">
                <a:solidFill>
                  <a:srgbClr val="FFFFFF"/>
                </a:solidFill>
                <a:ea typeface="微软雅黑" panose="020B0503020204020204" pitchFamily="34" charset="-122"/>
              </a:rPr>
              <a:t>请在此处输入您的文本</a:t>
            </a:r>
          </a:p>
        </p:txBody>
      </p:sp>
      <p:sp>
        <p:nvSpPr>
          <p:cNvPr id="34832" name="任意多边形 34"/>
          <p:cNvSpPr/>
          <p:nvPr/>
        </p:nvSpPr>
        <p:spPr bwMode="auto">
          <a:xfrm rot="5400000">
            <a:off x="4868862" y="3913188"/>
            <a:ext cx="815975" cy="965200"/>
          </a:xfrm>
          <a:custGeom>
            <a:avLst/>
            <a:gdLst/>
            <a:ahLst/>
            <a:cxnLst>
              <a:cxn ang="0">
                <a:pos x="0" y="582295"/>
              </a:cxn>
              <a:cxn ang="0">
                <a:pos x="260621" y="189109"/>
              </a:cxn>
              <a:cxn ang="0">
                <a:pos x="329424" y="167751"/>
              </a:cxn>
              <a:cxn ang="0">
                <a:pos x="426720" y="0"/>
              </a:cxn>
              <a:cxn ang="0">
                <a:pos x="524016" y="167751"/>
              </a:cxn>
              <a:cxn ang="0">
                <a:pos x="592819" y="189109"/>
              </a:cxn>
              <a:cxn ang="0">
                <a:pos x="853440" y="582295"/>
              </a:cxn>
              <a:cxn ang="0">
                <a:pos x="426720" y="1009015"/>
              </a:cxn>
              <a:cxn ang="0">
                <a:pos x="0" y="582295"/>
              </a:cxn>
            </a:cxnLst>
            <a:rect l="0" t="0" r="r" b="b"/>
            <a:pathLst>
              <a:path w="853440" h="1009015">
                <a:moveTo>
                  <a:pt x="0" y="582295"/>
                </a:moveTo>
                <a:cubicBezTo>
                  <a:pt x="0" y="405542"/>
                  <a:pt x="107465" y="253889"/>
                  <a:pt x="260621" y="189109"/>
                </a:cubicBezTo>
                <a:lnTo>
                  <a:pt x="329424" y="167751"/>
                </a:lnTo>
                <a:lnTo>
                  <a:pt x="426720" y="0"/>
                </a:lnTo>
                <a:lnTo>
                  <a:pt x="524016" y="167751"/>
                </a:lnTo>
                <a:lnTo>
                  <a:pt x="592819" y="189109"/>
                </a:lnTo>
                <a:cubicBezTo>
                  <a:pt x="745975" y="253889"/>
                  <a:pt x="853440" y="405542"/>
                  <a:pt x="853440" y="582295"/>
                </a:cubicBezTo>
                <a:cubicBezTo>
                  <a:pt x="853440" y="817966"/>
                  <a:pt x="662391" y="1009015"/>
                  <a:pt x="426720" y="1009015"/>
                </a:cubicBezTo>
                <a:cubicBezTo>
                  <a:pt x="191049" y="1009015"/>
                  <a:pt x="0" y="817966"/>
                  <a:pt x="0" y="582295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  <a:round/>
          </a:ln>
          <a:effectLst>
            <a:outerShdw dist="38100" dir="8100000" algn="ctr" rotWithShape="0">
              <a:srgbClr val="F098B5">
                <a:alpha val="34999"/>
              </a:srgbClr>
            </a:outerShdw>
          </a:effec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4833" name="椭圆 35"/>
          <p:cNvSpPr>
            <a:spLocks noChangeArrowheads="1"/>
          </p:cNvSpPr>
          <p:nvPr/>
        </p:nvSpPr>
        <p:spPr bwMode="auto">
          <a:xfrm>
            <a:off x="4932363" y="4132263"/>
            <a:ext cx="515937" cy="514350"/>
          </a:xfrm>
          <a:prstGeom prst="ellipse">
            <a:avLst/>
          </a:prstGeom>
          <a:noFill/>
          <a:ln w="12700" cap="flat" cmpd="sng">
            <a:solidFill>
              <a:srgbClr val="FFFFFF"/>
            </a:solidFill>
            <a:prstDash val="dash"/>
            <a:miter lim="800000"/>
          </a:ln>
          <a:effectLst/>
        </p:spPr>
        <p:txBody>
          <a:bodyPr anchor="ctr"/>
          <a:lstStyle/>
          <a:p>
            <a:r>
              <a:rPr lang="en-US" sz="32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sp>
        <p:nvSpPr>
          <p:cNvPr id="34834" name="任意多边形 36"/>
          <p:cNvSpPr>
            <a:spLocks noChangeArrowheads="1"/>
          </p:cNvSpPr>
          <p:nvPr/>
        </p:nvSpPr>
        <p:spPr bwMode="auto">
          <a:xfrm flipH="1">
            <a:off x="2955925" y="5129213"/>
            <a:ext cx="3094038" cy="665162"/>
          </a:xfrm>
          <a:custGeom>
            <a:avLst/>
            <a:gdLst>
              <a:gd name="T0" fmla="*/ 207369 w 2872027"/>
              <a:gd name="T1" fmla="*/ 0 h 695325"/>
              <a:gd name="T2" fmla="*/ 3030796 w 2872027"/>
              <a:gd name="T3" fmla="*/ 0 h 695325"/>
              <a:gd name="T4" fmla="*/ 3094079 w 2872027"/>
              <a:gd name="T5" fmla="*/ 56220 h 695325"/>
              <a:gd name="T6" fmla="*/ 3094079 w 2872027"/>
              <a:gd name="T7" fmla="*/ 609268 h 695325"/>
              <a:gd name="T8" fmla="*/ 3030796 w 2872027"/>
              <a:gd name="T9" fmla="*/ 665488 h 695325"/>
              <a:gd name="T10" fmla="*/ 207369 w 2872027"/>
              <a:gd name="T11" fmla="*/ 665488 h 695325"/>
              <a:gd name="T12" fmla="*/ 144087 w 2872027"/>
              <a:gd name="T13" fmla="*/ 609268 h 695325"/>
              <a:gd name="T14" fmla="*/ 144087 w 2872027"/>
              <a:gd name="T15" fmla="*/ 468938 h 695325"/>
              <a:gd name="T16" fmla="*/ 141782 w 2872027"/>
              <a:gd name="T17" fmla="*/ 467949 h 695325"/>
              <a:gd name="T18" fmla="*/ 0 w 2872027"/>
              <a:gd name="T19" fmla="*/ 330536 h 695325"/>
              <a:gd name="T20" fmla="*/ 141782 w 2872027"/>
              <a:gd name="T21" fmla="*/ 195411 h 695325"/>
              <a:gd name="T22" fmla="*/ 144087 w 2872027"/>
              <a:gd name="T23" fmla="*/ 194457 h 695325"/>
              <a:gd name="T24" fmla="*/ 144087 w 2872027"/>
              <a:gd name="T25" fmla="*/ 56220 h 695325"/>
              <a:gd name="T26" fmla="*/ 207369 w 2872027"/>
              <a:gd name="T27" fmla="*/ 0 h 69532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872027"/>
              <a:gd name="T43" fmla="*/ 0 h 695325"/>
              <a:gd name="T44" fmla="*/ 2872027 w 2872027"/>
              <a:gd name="T45" fmla="*/ 695325 h 69532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872027" h="695325">
                <a:moveTo>
                  <a:pt x="192487" y="0"/>
                </a:moveTo>
                <a:lnTo>
                  <a:pt x="2813286" y="0"/>
                </a:lnTo>
                <a:cubicBezTo>
                  <a:pt x="2845728" y="0"/>
                  <a:pt x="2872027" y="26299"/>
                  <a:pt x="2872027" y="58741"/>
                </a:cubicBezTo>
                <a:lnTo>
                  <a:pt x="2872027" y="636584"/>
                </a:lnTo>
                <a:cubicBezTo>
                  <a:pt x="2872027" y="669026"/>
                  <a:pt x="2845728" y="695325"/>
                  <a:pt x="2813286" y="695325"/>
                </a:cubicBezTo>
                <a:lnTo>
                  <a:pt x="192487" y="695325"/>
                </a:lnTo>
                <a:cubicBezTo>
                  <a:pt x="160045" y="695325"/>
                  <a:pt x="133746" y="669026"/>
                  <a:pt x="133746" y="636584"/>
                </a:cubicBezTo>
                <a:lnTo>
                  <a:pt x="133746" y="489963"/>
                </a:lnTo>
                <a:lnTo>
                  <a:pt x="131607" y="488929"/>
                </a:lnTo>
                <a:cubicBezTo>
                  <a:pt x="62470" y="450723"/>
                  <a:pt x="0" y="395990"/>
                  <a:pt x="0" y="345355"/>
                </a:cubicBezTo>
                <a:cubicBezTo>
                  <a:pt x="0" y="294719"/>
                  <a:pt x="62470" y="241183"/>
                  <a:pt x="131607" y="204172"/>
                </a:cubicBezTo>
                <a:lnTo>
                  <a:pt x="133746" y="203175"/>
                </a:lnTo>
                <a:lnTo>
                  <a:pt x="133746" y="58741"/>
                </a:lnTo>
                <a:cubicBezTo>
                  <a:pt x="133746" y="26299"/>
                  <a:pt x="160045" y="0"/>
                  <a:pt x="192487" y="0"/>
                </a:cubicBezTo>
                <a:close/>
              </a:path>
            </a:pathLst>
          </a:custGeom>
          <a:solidFill>
            <a:srgbClr val="00CCFF"/>
          </a:solidFill>
          <a:ln w="9525">
            <a:noFill/>
            <a:miter lim="800000"/>
          </a:ln>
          <a:effectLst>
            <a:outerShdw dist="38100" dir="8100000" algn="ctr" rotWithShape="0">
              <a:srgbClr val="F098B5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110000"/>
              </a:lnSpc>
            </a:pPr>
            <a:r>
              <a:rPr lang="zh-CN" altLang="en-US">
                <a:solidFill>
                  <a:srgbClr val="FFFFFF"/>
                </a:solidFill>
                <a:ea typeface="微软雅黑" panose="020B0503020204020204" pitchFamily="34" charset="-122"/>
              </a:rPr>
              <a:t>请在此处输入您的文本</a:t>
            </a:r>
          </a:p>
        </p:txBody>
      </p:sp>
      <p:sp>
        <p:nvSpPr>
          <p:cNvPr id="34835" name="任意多边形 38"/>
          <p:cNvSpPr/>
          <p:nvPr/>
        </p:nvSpPr>
        <p:spPr bwMode="auto">
          <a:xfrm flipH="1">
            <a:off x="6094413" y="5054600"/>
            <a:ext cx="957262" cy="815975"/>
          </a:xfrm>
          <a:custGeom>
            <a:avLst/>
            <a:gdLst/>
            <a:ahLst/>
            <a:cxnLst>
              <a:cxn ang="0">
                <a:pos x="426720" y="0"/>
              </a:cxn>
              <a:cxn ang="0">
                <a:pos x="0" y="426720"/>
              </a:cxn>
              <a:cxn ang="0">
                <a:pos x="426720" y="853440"/>
              </a:cxn>
              <a:cxn ang="0">
                <a:pos x="819906" y="592819"/>
              </a:cxn>
              <a:cxn ang="0">
                <a:pos x="843356" y="517278"/>
              </a:cxn>
              <a:cxn ang="0">
                <a:pos x="999490" y="426720"/>
              </a:cxn>
              <a:cxn ang="0">
                <a:pos x="843356" y="336162"/>
              </a:cxn>
              <a:cxn ang="0">
                <a:pos x="819906" y="260621"/>
              </a:cxn>
              <a:cxn ang="0">
                <a:pos x="426720" y="0"/>
              </a:cxn>
            </a:cxnLst>
            <a:rect l="0" t="0" r="r" b="b"/>
            <a:pathLst>
              <a:path w="999490" h="853440">
                <a:moveTo>
                  <a:pt x="426720" y="0"/>
                </a:moveTo>
                <a:cubicBezTo>
                  <a:pt x="191049" y="0"/>
                  <a:pt x="0" y="191049"/>
                  <a:pt x="0" y="426720"/>
                </a:cubicBezTo>
                <a:cubicBezTo>
                  <a:pt x="0" y="662391"/>
                  <a:pt x="191049" y="853440"/>
                  <a:pt x="426720" y="853440"/>
                </a:cubicBezTo>
                <a:cubicBezTo>
                  <a:pt x="603473" y="853440"/>
                  <a:pt x="755127" y="745975"/>
                  <a:pt x="819906" y="592819"/>
                </a:cubicBezTo>
                <a:lnTo>
                  <a:pt x="843356" y="517278"/>
                </a:lnTo>
                <a:lnTo>
                  <a:pt x="999490" y="426720"/>
                </a:lnTo>
                <a:lnTo>
                  <a:pt x="843356" y="336162"/>
                </a:lnTo>
                <a:lnTo>
                  <a:pt x="819906" y="260621"/>
                </a:lnTo>
                <a:cubicBezTo>
                  <a:pt x="755127" y="107465"/>
                  <a:pt x="603473" y="0"/>
                  <a:pt x="426720" y="0"/>
                </a:cubicBezTo>
                <a:close/>
              </a:path>
            </a:pathLst>
          </a:custGeom>
          <a:solidFill>
            <a:srgbClr val="00CCFF"/>
          </a:solidFill>
          <a:ln w="9525">
            <a:noFill/>
            <a:round/>
          </a:ln>
          <a:effectLst>
            <a:outerShdw dist="38100" dir="2700000" algn="ctr" rotWithShape="0">
              <a:srgbClr val="F098B5">
                <a:alpha val="34999"/>
              </a:srgbClr>
            </a:outerShdw>
          </a:effec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4836" name="椭圆 39"/>
          <p:cNvSpPr>
            <a:spLocks noChangeArrowheads="1"/>
          </p:cNvSpPr>
          <p:nvPr/>
        </p:nvSpPr>
        <p:spPr bwMode="auto">
          <a:xfrm flipH="1">
            <a:off x="6380163" y="5203825"/>
            <a:ext cx="515937" cy="515938"/>
          </a:xfrm>
          <a:prstGeom prst="ellipse">
            <a:avLst/>
          </a:prstGeom>
          <a:noFill/>
          <a:ln w="12700" cap="flat" cmpd="sng">
            <a:solidFill>
              <a:srgbClr val="FFFFFF"/>
            </a:solidFill>
            <a:prstDash val="dash"/>
            <a:miter lim="800000"/>
          </a:ln>
          <a:effectLst/>
        </p:spPr>
        <p:txBody>
          <a:bodyPr anchor="ctr"/>
          <a:lstStyle/>
          <a:p>
            <a:pPr algn="ctr"/>
            <a:r>
              <a:rPr lang="en-US" sz="32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</a:p>
        </p:txBody>
      </p:sp>
    </p:spTree>
  </p:cSld>
  <p:clrMapOvr>
    <a:masterClrMapping/>
  </p:clrMapOvr>
  <p:transition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 b="-15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739775" y="841375"/>
            <a:ext cx="10691813" cy="50863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35843" name="云3 256"/>
          <p:cNvSpPr/>
          <p:nvPr/>
        </p:nvSpPr>
        <p:spPr bwMode="auto">
          <a:xfrm>
            <a:off x="3729038" y="3387725"/>
            <a:ext cx="742950" cy="446088"/>
          </a:xfrm>
          <a:custGeom>
            <a:avLst/>
            <a:gdLst/>
            <a:ahLst/>
            <a:cxnLst>
              <a:cxn ang="0">
                <a:pos x="1714326" y="115005"/>
              </a:cxn>
              <a:cxn ang="0">
                <a:pos x="980351" y="672716"/>
              </a:cxn>
              <a:cxn ang="0">
                <a:pos x="1186949" y="749118"/>
              </a:cxn>
              <a:cxn ang="0">
                <a:pos x="1146949" y="851829"/>
              </a:cxn>
              <a:cxn ang="0">
                <a:pos x="794454" y="759572"/>
              </a:cxn>
              <a:cxn ang="0">
                <a:pos x="119149" y="1372048"/>
              </a:cxn>
              <a:cxn ang="0">
                <a:pos x="693810" y="1973790"/>
              </a:cxn>
              <a:cxn ang="0">
                <a:pos x="2644062" y="1973790"/>
              </a:cxn>
              <a:cxn ang="0">
                <a:pos x="2989619" y="1552531"/>
              </a:cxn>
              <a:cxn ang="0">
                <a:pos x="2564544" y="1113415"/>
              </a:cxn>
              <a:cxn ang="0">
                <a:pos x="2485002" y="1303018"/>
              </a:cxn>
              <a:cxn ang="0">
                <a:pos x="2377950" y="1260252"/>
              </a:cxn>
              <a:cxn ang="0">
                <a:pos x="2481419" y="882098"/>
              </a:cxn>
              <a:cxn ang="0">
                <a:pos x="1714326" y="115005"/>
              </a:cxn>
              <a:cxn ang="0">
                <a:pos x="1714326" y="0"/>
              </a:cxn>
              <a:cxn ang="0">
                <a:pos x="2596424" y="882098"/>
              </a:cxn>
              <a:cxn ang="0">
                <a:pos x="2584027" y="1021384"/>
              </a:cxn>
              <a:cxn ang="0">
                <a:pos x="3095883" y="1552530"/>
              </a:cxn>
              <a:cxn ang="0">
                <a:pos x="2623005" y="2077281"/>
              </a:cxn>
              <a:cxn ang="0">
                <a:pos x="2519757" y="2092590"/>
              </a:cxn>
              <a:cxn ang="0">
                <a:pos x="2483815" y="2092590"/>
              </a:cxn>
              <a:cxn ang="0">
                <a:pos x="719703" y="2092590"/>
              </a:cxn>
              <a:cxn ang="0">
                <a:pos x="557775" y="2057460"/>
              </a:cxn>
              <a:cxn ang="0">
                <a:pos x="0" y="1372049"/>
              </a:cxn>
              <a:cxn ang="0">
                <a:pos x="794454" y="651508"/>
              </a:cxn>
              <a:cxn ang="0">
                <a:pos x="864744" y="655744"/>
              </a:cxn>
              <a:cxn ang="0">
                <a:pos x="862837" y="654982"/>
              </a:cxn>
              <a:cxn ang="0">
                <a:pos x="1714326" y="0"/>
              </a:cxn>
            </a:cxnLst>
            <a:rect l="0" t="0" r="r" b="b"/>
            <a:pathLst>
              <a:path w="3095883" h="2092590">
                <a:moveTo>
                  <a:pt x="1714326" y="115005"/>
                </a:moveTo>
                <a:cubicBezTo>
                  <a:pt x="1363633" y="115005"/>
                  <a:pt x="1067904" y="350339"/>
                  <a:pt x="980351" y="672716"/>
                </a:cubicBezTo>
                <a:cubicBezTo>
                  <a:pt x="1054204" y="688080"/>
                  <a:pt x="1123613" y="714214"/>
                  <a:pt x="1186949" y="749118"/>
                </a:cubicBezTo>
                <a:lnTo>
                  <a:pt x="1146949" y="851829"/>
                </a:lnTo>
                <a:cubicBezTo>
                  <a:pt x="1045110" y="792678"/>
                  <a:pt x="924045" y="759572"/>
                  <a:pt x="794454" y="759572"/>
                </a:cubicBezTo>
                <a:cubicBezTo>
                  <a:pt x="421493" y="759572"/>
                  <a:pt x="119149" y="1033787"/>
                  <a:pt x="119149" y="1372048"/>
                </a:cubicBezTo>
                <a:cubicBezTo>
                  <a:pt x="119149" y="1679144"/>
                  <a:pt x="368346" y="1933451"/>
                  <a:pt x="693810" y="1973790"/>
                </a:cubicBezTo>
                <a:lnTo>
                  <a:pt x="2644062" y="1973790"/>
                </a:lnTo>
                <a:cubicBezTo>
                  <a:pt x="2845151" y="1916500"/>
                  <a:pt x="2989619" y="1749402"/>
                  <a:pt x="2989619" y="1552531"/>
                </a:cubicBezTo>
                <a:cubicBezTo>
                  <a:pt x="2989619" y="1330357"/>
                  <a:pt x="2805628" y="1146101"/>
                  <a:pt x="2564544" y="1113415"/>
                </a:cubicBezTo>
                <a:cubicBezTo>
                  <a:pt x="2546404" y="1180567"/>
                  <a:pt x="2519482" y="1244124"/>
                  <a:pt x="2485002" y="1303018"/>
                </a:cubicBezTo>
                <a:lnTo>
                  <a:pt x="2377950" y="1260252"/>
                </a:lnTo>
                <a:cubicBezTo>
                  <a:pt x="2444874" y="1149958"/>
                  <a:pt x="2481419" y="1020296"/>
                  <a:pt x="2481419" y="882098"/>
                </a:cubicBezTo>
                <a:cubicBezTo>
                  <a:pt x="2481419" y="458444"/>
                  <a:pt x="2137980" y="115005"/>
                  <a:pt x="1714326" y="115005"/>
                </a:cubicBezTo>
                <a:close/>
                <a:moveTo>
                  <a:pt x="1714326" y="0"/>
                </a:moveTo>
                <a:cubicBezTo>
                  <a:pt x="2201495" y="0"/>
                  <a:pt x="2596424" y="394929"/>
                  <a:pt x="2596424" y="882098"/>
                </a:cubicBezTo>
                <a:cubicBezTo>
                  <a:pt x="2596424" y="929587"/>
                  <a:pt x="2592672" y="976199"/>
                  <a:pt x="2584027" y="1021384"/>
                </a:cubicBezTo>
                <a:cubicBezTo>
                  <a:pt x="2874515" y="1061994"/>
                  <a:pt x="3095883" y="1284452"/>
                  <a:pt x="3095883" y="1552530"/>
                </a:cubicBezTo>
                <a:cubicBezTo>
                  <a:pt x="3095883" y="1808471"/>
                  <a:pt x="2894108" y="2022828"/>
                  <a:pt x="2623005" y="2077281"/>
                </a:cubicBezTo>
                <a:cubicBezTo>
                  <a:pt x="2590159" y="2087878"/>
                  <a:pt x="2555435" y="2092590"/>
                  <a:pt x="2519757" y="2092590"/>
                </a:cubicBezTo>
                <a:lnTo>
                  <a:pt x="2483815" y="2092590"/>
                </a:lnTo>
                <a:lnTo>
                  <a:pt x="719703" y="2092590"/>
                </a:lnTo>
                <a:cubicBezTo>
                  <a:pt x="662513" y="2092590"/>
                  <a:pt x="607773" y="2080483"/>
                  <a:pt x="557775" y="2057460"/>
                </a:cubicBezTo>
                <a:cubicBezTo>
                  <a:pt x="234310" y="1968384"/>
                  <a:pt x="0" y="1695034"/>
                  <a:pt x="0" y="1372049"/>
                </a:cubicBezTo>
                <a:cubicBezTo>
                  <a:pt x="0" y="974105"/>
                  <a:pt x="355689" y="651508"/>
                  <a:pt x="794454" y="651508"/>
                </a:cubicBezTo>
                <a:lnTo>
                  <a:pt x="864744" y="655744"/>
                </a:lnTo>
                <a:lnTo>
                  <a:pt x="862837" y="654982"/>
                </a:lnTo>
                <a:cubicBezTo>
                  <a:pt x="962103" y="277743"/>
                  <a:pt x="1305780" y="0"/>
                  <a:pt x="1714326" y="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35844" name="云2 257"/>
          <p:cNvSpPr/>
          <p:nvPr/>
        </p:nvSpPr>
        <p:spPr bwMode="auto">
          <a:xfrm>
            <a:off x="7751763" y="3387725"/>
            <a:ext cx="741362" cy="446088"/>
          </a:xfrm>
          <a:custGeom>
            <a:avLst/>
            <a:gdLst/>
            <a:ahLst/>
            <a:cxnLst>
              <a:cxn ang="0">
                <a:pos x="905551" y="0"/>
              </a:cxn>
              <a:cxn ang="0">
                <a:pos x="1073606" y="36122"/>
              </a:cxn>
              <a:cxn ang="0">
                <a:pos x="695253" y="481416"/>
              </a:cxn>
              <a:cxn ang="0">
                <a:pos x="584749" y="459054"/>
              </a:cxn>
              <a:cxn ang="0">
                <a:pos x="536229" y="467989"/>
              </a:cxn>
              <a:cxn ang="0">
                <a:pos x="398547" y="640069"/>
              </a:cxn>
              <a:cxn ang="0">
                <a:pos x="150529" y="939037"/>
              </a:cxn>
              <a:cxn ang="0">
                <a:pos x="360867" y="1221858"/>
              </a:cxn>
              <a:cxn ang="0">
                <a:pos x="191624" y="959585"/>
              </a:cxn>
              <a:cxn ang="0">
                <a:pos x="439642" y="660617"/>
              </a:cxn>
              <a:cxn ang="0">
                <a:pos x="577324" y="488537"/>
              </a:cxn>
              <a:cxn ang="0">
                <a:pos x="625844" y="479602"/>
              </a:cxn>
              <a:cxn ang="0">
                <a:pos x="736348" y="501964"/>
              </a:cxn>
              <a:cxn ang="0">
                <a:pos x="1329741" y="20548"/>
              </a:cxn>
              <a:cxn ang="0">
                <a:pos x="1926075" y="554079"/>
              </a:cxn>
              <a:cxn ang="0">
                <a:pos x="1917927" y="638343"/>
              </a:cxn>
              <a:cxn ang="0">
                <a:pos x="2263730" y="959585"/>
              </a:cxn>
              <a:cxn ang="0">
                <a:pos x="1992071" y="1265207"/>
              </a:cxn>
              <a:cxn ang="0">
                <a:pos x="1990321" y="1265688"/>
              </a:cxn>
              <a:cxn ang="0">
                <a:pos x="465245" y="1265688"/>
              </a:cxn>
              <a:cxn ang="0">
                <a:pos x="370547" y="1265688"/>
              </a:cxn>
              <a:cxn ang="0">
                <a:pos x="351179" y="1263493"/>
              </a:cxn>
              <a:cxn ang="0">
                <a:pos x="329229" y="1265688"/>
              </a:cxn>
              <a:cxn ang="0">
                <a:pos x="0" y="939037"/>
              </a:cxn>
              <a:cxn ang="0">
                <a:pos x="197338" y="640069"/>
              </a:cxn>
              <a:cxn ang="0">
                <a:pos x="306885" y="467989"/>
              </a:cxn>
              <a:cxn ang="0">
                <a:pos x="345490" y="459054"/>
              </a:cxn>
              <a:cxn ang="0">
                <a:pos x="433414" y="481416"/>
              </a:cxn>
              <a:cxn ang="0">
                <a:pos x="905551" y="0"/>
              </a:cxn>
            </a:cxnLst>
            <a:rect l="0" t="0" r="r" b="b"/>
            <a:pathLst>
              <a:path w="2263730" h="1265688">
                <a:moveTo>
                  <a:pt x="905551" y="0"/>
                </a:moveTo>
                <a:cubicBezTo>
                  <a:pt x="964955" y="0"/>
                  <a:pt x="1021809" y="12275"/>
                  <a:pt x="1073606" y="36122"/>
                </a:cubicBezTo>
                <a:cubicBezTo>
                  <a:pt x="867772" y="107015"/>
                  <a:pt x="717264" y="277397"/>
                  <a:pt x="695253" y="481416"/>
                </a:cubicBezTo>
                <a:cubicBezTo>
                  <a:pt x="659529" y="464587"/>
                  <a:pt x="621677" y="456871"/>
                  <a:pt x="584749" y="459054"/>
                </a:cubicBezTo>
                <a:cubicBezTo>
                  <a:pt x="568316" y="460025"/>
                  <a:pt x="552067" y="462956"/>
                  <a:pt x="536229" y="467989"/>
                </a:cubicBezTo>
                <a:cubicBezTo>
                  <a:pt x="461080" y="491867"/>
                  <a:pt x="412084" y="557684"/>
                  <a:pt x="398547" y="640069"/>
                </a:cubicBezTo>
                <a:cubicBezTo>
                  <a:pt x="252469" y="690186"/>
                  <a:pt x="150529" y="805213"/>
                  <a:pt x="150529" y="939037"/>
                </a:cubicBezTo>
                <a:cubicBezTo>
                  <a:pt x="150529" y="1060859"/>
                  <a:pt x="235005" y="1167106"/>
                  <a:pt x="360867" y="1221858"/>
                </a:cubicBezTo>
                <a:cubicBezTo>
                  <a:pt x="258008" y="1163330"/>
                  <a:pt x="191624" y="1067577"/>
                  <a:pt x="191624" y="959585"/>
                </a:cubicBezTo>
                <a:cubicBezTo>
                  <a:pt x="191624" y="825761"/>
                  <a:pt x="293564" y="710734"/>
                  <a:pt x="439642" y="660617"/>
                </a:cubicBezTo>
                <a:cubicBezTo>
                  <a:pt x="453179" y="578232"/>
                  <a:pt x="502175" y="512415"/>
                  <a:pt x="577324" y="488537"/>
                </a:cubicBezTo>
                <a:cubicBezTo>
                  <a:pt x="593162" y="483504"/>
                  <a:pt x="609411" y="480573"/>
                  <a:pt x="625844" y="479602"/>
                </a:cubicBezTo>
                <a:cubicBezTo>
                  <a:pt x="662772" y="477419"/>
                  <a:pt x="700624" y="485135"/>
                  <a:pt x="736348" y="501964"/>
                </a:cubicBezTo>
                <a:cubicBezTo>
                  <a:pt x="765500" y="231754"/>
                  <a:pt x="1020053" y="20548"/>
                  <a:pt x="1329741" y="20548"/>
                </a:cubicBezTo>
                <a:cubicBezTo>
                  <a:pt x="1659087" y="20548"/>
                  <a:pt x="1926075" y="259418"/>
                  <a:pt x="1926075" y="554079"/>
                </a:cubicBezTo>
                <a:cubicBezTo>
                  <a:pt x="1926075" y="582788"/>
                  <a:pt x="1923540" y="610967"/>
                  <a:pt x="1917927" y="638343"/>
                </a:cubicBezTo>
                <a:cubicBezTo>
                  <a:pt x="2114194" y="662993"/>
                  <a:pt x="2263730" y="797503"/>
                  <a:pt x="2263730" y="959585"/>
                </a:cubicBezTo>
                <a:cubicBezTo>
                  <a:pt x="2263730" y="1100449"/>
                  <a:pt x="2150783" y="1220487"/>
                  <a:pt x="1992071" y="1265207"/>
                </a:cubicBezTo>
                <a:lnTo>
                  <a:pt x="1990321" y="1265688"/>
                </a:lnTo>
                <a:lnTo>
                  <a:pt x="465245" y="1265688"/>
                </a:lnTo>
                <a:lnTo>
                  <a:pt x="370547" y="1265688"/>
                </a:lnTo>
                <a:lnTo>
                  <a:pt x="351179" y="1263493"/>
                </a:lnTo>
                <a:cubicBezTo>
                  <a:pt x="343976" y="1265446"/>
                  <a:pt x="336631" y="1265688"/>
                  <a:pt x="329229" y="1265688"/>
                </a:cubicBezTo>
                <a:cubicBezTo>
                  <a:pt x="147401" y="1265688"/>
                  <a:pt x="0" y="1119441"/>
                  <a:pt x="0" y="939037"/>
                </a:cubicBezTo>
                <a:cubicBezTo>
                  <a:pt x="0" y="805213"/>
                  <a:pt x="81109" y="690186"/>
                  <a:pt x="197338" y="640069"/>
                </a:cubicBezTo>
                <a:cubicBezTo>
                  <a:pt x="208108" y="557684"/>
                  <a:pt x="247093" y="491867"/>
                  <a:pt x="306885" y="467989"/>
                </a:cubicBezTo>
                <a:cubicBezTo>
                  <a:pt x="319486" y="462956"/>
                  <a:pt x="332415" y="460025"/>
                  <a:pt x="345490" y="459054"/>
                </a:cubicBezTo>
                <a:cubicBezTo>
                  <a:pt x="374873" y="456871"/>
                  <a:pt x="404990" y="464587"/>
                  <a:pt x="433414" y="481416"/>
                </a:cubicBezTo>
                <a:cubicBezTo>
                  <a:pt x="456609" y="211206"/>
                  <a:pt x="659145" y="0"/>
                  <a:pt x="905551" y="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6051550" y="3387725"/>
            <a:ext cx="1588" cy="2003425"/>
          </a:xfrm>
          <a:prstGeom prst="line">
            <a:avLst/>
          </a:prstGeom>
          <a:noFill/>
          <a:ln w="6350" cap="flat" cmpd="sng">
            <a:solidFill>
              <a:schemeClr val="bg1"/>
            </a:solidFill>
            <a:miter lim="800000"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2770188" y="4495800"/>
            <a:ext cx="2836862" cy="887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56803" tIns="78402" rIns="156803" bIns="78402">
            <a:spAutoFit/>
          </a:bodyPr>
          <a:lstStyle/>
          <a:p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在这里您可以输入您的相关文本，用于给与会者讲解您的产品或者服务。在这里您可以输入您的相关文本，用于给与会者讲解您的产品或者服务。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3336925" y="4005263"/>
            <a:ext cx="1530350" cy="4000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156803" tIns="78402" rIns="156803" bIns="78402">
            <a:spAutoFit/>
          </a:bodyPr>
          <a:lstStyle/>
          <a:p>
            <a:pPr algn="ctr"/>
            <a:r>
              <a:rPr lang="zh-CN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添加你的文本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6788150" y="4495800"/>
            <a:ext cx="2840038" cy="887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56803" tIns="78402" rIns="156803" bIns="78402">
            <a:spAutoFit/>
          </a:bodyPr>
          <a:lstStyle/>
          <a:p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在这里您可以输入您的相关文本，用于给与会者讲解您的产品或者服务。在这里您可以输入您的相关文本，用于给与会者讲解您的产品或者服务。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7359650" y="4005263"/>
            <a:ext cx="1530350" cy="4000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156803" tIns="78402" rIns="156803" bIns="78402">
            <a:spAutoFit/>
          </a:bodyPr>
          <a:lstStyle/>
          <a:p>
            <a:pPr algn="ctr"/>
            <a:r>
              <a:rPr lang="zh-CN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添加你的文本</a:t>
            </a:r>
          </a:p>
        </p:txBody>
      </p:sp>
    </p:spTree>
  </p:cSld>
  <p:clrMapOvr>
    <a:masterClrMapping/>
  </p:clrMapOvr>
  <p:transition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 b="-15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185738" y="146050"/>
            <a:ext cx="1370012" cy="293688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pPr algn="ctr"/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添加你的公司</a:t>
            </a:r>
            <a:endParaRPr lang="zh-CN"/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10661650" y="146050"/>
            <a:ext cx="1368425" cy="293688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pPr algn="ctr"/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添加你的网站</a:t>
            </a:r>
            <a:endParaRPr lang="zh-CN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1398588" y="3627438"/>
            <a:ext cx="9717087" cy="0"/>
          </a:xfrm>
          <a:prstGeom prst="line">
            <a:avLst/>
          </a:prstGeom>
          <a:noFill/>
          <a:ln w="9525" cap="flat" cmpd="sng">
            <a:solidFill>
              <a:schemeClr val="bg1"/>
            </a:solidFill>
            <a:miter lim="800000"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1755775" y="3470275"/>
            <a:ext cx="342900" cy="34290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3178175" y="3470275"/>
            <a:ext cx="342900" cy="34290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36871" name="Oval 7"/>
          <p:cNvSpPr>
            <a:spLocks noChangeArrowheads="1"/>
          </p:cNvSpPr>
          <p:nvPr/>
        </p:nvSpPr>
        <p:spPr bwMode="auto">
          <a:xfrm>
            <a:off x="4602163" y="3470275"/>
            <a:ext cx="342900" cy="34290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36872" name="Oval 8"/>
          <p:cNvSpPr>
            <a:spLocks noChangeArrowheads="1"/>
          </p:cNvSpPr>
          <p:nvPr/>
        </p:nvSpPr>
        <p:spPr bwMode="auto">
          <a:xfrm>
            <a:off x="6024563" y="3470275"/>
            <a:ext cx="344487" cy="34290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36873" name="Oval 9"/>
          <p:cNvSpPr>
            <a:spLocks noChangeArrowheads="1"/>
          </p:cNvSpPr>
          <p:nvPr/>
        </p:nvSpPr>
        <p:spPr bwMode="auto">
          <a:xfrm>
            <a:off x="7446963" y="3470275"/>
            <a:ext cx="341312" cy="34290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36874" name="Oval 10"/>
          <p:cNvSpPr>
            <a:spLocks noChangeArrowheads="1"/>
          </p:cNvSpPr>
          <p:nvPr/>
        </p:nvSpPr>
        <p:spPr bwMode="auto">
          <a:xfrm>
            <a:off x="8869363" y="3470275"/>
            <a:ext cx="344487" cy="34290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36875" name="Oval 11"/>
          <p:cNvSpPr>
            <a:spLocks noChangeArrowheads="1"/>
          </p:cNvSpPr>
          <p:nvPr/>
        </p:nvSpPr>
        <p:spPr bwMode="auto">
          <a:xfrm>
            <a:off x="10293350" y="3470275"/>
            <a:ext cx="342900" cy="34290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1920875" y="2651125"/>
            <a:ext cx="3175" cy="819150"/>
          </a:xfrm>
          <a:prstGeom prst="line">
            <a:avLst/>
          </a:prstGeom>
          <a:noFill/>
          <a:ln w="9525" cap="flat" cmpd="sng">
            <a:solidFill>
              <a:schemeClr val="bg1"/>
            </a:solidFill>
            <a:miter lim="800000"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36877" name="Oval 13"/>
          <p:cNvSpPr>
            <a:spLocks noChangeArrowheads="1"/>
          </p:cNvSpPr>
          <p:nvPr/>
        </p:nvSpPr>
        <p:spPr bwMode="auto">
          <a:xfrm>
            <a:off x="1744663" y="2335213"/>
            <a:ext cx="342900" cy="342900"/>
          </a:xfrm>
          <a:prstGeom prst="ellipse">
            <a:avLst/>
          </a:prstGeom>
          <a:solidFill>
            <a:srgbClr val="00CCFF"/>
          </a:solidFill>
          <a:ln w="9525">
            <a:noFill/>
            <a:round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3333750" y="3813175"/>
            <a:ext cx="3175" cy="822325"/>
          </a:xfrm>
          <a:prstGeom prst="line">
            <a:avLst/>
          </a:prstGeom>
          <a:noFill/>
          <a:ln w="9525" cap="flat" cmpd="sng">
            <a:solidFill>
              <a:schemeClr val="bg1"/>
            </a:solidFill>
            <a:miter lim="800000"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>
            <a:off x="4767263" y="2651125"/>
            <a:ext cx="3175" cy="819150"/>
          </a:xfrm>
          <a:prstGeom prst="line">
            <a:avLst/>
          </a:prstGeom>
          <a:noFill/>
          <a:ln w="9525" cap="flat" cmpd="sng">
            <a:solidFill>
              <a:schemeClr val="bg1"/>
            </a:solidFill>
            <a:miter lim="800000"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6191250" y="3797300"/>
            <a:ext cx="0" cy="822325"/>
          </a:xfrm>
          <a:prstGeom prst="line">
            <a:avLst/>
          </a:prstGeom>
          <a:noFill/>
          <a:ln w="9525" cap="flat" cmpd="sng">
            <a:solidFill>
              <a:schemeClr val="bg1"/>
            </a:solidFill>
            <a:miter lim="800000"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>
            <a:off x="7618413" y="2651125"/>
            <a:ext cx="1587" cy="819150"/>
          </a:xfrm>
          <a:prstGeom prst="line">
            <a:avLst/>
          </a:prstGeom>
          <a:noFill/>
          <a:ln w="9525" cap="flat" cmpd="sng">
            <a:solidFill>
              <a:schemeClr val="bg1"/>
            </a:solidFill>
            <a:miter lim="800000"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>
            <a:off x="9034463" y="3797300"/>
            <a:ext cx="0" cy="822325"/>
          </a:xfrm>
          <a:prstGeom prst="line">
            <a:avLst/>
          </a:prstGeom>
          <a:noFill/>
          <a:ln w="9525" cap="flat" cmpd="sng">
            <a:solidFill>
              <a:schemeClr val="bg1"/>
            </a:solidFill>
            <a:miter lim="800000"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10444163" y="2651125"/>
            <a:ext cx="0" cy="819150"/>
          </a:xfrm>
          <a:prstGeom prst="line">
            <a:avLst/>
          </a:prstGeom>
          <a:noFill/>
          <a:ln w="9525" cap="flat" cmpd="sng">
            <a:solidFill>
              <a:schemeClr val="bg1"/>
            </a:solidFill>
            <a:miter lim="800000"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36884" name="Oval 20"/>
          <p:cNvSpPr>
            <a:spLocks noChangeArrowheads="1"/>
          </p:cNvSpPr>
          <p:nvPr/>
        </p:nvSpPr>
        <p:spPr bwMode="auto">
          <a:xfrm>
            <a:off x="4603750" y="2308225"/>
            <a:ext cx="344488" cy="342900"/>
          </a:xfrm>
          <a:prstGeom prst="ellipse">
            <a:avLst/>
          </a:prstGeom>
          <a:solidFill>
            <a:srgbClr val="00CCFF"/>
          </a:solidFill>
          <a:ln w="9525">
            <a:noFill/>
            <a:round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36885" name="Oval 21"/>
          <p:cNvSpPr>
            <a:spLocks noChangeArrowheads="1"/>
          </p:cNvSpPr>
          <p:nvPr/>
        </p:nvSpPr>
        <p:spPr bwMode="auto">
          <a:xfrm>
            <a:off x="3170238" y="4619625"/>
            <a:ext cx="342900" cy="342900"/>
          </a:xfrm>
          <a:prstGeom prst="ellipse">
            <a:avLst/>
          </a:prstGeom>
          <a:solidFill>
            <a:srgbClr val="00CCFF"/>
          </a:solidFill>
          <a:ln w="9525">
            <a:noFill/>
            <a:round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36886" name="Oval 22"/>
          <p:cNvSpPr>
            <a:spLocks noChangeArrowheads="1"/>
          </p:cNvSpPr>
          <p:nvPr/>
        </p:nvSpPr>
        <p:spPr bwMode="auto">
          <a:xfrm>
            <a:off x="6018213" y="4635500"/>
            <a:ext cx="342900" cy="342900"/>
          </a:xfrm>
          <a:prstGeom prst="ellipse">
            <a:avLst/>
          </a:prstGeom>
          <a:solidFill>
            <a:srgbClr val="00CCFF"/>
          </a:solidFill>
          <a:ln w="9525">
            <a:noFill/>
            <a:round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36887" name="Oval 23"/>
          <p:cNvSpPr>
            <a:spLocks noChangeArrowheads="1"/>
          </p:cNvSpPr>
          <p:nvPr/>
        </p:nvSpPr>
        <p:spPr bwMode="auto">
          <a:xfrm>
            <a:off x="7446963" y="2305050"/>
            <a:ext cx="341312" cy="342900"/>
          </a:xfrm>
          <a:prstGeom prst="ellipse">
            <a:avLst/>
          </a:prstGeom>
          <a:solidFill>
            <a:srgbClr val="00CCFF"/>
          </a:solidFill>
          <a:ln w="9525">
            <a:noFill/>
            <a:round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36888" name="Oval 24"/>
          <p:cNvSpPr>
            <a:spLocks noChangeArrowheads="1"/>
          </p:cNvSpPr>
          <p:nvPr/>
        </p:nvSpPr>
        <p:spPr bwMode="auto">
          <a:xfrm>
            <a:off x="8872538" y="4602163"/>
            <a:ext cx="342900" cy="342900"/>
          </a:xfrm>
          <a:prstGeom prst="ellipse">
            <a:avLst/>
          </a:prstGeom>
          <a:solidFill>
            <a:srgbClr val="00CCFF"/>
          </a:solidFill>
          <a:ln w="9525">
            <a:noFill/>
            <a:round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1179513" y="1400175"/>
            <a:ext cx="1670050" cy="7651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56803" tIns="78402" rIns="156803" bIns="78402">
            <a:spAutoFit/>
          </a:bodyPr>
          <a:lstStyle/>
          <a:p>
            <a:r>
              <a:rPr 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在这里您可以输入您的相关文本，用于给与会者讲解您的产品或者服务。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4043363" y="1400175"/>
            <a:ext cx="1671637" cy="7651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56803" tIns="78402" rIns="156803" bIns="78402">
            <a:spAutoFit/>
          </a:bodyPr>
          <a:lstStyle/>
          <a:p>
            <a:r>
              <a:rPr 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在这里您可以输入您的相关文本，用于给与会者讲解您的产品或者服务。</a:t>
            </a: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6819900" y="1400175"/>
            <a:ext cx="1670050" cy="7651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56803" tIns="78402" rIns="156803" bIns="78402">
            <a:spAutoFit/>
          </a:bodyPr>
          <a:lstStyle/>
          <a:p>
            <a:r>
              <a:rPr 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在这里您可以输入您的相关文本，用于给与会者讲解您的产品或者服务。</a:t>
            </a:r>
          </a:p>
        </p:txBody>
      </p:sp>
      <p:sp>
        <p:nvSpPr>
          <p:cNvPr id="36892" name="Text Box 28"/>
          <p:cNvSpPr txBox="1">
            <a:spLocks noChangeArrowheads="1"/>
          </p:cNvSpPr>
          <p:nvPr/>
        </p:nvSpPr>
        <p:spPr bwMode="auto">
          <a:xfrm>
            <a:off x="9610725" y="1400175"/>
            <a:ext cx="1670050" cy="7651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56803" tIns="78402" rIns="156803" bIns="78402">
            <a:spAutoFit/>
          </a:bodyPr>
          <a:lstStyle/>
          <a:p>
            <a:r>
              <a:rPr 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在这里您可以输入您的相关文本，用于给与会者讲解您的产品或者服务。</a:t>
            </a:r>
          </a:p>
        </p:txBody>
      </p:sp>
      <p:sp>
        <p:nvSpPr>
          <p:cNvPr id="36893" name="AutoShape 29"/>
          <p:cNvSpPr>
            <a:spLocks noChangeArrowheads="1"/>
          </p:cNvSpPr>
          <p:nvPr/>
        </p:nvSpPr>
        <p:spPr bwMode="auto">
          <a:xfrm>
            <a:off x="10282238" y="2320925"/>
            <a:ext cx="327025" cy="330200"/>
          </a:xfrm>
          <a:prstGeom prst="diamond">
            <a:avLst/>
          </a:prstGeom>
          <a:solidFill>
            <a:srgbClr val="00CCFF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36894" name="Text Box 30"/>
          <p:cNvSpPr txBox="1">
            <a:spLocks noChangeArrowheads="1"/>
          </p:cNvSpPr>
          <p:nvPr/>
        </p:nvSpPr>
        <p:spPr bwMode="auto">
          <a:xfrm>
            <a:off x="2551113" y="5103813"/>
            <a:ext cx="1671637" cy="7667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56803" tIns="78402" rIns="156803" bIns="78402">
            <a:spAutoFit/>
          </a:bodyPr>
          <a:lstStyle/>
          <a:p>
            <a:r>
              <a:rPr 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在这里您可以输入您的相关文本，用于给与会者讲解您的产品或者服务。</a:t>
            </a:r>
          </a:p>
        </p:txBody>
      </p:sp>
      <p:sp>
        <p:nvSpPr>
          <p:cNvPr id="36895" name="Text Box 31"/>
          <p:cNvSpPr txBox="1">
            <a:spLocks noChangeArrowheads="1"/>
          </p:cNvSpPr>
          <p:nvPr/>
        </p:nvSpPr>
        <p:spPr bwMode="auto">
          <a:xfrm>
            <a:off x="5459413" y="5103813"/>
            <a:ext cx="1674812" cy="7667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56803" tIns="78402" rIns="156803" bIns="78402">
            <a:spAutoFit/>
          </a:bodyPr>
          <a:lstStyle/>
          <a:p>
            <a:r>
              <a:rPr 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在这里您可以输入您的相关文本，用于给与会者讲解您的产品或者服务。</a:t>
            </a:r>
          </a:p>
        </p:txBody>
      </p:sp>
      <p:sp>
        <p:nvSpPr>
          <p:cNvPr id="36896" name="Text Box 32"/>
          <p:cNvSpPr txBox="1">
            <a:spLocks noChangeArrowheads="1"/>
          </p:cNvSpPr>
          <p:nvPr/>
        </p:nvSpPr>
        <p:spPr bwMode="auto">
          <a:xfrm>
            <a:off x="8234363" y="5103813"/>
            <a:ext cx="1674812" cy="7667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56803" tIns="78402" rIns="156803" bIns="78402">
            <a:spAutoFit/>
          </a:bodyPr>
          <a:lstStyle/>
          <a:p>
            <a:r>
              <a:rPr lang="zh-CN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在这里您可以输入您的相关文本，用于给与会者讲解您的产品或者服务。</a:t>
            </a:r>
          </a:p>
        </p:txBody>
      </p:sp>
    </p:spTree>
  </p:cSld>
  <p:clrMapOvr>
    <a:masterClrMapping/>
  </p:clrMapOvr>
  <p:transition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 b="-15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/>
          <p:nvPr/>
        </p:nvGrpSpPr>
        <p:grpSpPr bwMode="auto">
          <a:xfrm>
            <a:off x="4454525" y="998538"/>
            <a:ext cx="3265488" cy="3616325"/>
            <a:chOff x="0" y="0"/>
            <a:chExt cx="5143" cy="5695"/>
          </a:xfrm>
        </p:grpSpPr>
        <p:sp>
          <p:nvSpPr>
            <p:cNvPr id="37891" name="前进箭头 1212"/>
            <p:cNvSpPr/>
            <p:nvPr/>
          </p:nvSpPr>
          <p:spPr bwMode="auto">
            <a:xfrm>
              <a:off x="2559" y="575"/>
              <a:ext cx="2585" cy="51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92088" y="459411"/>
                </a:cxn>
                <a:cxn ang="0">
                  <a:pos x="0" y="918822"/>
                </a:cxn>
                <a:cxn ang="0">
                  <a:pos x="0" y="0"/>
                </a:cxn>
              </a:cxnLst>
              <a:rect l="0" t="0" r="r" b="b"/>
              <a:pathLst>
                <a:path w="792088" h="918822">
                  <a:moveTo>
                    <a:pt x="0" y="0"/>
                  </a:moveTo>
                  <a:lnTo>
                    <a:pt x="792088" y="459411"/>
                  </a:lnTo>
                  <a:lnTo>
                    <a:pt x="0" y="9188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7892" name="前进箭头 1212"/>
            <p:cNvSpPr/>
            <p:nvPr/>
          </p:nvSpPr>
          <p:spPr bwMode="auto">
            <a:xfrm rot="10800000">
              <a:off x="0" y="0"/>
              <a:ext cx="2585" cy="51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92088" y="459411"/>
                </a:cxn>
                <a:cxn ang="0">
                  <a:pos x="0" y="918822"/>
                </a:cxn>
                <a:cxn ang="0">
                  <a:pos x="0" y="0"/>
                </a:cxn>
              </a:cxnLst>
              <a:rect l="0" t="0" r="r" b="b"/>
              <a:pathLst>
                <a:path w="792088" h="918822">
                  <a:moveTo>
                    <a:pt x="0" y="0"/>
                  </a:moveTo>
                  <a:lnTo>
                    <a:pt x="792088" y="459411"/>
                  </a:lnTo>
                  <a:lnTo>
                    <a:pt x="0" y="9188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3284538" y="4949825"/>
            <a:ext cx="5605462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添加你的公司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5432425" y="2051050"/>
            <a:ext cx="1309688" cy="1441450"/>
          </a:xfrm>
          <a:prstGeom prst="rect">
            <a:avLst/>
          </a:prstGeom>
          <a:noFill/>
          <a:ln w="9525" cmpd="sng">
            <a:solidFill>
              <a:schemeClr val="bg1"/>
            </a:solidFill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4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</a:t>
            </a:r>
          </a:p>
          <a:p>
            <a:r>
              <a:rPr lang="zh-CN" altLang="en-US" sz="4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大家</a:t>
            </a: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 b="-15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185738" y="146050"/>
            <a:ext cx="1370012" cy="293688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pPr algn="ctr"/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添加你的公司</a:t>
            </a: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10661650" y="146050"/>
            <a:ext cx="1368425" cy="293688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pPr algn="ctr"/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添加你的网站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4518025" y="919163"/>
            <a:ext cx="3152775" cy="414337"/>
          </a:xfrm>
          <a:prstGeom prst="flowChartProcess">
            <a:avLst/>
          </a:prstGeom>
          <a:solidFill>
            <a:schemeClr val="hlink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zh-CN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添加你的文本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4518025" y="842963"/>
            <a:ext cx="3152775" cy="76200"/>
          </a:xfrm>
          <a:prstGeom prst="flowChartProcess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endParaRPr lang="zh-CN" altLang="zh-CN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98" name="圆角矩形 58"/>
          <p:cNvSpPr>
            <a:spLocks noChangeArrowheads="1"/>
          </p:cNvSpPr>
          <p:nvPr/>
        </p:nvSpPr>
        <p:spPr bwMode="auto">
          <a:xfrm>
            <a:off x="6450013" y="2039938"/>
            <a:ext cx="3509962" cy="757237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9525">
            <a:noFill/>
            <a:round/>
          </a:ln>
          <a:effectLst/>
        </p:spPr>
        <p:txBody>
          <a:bodyPr lIns="1188000" anchor="ctr"/>
          <a:lstStyle/>
          <a:p>
            <a:pPr algn="just">
              <a:lnSpc>
                <a:spcPct val="130000"/>
              </a:lnSpc>
            </a:pPr>
            <a:r>
              <a:rPr lang="zh-CN" altLang="en-US" sz="1400">
                <a:solidFill>
                  <a:srgbClr val="474747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在这里您可以输入您的相关文本。</a:t>
            </a:r>
          </a:p>
        </p:txBody>
      </p:sp>
      <p:sp>
        <p:nvSpPr>
          <p:cNvPr id="8199" name="五边形 59"/>
          <p:cNvSpPr>
            <a:spLocks noChangeArrowheads="1"/>
          </p:cNvSpPr>
          <p:nvPr/>
        </p:nvSpPr>
        <p:spPr bwMode="auto">
          <a:xfrm>
            <a:off x="6342063" y="2203450"/>
            <a:ext cx="1295400" cy="377825"/>
          </a:xfrm>
          <a:prstGeom prst="homePlate">
            <a:avLst>
              <a:gd name="adj" fmla="val 50000"/>
            </a:avLst>
          </a:prstGeom>
          <a:solidFill>
            <a:schemeClr val="hlink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</a:p>
        </p:txBody>
      </p:sp>
      <p:sp>
        <p:nvSpPr>
          <p:cNvPr id="8200" name="直角三角形 60"/>
          <p:cNvSpPr>
            <a:spLocks noChangeArrowheads="1"/>
          </p:cNvSpPr>
          <p:nvPr/>
        </p:nvSpPr>
        <p:spPr bwMode="auto">
          <a:xfrm flipH="1" flipV="1">
            <a:off x="6342063" y="2581275"/>
            <a:ext cx="107950" cy="107950"/>
          </a:xfrm>
          <a:prstGeom prst="rtTriangle">
            <a:avLst/>
          </a:prstGeom>
          <a:solidFill>
            <a:srgbClr val="4D671B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endParaRPr lang="zh-CN" altLang="en-US" sz="13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01" name="圆角矩形 61"/>
          <p:cNvSpPr>
            <a:spLocks noChangeArrowheads="1"/>
          </p:cNvSpPr>
          <p:nvPr/>
        </p:nvSpPr>
        <p:spPr bwMode="auto">
          <a:xfrm>
            <a:off x="6450013" y="3055938"/>
            <a:ext cx="3509962" cy="755650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9525">
            <a:noFill/>
            <a:round/>
          </a:ln>
          <a:effectLst/>
        </p:spPr>
        <p:txBody>
          <a:bodyPr lIns="1188000" anchor="ctr"/>
          <a:lstStyle/>
          <a:p>
            <a:pPr algn="just">
              <a:lnSpc>
                <a:spcPct val="130000"/>
              </a:lnSpc>
            </a:pPr>
            <a:r>
              <a:rPr lang="zh-CN" altLang="en-US" sz="1400">
                <a:solidFill>
                  <a:srgbClr val="474747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在这里您可以输入您的相关文本。</a:t>
            </a:r>
          </a:p>
        </p:txBody>
      </p:sp>
      <p:sp>
        <p:nvSpPr>
          <p:cNvPr id="8202" name="五边形 62"/>
          <p:cNvSpPr>
            <a:spLocks noChangeArrowheads="1"/>
          </p:cNvSpPr>
          <p:nvPr/>
        </p:nvSpPr>
        <p:spPr bwMode="auto">
          <a:xfrm>
            <a:off x="6342063" y="3217863"/>
            <a:ext cx="1295400" cy="377825"/>
          </a:xfrm>
          <a:prstGeom prst="homePlate">
            <a:avLst>
              <a:gd name="adj" fmla="val 50000"/>
            </a:avLst>
          </a:prstGeom>
          <a:solidFill>
            <a:srgbClr val="00CCFF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</a:p>
        </p:txBody>
      </p:sp>
      <p:sp>
        <p:nvSpPr>
          <p:cNvPr id="8203" name="直角三角形 63"/>
          <p:cNvSpPr>
            <a:spLocks noChangeArrowheads="1"/>
          </p:cNvSpPr>
          <p:nvPr/>
        </p:nvSpPr>
        <p:spPr bwMode="auto">
          <a:xfrm flipH="1" flipV="1">
            <a:off x="6342063" y="3595688"/>
            <a:ext cx="107950" cy="107950"/>
          </a:xfrm>
          <a:prstGeom prst="rtTriangle">
            <a:avLst/>
          </a:prstGeom>
          <a:solidFill>
            <a:srgbClr val="4D671B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endParaRPr lang="zh-CN" altLang="en-US" sz="13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04" name="圆角矩形 64"/>
          <p:cNvSpPr>
            <a:spLocks noChangeArrowheads="1"/>
          </p:cNvSpPr>
          <p:nvPr/>
        </p:nvSpPr>
        <p:spPr bwMode="auto">
          <a:xfrm>
            <a:off x="6450013" y="4070350"/>
            <a:ext cx="3509962" cy="755650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9525">
            <a:noFill/>
            <a:round/>
          </a:ln>
          <a:effectLst/>
        </p:spPr>
        <p:txBody>
          <a:bodyPr lIns="1188000" anchor="ctr"/>
          <a:lstStyle/>
          <a:p>
            <a:pPr algn="just">
              <a:lnSpc>
                <a:spcPct val="130000"/>
              </a:lnSpc>
            </a:pPr>
            <a:r>
              <a:rPr lang="zh-CN" altLang="en-US" sz="1400">
                <a:solidFill>
                  <a:srgbClr val="474747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在这里您可以输入您的相关文本。</a:t>
            </a:r>
          </a:p>
        </p:txBody>
      </p:sp>
      <p:sp>
        <p:nvSpPr>
          <p:cNvPr id="8205" name="五边形 65"/>
          <p:cNvSpPr>
            <a:spLocks noChangeArrowheads="1"/>
          </p:cNvSpPr>
          <p:nvPr/>
        </p:nvSpPr>
        <p:spPr bwMode="auto">
          <a:xfrm>
            <a:off x="6342063" y="4232275"/>
            <a:ext cx="1295400" cy="377825"/>
          </a:xfrm>
          <a:prstGeom prst="homePlate">
            <a:avLst>
              <a:gd name="adj" fmla="val 50000"/>
            </a:avLst>
          </a:prstGeom>
          <a:solidFill>
            <a:schemeClr val="hlink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</a:p>
        </p:txBody>
      </p:sp>
      <p:sp>
        <p:nvSpPr>
          <p:cNvPr id="8206" name="直角三角形 66"/>
          <p:cNvSpPr>
            <a:spLocks noChangeArrowheads="1"/>
          </p:cNvSpPr>
          <p:nvPr/>
        </p:nvSpPr>
        <p:spPr bwMode="auto">
          <a:xfrm flipH="1" flipV="1">
            <a:off x="6342063" y="4610100"/>
            <a:ext cx="107950" cy="107950"/>
          </a:xfrm>
          <a:prstGeom prst="rtTriangle">
            <a:avLst/>
          </a:prstGeom>
          <a:solidFill>
            <a:srgbClr val="4D671B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endParaRPr lang="zh-CN" altLang="en-US" sz="13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207" name="直接连接符 68"/>
          <p:cNvCxnSpPr>
            <a:cxnSpLocks noChangeShapeType="1"/>
          </p:cNvCxnSpPr>
          <p:nvPr/>
        </p:nvCxnSpPr>
        <p:spPr bwMode="auto">
          <a:xfrm rot="5400000" flipH="1">
            <a:off x="1967706" y="2682082"/>
            <a:ext cx="1081087" cy="0"/>
          </a:xfrm>
          <a:prstGeom prst="line">
            <a:avLst/>
          </a:prstGeom>
          <a:noFill/>
          <a:ln w="6350" cap="flat" cmpd="sng">
            <a:solidFill>
              <a:schemeClr val="hlink"/>
            </a:solidFill>
            <a:prstDash val="sysDash"/>
            <a:miter lim="800000"/>
            <a:tailEnd type="diamond" w="med" len="med"/>
          </a:ln>
          <a:effectLst/>
        </p:spPr>
      </p:cxnSp>
      <p:cxnSp>
        <p:nvCxnSpPr>
          <p:cNvPr id="8208" name="直接连接符 69"/>
          <p:cNvCxnSpPr>
            <a:cxnSpLocks noChangeShapeType="1"/>
          </p:cNvCxnSpPr>
          <p:nvPr/>
        </p:nvCxnSpPr>
        <p:spPr bwMode="auto">
          <a:xfrm flipH="1">
            <a:off x="2508250" y="2039938"/>
            <a:ext cx="2160588" cy="0"/>
          </a:xfrm>
          <a:prstGeom prst="line">
            <a:avLst/>
          </a:prstGeom>
          <a:noFill/>
          <a:ln w="6350" cap="flat" cmpd="sng">
            <a:solidFill>
              <a:schemeClr val="hlink"/>
            </a:solidFill>
            <a:prstDash val="sysDash"/>
            <a:miter lim="800000"/>
            <a:tailEnd type="diamond" w="med" len="med"/>
          </a:ln>
          <a:effectLst/>
        </p:spPr>
      </p:cxnSp>
      <p:cxnSp>
        <p:nvCxnSpPr>
          <p:cNvPr id="8209" name="直接连接符 70"/>
          <p:cNvCxnSpPr>
            <a:cxnSpLocks noChangeShapeType="1"/>
          </p:cNvCxnSpPr>
          <p:nvPr/>
        </p:nvCxnSpPr>
        <p:spPr bwMode="auto">
          <a:xfrm rot="5400000" flipH="1">
            <a:off x="4907756" y="5376069"/>
            <a:ext cx="1081088" cy="0"/>
          </a:xfrm>
          <a:prstGeom prst="line">
            <a:avLst/>
          </a:prstGeom>
          <a:noFill/>
          <a:ln w="6350" cap="flat" cmpd="sng">
            <a:solidFill>
              <a:srgbClr val="00CCFF"/>
            </a:solidFill>
            <a:prstDash val="sysDash"/>
            <a:miter lim="800000"/>
            <a:headEnd type="diamond" w="med" len="med"/>
          </a:ln>
          <a:effectLst/>
        </p:spPr>
      </p:cxnSp>
      <p:cxnSp>
        <p:nvCxnSpPr>
          <p:cNvPr id="8210" name="直接连接符 71"/>
          <p:cNvCxnSpPr>
            <a:cxnSpLocks noChangeShapeType="1"/>
          </p:cNvCxnSpPr>
          <p:nvPr/>
        </p:nvCxnSpPr>
        <p:spPr bwMode="auto">
          <a:xfrm flipH="1">
            <a:off x="3286125" y="6018213"/>
            <a:ext cx="2162175" cy="0"/>
          </a:xfrm>
          <a:prstGeom prst="line">
            <a:avLst/>
          </a:prstGeom>
          <a:noFill/>
          <a:ln w="6350" cap="flat" cmpd="sng">
            <a:solidFill>
              <a:srgbClr val="00CCFF"/>
            </a:solidFill>
            <a:prstDash val="sysDash"/>
            <a:miter lim="800000"/>
            <a:headEnd type="diamond" w="med" len="med"/>
          </a:ln>
          <a:effectLst/>
        </p:spPr>
      </p:cxnSp>
      <p:sp>
        <p:nvSpPr>
          <p:cNvPr id="8211" name="等腰三角形 72"/>
          <p:cNvSpPr>
            <a:spLocks noChangeArrowheads="1"/>
          </p:cNvSpPr>
          <p:nvPr/>
        </p:nvSpPr>
        <p:spPr bwMode="auto">
          <a:xfrm rot="10800000">
            <a:off x="7988300" y="2797175"/>
            <a:ext cx="431800" cy="257175"/>
          </a:xfrm>
          <a:prstGeom prst="triangle">
            <a:avLst>
              <a:gd name="adj" fmla="val 50000"/>
            </a:avLst>
          </a:prstGeom>
          <a:solidFill>
            <a:srgbClr val="00CCFF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12" name="等腰三角形 73"/>
          <p:cNvSpPr>
            <a:spLocks noChangeArrowheads="1"/>
          </p:cNvSpPr>
          <p:nvPr/>
        </p:nvSpPr>
        <p:spPr bwMode="auto">
          <a:xfrm rot="10800000">
            <a:off x="7989888" y="3813175"/>
            <a:ext cx="430212" cy="257175"/>
          </a:xfrm>
          <a:prstGeom prst="triangle">
            <a:avLst>
              <a:gd name="adj" fmla="val 50000"/>
            </a:avLst>
          </a:prstGeom>
          <a:solidFill>
            <a:srgbClr val="00CCFF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13" name="圆角矩形 74"/>
          <p:cNvSpPr>
            <a:spLocks noChangeArrowheads="1"/>
          </p:cNvSpPr>
          <p:nvPr/>
        </p:nvSpPr>
        <p:spPr bwMode="auto">
          <a:xfrm>
            <a:off x="6450013" y="5084763"/>
            <a:ext cx="3509962" cy="755650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9525">
            <a:noFill/>
            <a:round/>
          </a:ln>
          <a:effectLst/>
        </p:spPr>
        <p:txBody>
          <a:bodyPr lIns="1188000" anchor="ctr"/>
          <a:lstStyle/>
          <a:p>
            <a:pPr algn="just">
              <a:lnSpc>
                <a:spcPct val="130000"/>
              </a:lnSpc>
            </a:pPr>
            <a:r>
              <a:rPr lang="zh-CN" altLang="en-US" sz="1400">
                <a:solidFill>
                  <a:srgbClr val="474747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在这里您可以输入您的相关文本。</a:t>
            </a:r>
          </a:p>
        </p:txBody>
      </p:sp>
      <p:sp>
        <p:nvSpPr>
          <p:cNvPr id="8214" name="五边形 75"/>
          <p:cNvSpPr>
            <a:spLocks noChangeArrowheads="1"/>
          </p:cNvSpPr>
          <p:nvPr/>
        </p:nvSpPr>
        <p:spPr bwMode="auto">
          <a:xfrm>
            <a:off x="6342063" y="5246688"/>
            <a:ext cx="1295400" cy="377825"/>
          </a:xfrm>
          <a:prstGeom prst="homePlate">
            <a:avLst>
              <a:gd name="adj" fmla="val 50000"/>
            </a:avLst>
          </a:prstGeom>
          <a:solidFill>
            <a:srgbClr val="00CCFF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</a:p>
        </p:txBody>
      </p:sp>
      <p:sp>
        <p:nvSpPr>
          <p:cNvPr id="8215" name="直角三角形 76"/>
          <p:cNvSpPr>
            <a:spLocks noChangeArrowheads="1"/>
          </p:cNvSpPr>
          <p:nvPr/>
        </p:nvSpPr>
        <p:spPr bwMode="auto">
          <a:xfrm flipH="1" flipV="1">
            <a:off x="6342063" y="5624513"/>
            <a:ext cx="107950" cy="107950"/>
          </a:xfrm>
          <a:prstGeom prst="rtTriangle">
            <a:avLst/>
          </a:prstGeom>
          <a:solidFill>
            <a:srgbClr val="4D671B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endParaRPr lang="zh-CN" altLang="en-US" sz="13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16" name="等腰三角形 77"/>
          <p:cNvSpPr>
            <a:spLocks noChangeArrowheads="1"/>
          </p:cNvSpPr>
          <p:nvPr/>
        </p:nvSpPr>
        <p:spPr bwMode="auto">
          <a:xfrm rot="10800000">
            <a:off x="7989888" y="4826000"/>
            <a:ext cx="431800" cy="260350"/>
          </a:xfrm>
          <a:prstGeom prst="triangle">
            <a:avLst>
              <a:gd name="adj" fmla="val 50000"/>
            </a:avLst>
          </a:prstGeom>
          <a:solidFill>
            <a:srgbClr val="00CCFF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17" name="文本框 26"/>
          <p:cNvSpPr txBox="1">
            <a:spLocks noChangeArrowheads="1"/>
          </p:cNvSpPr>
          <p:nvPr/>
        </p:nvSpPr>
        <p:spPr bwMode="auto">
          <a:xfrm>
            <a:off x="2508250" y="2041525"/>
            <a:ext cx="2940050" cy="39766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08000" rIns="108000" anchor="ctr"/>
          <a:lstStyle/>
          <a:p>
            <a:pPr algn="just">
              <a:lnSpc>
                <a:spcPct val="130000"/>
              </a:lnSpc>
            </a:pPr>
            <a:r>
              <a:rPr lang="zh-CN" sz="1400">
                <a:solidFill>
                  <a:schemeClr val="bg1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在这里您可以输入您的相关文本，用于给与会者讲解您的产品或者服务。在这里您可以输入您的相关文本，用于给与会者讲解您的产品或者服务。在这里您可以输入您的相关文本，用于给与会者讲解您的产品或者服务。在这里您可以输入您的相关文本，用于给与会者讲解您的产品或者服务。在这里您可以输入您的相关文本，用于给与会者讲解您的产品或者服务。</a:t>
            </a: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 b="-15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185738" y="146050"/>
            <a:ext cx="1370012" cy="293688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pPr algn="ctr"/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添加你的公司</a:t>
            </a: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10661650" y="146050"/>
            <a:ext cx="1368425" cy="293688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pPr algn="ctr"/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添加你的网站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4518025" y="919163"/>
            <a:ext cx="3152775" cy="414337"/>
          </a:xfrm>
          <a:prstGeom prst="flowChartProcess">
            <a:avLst/>
          </a:prstGeom>
          <a:solidFill>
            <a:schemeClr val="hlink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zh-CN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添加你的文本</a:t>
            </a: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4518025" y="842963"/>
            <a:ext cx="3152775" cy="76200"/>
          </a:xfrm>
          <a:prstGeom prst="flowChartProcess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endParaRPr lang="zh-CN" altLang="zh-CN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2" name="Freeform 37"/>
          <p:cNvSpPr/>
          <p:nvPr/>
        </p:nvSpPr>
        <p:spPr bwMode="auto">
          <a:xfrm>
            <a:off x="2973388" y="2279650"/>
            <a:ext cx="3295650" cy="454025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318" y="0"/>
              </a:cxn>
              <a:cxn ang="0">
                <a:pos x="335" y="9"/>
              </a:cxn>
              <a:cxn ang="0">
                <a:pos x="339" y="29"/>
              </a:cxn>
              <a:cxn ang="0">
                <a:pos x="324" y="45"/>
              </a:cxn>
              <a:cxn ang="0">
                <a:pos x="316" y="47"/>
              </a:cxn>
              <a:cxn ang="0">
                <a:pos x="23" y="47"/>
              </a:cxn>
              <a:cxn ang="0">
                <a:pos x="5" y="37"/>
              </a:cxn>
              <a:cxn ang="0">
                <a:pos x="1" y="17"/>
              </a:cxn>
              <a:cxn ang="0">
                <a:pos x="16" y="1"/>
              </a:cxn>
              <a:cxn ang="0">
                <a:pos x="24" y="0"/>
              </a:cxn>
            </a:cxnLst>
            <a:rect l="0" t="0" r="r" b="b"/>
            <a:pathLst>
              <a:path w="341" h="47">
                <a:moveTo>
                  <a:pt x="24" y="0"/>
                </a:moveTo>
                <a:cubicBezTo>
                  <a:pt x="318" y="0"/>
                  <a:pt x="318" y="0"/>
                  <a:pt x="318" y="0"/>
                </a:cubicBezTo>
                <a:cubicBezTo>
                  <a:pt x="325" y="0"/>
                  <a:pt x="331" y="3"/>
                  <a:pt x="335" y="9"/>
                </a:cubicBezTo>
                <a:cubicBezTo>
                  <a:pt x="340" y="15"/>
                  <a:pt x="341" y="22"/>
                  <a:pt x="339" y="29"/>
                </a:cubicBezTo>
                <a:cubicBezTo>
                  <a:pt x="337" y="37"/>
                  <a:pt x="332" y="43"/>
                  <a:pt x="324" y="45"/>
                </a:cubicBezTo>
                <a:cubicBezTo>
                  <a:pt x="322" y="46"/>
                  <a:pt x="319" y="47"/>
                  <a:pt x="316" y="47"/>
                </a:cubicBezTo>
                <a:cubicBezTo>
                  <a:pt x="23" y="47"/>
                  <a:pt x="23" y="47"/>
                  <a:pt x="23" y="47"/>
                </a:cubicBezTo>
                <a:cubicBezTo>
                  <a:pt x="16" y="46"/>
                  <a:pt x="10" y="43"/>
                  <a:pt x="5" y="37"/>
                </a:cubicBezTo>
                <a:cubicBezTo>
                  <a:pt x="1" y="31"/>
                  <a:pt x="0" y="25"/>
                  <a:pt x="1" y="17"/>
                </a:cubicBezTo>
                <a:cubicBezTo>
                  <a:pt x="4" y="10"/>
                  <a:pt x="9" y="4"/>
                  <a:pt x="16" y="1"/>
                </a:cubicBezTo>
                <a:cubicBezTo>
                  <a:pt x="19" y="0"/>
                  <a:pt x="21" y="0"/>
                  <a:pt x="24" y="0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9223" name="Freeform 38"/>
          <p:cNvSpPr/>
          <p:nvPr/>
        </p:nvSpPr>
        <p:spPr bwMode="auto">
          <a:xfrm>
            <a:off x="3070225" y="2366963"/>
            <a:ext cx="3092450" cy="269875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306" y="0"/>
              </a:cxn>
              <a:cxn ang="0">
                <a:pos x="320" y="14"/>
              </a:cxn>
              <a:cxn ang="0">
                <a:pos x="320" y="14"/>
              </a:cxn>
              <a:cxn ang="0">
                <a:pos x="306" y="28"/>
              </a:cxn>
              <a:cxn ang="0">
                <a:pos x="14" y="28"/>
              </a:cxn>
              <a:cxn ang="0">
                <a:pos x="0" y="14"/>
              </a:cxn>
              <a:cxn ang="0">
                <a:pos x="0" y="14"/>
              </a:cxn>
              <a:cxn ang="0">
                <a:pos x="14" y="0"/>
              </a:cxn>
            </a:cxnLst>
            <a:rect l="0" t="0" r="r" b="b"/>
            <a:pathLst>
              <a:path w="320" h="28">
                <a:moveTo>
                  <a:pt x="14" y="0"/>
                </a:moveTo>
                <a:cubicBezTo>
                  <a:pt x="306" y="0"/>
                  <a:pt x="306" y="0"/>
                  <a:pt x="306" y="0"/>
                </a:cubicBezTo>
                <a:cubicBezTo>
                  <a:pt x="314" y="0"/>
                  <a:pt x="320" y="7"/>
                  <a:pt x="320" y="14"/>
                </a:cubicBezTo>
                <a:cubicBezTo>
                  <a:pt x="320" y="14"/>
                  <a:pt x="320" y="14"/>
                  <a:pt x="320" y="14"/>
                </a:cubicBezTo>
                <a:cubicBezTo>
                  <a:pt x="320" y="22"/>
                  <a:pt x="314" y="28"/>
                  <a:pt x="306" y="28"/>
                </a:cubicBezTo>
                <a:cubicBezTo>
                  <a:pt x="14" y="28"/>
                  <a:pt x="14" y="28"/>
                  <a:pt x="14" y="28"/>
                </a:cubicBezTo>
                <a:cubicBezTo>
                  <a:pt x="6" y="28"/>
                  <a:pt x="0" y="22"/>
                  <a:pt x="0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7"/>
                  <a:pt x="6" y="0"/>
                  <a:pt x="14" y="0"/>
                </a:cubicBezTo>
                <a:close/>
              </a:path>
            </a:pathLst>
          </a:custGeom>
          <a:solidFill>
            <a:srgbClr val="F4F4F4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9224" name="Freeform 39"/>
          <p:cNvSpPr>
            <a:spLocks noChangeArrowheads="1"/>
          </p:cNvSpPr>
          <p:nvPr/>
        </p:nvSpPr>
        <p:spPr bwMode="auto">
          <a:xfrm>
            <a:off x="3070225" y="2366963"/>
            <a:ext cx="1282700" cy="269875"/>
          </a:xfrm>
          <a:prstGeom prst="roundRect">
            <a:avLst>
              <a:gd name="adj" fmla="val 50000"/>
            </a:avLst>
          </a:prstGeom>
          <a:solidFill>
            <a:schemeClr val="hlink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>
              <a:solidFill>
                <a:srgbClr val="3D3F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5" name="Freeform 40"/>
          <p:cNvSpPr/>
          <p:nvPr/>
        </p:nvSpPr>
        <p:spPr bwMode="auto">
          <a:xfrm>
            <a:off x="2973388" y="3081338"/>
            <a:ext cx="3295650" cy="454025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318" y="0"/>
              </a:cxn>
              <a:cxn ang="0">
                <a:pos x="335" y="10"/>
              </a:cxn>
              <a:cxn ang="0">
                <a:pos x="339" y="30"/>
              </a:cxn>
              <a:cxn ang="0">
                <a:pos x="324" y="46"/>
              </a:cxn>
              <a:cxn ang="0">
                <a:pos x="316" y="47"/>
              </a:cxn>
              <a:cxn ang="0">
                <a:pos x="23" y="47"/>
              </a:cxn>
              <a:cxn ang="0">
                <a:pos x="5" y="38"/>
              </a:cxn>
              <a:cxn ang="0">
                <a:pos x="1" y="18"/>
              </a:cxn>
              <a:cxn ang="0">
                <a:pos x="16" y="2"/>
              </a:cxn>
              <a:cxn ang="0">
                <a:pos x="24" y="0"/>
              </a:cxn>
            </a:cxnLst>
            <a:rect l="0" t="0" r="r" b="b"/>
            <a:pathLst>
              <a:path w="341" h="47">
                <a:moveTo>
                  <a:pt x="24" y="0"/>
                </a:moveTo>
                <a:cubicBezTo>
                  <a:pt x="122" y="0"/>
                  <a:pt x="220" y="0"/>
                  <a:pt x="318" y="0"/>
                </a:cubicBezTo>
                <a:cubicBezTo>
                  <a:pt x="325" y="1"/>
                  <a:pt x="331" y="4"/>
                  <a:pt x="335" y="10"/>
                </a:cubicBezTo>
                <a:cubicBezTo>
                  <a:pt x="340" y="16"/>
                  <a:pt x="341" y="22"/>
                  <a:pt x="339" y="30"/>
                </a:cubicBezTo>
                <a:cubicBezTo>
                  <a:pt x="337" y="37"/>
                  <a:pt x="332" y="43"/>
                  <a:pt x="324" y="46"/>
                </a:cubicBezTo>
                <a:cubicBezTo>
                  <a:pt x="322" y="47"/>
                  <a:pt x="319" y="47"/>
                  <a:pt x="316" y="47"/>
                </a:cubicBezTo>
                <a:cubicBezTo>
                  <a:pt x="219" y="47"/>
                  <a:pt x="121" y="47"/>
                  <a:pt x="23" y="47"/>
                </a:cubicBezTo>
                <a:cubicBezTo>
                  <a:pt x="16" y="47"/>
                  <a:pt x="10" y="44"/>
                  <a:pt x="5" y="38"/>
                </a:cubicBezTo>
                <a:cubicBezTo>
                  <a:pt x="1" y="32"/>
                  <a:pt x="0" y="25"/>
                  <a:pt x="1" y="18"/>
                </a:cubicBezTo>
                <a:cubicBezTo>
                  <a:pt x="4" y="10"/>
                  <a:pt x="9" y="5"/>
                  <a:pt x="16" y="2"/>
                </a:cubicBezTo>
                <a:cubicBezTo>
                  <a:pt x="19" y="1"/>
                  <a:pt x="21" y="0"/>
                  <a:pt x="24" y="0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9226" name="Freeform 41"/>
          <p:cNvSpPr/>
          <p:nvPr/>
        </p:nvSpPr>
        <p:spPr bwMode="auto">
          <a:xfrm>
            <a:off x="3070225" y="3178175"/>
            <a:ext cx="3092450" cy="271463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306" y="0"/>
              </a:cxn>
              <a:cxn ang="0">
                <a:pos x="320" y="14"/>
              </a:cxn>
              <a:cxn ang="0">
                <a:pos x="320" y="14"/>
              </a:cxn>
              <a:cxn ang="0">
                <a:pos x="306" y="28"/>
              </a:cxn>
              <a:cxn ang="0">
                <a:pos x="14" y="28"/>
              </a:cxn>
              <a:cxn ang="0">
                <a:pos x="0" y="14"/>
              </a:cxn>
              <a:cxn ang="0">
                <a:pos x="0" y="14"/>
              </a:cxn>
              <a:cxn ang="0">
                <a:pos x="14" y="0"/>
              </a:cxn>
            </a:cxnLst>
            <a:rect l="0" t="0" r="r" b="b"/>
            <a:pathLst>
              <a:path w="320" h="28">
                <a:moveTo>
                  <a:pt x="14" y="0"/>
                </a:moveTo>
                <a:cubicBezTo>
                  <a:pt x="112" y="0"/>
                  <a:pt x="209" y="0"/>
                  <a:pt x="306" y="0"/>
                </a:cubicBezTo>
                <a:cubicBezTo>
                  <a:pt x="314" y="0"/>
                  <a:pt x="320" y="6"/>
                  <a:pt x="320" y="14"/>
                </a:cubicBezTo>
                <a:cubicBezTo>
                  <a:pt x="320" y="14"/>
                  <a:pt x="320" y="14"/>
                  <a:pt x="320" y="14"/>
                </a:cubicBezTo>
                <a:cubicBezTo>
                  <a:pt x="320" y="22"/>
                  <a:pt x="314" y="28"/>
                  <a:pt x="306" y="28"/>
                </a:cubicBezTo>
                <a:cubicBezTo>
                  <a:pt x="209" y="28"/>
                  <a:pt x="112" y="28"/>
                  <a:pt x="14" y="28"/>
                </a:cubicBezTo>
                <a:cubicBezTo>
                  <a:pt x="6" y="28"/>
                  <a:pt x="0" y="22"/>
                  <a:pt x="0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6"/>
                  <a:pt x="6" y="0"/>
                  <a:pt x="14" y="0"/>
                </a:cubicBezTo>
                <a:close/>
              </a:path>
            </a:pathLst>
          </a:custGeom>
          <a:solidFill>
            <a:srgbClr val="F4F4F4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9227" name="Freeform 42"/>
          <p:cNvSpPr/>
          <p:nvPr/>
        </p:nvSpPr>
        <p:spPr bwMode="auto">
          <a:xfrm>
            <a:off x="2973388" y="3894138"/>
            <a:ext cx="3295650" cy="454025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318" y="0"/>
              </a:cxn>
              <a:cxn ang="0">
                <a:pos x="335" y="9"/>
              </a:cxn>
              <a:cxn ang="0">
                <a:pos x="339" y="29"/>
              </a:cxn>
              <a:cxn ang="0">
                <a:pos x="324" y="46"/>
              </a:cxn>
              <a:cxn ang="0">
                <a:pos x="316" y="47"/>
              </a:cxn>
              <a:cxn ang="0">
                <a:pos x="23" y="47"/>
              </a:cxn>
              <a:cxn ang="0">
                <a:pos x="5" y="38"/>
              </a:cxn>
              <a:cxn ang="0">
                <a:pos x="1" y="17"/>
              </a:cxn>
              <a:cxn ang="0">
                <a:pos x="16" y="1"/>
              </a:cxn>
              <a:cxn ang="0">
                <a:pos x="24" y="0"/>
              </a:cxn>
            </a:cxnLst>
            <a:rect l="0" t="0" r="r" b="b"/>
            <a:pathLst>
              <a:path w="341" h="47">
                <a:moveTo>
                  <a:pt x="24" y="0"/>
                </a:moveTo>
                <a:cubicBezTo>
                  <a:pt x="122" y="0"/>
                  <a:pt x="220" y="0"/>
                  <a:pt x="318" y="0"/>
                </a:cubicBezTo>
                <a:cubicBezTo>
                  <a:pt x="325" y="0"/>
                  <a:pt x="331" y="3"/>
                  <a:pt x="335" y="9"/>
                </a:cubicBezTo>
                <a:cubicBezTo>
                  <a:pt x="340" y="15"/>
                  <a:pt x="341" y="22"/>
                  <a:pt x="339" y="29"/>
                </a:cubicBezTo>
                <a:cubicBezTo>
                  <a:pt x="337" y="37"/>
                  <a:pt x="332" y="43"/>
                  <a:pt x="324" y="46"/>
                </a:cubicBezTo>
                <a:cubicBezTo>
                  <a:pt x="322" y="46"/>
                  <a:pt x="319" y="47"/>
                  <a:pt x="316" y="47"/>
                </a:cubicBezTo>
                <a:cubicBezTo>
                  <a:pt x="219" y="47"/>
                  <a:pt x="121" y="47"/>
                  <a:pt x="23" y="47"/>
                </a:cubicBezTo>
                <a:cubicBezTo>
                  <a:pt x="16" y="46"/>
                  <a:pt x="10" y="43"/>
                  <a:pt x="5" y="38"/>
                </a:cubicBezTo>
                <a:cubicBezTo>
                  <a:pt x="1" y="31"/>
                  <a:pt x="0" y="25"/>
                  <a:pt x="1" y="17"/>
                </a:cubicBezTo>
                <a:cubicBezTo>
                  <a:pt x="4" y="10"/>
                  <a:pt x="9" y="4"/>
                  <a:pt x="16" y="1"/>
                </a:cubicBezTo>
                <a:cubicBezTo>
                  <a:pt x="19" y="0"/>
                  <a:pt x="21" y="0"/>
                  <a:pt x="24" y="0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9228" name="Freeform 43"/>
          <p:cNvSpPr/>
          <p:nvPr/>
        </p:nvSpPr>
        <p:spPr bwMode="auto">
          <a:xfrm>
            <a:off x="3070225" y="3979863"/>
            <a:ext cx="3092450" cy="280987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306" y="0"/>
              </a:cxn>
              <a:cxn ang="0">
                <a:pos x="320" y="14"/>
              </a:cxn>
              <a:cxn ang="0">
                <a:pos x="320" y="14"/>
              </a:cxn>
              <a:cxn ang="0">
                <a:pos x="306" y="29"/>
              </a:cxn>
              <a:cxn ang="0">
                <a:pos x="14" y="29"/>
              </a:cxn>
              <a:cxn ang="0">
                <a:pos x="0" y="14"/>
              </a:cxn>
              <a:cxn ang="0">
                <a:pos x="0" y="14"/>
              </a:cxn>
              <a:cxn ang="0">
                <a:pos x="14" y="0"/>
              </a:cxn>
            </a:cxnLst>
            <a:rect l="0" t="0" r="r" b="b"/>
            <a:pathLst>
              <a:path w="320" h="29">
                <a:moveTo>
                  <a:pt x="14" y="0"/>
                </a:moveTo>
                <a:cubicBezTo>
                  <a:pt x="112" y="0"/>
                  <a:pt x="209" y="0"/>
                  <a:pt x="306" y="0"/>
                </a:cubicBezTo>
                <a:cubicBezTo>
                  <a:pt x="314" y="0"/>
                  <a:pt x="320" y="7"/>
                  <a:pt x="320" y="14"/>
                </a:cubicBezTo>
                <a:cubicBezTo>
                  <a:pt x="320" y="14"/>
                  <a:pt x="320" y="14"/>
                  <a:pt x="320" y="14"/>
                </a:cubicBezTo>
                <a:cubicBezTo>
                  <a:pt x="320" y="22"/>
                  <a:pt x="314" y="29"/>
                  <a:pt x="306" y="29"/>
                </a:cubicBezTo>
                <a:cubicBezTo>
                  <a:pt x="209" y="29"/>
                  <a:pt x="112" y="29"/>
                  <a:pt x="14" y="29"/>
                </a:cubicBezTo>
                <a:cubicBezTo>
                  <a:pt x="6" y="29"/>
                  <a:pt x="0" y="22"/>
                  <a:pt x="0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7"/>
                  <a:pt x="6" y="0"/>
                  <a:pt x="14" y="0"/>
                </a:cubicBezTo>
                <a:close/>
              </a:path>
            </a:pathLst>
          </a:custGeom>
          <a:solidFill>
            <a:srgbClr val="F4F4F4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9229" name="Freeform 44"/>
          <p:cNvSpPr/>
          <p:nvPr/>
        </p:nvSpPr>
        <p:spPr bwMode="auto">
          <a:xfrm>
            <a:off x="2973388" y="4695825"/>
            <a:ext cx="3295650" cy="463550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318" y="0"/>
              </a:cxn>
              <a:cxn ang="0">
                <a:pos x="335" y="10"/>
              </a:cxn>
              <a:cxn ang="0">
                <a:pos x="339" y="30"/>
              </a:cxn>
              <a:cxn ang="0">
                <a:pos x="324" y="46"/>
              </a:cxn>
              <a:cxn ang="0">
                <a:pos x="316" y="48"/>
              </a:cxn>
              <a:cxn ang="0">
                <a:pos x="23" y="48"/>
              </a:cxn>
              <a:cxn ang="0">
                <a:pos x="5" y="38"/>
              </a:cxn>
              <a:cxn ang="0">
                <a:pos x="1" y="18"/>
              </a:cxn>
              <a:cxn ang="0">
                <a:pos x="16" y="2"/>
              </a:cxn>
              <a:cxn ang="0">
                <a:pos x="24" y="0"/>
              </a:cxn>
            </a:cxnLst>
            <a:rect l="0" t="0" r="r" b="b"/>
            <a:pathLst>
              <a:path w="341" h="48">
                <a:moveTo>
                  <a:pt x="24" y="0"/>
                </a:moveTo>
                <a:cubicBezTo>
                  <a:pt x="318" y="0"/>
                  <a:pt x="318" y="0"/>
                  <a:pt x="318" y="0"/>
                </a:cubicBezTo>
                <a:cubicBezTo>
                  <a:pt x="325" y="1"/>
                  <a:pt x="331" y="4"/>
                  <a:pt x="335" y="10"/>
                </a:cubicBezTo>
                <a:cubicBezTo>
                  <a:pt x="340" y="16"/>
                  <a:pt x="341" y="23"/>
                  <a:pt x="339" y="30"/>
                </a:cubicBezTo>
                <a:cubicBezTo>
                  <a:pt x="337" y="38"/>
                  <a:pt x="332" y="43"/>
                  <a:pt x="324" y="46"/>
                </a:cubicBezTo>
                <a:cubicBezTo>
                  <a:pt x="322" y="47"/>
                  <a:pt x="319" y="47"/>
                  <a:pt x="316" y="48"/>
                </a:cubicBezTo>
                <a:cubicBezTo>
                  <a:pt x="23" y="48"/>
                  <a:pt x="23" y="48"/>
                  <a:pt x="23" y="48"/>
                </a:cubicBezTo>
                <a:cubicBezTo>
                  <a:pt x="16" y="47"/>
                  <a:pt x="10" y="44"/>
                  <a:pt x="5" y="38"/>
                </a:cubicBezTo>
                <a:cubicBezTo>
                  <a:pt x="1" y="32"/>
                  <a:pt x="0" y="25"/>
                  <a:pt x="1" y="18"/>
                </a:cubicBezTo>
                <a:cubicBezTo>
                  <a:pt x="4" y="10"/>
                  <a:pt x="9" y="5"/>
                  <a:pt x="16" y="2"/>
                </a:cubicBezTo>
                <a:cubicBezTo>
                  <a:pt x="19" y="1"/>
                  <a:pt x="21" y="0"/>
                  <a:pt x="24" y="0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9230" name="Freeform 45"/>
          <p:cNvSpPr/>
          <p:nvPr/>
        </p:nvSpPr>
        <p:spPr bwMode="auto">
          <a:xfrm>
            <a:off x="3070225" y="4792663"/>
            <a:ext cx="3092450" cy="269875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306" y="0"/>
              </a:cxn>
              <a:cxn ang="0">
                <a:pos x="320" y="14"/>
              </a:cxn>
              <a:cxn ang="0">
                <a:pos x="320" y="14"/>
              </a:cxn>
              <a:cxn ang="0">
                <a:pos x="306" y="28"/>
              </a:cxn>
              <a:cxn ang="0">
                <a:pos x="14" y="28"/>
              </a:cxn>
              <a:cxn ang="0">
                <a:pos x="0" y="14"/>
              </a:cxn>
              <a:cxn ang="0">
                <a:pos x="0" y="14"/>
              </a:cxn>
              <a:cxn ang="0">
                <a:pos x="14" y="0"/>
              </a:cxn>
            </a:cxnLst>
            <a:rect l="0" t="0" r="r" b="b"/>
            <a:pathLst>
              <a:path w="320" h="28">
                <a:moveTo>
                  <a:pt x="14" y="0"/>
                </a:moveTo>
                <a:cubicBezTo>
                  <a:pt x="306" y="0"/>
                  <a:pt x="306" y="0"/>
                  <a:pt x="306" y="0"/>
                </a:cubicBezTo>
                <a:cubicBezTo>
                  <a:pt x="314" y="0"/>
                  <a:pt x="320" y="6"/>
                  <a:pt x="320" y="14"/>
                </a:cubicBezTo>
                <a:cubicBezTo>
                  <a:pt x="320" y="14"/>
                  <a:pt x="320" y="14"/>
                  <a:pt x="320" y="14"/>
                </a:cubicBezTo>
                <a:cubicBezTo>
                  <a:pt x="320" y="22"/>
                  <a:pt x="314" y="28"/>
                  <a:pt x="306" y="28"/>
                </a:cubicBezTo>
                <a:cubicBezTo>
                  <a:pt x="14" y="28"/>
                  <a:pt x="14" y="28"/>
                  <a:pt x="14" y="28"/>
                </a:cubicBezTo>
                <a:cubicBezTo>
                  <a:pt x="6" y="28"/>
                  <a:pt x="0" y="22"/>
                  <a:pt x="0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6"/>
                  <a:pt x="6" y="0"/>
                  <a:pt x="14" y="0"/>
                </a:cubicBezTo>
                <a:close/>
              </a:path>
            </a:pathLst>
          </a:custGeom>
          <a:solidFill>
            <a:srgbClr val="F4F4F4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9231" name="Freeform 46"/>
          <p:cNvSpPr>
            <a:spLocks noChangeArrowheads="1"/>
          </p:cNvSpPr>
          <p:nvPr/>
        </p:nvSpPr>
        <p:spPr bwMode="auto">
          <a:xfrm>
            <a:off x="3070225" y="3178175"/>
            <a:ext cx="1082675" cy="271463"/>
          </a:xfrm>
          <a:prstGeom prst="roundRect">
            <a:avLst>
              <a:gd name="adj" fmla="val 50000"/>
            </a:avLst>
          </a:prstGeom>
          <a:solidFill>
            <a:srgbClr val="00CCFF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>
              <a:solidFill>
                <a:srgbClr val="3D3F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32" name="Freeform 47"/>
          <p:cNvSpPr>
            <a:spLocks noChangeArrowheads="1"/>
          </p:cNvSpPr>
          <p:nvPr/>
        </p:nvSpPr>
        <p:spPr bwMode="auto">
          <a:xfrm>
            <a:off x="3070225" y="3979863"/>
            <a:ext cx="2628900" cy="280987"/>
          </a:xfrm>
          <a:prstGeom prst="roundRect">
            <a:avLst>
              <a:gd name="adj" fmla="val 50000"/>
            </a:avLst>
          </a:prstGeom>
          <a:solidFill>
            <a:schemeClr val="hlink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>
              <a:solidFill>
                <a:srgbClr val="3D3F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33" name="Freeform 48"/>
          <p:cNvSpPr>
            <a:spLocks noChangeArrowheads="1"/>
          </p:cNvSpPr>
          <p:nvPr/>
        </p:nvSpPr>
        <p:spPr bwMode="auto">
          <a:xfrm>
            <a:off x="3070225" y="4792663"/>
            <a:ext cx="2078038" cy="269875"/>
          </a:xfrm>
          <a:prstGeom prst="roundRect">
            <a:avLst>
              <a:gd name="adj" fmla="val 50000"/>
            </a:avLst>
          </a:prstGeom>
          <a:solidFill>
            <a:srgbClr val="00CCFF"/>
          </a:solidFill>
          <a:ln w="9525">
            <a:noFill/>
            <a:round/>
          </a:ln>
          <a:effectLst/>
        </p:spPr>
        <p:txBody>
          <a:bodyPr/>
          <a:lstStyle/>
          <a:p>
            <a:endParaRPr lang="zh-CN" altLang="en-US">
              <a:solidFill>
                <a:srgbClr val="3D3F4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34" name="TextBox 28"/>
          <p:cNvSpPr txBox="1">
            <a:spLocks noChangeArrowheads="1"/>
          </p:cNvSpPr>
          <p:nvPr/>
        </p:nvSpPr>
        <p:spPr bwMode="auto">
          <a:xfrm>
            <a:off x="2227263" y="2293938"/>
            <a:ext cx="706437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63%</a:t>
            </a:r>
          </a:p>
        </p:txBody>
      </p:sp>
      <p:sp>
        <p:nvSpPr>
          <p:cNvPr id="9235" name="TextBox 29"/>
          <p:cNvSpPr txBox="1">
            <a:spLocks noChangeArrowheads="1"/>
          </p:cNvSpPr>
          <p:nvPr/>
        </p:nvSpPr>
        <p:spPr bwMode="auto">
          <a:xfrm>
            <a:off x="2236788" y="3113088"/>
            <a:ext cx="706437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35%</a:t>
            </a:r>
          </a:p>
        </p:txBody>
      </p:sp>
      <p:sp>
        <p:nvSpPr>
          <p:cNvPr id="9236" name="TextBox 30"/>
          <p:cNvSpPr txBox="1">
            <a:spLocks noChangeArrowheads="1"/>
          </p:cNvSpPr>
          <p:nvPr/>
        </p:nvSpPr>
        <p:spPr bwMode="auto">
          <a:xfrm>
            <a:off x="2243138" y="3916363"/>
            <a:ext cx="706437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84%</a:t>
            </a:r>
          </a:p>
        </p:txBody>
      </p:sp>
      <p:sp>
        <p:nvSpPr>
          <p:cNvPr id="9237" name="TextBox 31"/>
          <p:cNvSpPr txBox="1">
            <a:spLocks noChangeArrowheads="1"/>
          </p:cNvSpPr>
          <p:nvPr/>
        </p:nvSpPr>
        <p:spPr bwMode="auto">
          <a:xfrm>
            <a:off x="2236788" y="4735513"/>
            <a:ext cx="706437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67%</a:t>
            </a:r>
          </a:p>
        </p:txBody>
      </p:sp>
      <p:sp>
        <p:nvSpPr>
          <p:cNvPr id="9238" name="Text Box 11"/>
          <p:cNvSpPr txBox="1">
            <a:spLocks noChangeArrowheads="1"/>
          </p:cNvSpPr>
          <p:nvPr/>
        </p:nvSpPr>
        <p:spPr bwMode="auto">
          <a:xfrm>
            <a:off x="6715125" y="2690813"/>
            <a:ext cx="3414713" cy="1752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>
                <a:solidFill>
                  <a:schemeClr val="bg1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请在此处输入您的文本，或者将您的文本粘贴到此处。请在此处输入您的文本，或者将您的文本粘贴到此处。请在此处输入您的文本，或者将您的文本粘贴到此处。请在此处输入您的文本，或者将您的文本粘贴到此处。</a:t>
            </a: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 b="-15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739775" y="841375"/>
            <a:ext cx="10691813" cy="50863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369050" y="3751263"/>
            <a:ext cx="4137025" cy="16494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56803" tIns="78402" rIns="156803" bIns="78402">
            <a:spAutoFit/>
          </a:bodyPr>
          <a:lstStyle/>
          <a:p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您可以输入您的相关文本，用于给与会者讲解您的产品或者服务。在这里您可以输入您的相关文本，用于给与会者讲解您的产品或者服务。在这里您可以输入您的相关文本，用于给与会者讲解您的产品或者服务。</a:t>
            </a:r>
          </a:p>
          <a:p>
            <a:endParaRPr 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在这里您可以输入您的相关文本，用于给与会者讲解您的产品或者服务。在这里您可以输入您的相关文本，用于给与会者讲解您的产品或者服务。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369050" y="2933700"/>
            <a:ext cx="1531938" cy="4000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156803" tIns="78402" rIns="156803" bIns="78402">
            <a:spAutoFit/>
          </a:bodyPr>
          <a:lstStyle/>
          <a:p>
            <a:r>
              <a:rPr lang="zh-CN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添加你的文本</a:t>
            </a:r>
          </a:p>
        </p:txBody>
      </p:sp>
      <p:sp>
        <p:nvSpPr>
          <p:cNvPr id="10245" name="Rectangle 5" descr="1426020,106"/>
          <p:cNvSpPr>
            <a:spLocks noChangeArrowheads="1"/>
          </p:cNvSpPr>
          <p:nvPr/>
        </p:nvSpPr>
        <p:spPr bwMode="auto">
          <a:xfrm>
            <a:off x="1289050" y="2933700"/>
            <a:ext cx="4398963" cy="2466975"/>
          </a:xfrm>
          <a:prstGeom prst="rect">
            <a:avLst/>
          </a:prstGeom>
          <a:blipFill dpi="0" rotWithShape="0">
            <a:blip r:embed="rId3" cstate="email"/>
            <a:srcRect/>
            <a:stretch>
              <a:fillRect b="-302"/>
            </a:stretch>
          </a:blipFill>
          <a:ln w="9525">
            <a:noFill/>
            <a:miter lim="800000"/>
          </a:ln>
          <a:effectLst/>
        </p:spPr>
        <p:txBody>
          <a:bodyPr lIns="90170" tIns="46990" rIns="90170" bIns="46990" anchor="ctr"/>
          <a:lstStyle/>
          <a:p>
            <a:endParaRPr lang="zh-CN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 b="-15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185738" y="146050"/>
            <a:ext cx="1370012" cy="293688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pPr algn="ctr"/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添加你的公司</a:t>
            </a: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10661650" y="146050"/>
            <a:ext cx="1368425" cy="293688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pPr algn="ctr"/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添加你的网站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4518025" y="919163"/>
            <a:ext cx="3152775" cy="414337"/>
          </a:xfrm>
          <a:prstGeom prst="flowChartProcess">
            <a:avLst/>
          </a:prstGeom>
          <a:solidFill>
            <a:srgbClr val="00CCFF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zh-CN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添加你的文本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4518025" y="842963"/>
            <a:ext cx="3152775" cy="76200"/>
          </a:xfrm>
          <a:prstGeom prst="flowChartProcess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endParaRPr lang="zh-CN" altLang="zh-CN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70" name="椭圆 1"/>
          <p:cNvSpPr/>
          <p:nvPr/>
        </p:nvSpPr>
        <p:spPr bwMode="auto">
          <a:xfrm rot="20031573">
            <a:off x="5002213" y="2949575"/>
            <a:ext cx="2309812" cy="2028825"/>
          </a:xfrm>
          <a:custGeom>
            <a:avLst/>
            <a:gdLst/>
            <a:ahLst/>
            <a:cxnLst>
              <a:cxn ang="0">
                <a:pos x="2560422" y="0"/>
              </a:cxn>
              <a:cxn ang="0">
                <a:pos x="3096344" y="1169679"/>
              </a:cxn>
              <a:cxn ang="0">
                <a:pos x="1548172" y="2717851"/>
              </a:cxn>
              <a:cxn ang="0">
                <a:pos x="0" y="1169679"/>
              </a:cxn>
              <a:cxn ang="0">
                <a:pos x="472190" y="57923"/>
              </a:cxn>
            </a:cxnLst>
            <a:rect l="0" t="0" r="r" b="b"/>
            <a:pathLst>
              <a:path w="3096344" h="2717851">
                <a:moveTo>
                  <a:pt x="2560422" y="0"/>
                </a:moveTo>
                <a:cubicBezTo>
                  <a:pt x="2889027" y="282868"/>
                  <a:pt x="3096344" y="702063"/>
                  <a:pt x="3096344" y="1169679"/>
                </a:cubicBezTo>
                <a:cubicBezTo>
                  <a:pt x="3096344" y="2024711"/>
                  <a:pt x="2403204" y="2717851"/>
                  <a:pt x="1548172" y="2717851"/>
                </a:cubicBezTo>
                <a:cubicBezTo>
                  <a:pt x="693140" y="2717851"/>
                  <a:pt x="0" y="2024711"/>
                  <a:pt x="0" y="1169679"/>
                </a:cubicBezTo>
                <a:cubicBezTo>
                  <a:pt x="0" y="733059"/>
                  <a:pt x="180744" y="338654"/>
                  <a:pt x="472190" y="57923"/>
                </a:cubicBezTo>
              </a:path>
            </a:pathLst>
          </a:custGeom>
          <a:noFill/>
          <a:ln w="76200" cap="flat" cmpd="sng">
            <a:solidFill>
              <a:srgbClr val="92D050"/>
            </a:solidFill>
            <a:miter lim="800000"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11271" name="椭圆 1"/>
          <p:cNvSpPr/>
          <p:nvPr/>
        </p:nvSpPr>
        <p:spPr bwMode="auto">
          <a:xfrm rot="20031573">
            <a:off x="5349875" y="3271838"/>
            <a:ext cx="1557338" cy="1368425"/>
          </a:xfrm>
          <a:custGeom>
            <a:avLst/>
            <a:gdLst/>
            <a:ahLst/>
            <a:cxnLst>
              <a:cxn ang="0">
                <a:pos x="2560422" y="0"/>
              </a:cxn>
              <a:cxn ang="0">
                <a:pos x="3096344" y="1169679"/>
              </a:cxn>
              <a:cxn ang="0">
                <a:pos x="1548172" y="2717851"/>
              </a:cxn>
              <a:cxn ang="0">
                <a:pos x="0" y="1169679"/>
              </a:cxn>
              <a:cxn ang="0">
                <a:pos x="472190" y="57923"/>
              </a:cxn>
            </a:cxnLst>
            <a:rect l="0" t="0" r="r" b="b"/>
            <a:pathLst>
              <a:path w="3096344" h="2717851">
                <a:moveTo>
                  <a:pt x="2560422" y="0"/>
                </a:moveTo>
                <a:cubicBezTo>
                  <a:pt x="2889027" y="282868"/>
                  <a:pt x="3096344" y="702063"/>
                  <a:pt x="3096344" y="1169679"/>
                </a:cubicBezTo>
                <a:cubicBezTo>
                  <a:pt x="3096344" y="2024711"/>
                  <a:pt x="2403204" y="2717851"/>
                  <a:pt x="1548172" y="2717851"/>
                </a:cubicBezTo>
                <a:cubicBezTo>
                  <a:pt x="693140" y="2717851"/>
                  <a:pt x="0" y="2024711"/>
                  <a:pt x="0" y="1169679"/>
                </a:cubicBezTo>
                <a:cubicBezTo>
                  <a:pt x="0" y="733059"/>
                  <a:pt x="180744" y="338654"/>
                  <a:pt x="472190" y="57923"/>
                </a:cubicBezTo>
              </a:path>
            </a:pathLst>
          </a:custGeom>
          <a:noFill/>
          <a:ln w="76200" cap="flat" cmpd="sng">
            <a:solidFill>
              <a:srgbClr val="66BDF2"/>
            </a:solidFill>
            <a:miter lim="800000"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11272" name="椭圆 1"/>
          <p:cNvSpPr/>
          <p:nvPr/>
        </p:nvSpPr>
        <p:spPr bwMode="auto">
          <a:xfrm rot="20031573">
            <a:off x="4749800" y="2686050"/>
            <a:ext cx="3017838" cy="2649538"/>
          </a:xfrm>
          <a:custGeom>
            <a:avLst/>
            <a:gdLst/>
            <a:ahLst/>
            <a:cxnLst>
              <a:cxn ang="0">
                <a:pos x="2560422" y="0"/>
              </a:cxn>
              <a:cxn ang="0">
                <a:pos x="3096344" y="1169679"/>
              </a:cxn>
              <a:cxn ang="0">
                <a:pos x="1548172" y="2717851"/>
              </a:cxn>
              <a:cxn ang="0">
                <a:pos x="0" y="1169679"/>
              </a:cxn>
              <a:cxn ang="0">
                <a:pos x="472190" y="57923"/>
              </a:cxn>
            </a:cxnLst>
            <a:rect l="0" t="0" r="r" b="b"/>
            <a:pathLst>
              <a:path w="3096344" h="2717851">
                <a:moveTo>
                  <a:pt x="2560422" y="0"/>
                </a:moveTo>
                <a:cubicBezTo>
                  <a:pt x="2889027" y="282868"/>
                  <a:pt x="3096344" y="702063"/>
                  <a:pt x="3096344" y="1169679"/>
                </a:cubicBezTo>
                <a:cubicBezTo>
                  <a:pt x="3096344" y="2024711"/>
                  <a:pt x="2403204" y="2717851"/>
                  <a:pt x="1548172" y="2717851"/>
                </a:cubicBezTo>
                <a:cubicBezTo>
                  <a:pt x="693140" y="2717851"/>
                  <a:pt x="0" y="2024711"/>
                  <a:pt x="0" y="1169679"/>
                </a:cubicBezTo>
                <a:cubicBezTo>
                  <a:pt x="0" y="733059"/>
                  <a:pt x="180744" y="338654"/>
                  <a:pt x="472190" y="57923"/>
                </a:cubicBezTo>
              </a:path>
            </a:pathLst>
          </a:custGeom>
          <a:noFill/>
          <a:ln w="76200" cap="flat" cmpd="sng">
            <a:solidFill>
              <a:srgbClr val="19BC9D"/>
            </a:solidFill>
            <a:miter lim="800000"/>
          </a:ln>
          <a:effectLst/>
        </p:spPr>
        <p:txBody>
          <a:bodyPr anchor="ctr"/>
          <a:lstStyle/>
          <a:p>
            <a:endParaRPr lang="zh-CN" altLang="en-US"/>
          </a:p>
        </p:txBody>
      </p:sp>
      <p:cxnSp>
        <p:nvCxnSpPr>
          <p:cNvPr id="11273" name="直接连接符 47"/>
          <p:cNvCxnSpPr>
            <a:cxnSpLocks noChangeShapeType="1"/>
          </p:cNvCxnSpPr>
          <p:nvPr/>
        </p:nvCxnSpPr>
        <p:spPr bwMode="auto">
          <a:xfrm flipV="1">
            <a:off x="6653213" y="2435225"/>
            <a:ext cx="796925" cy="877888"/>
          </a:xfrm>
          <a:prstGeom prst="line">
            <a:avLst/>
          </a:prstGeom>
          <a:noFill/>
          <a:ln w="12700" cap="flat" cmpd="sng">
            <a:solidFill>
              <a:srgbClr val="66BDF2"/>
            </a:solidFill>
            <a:prstDash val="dash"/>
            <a:miter lim="800000"/>
            <a:headEnd type="oval" w="med" len="med"/>
            <a:tailEnd type="oval" w="med" len="med"/>
          </a:ln>
          <a:effectLst/>
        </p:spPr>
      </p:cxnSp>
      <p:sp>
        <p:nvSpPr>
          <p:cNvPr id="11274" name="TextBox 50"/>
          <p:cNvSpPr txBox="1">
            <a:spLocks noChangeArrowheads="1"/>
          </p:cNvSpPr>
          <p:nvPr/>
        </p:nvSpPr>
        <p:spPr bwMode="auto">
          <a:xfrm>
            <a:off x="7481888" y="2211388"/>
            <a:ext cx="1900237" cy="4079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>
                <a:solidFill>
                  <a:srgbClr val="66BDF2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添加你的文本</a:t>
            </a:r>
          </a:p>
        </p:txBody>
      </p:sp>
      <p:cxnSp>
        <p:nvCxnSpPr>
          <p:cNvPr id="11275" name="直接连接符 54"/>
          <p:cNvCxnSpPr>
            <a:cxnSpLocks noChangeShapeType="1"/>
          </p:cNvCxnSpPr>
          <p:nvPr/>
        </p:nvCxnSpPr>
        <p:spPr bwMode="auto">
          <a:xfrm flipV="1">
            <a:off x="7040563" y="4464050"/>
            <a:ext cx="747712" cy="46038"/>
          </a:xfrm>
          <a:prstGeom prst="line">
            <a:avLst/>
          </a:prstGeom>
          <a:noFill/>
          <a:ln w="12700" cap="flat" cmpd="sng">
            <a:solidFill>
              <a:srgbClr val="92D050"/>
            </a:solidFill>
            <a:prstDash val="dash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1276" name="直接连接符 62"/>
          <p:cNvCxnSpPr>
            <a:cxnSpLocks noChangeShapeType="1"/>
          </p:cNvCxnSpPr>
          <p:nvPr/>
        </p:nvCxnSpPr>
        <p:spPr bwMode="auto">
          <a:xfrm flipV="1">
            <a:off x="4500563" y="4621213"/>
            <a:ext cx="360362" cy="119062"/>
          </a:xfrm>
          <a:prstGeom prst="line">
            <a:avLst/>
          </a:prstGeom>
          <a:noFill/>
          <a:ln w="12700" cap="flat" cmpd="sng">
            <a:solidFill>
              <a:srgbClr val="19BC9D"/>
            </a:solidFill>
            <a:prstDash val="dash"/>
            <a:miter lim="800000"/>
            <a:headEnd type="oval" w="med" len="med"/>
            <a:tailEnd type="oval" w="med" len="med"/>
          </a:ln>
          <a:effectLst/>
        </p:spPr>
      </p:cxnSp>
      <p:sp>
        <p:nvSpPr>
          <p:cNvPr id="11277" name="TextBox 50"/>
          <p:cNvSpPr txBox="1">
            <a:spLocks noChangeArrowheads="1"/>
          </p:cNvSpPr>
          <p:nvPr/>
        </p:nvSpPr>
        <p:spPr bwMode="auto">
          <a:xfrm>
            <a:off x="7815263" y="4254500"/>
            <a:ext cx="1900237" cy="4079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>
                <a:solidFill>
                  <a:srgbClr val="92D050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添加你的文本</a:t>
            </a:r>
          </a:p>
        </p:txBody>
      </p:sp>
      <p:sp>
        <p:nvSpPr>
          <p:cNvPr id="11278" name="TextBox 50"/>
          <p:cNvSpPr txBox="1">
            <a:spLocks noChangeArrowheads="1"/>
          </p:cNvSpPr>
          <p:nvPr/>
        </p:nvSpPr>
        <p:spPr bwMode="auto">
          <a:xfrm>
            <a:off x="2587625" y="4532313"/>
            <a:ext cx="1900238" cy="4079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600">
                <a:solidFill>
                  <a:srgbClr val="19BC9D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添加你的文本</a:t>
            </a:r>
          </a:p>
        </p:txBody>
      </p:sp>
      <p:sp>
        <p:nvSpPr>
          <p:cNvPr id="11279" name="任意多边形 20"/>
          <p:cNvSpPr>
            <a:spLocks noChangeArrowheads="1"/>
          </p:cNvSpPr>
          <p:nvPr/>
        </p:nvSpPr>
        <p:spPr bwMode="auto">
          <a:xfrm>
            <a:off x="5046663" y="1960563"/>
            <a:ext cx="1503362" cy="409575"/>
          </a:xfrm>
          <a:custGeom>
            <a:avLst/>
            <a:gdLst>
              <a:gd name="T0" fmla="*/ 1503362 w 1503092"/>
              <a:gd name="T1" fmla="*/ 0 h 408430"/>
              <a:gd name="T2" fmla="*/ 1503361 w 1503092"/>
              <a:gd name="T3" fmla="*/ 307704 h 408430"/>
              <a:gd name="T4" fmla="*/ 1420378 w 1503092"/>
              <a:gd name="T5" fmla="*/ 307703 h 408430"/>
              <a:gd name="T6" fmla="*/ 1439017 w 1503092"/>
              <a:gd name="T7" fmla="*/ 409575 h 408430"/>
              <a:gd name="T8" fmla="*/ 1345630 w 1503092"/>
              <a:gd name="T9" fmla="*/ 307703 h 408430"/>
              <a:gd name="T10" fmla="*/ 0 w 1503092"/>
              <a:gd name="T11" fmla="*/ 307703 h 408430"/>
              <a:gd name="T12" fmla="*/ 0 w 1503092"/>
              <a:gd name="T13" fmla="*/ 1 h 40843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03092"/>
              <a:gd name="T22" fmla="*/ 0 h 408430"/>
              <a:gd name="T23" fmla="*/ 1503092 w 1503092"/>
              <a:gd name="T24" fmla="*/ 408430 h 40843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03092" h="408430">
                <a:moveTo>
                  <a:pt x="1503092" y="0"/>
                </a:moveTo>
                <a:lnTo>
                  <a:pt x="1503091" y="306844"/>
                </a:lnTo>
                <a:lnTo>
                  <a:pt x="1420123" y="306843"/>
                </a:lnTo>
                <a:lnTo>
                  <a:pt x="1438759" y="408430"/>
                </a:lnTo>
                <a:lnTo>
                  <a:pt x="1345388" y="306843"/>
                </a:lnTo>
                <a:lnTo>
                  <a:pt x="0" y="306843"/>
                </a:lnTo>
                <a:lnTo>
                  <a:pt x="0" y="1"/>
                </a:lnTo>
                <a:lnTo>
                  <a:pt x="1503092" y="0"/>
                </a:lnTo>
                <a:close/>
              </a:path>
            </a:pathLst>
          </a:custGeom>
          <a:solidFill>
            <a:srgbClr val="19BC9D"/>
          </a:solidFill>
          <a:ln w="9525">
            <a:noFill/>
            <a:miter lim="800000"/>
          </a:ln>
          <a:effectLst/>
        </p:spPr>
        <p:txBody>
          <a:bodyPr lIns="0" tIns="0" rIns="0" bIns="108000" anchor="ctr"/>
          <a:lstStyle/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添加你的文本</a:t>
            </a:r>
          </a:p>
        </p:txBody>
      </p:sp>
      <p:sp>
        <p:nvSpPr>
          <p:cNvPr id="11280" name="任意多边形 21"/>
          <p:cNvSpPr>
            <a:spLocks noChangeArrowheads="1"/>
          </p:cNvSpPr>
          <p:nvPr/>
        </p:nvSpPr>
        <p:spPr bwMode="auto">
          <a:xfrm>
            <a:off x="4854575" y="2343150"/>
            <a:ext cx="1503363" cy="407988"/>
          </a:xfrm>
          <a:custGeom>
            <a:avLst/>
            <a:gdLst>
              <a:gd name="T0" fmla="*/ 1503363 w 1503092"/>
              <a:gd name="T1" fmla="*/ 0 h 408430"/>
              <a:gd name="T2" fmla="*/ 1503362 w 1503092"/>
              <a:gd name="T3" fmla="*/ 306512 h 408430"/>
              <a:gd name="T4" fmla="*/ 1420379 w 1503092"/>
              <a:gd name="T5" fmla="*/ 306511 h 408430"/>
              <a:gd name="T6" fmla="*/ 1439018 w 1503092"/>
              <a:gd name="T7" fmla="*/ 407988 h 408430"/>
              <a:gd name="T8" fmla="*/ 1345631 w 1503092"/>
              <a:gd name="T9" fmla="*/ 306511 h 408430"/>
              <a:gd name="T10" fmla="*/ 0 w 1503092"/>
              <a:gd name="T11" fmla="*/ 306511 h 408430"/>
              <a:gd name="T12" fmla="*/ 0 w 1503092"/>
              <a:gd name="T13" fmla="*/ 1 h 40843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03092"/>
              <a:gd name="T22" fmla="*/ 0 h 408430"/>
              <a:gd name="T23" fmla="*/ 1503092 w 1503092"/>
              <a:gd name="T24" fmla="*/ 408430 h 40843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03092" h="408430">
                <a:moveTo>
                  <a:pt x="1503092" y="0"/>
                </a:moveTo>
                <a:lnTo>
                  <a:pt x="1503091" y="306844"/>
                </a:lnTo>
                <a:lnTo>
                  <a:pt x="1420123" y="306843"/>
                </a:lnTo>
                <a:lnTo>
                  <a:pt x="1438759" y="408430"/>
                </a:lnTo>
                <a:lnTo>
                  <a:pt x="1345388" y="306843"/>
                </a:lnTo>
                <a:lnTo>
                  <a:pt x="0" y="306843"/>
                </a:lnTo>
                <a:lnTo>
                  <a:pt x="0" y="1"/>
                </a:lnTo>
                <a:lnTo>
                  <a:pt x="1503092" y="0"/>
                </a:lnTo>
                <a:close/>
              </a:path>
            </a:pathLst>
          </a:custGeom>
          <a:solidFill>
            <a:srgbClr val="92D050"/>
          </a:solidFill>
          <a:ln w="9525">
            <a:noFill/>
            <a:miter lim="800000"/>
          </a:ln>
          <a:effectLst/>
        </p:spPr>
        <p:txBody>
          <a:bodyPr lIns="0" tIns="0" rIns="0" bIns="108000" anchor="ctr"/>
          <a:lstStyle/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添加你的文本</a:t>
            </a:r>
          </a:p>
        </p:txBody>
      </p:sp>
      <p:sp>
        <p:nvSpPr>
          <p:cNvPr id="11281" name="任意多边形 22"/>
          <p:cNvSpPr>
            <a:spLocks noChangeArrowheads="1"/>
          </p:cNvSpPr>
          <p:nvPr/>
        </p:nvSpPr>
        <p:spPr bwMode="auto">
          <a:xfrm>
            <a:off x="4664075" y="2724150"/>
            <a:ext cx="1503363" cy="407988"/>
          </a:xfrm>
          <a:custGeom>
            <a:avLst/>
            <a:gdLst>
              <a:gd name="T0" fmla="*/ 1503363 w 1503092"/>
              <a:gd name="T1" fmla="*/ 0 h 408430"/>
              <a:gd name="T2" fmla="*/ 1503362 w 1503092"/>
              <a:gd name="T3" fmla="*/ 306512 h 408430"/>
              <a:gd name="T4" fmla="*/ 1420379 w 1503092"/>
              <a:gd name="T5" fmla="*/ 306511 h 408430"/>
              <a:gd name="T6" fmla="*/ 1439018 w 1503092"/>
              <a:gd name="T7" fmla="*/ 407988 h 408430"/>
              <a:gd name="T8" fmla="*/ 1345631 w 1503092"/>
              <a:gd name="T9" fmla="*/ 306511 h 408430"/>
              <a:gd name="T10" fmla="*/ 0 w 1503092"/>
              <a:gd name="T11" fmla="*/ 306511 h 408430"/>
              <a:gd name="T12" fmla="*/ 0 w 1503092"/>
              <a:gd name="T13" fmla="*/ 1 h 40843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03092"/>
              <a:gd name="T22" fmla="*/ 0 h 408430"/>
              <a:gd name="T23" fmla="*/ 1503092 w 1503092"/>
              <a:gd name="T24" fmla="*/ 408430 h 40843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03092" h="408430">
                <a:moveTo>
                  <a:pt x="1503092" y="0"/>
                </a:moveTo>
                <a:lnTo>
                  <a:pt x="1503091" y="306844"/>
                </a:lnTo>
                <a:lnTo>
                  <a:pt x="1420123" y="306843"/>
                </a:lnTo>
                <a:lnTo>
                  <a:pt x="1438759" y="408430"/>
                </a:lnTo>
                <a:lnTo>
                  <a:pt x="1345388" y="306843"/>
                </a:lnTo>
                <a:lnTo>
                  <a:pt x="0" y="306843"/>
                </a:lnTo>
                <a:lnTo>
                  <a:pt x="0" y="1"/>
                </a:lnTo>
                <a:lnTo>
                  <a:pt x="1503092" y="0"/>
                </a:lnTo>
                <a:close/>
              </a:path>
            </a:pathLst>
          </a:custGeom>
          <a:solidFill>
            <a:srgbClr val="66BDF2"/>
          </a:solidFill>
          <a:ln w="9525">
            <a:noFill/>
            <a:miter lim="800000"/>
          </a:ln>
          <a:effectLst/>
        </p:spPr>
        <p:txBody>
          <a:bodyPr lIns="0" tIns="0" rIns="0" bIns="108000" anchor="ctr"/>
          <a:lstStyle/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添加你的文本</a:t>
            </a: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 b="-15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/>
          <p:nvPr/>
        </p:nvGrpSpPr>
        <p:grpSpPr bwMode="auto">
          <a:xfrm>
            <a:off x="4805363" y="1530350"/>
            <a:ext cx="2516187" cy="2786063"/>
            <a:chOff x="0" y="0"/>
            <a:chExt cx="5143" cy="5695"/>
          </a:xfrm>
        </p:grpSpPr>
        <p:sp>
          <p:nvSpPr>
            <p:cNvPr id="12291" name="前进箭头 1212"/>
            <p:cNvSpPr/>
            <p:nvPr/>
          </p:nvSpPr>
          <p:spPr bwMode="auto">
            <a:xfrm>
              <a:off x="2559" y="575"/>
              <a:ext cx="2585" cy="51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92088" y="459411"/>
                </a:cxn>
                <a:cxn ang="0">
                  <a:pos x="0" y="918822"/>
                </a:cxn>
                <a:cxn ang="0">
                  <a:pos x="0" y="0"/>
                </a:cxn>
              </a:cxnLst>
              <a:rect l="0" t="0" r="r" b="b"/>
              <a:pathLst>
                <a:path w="792088" h="918822">
                  <a:moveTo>
                    <a:pt x="0" y="0"/>
                  </a:moveTo>
                  <a:lnTo>
                    <a:pt x="792088" y="459411"/>
                  </a:lnTo>
                  <a:lnTo>
                    <a:pt x="0" y="9188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2292" name="前进箭头 1212"/>
            <p:cNvSpPr/>
            <p:nvPr/>
          </p:nvSpPr>
          <p:spPr bwMode="auto">
            <a:xfrm rot="10800000">
              <a:off x="0" y="0"/>
              <a:ext cx="2585" cy="51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92088" y="459411"/>
                </a:cxn>
                <a:cxn ang="0">
                  <a:pos x="0" y="918822"/>
                </a:cxn>
                <a:cxn ang="0">
                  <a:pos x="0" y="0"/>
                </a:cxn>
              </a:cxnLst>
              <a:rect l="0" t="0" r="r" b="b"/>
              <a:pathLst>
                <a:path w="792088" h="918822">
                  <a:moveTo>
                    <a:pt x="0" y="0"/>
                  </a:moveTo>
                  <a:lnTo>
                    <a:pt x="792088" y="459411"/>
                  </a:lnTo>
                  <a:lnTo>
                    <a:pt x="0" y="9188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260725" y="4949825"/>
            <a:ext cx="5605463" cy="517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添加你的标题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199063" y="2051050"/>
            <a:ext cx="1719262" cy="1866900"/>
          </a:xfrm>
          <a:prstGeom prst="rect">
            <a:avLst/>
          </a:prstGeom>
          <a:noFill/>
          <a:ln w="9525" cmpd="sng">
            <a:solidFill>
              <a:schemeClr val="bg1"/>
            </a:solidFill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4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</a:p>
          <a:p>
            <a:pPr algn="ctr"/>
            <a:r>
              <a:rPr lang="zh-CN" altLang="en-US" sz="7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/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 b="-15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185738" y="146050"/>
            <a:ext cx="1370012" cy="293688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pPr algn="ctr"/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添加你的公司</a:t>
            </a:r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10661650" y="146050"/>
            <a:ext cx="1368425" cy="293688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pPr algn="ctr"/>
            <a:r>
              <a:rPr 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添加你的网站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4518025" y="919163"/>
            <a:ext cx="3152775" cy="414337"/>
          </a:xfrm>
          <a:prstGeom prst="flowChartProcess">
            <a:avLst/>
          </a:prstGeom>
          <a:solidFill>
            <a:schemeClr val="hlink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zh-CN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添加你的文本</a:t>
            </a: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4518025" y="842963"/>
            <a:ext cx="3152775" cy="76200"/>
          </a:xfrm>
          <a:prstGeom prst="flowChartProcess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endParaRPr lang="zh-CN" altLang="zh-CN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18" name="等腰三角形 2"/>
          <p:cNvSpPr>
            <a:spLocks noChangeArrowheads="1"/>
          </p:cNvSpPr>
          <p:nvPr/>
        </p:nvSpPr>
        <p:spPr bwMode="auto">
          <a:xfrm>
            <a:off x="4157663" y="2325688"/>
            <a:ext cx="1284287" cy="1103312"/>
          </a:xfrm>
          <a:custGeom>
            <a:avLst/>
            <a:gdLst>
              <a:gd name="T0" fmla="*/ 0 w 895218"/>
              <a:gd name="T1" fmla="*/ 1096489 h 770017"/>
              <a:gd name="T2" fmla="*/ 633603 w 895218"/>
              <a:gd name="T3" fmla="*/ 0 h 770017"/>
              <a:gd name="T4" fmla="*/ 1284287 w 895218"/>
              <a:gd name="T5" fmla="*/ 1103312 h 770017"/>
              <a:gd name="T6" fmla="*/ 0 w 895218"/>
              <a:gd name="T7" fmla="*/ 1096489 h 770017"/>
              <a:gd name="T8" fmla="*/ 0 60000 65536"/>
              <a:gd name="T9" fmla="*/ 0 60000 65536"/>
              <a:gd name="T10" fmla="*/ 0 60000 65536"/>
              <a:gd name="T11" fmla="*/ 0 60000 65536"/>
              <a:gd name="T12" fmla="*/ 0 w 895218"/>
              <a:gd name="T13" fmla="*/ 0 h 770017"/>
              <a:gd name="T14" fmla="*/ 895218 w 895218"/>
              <a:gd name="T15" fmla="*/ 770017 h 7700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95218" h="770017">
                <a:moveTo>
                  <a:pt x="0" y="765255"/>
                </a:moveTo>
                <a:lnTo>
                  <a:pt x="441656" y="0"/>
                </a:lnTo>
                <a:lnTo>
                  <a:pt x="895218" y="770017"/>
                </a:lnTo>
                <a:lnTo>
                  <a:pt x="0" y="765255"/>
                </a:lnTo>
                <a:close/>
              </a:path>
            </a:pathLst>
          </a:custGeom>
          <a:solidFill>
            <a:srgbClr val="00CCFF"/>
          </a:solidFill>
          <a:ln w="9525">
            <a:noFill/>
            <a:miter lim="800000"/>
          </a:ln>
          <a:effectLst>
            <a:outerShdw dist="38100" dir="2700000" algn="ctr" rotWithShape="0">
              <a:srgbClr val="000000">
                <a:alpha val="34999"/>
              </a:srgbClr>
            </a:outerShdw>
          </a:effectLst>
        </p:spPr>
        <p:txBody>
          <a:bodyPr lIns="0" tIns="360000" rIns="0" bIns="0" anchor="ctr"/>
          <a:lstStyle/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处理</a:t>
            </a:r>
          </a:p>
        </p:txBody>
      </p:sp>
      <p:sp>
        <p:nvSpPr>
          <p:cNvPr id="13319" name="梯形 3"/>
          <p:cNvSpPr>
            <a:spLocks noChangeArrowheads="1"/>
          </p:cNvSpPr>
          <p:nvPr/>
        </p:nvSpPr>
        <p:spPr bwMode="auto">
          <a:xfrm>
            <a:off x="3756025" y="3551238"/>
            <a:ext cx="2052638" cy="573087"/>
          </a:xfrm>
          <a:custGeom>
            <a:avLst/>
            <a:gdLst>
              <a:gd name="T0" fmla="*/ 0 w 1431051"/>
              <a:gd name="T1" fmla="*/ 573087 h 399589"/>
              <a:gd name="T2" fmla="*/ 339389 w 1431051"/>
              <a:gd name="T3" fmla="*/ 0 h 399589"/>
              <a:gd name="T4" fmla="*/ 1734519 w 1431051"/>
              <a:gd name="T5" fmla="*/ 4554 h 399589"/>
              <a:gd name="T6" fmla="*/ 2052638 w 1431051"/>
              <a:gd name="T7" fmla="*/ 548016 h 399589"/>
              <a:gd name="T8" fmla="*/ 0 w 1431051"/>
              <a:gd name="T9" fmla="*/ 573087 h 3995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1051"/>
              <a:gd name="T16" fmla="*/ 0 h 399589"/>
              <a:gd name="T17" fmla="*/ 1431051 w 1431051"/>
              <a:gd name="T18" fmla="*/ 399589 h 3995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1051" h="399589">
                <a:moveTo>
                  <a:pt x="0" y="399589"/>
                </a:moveTo>
                <a:lnTo>
                  <a:pt x="236614" y="0"/>
                </a:lnTo>
                <a:lnTo>
                  <a:pt x="1209266" y="3175"/>
                </a:lnTo>
                <a:lnTo>
                  <a:pt x="1431051" y="382108"/>
                </a:lnTo>
                <a:lnTo>
                  <a:pt x="0" y="399589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miter lim="800000"/>
          </a:ln>
          <a:effectLst>
            <a:outerShdw dist="38100" dir="2700000" algn="ctr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检查</a:t>
            </a:r>
          </a:p>
        </p:txBody>
      </p:sp>
      <p:sp>
        <p:nvSpPr>
          <p:cNvPr id="13320" name="梯形 3"/>
          <p:cNvSpPr>
            <a:spLocks noChangeArrowheads="1"/>
          </p:cNvSpPr>
          <p:nvPr/>
        </p:nvSpPr>
        <p:spPr bwMode="auto">
          <a:xfrm>
            <a:off x="3322638" y="4244975"/>
            <a:ext cx="2944812" cy="646113"/>
          </a:xfrm>
          <a:custGeom>
            <a:avLst/>
            <a:gdLst>
              <a:gd name="T0" fmla="*/ 0 w 2052557"/>
              <a:gd name="T1" fmla="*/ 637029 h 450371"/>
              <a:gd name="T2" fmla="*/ 375911 w 2052557"/>
              <a:gd name="T3" fmla="*/ 0 h 450371"/>
              <a:gd name="T4" fmla="*/ 2551455 w 2052557"/>
              <a:gd name="T5" fmla="*/ 0 h 450371"/>
              <a:gd name="T6" fmla="*/ 2944812 w 2052557"/>
              <a:gd name="T7" fmla="*/ 646113 h 450371"/>
              <a:gd name="T8" fmla="*/ 0 w 2052557"/>
              <a:gd name="T9" fmla="*/ 637029 h 4503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2557"/>
              <a:gd name="T16" fmla="*/ 0 h 450371"/>
              <a:gd name="T17" fmla="*/ 2052557 w 2052557"/>
              <a:gd name="T18" fmla="*/ 450371 h 45037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2557" h="450371">
                <a:moveTo>
                  <a:pt x="0" y="444039"/>
                </a:moveTo>
                <a:lnTo>
                  <a:pt x="262013" y="0"/>
                </a:lnTo>
                <a:lnTo>
                  <a:pt x="1778384" y="0"/>
                </a:lnTo>
                <a:lnTo>
                  <a:pt x="2052557" y="450371"/>
                </a:lnTo>
                <a:lnTo>
                  <a:pt x="0" y="444039"/>
                </a:lnTo>
                <a:close/>
              </a:path>
            </a:pathLst>
          </a:custGeom>
          <a:solidFill>
            <a:srgbClr val="00CCFF"/>
          </a:solidFill>
          <a:ln w="9525">
            <a:noFill/>
            <a:miter lim="800000"/>
          </a:ln>
          <a:effectLst>
            <a:outerShdw dist="38100" dir="2700000" algn="ctr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zh-CN" altLang="en-US" sz="2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</a:t>
            </a:r>
          </a:p>
        </p:txBody>
      </p:sp>
      <p:sp>
        <p:nvSpPr>
          <p:cNvPr id="13321" name="梯形 3"/>
          <p:cNvSpPr>
            <a:spLocks noChangeArrowheads="1"/>
          </p:cNvSpPr>
          <p:nvPr/>
        </p:nvSpPr>
        <p:spPr bwMode="auto">
          <a:xfrm>
            <a:off x="2784475" y="5011738"/>
            <a:ext cx="4010025" cy="695325"/>
          </a:xfrm>
          <a:custGeom>
            <a:avLst/>
            <a:gdLst>
              <a:gd name="T0" fmla="*/ 0 w 2795507"/>
              <a:gd name="T1" fmla="*/ 695325 h 485314"/>
              <a:gd name="T2" fmla="*/ 412281 w 2795507"/>
              <a:gd name="T3" fmla="*/ 9098 h 485314"/>
              <a:gd name="T4" fmla="*/ 3603073 w 2795507"/>
              <a:gd name="T5" fmla="*/ 0 h 485314"/>
              <a:gd name="T6" fmla="*/ 4010025 w 2795507"/>
              <a:gd name="T7" fmla="*/ 695299 h 485314"/>
              <a:gd name="T8" fmla="*/ 0 w 2795507"/>
              <a:gd name="T9" fmla="*/ 695325 h 4853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95507"/>
              <a:gd name="T16" fmla="*/ 0 h 485314"/>
              <a:gd name="T17" fmla="*/ 2795507 w 2795507"/>
              <a:gd name="T18" fmla="*/ 485314 h 4853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95507" h="485314">
                <a:moveTo>
                  <a:pt x="0" y="485314"/>
                </a:moveTo>
                <a:lnTo>
                  <a:pt x="287413" y="6350"/>
                </a:lnTo>
                <a:lnTo>
                  <a:pt x="2511809" y="0"/>
                </a:lnTo>
                <a:lnTo>
                  <a:pt x="2795507" y="485296"/>
                </a:lnTo>
                <a:lnTo>
                  <a:pt x="0" y="485314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miter lim="800000"/>
          </a:ln>
          <a:effectLst>
            <a:outerShdw dist="38100" dir="2700000" algn="ctr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zh-CN" altLang="en-US" sz="32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计划</a:t>
            </a:r>
          </a:p>
        </p:txBody>
      </p:sp>
      <p:sp>
        <p:nvSpPr>
          <p:cNvPr id="13322" name="文本框 18"/>
          <p:cNvSpPr txBox="1">
            <a:spLocks noChangeArrowheads="1"/>
          </p:cNvSpPr>
          <p:nvPr/>
        </p:nvSpPr>
        <p:spPr bwMode="auto">
          <a:xfrm>
            <a:off x="6702425" y="5194300"/>
            <a:ext cx="2432050" cy="334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1600">
                <a:solidFill>
                  <a:schemeClr val="bg1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添加你的文本</a:t>
            </a:r>
          </a:p>
        </p:txBody>
      </p:sp>
      <p:cxnSp>
        <p:nvCxnSpPr>
          <p:cNvPr id="13323" name="直接连接符 17"/>
          <p:cNvCxnSpPr>
            <a:cxnSpLocks noChangeShapeType="1"/>
          </p:cNvCxnSpPr>
          <p:nvPr/>
        </p:nvCxnSpPr>
        <p:spPr bwMode="auto">
          <a:xfrm flipV="1">
            <a:off x="6076950" y="5534025"/>
            <a:ext cx="2994025" cy="7938"/>
          </a:xfrm>
          <a:prstGeom prst="line">
            <a:avLst/>
          </a:prstGeom>
          <a:noFill/>
          <a:ln w="3175" cap="flat" cmpd="sng">
            <a:solidFill>
              <a:schemeClr val="bg1"/>
            </a:solidFill>
            <a:prstDash val="dash"/>
            <a:miter lim="800000"/>
            <a:tailEnd type="diamond" w="med" len="med"/>
          </a:ln>
          <a:effectLst/>
        </p:spPr>
      </p:cxnSp>
      <p:sp>
        <p:nvSpPr>
          <p:cNvPr id="13324" name="文本框 19"/>
          <p:cNvSpPr txBox="1">
            <a:spLocks noChangeArrowheads="1"/>
          </p:cNvSpPr>
          <p:nvPr/>
        </p:nvSpPr>
        <p:spPr bwMode="auto">
          <a:xfrm>
            <a:off x="6702425" y="4425950"/>
            <a:ext cx="2432050" cy="334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1600">
                <a:solidFill>
                  <a:schemeClr val="bg1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添加你的文本</a:t>
            </a:r>
          </a:p>
        </p:txBody>
      </p:sp>
      <p:cxnSp>
        <p:nvCxnSpPr>
          <p:cNvPr id="13325" name="直接连接符 20"/>
          <p:cNvCxnSpPr>
            <a:cxnSpLocks noChangeShapeType="1"/>
          </p:cNvCxnSpPr>
          <p:nvPr/>
        </p:nvCxnSpPr>
        <p:spPr bwMode="auto">
          <a:xfrm>
            <a:off x="5715000" y="4759325"/>
            <a:ext cx="3355975" cy="4763"/>
          </a:xfrm>
          <a:prstGeom prst="line">
            <a:avLst/>
          </a:prstGeom>
          <a:noFill/>
          <a:ln w="3175" cap="flat" cmpd="sng">
            <a:solidFill>
              <a:schemeClr val="bg1"/>
            </a:solidFill>
            <a:prstDash val="dash"/>
            <a:miter lim="800000"/>
            <a:tailEnd type="diamond" w="med" len="med"/>
          </a:ln>
          <a:effectLst/>
        </p:spPr>
      </p:cxnSp>
      <p:sp>
        <p:nvSpPr>
          <p:cNvPr id="13326" name="文本框 21"/>
          <p:cNvSpPr txBox="1">
            <a:spLocks noChangeArrowheads="1"/>
          </p:cNvSpPr>
          <p:nvPr/>
        </p:nvSpPr>
        <p:spPr bwMode="auto">
          <a:xfrm>
            <a:off x="6702425" y="3632200"/>
            <a:ext cx="2432050" cy="334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1600">
                <a:solidFill>
                  <a:schemeClr val="bg1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添加你的文本</a:t>
            </a:r>
          </a:p>
        </p:txBody>
      </p:sp>
      <p:cxnSp>
        <p:nvCxnSpPr>
          <p:cNvPr id="13327" name="直接连接符 22"/>
          <p:cNvCxnSpPr>
            <a:cxnSpLocks noChangeShapeType="1"/>
          </p:cNvCxnSpPr>
          <p:nvPr/>
        </p:nvCxnSpPr>
        <p:spPr bwMode="auto">
          <a:xfrm flipV="1">
            <a:off x="5346700" y="3970338"/>
            <a:ext cx="3724275" cy="7937"/>
          </a:xfrm>
          <a:prstGeom prst="line">
            <a:avLst/>
          </a:prstGeom>
          <a:noFill/>
          <a:ln w="3175" cap="flat" cmpd="sng">
            <a:solidFill>
              <a:schemeClr val="bg1"/>
            </a:solidFill>
            <a:prstDash val="dash"/>
            <a:miter lim="800000"/>
            <a:tailEnd type="diamond" w="med" len="med"/>
          </a:ln>
          <a:effectLst/>
        </p:spPr>
      </p:cxnSp>
      <p:sp>
        <p:nvSpPr>
          <p:cNvPr id="13328" name="文本框 23"/>
          <p:cNvSpPr txBox="1">
            <a:spLocks noChangeArrowheads="1"/>
          </p:cNvSpPr>
          <p:nvPr/>
        </p:nvSpPr>
        <p:spPr bwMode="auto">
          <a:xfrm>
            <a:off x="6702425" y="2874963"/>
            <a:ext cx="2432050" cy="3349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r"/>
            <a:r>
              <a:rPr lang="zh-CN" altLang="en-US" sz="1600">
                <a:solidFill>
                  <a:schemeClr val="bg1"/>
                </a:solidFill>
                <a:latin typeface="幼圆" panose="02010509060101010101" pitchFamily="49" charset="-122"/>
                <a:ea typeface="微软雅黑" panose="020B0503020204020204" pitchFamily="34" charset="-122"/>
              </a:rPr>
              <a:t>添加你的文本</a:t>
            </a:r>
          </a:p>
        </p:txBody>
      </p:sp>
      <p:cxnSp>
        <p:nvCxnSpPr>
          <p:cNvPr id="13329" name="直接连接符 24"/>
          <p:cNvCxnSpPr>
            <a:cxnSpLocks noChangeShapeType="1"/>
          </p:cNvCxnSpPr>
          <p:nvPr/>
        </p:nvCxnSpPr>
        <p:spPr bwMode="auto">
          <a:xfrm>
            <a:off x="5043488" y="3208338"/>
            <a:ext cx="4027487" cy="4762"/>
          </a:xfrm>
          <a:prstGeom prst="line">
            <a:avLst/>
          </a:prstGeom>
          <a:noFill/>
          <a:ln w="3175" cap="flat" cmpd="sng">
            <a:solidFill>
              <a:schemeClr val="bg1"/>
            </a:solidFill>
            <a:prstDash val="dash"/>
            <a:miter lim="800000"/>
            <a:tailEnd type="diamond" w="med" len="med"/>
          </a:ln>
          <a:effectLst/>
        </p:spPr>
      </p:cxn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2538</Words>
  <Application>Microsoft Office PowerPoint</Application>
  <PresentationFormat>自定义</PresentationFormat>
  <Paragraphs>274</Paragraphs>
  <Slides>33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39" baseType="lpstr">
      <vt:lpstr>黑体</vt:lpstr>
      <vt:lpstr>微软雅黑</vt:lpstr>
      <vt:lpstr>幼圆</vt:lpstr>
      <vt:lpstr>Arial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kan</dc:creator>
  <cp:lastModifiedBy>天 下</cp:lastModifiedBy>
  <cp:revision>7</cp:revision>
  <dcterms:created xsi:type="dcterms:W3CDTF">2015-04-16T04:54:00Z</dcterms:created>
  <dcterms:modified xsi:type="dcterms:W3CDTF">2021-01-04T22:28:51Z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