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2" r:id="rId2"/>
    <p:sldId id="284" r:id="rId3"/>
    <p:sldId id="287" r:id="rId4"/>
    <p:sldId id="283" r:id="rId5"/>
    <p:sldId id="28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BDAB"/>
    <a:srgbClr val="434E77"/>
    <a:srgbClr val="B6C5E0"/>
    <a:srgbClr val="C1CEE5"/>
    <a:srgbClr val="CED8EA"/>
    <a:srgbClr val="D3DCEC"/>
    <a:srgbClr val="211718"/>
    <a:srgbClr val="C9C9C9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FC5812A8-F0DA-4B18-A19B-D6F91F48102A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86B39316-BC11-4C00-BF51-F9957A0A388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11200" y="478971"/>
            <a:ext cx="10769600" cy="5900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711200" y="478971"/>
            <a:ext cx="10769600" cy="5900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94152" y="5724101"/>
            <a:ext cx="519870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xiazaii  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汇报时间：</a:t>
            </a:r>
            <a:r>
              <a:rPr lang="en-US" altLang="zh-CN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2020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日</a:t>
            </a:r>
            <a:endParaRPr lang="zh-CN" altLang="en-US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1700" y="660400"/>
            <a:ext cx="10401300" cy="5499100"/>
          </a:xfrm>
          <a:prstGeom prst="rect">
            <a:avLst/>
          </a:prstGeom>
          <a:noFill/>
          <a:ln w="25400">
            <a:solidFill>
              <a:srgbClr val="D4B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207" y="-187839"/>
            <a:ext cx="6302647" cy="63026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48873" y="3295998"/>
            <a:ext cx="728925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5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FASHION</a:t>
            </a:r>
            <a:endParaRPr lang="zh-CN" altLang="en-US" sz="125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60" y="1270000"/>
            <a:ext cx="3229087" cy="2066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086" y="1270000"/>
            <a:ext cx="3241053" cy="206890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342094" y="4997491"/>
            <a:ext cx="289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室内家居</a:t>
            </a:r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701675"/>
            <a:ext cx="4286250" cy="5353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hape 711"/>
          <p:cNvSpPr/>
          <p:nvPr/>
        </p:nvSpPr>
        <p:spPr>
          <a:xfrm rot="-5400000">
            <a:off x="6022339" y="2001448"/>
            <a:ext cx="1828800" cy="1636657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kern="0">
              <a:solidFill>
                <a:srgbClr val="0E0E0E"/>
              </a:solidFill>
              <a:cs typeface="+mn-ea"/>
              <a:sym typeface="+mn-lt"/>
            </a:endParaRPr>
          </a:p>
        </p:txBody>
      </p:sp>
      <p:sp>
        <p:nvSpPr>
          <p:cNvPr id="5" name="Shape 712"/>
          <p:cNvSpPr/>
          <p:nvPr/>
        </p:nvSpPr>
        <p:spPr>
          <a:xfrm rot="-5400000">
            <a:off x="8796939" y="2001449"/>
            <a:ext cx="1828800" cy="1636657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kern="0">
              <a:solidFill>
                <a:srgbClr val="0E0E0E"/>
              </a:solidFill>
              <a:cs typeface="+mn-ea"/>
              <a:sym typeface="+mn-lt"/>
            </a:endParaRPr>
          </a:p>
        </p:txBody>
      </p:sp>
      <p:sp>
        <p:nvSpPr>
          <p:cNvPr id="6" name="Shape 719"/>
          <p:cNvSpPr txBox="1"/>
          <p:nvPr/>
        </p:nvSpPr>
        <p:spPr>
          <a:xfrm>
            <a:off x="6425260" y="4029925"/>
            <a:ext cx="1018868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200" kern="0" dirty="0">
                <a:solidFill>
                  <a:srgbClr val="0E0E0E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" name="Shape 720"/>
          <p:cNvSpPr txBox="1"/>
          <p:nvPr/>
        </p:nvSpPr>
        <p:spPr>
          <a:xfrm>
            <a:off x="6022764" y="4402180"/>
            <a:ext cx="1828375" cy="1232388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67000"/>
              </a:lnSpc>
              <a:buSzPct val="25000"/>
            </a:pPr>
            <a:r>
              <a:rPr lang="en-US" sz="1100" kern="0">
                <a:solidFill>
                  <a:srgbClr val="0E0E0E"/>
                </a:solidFill>
                <a:cs typeface="+mn-ea"/>
                <a:sym typeface="+mn-lt"/>
              </a:rPr>
              <a:t>Entrepreneurial activities differ substantially depending on the type of </a:t>
            </a:r>
          </a:p>
        </p:txBody>
      </p:sp>
      <p:sp>
        <p:nvSpPr>
          <p:cNvPr id="8" name="Shape 721"/>
          <p:cNvSpPr txBox="1"/>
          <p:nvPr/>
        </p:nvSpPr>
        <p:spPr>
          <a:xfrm>
            <a:off x="9201338" y="4029925"/>
            <a:ext cx="1048524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200" kern="0" dirty="0">
                <a:solidFill>
                  <a:srgbClr val="0E0E0E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9" name="Shape 722"/>
          <p:cNvSpPr txBox="1"/>
          <p:nvPr/>
        </p:nvSpPr>
        <p:spPr>
          <a:xfrm>
            <a:off x="8813671" y="4402180"/>
            <a:ext cx="1828375" cy="1232388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67000"/>
              </a:lnSpc>
              <a:buSzPct val="25000"/>
            </a:pPr>
            <a:r>
              <a:rPr lang="en-US" sz="1100" kern="0">
                <a:solidFill>
                  <a:srgbClr val="0E0E0E"/>
                </a:solidFill>
                <a:cs typeface="+mn-ea"/>
                <a:sym typeface="+mn-lt"/>
              </a:rPr>
              <a:t>Entrepreneurial activities differ substantially depending on the type of </a:t>
            </a:r>
          </a:p>
        </p:txBody>
      </p:sp>
      <p:sp>
        <p:nvSpPr>
          <p:cNvPr id="10" name="Shape 729"/>
          <p:cNvSpPr/>
          <p:nvPr/>
        </p:nvSpPr>
        <p:spPr>
          <a:xfrm>
            <a:off x="6724346" y="2580495"/>
            <a:ext cx="462149" cy="462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98183"/>
                </a:moveTo>
                <a:cubicBezTo>
                  <a:pt x="114544" y="101194"/>
                  <a:pt x="112100" y="103638"/>
                  <a:pt x="109088" y="103638"/>
                </a:cubicBezTo>
                <a:lnTo>
                  <a:pt x="10911" y="103638"/>
                </a:lnTo>
                <a:cubicBezTo>
                  <a:pt x="7900" y="103638"/>
                  <a:pt x="5455" y="101194"/>
                  <a:pt x="5455" y="98183"/>
                </a:cubicBezTo>
                <a:lnTo>
                  <a:pt x="5455" y="32727"/>
                </a:lnTo>
                <a:cubicBezTo>
                  <a:pt x="5455" y="29716"/>
                  <a:pt x="7900" y="27272"/>
                  <a:pt x="10911" y="27272"/>
                </a:cubicBezTo>
                <a:lnTo>
                  <a:pt x="109088" y="27272"/>
                </a:lnTo>
                <a:cubicBezTo>
                  <a:pt x="112100" y="27272"/>
                  <a:pt x="114544" y="29716"/>
                  <a:pt x="114544" y="32727"/>
                </a:cubicBezTo>
                <a:cubicBezTo>
                  <a:pt x="114544" y="32727"/>
                  <a:pt x="114544" y="98183"/>
                  <a:pt x="114544" y="98183"/>
                </a:cubicBezTo>
                <a:close/>
                <a:moveTo>
                  <a:pt x="109088" y="21816"/>
                </a:moveTo>
                <a:lnTo>
                  <a:pt x="69311" y="21816"/>
                </a:lnTo>
                <a:lnTo>
                  <a:pt x="80422" y="10705"/>
                </a:lnTo>
                <a:cubicBezTo>
                  <a:pt x="80872" y="10827"/>
                  <a:pt x="81333" y="10911"/>
                  <a:pt x="81816" y="10911"/>
                </a:cubicBezTo>
                <a:cubicBezTo>
                  <a:pt x="84827" y="10911"/>
                  <a:pt x="87272" y="8466"/>
                  <a:pt x="87272" y="5455"/>
                </a:cubicBezTo>
                <a:cubicBezTo>
                  <a:pt x="87272" y="2444"/>
                  <a:pt x="84827" y="0"/>
                  <a:pt x="81816" y="0"/>
                </a:cubicBezTo>
                <a:cubicBezTo>
                  <a:pt x="78805" y="0"/>
                  <a:pt x="76361" y="2444"/>
                  <a:pt x="76361" y="5455"/>
                </a:cubicBezTo>
                <a:cubicBezTo>
                  <a:pt x="76361" y="5938"/>
                  <a:pt x="76450" y="6405"/>
                  <a:pt x="76566" y="6850"/>
                </a:cubicBezTo>
                <a:lnTo>
                  <a:pt x="61600" y="21816"/>
                </a:lnTo>
                <a:lnTo>
                  <a:pt x="58405" y="21816"/>
                </a:lnTo>
                <a:lnTo>
                  <a:pt x="43433" y="6850"/>
                </a:lnTo>
                <a:cubicBezTo>
                  <a:pt x="43550" y="6405"/>
                  <a:pt x="43638" y="5938"/>
                  <a:pt x="43638" y="5455"/>
                </a:cubicBezTo>
                <a:cubicBezTo>
                  <a:pt x="43638" y="2444"/>
                  <a:pt x="41194" y="0"/>
                  <a:pt x="38183" y="0"/>
                </a:cubicBezTo>
                <a:cubicBezTo>
                  <a:pt x="35172" y="0"/>
                  <a:pt x="32727" y="2444"/>
                  <a:pt x="32727" y="5455"/>
                </a:cubicBezTo>
                <a:cubicBezTo>
                  <a:pt x="32727" y="8466"/>
                  <a:pt x="35172" y="10911"/>
                  <a:pt x="38183" y="10911"/>
                </a:cubicBezTo>
                <a:cubicBezTo>
                  <a:pt x="38666" y="10911"/>
                  <a:pt x="39127" y="10827"/>
                  <a:pt x="39577" y="10705"/>
                </a:cubicBezTo>
                <a:lnTo>
                  <a:pt x="50688" y="21816"/>
                </a:lnTo>
                <a:lnTo>
                  <a:pt x="10911" y="21816"/>
                </a:lnTo>
                <a:cubicBezTo>
                  <a:pt x="4883" y="21816"/>
                  <a:pt x="0" y="26700"/>
                  <a:pt x="0" y="32727"/>
                </a:cubicBezTo>
                <a:lnTo>
                  <a:pt x="0" y="98183"/>
                </a:lnTo>
                <a:cubicBezTo>
                  <a:pt x="0" y="104205"/>
                  <a:pt x="4883" y="109094"/>
                  <a:pt x="10911" y="109094"/>
                </a:cubicBezTo>
                <a:lnTo>
                  <a:pt x="21816" y="109094"/>
                </a:lnTo>
                <a:lnTo>
                  <a:pt x="21816" y="117272"/>
                </a:lnTo>
                <a:cubicBezTo>
                  <a:pt x="21816" y="118783"/>
                  <a:pt x="23038" y="120000"/>
                  <a:pt x="24544" y="120000"/>
                </a:cubicBezTo>
                <a:cubicBezTo>
                  <a:pt x="26050" y="120000"/>
                  <a:pt x="27272" y="118783"/>
                  <a:pt x="27272" y="117272"/>
                </a:cubicBezTo>
                <a:lnTo>
                  <a:pt x="27272" y="114544"/>
                </a:lnTo>
                <a:lnTo>
                  <a:pt x="92727" y="114544"/>
                </a:lnTo>
                <a:lnTo>
                  <a:pt x="92727" y="117272"/>
                </a:lnTo>
                <a:cubicBezTo>
                  <a:pt x="92727" y="118783"/>
                  <a:pt x="93950" y="120000"/>
                  <a:pt x="95455" y="120000"/>
                </a:cubicBezTo>
                <a:cubicBezTo>
                  <a:pt x="96961" y="120000"/>
                  <a:pt x="98183" y="118783"/>
                  <a:pt x="98183" y="117272"/>
                </a:cubicBezTo>
                <a:lnTo>
                  <a:pt x="98183" y="109094"/>
                </a:lnTo>
                <a:lnTo>
                  <a:pt x="109088" y="109094"/>
                </a:lnTo>
                <a:cubicBezTo>
                  <a:pt x="115116" y="109094"/>
                  <a:pt x="120000" y="104205"/>
                  <a:pt x="120000" y="98183"/>
                </a:cubicBezTo>
                <a:lnTo>
                  <a:pt x="120000" y="32727"/>
                </a:lnTo>
                <a:cubicBezTo>
                  <a:pt x="120000" y="26700"/>
                  <a:pt x="115116" y="21816"/>
                  <a:pt x="109088" y="21816"/>
                </a:cubicBezTo>
              </a:path>
            </a:pathLst>
          </a:custGeom>
          <a:solidFill>
            <a:srgbClr val="D4BDAB"/>
          </a:solidFill>
          <a:ln>
            <a:solidFill>
              <a:srgbClr val="D4BDAB"/>
            </a:solidFill>
          </a:ln>
        </p:spPr>
        <p:txBody>
          <a:bodyPr lIns="19038" tIns="19038" rIns="19038" bIns="19038" anchor="ctr" anchorCtr="0">
            <a:noAutofit/>
          </a:bodyPr>
          <a:lstStyle/>
          <a:p>
            <a:pPr defTabSz="914400"/>
            <a:endParaRPr sz="1500" kern="0">
              <a:solidFill>
                <a:srgbClr val="0E0E0E"/>
              </a:solidFill>
              <a:cs typeface="+mn-ea"/>
              <a:sym typeface="+mn-lt"/>
            </a:endParaRPr>
          </a:p>
        </p:txBody>
      </p:sp>
      <p:sp>
        <p:nvSpPr>
          <p:cNvPr id="11" name="Shape 730"/>
          <p:cNvSpPr/>
          <p:nvPr/>
        </p:nvSpPr>
        <p:spPr>
          <a:xfrm>
            <a:off x="9483131" y="2665832"/>
            <a:ext cx="462149" cy="2520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88" y="100000"/>
                </a:moveTo>
                <a:cubicBezTo>
                  <a:pt x="109088" y="105527"/>
                  <a:pt x="106644" y="110000"/>
                  <a:pt x="103638" y="110000"/>
                </a:cubicBezTo>
                <a:lnTo>
                  <a:pt x="10911" y="110000"/>
                </a:lnTo>
                <a:cubicBezTo>
                  <a:pt x="7900" y="110000"/>
                  <a:pt x="5455" y="105527"/>
                  <a:pt x="5455" y="100000"/>
                </a:cubicBezTo>
                <a:lnTo>
                  <a:pt x="5455" y="20000"/>
                </a:lnTo>
                <a:cubicBezTo>
                  <a:pt x="5455" y="14483"/>
                  <a:pt x="7900" y="10000"/>
                  <a:pt x="10911" y="10000"/>
                </a:cubicBezTo>
                <a:lnTo>
                  <a:pt x="103638" y="10000"/>
                </a:lnTo>
                <a:cubicBezTo>
                  <a:pt x="106644" y="10000"/>
                  <a:pt x="109088" y="14483"/>
                  <a:pt x="109088" y="20000"/>
                </a:cubicBezTo>
                <a:cubicBezTo>
                  <a:pt x="109088" y="20000"/>
                  <a:pt x="109088" y="100000"/>
                  <a:pt x="109088" y="100000"/>
                </a:cubicBezTo>
                <a:close/>
                <a:moveTo>
                  <a:pt x="114544" y="40000"/>
                </a:moveTo>
                <a:lnTo>
                  <a:pt x="114544" y="20000"/>
                </a:lnTo>
                <a:cubicBezTo>
                  <a:pt x="114544" y="8955"/>
                  <a:pt x="109661" y="0"/>
                  <a:pt x="103638" y="0"/>
                </a:cubicBezTo>
                <a:lnTo>
                  <a:pt x="10911" y="0"/>
                </a:lnTo>
                <a:cubicBezTo>
                  <a:pt x="4883" y="0"/>
                  <a:pt x="0" y="8955"/>
                  <a:pt x="0" y="20000"/>
                </a:cubicBezTo>
                <a:lnTo>
                  <a:pt x="0" y="100000"/>
                </a:lnTo>
                <a:cubicBezTo>
                  <a:pt x="0" y="111050"/>
                  <a:pt x="4883" y="120000"/>
                  <a:pt x="10911" y="120000"/>
                </a:cubicBezTo>
                <a:lnTo>
                  <a:pt x="103638" y="120000"/>
                </a:lnTo>
                <a:cubicBezTo>
                  <a:pt x="109661" y="120000"/>
                  <a:pt x="114544" y="111050"/>
                  <a:pt x="114544" y="100000"/>
                </a:cubicBezTo>
                <a:lnTo>
                  <a:pt x="114544" y="80000"/>
                </a:lnTo>
                <a:cubicBezTo>
                  <a:pt x="117555" y="80000"/>
                  <a:pt x="120000" y="75527"/>
                  <a:pt x="120000" y="70000"/>
                </a:cubicBezTo>
                <a:lnTo>
                  <a:pt x="120000" y="50000"/>
                </a:lnTo>
                <a:cubicBezTo>
                  <a:pt x="120000" y="44483"/>
                  <a:pt x="117555" y="40000"/>
                  <a:pt x="114544" y="40000"/>
                </a:cubicBezTo>
                <a:moveTo>
                  <a:pt x="10911" y="100000"/>
                </a:moveTo>
                <a:lnTo>
                  <a:pt x="38183" y="100000"/>
                </a:lnTo>
                <a:lnTo>
                  <a:pt x="38183" y="20000"/>
                </a:lnTo>
                <a:lnTo>
                  <a:pt x="10911" y="20000"/>
                </a:lnTo>
                <a:cubicBezTo>
                  <a:pt x="10911" y="20000"/>
                  <a:pt x="10911" y="100000"/>
                  <a:pt x="10911" y="100000"/>
                </a:cubicBezTo>
                <a:close/>
              </a:path>
            </a:pathLst>
          </a:custGeom>
          <a:solidFill>
            <a:srgbClr val="D4BDAB"/>
          </a:solidFill>
          <a:ln>
            <a:solidFill>
              <a:srgbClr val="D4BDAB"/>
            </a:solidFill>
          </a:ln>
        </p:spPr>
        <p:txBody>
          <a:bodyPr lIns="19038" tIns="19038" rIns="19038" bIns="19038" anchor="ctr" anchorCtr="0">
            <a:noAutofit/>
          </a:bodyPr>
          <a:lstStyle/>
          <a:p>
            <a:pPr defTabSz="914400"/>
            <a:endParaRPr sz="1500" kern="0">
              <a:solidFill>
                <a:srgbClr val="0E0E0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96" y="1147763"/>
            <a:ext cx="2955925" cy="443388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49" y="1147763"/>
            <a:ext cx="2955925" cy="443388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1147763"/>
            <a:ext cx="2947193" cy="4433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0" y="954088"/>
            <a:ext cx="3155950" cy="2152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954088"/>
            <a:ext cx="3155950" cy="21523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50" y="954088"/>
            <a:ext cx="3155950" cy="2152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3633788"/>
            <a:ext cx="3155950" cy="21523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50" y="3633788"/>
            <a:ext cx="3155950" cy="2152358"/>
          </a:xfrm>
          <a:prstGeom prst="rect">
            <a:avLst/>
          </a:prstGeom>
        </p:spPr>
      </p:pic>
      <p:sp>
        <p:nvSpPr>
          <p:cNvPr id="10" name="Shape 1014"/>
          <p:cNvSpPr txBox="1"/>
          <p:nvPr/>
        </p:nvSpPr>
        <p:spPr>
          <a:xfrm>
            <a:off x="1275330" y="3965213"/>
            <a:ext cx="3010752" cy="570869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33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1" name="Shape 1015"/>
          <p:cNvSpPr txBox="1"/>
          <p:nvPr/>
        </p:nvSpPr>
        <p:spPr>
          <a:xfrm>
            <a:off x="1319948" y="3503775"/>
            <a:ext cx="2849042" cy="16927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Clr>
                <a:srgbClr val="44546A"/>
              </a:buClr>
              <a:buSzPct val="25000"/>
            </a:pPr>
            <a:r>
              <a:rPr lang="en-US" sz="800" kern="0">
                <a:solidFill>
                  <a:srgbClr val="D4BDAB"/>
                </a:solidFill>
                <a:cs typeface="+mn-ea"/>
                <a:sym typeface="+mn-lt"/>
              </a:rPr>
              <a:t>Y   O   U      C   A   N      W   R   I   T   E      H   E   R   E</a:t>
            </a:r>
          </a:p>
          <a:p>
            <a:pPr algn="ctr" defTabSz="914400"/>
            <a:endParaRPr sz="800" kern="0">
              <a:solidFill>
                <a:srgbClr val="D4BDAB"/>
              </a:solidFill>
              <a:cs typeface="+mn-ea"/>
              <a:sym typeface="+mn-lt"/>
            </a:endParaRPr>
          </a:p>
        </p:txBody>
      </p:sp>
      <p:sp>
        <p:nvSpPr>
          <p:cNvPr id="15" name="Shape 1019"/>
          <p:cNvSpPr txBox="1"/>
          <p:nvPr/>
        </p:nvSpPr>
        <p:spPr>
          <a:xfrm>
            <a:off x="1008785" y="5370977"/>
            <a:ext cx="3470276" cy="877163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19" y="805404"/>
            <a:ext cx="3487481" cy="5202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919" y="800930"/>
            <a:ext cx="3565112" cy="5207374"/>
          </a:xfrm>
          <a:prstGeom prst="rect">
            <a:avLst/>
          </a:prstGeom>
        </p:spPr>
      </p:pic>
      <p:sp>
        <p:nvSpPr>
          <p:cNvPr id="4" name="Shape 749"/>
          <p:cNvSpPr/>
          <p:nvPr/>
        </p:nvSpPr>
        <p:spPr>
          <a:xfrm>
            <a:off x="4973991" y="1078075"/>
            <a:ext cx="2344615" cy="2344615"/>
          </a:xfrm>
          <a:prstGeom prst="rect">
            <a:avLst/>
          </a:prstGeom>
          <a:solidFill>
            <a:srgbClr val="D4BDAB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Shape 750"/>
          <p:cNvSpPr/>
          <p:nvPr/>
        </p:nvSpPr>
        <p:spPr>
          <a:xfrm>
            <a:off x="4973991" y="3720879"/>
            <a:ext cx="2344615" cy="2344615"/>
          </a:xfrm>
          <a:prstGeom prst="rect">
            <a:avLst/>
          </a:prstGeom>
          <a:solidFill>
            <a:srgbClr val="D4BDAB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Shape 753"/>
          <p:cNvSpPr txBox="1"/>
          <p:nvPr/>
        </p:nvSpPr>
        <p:spPr>
          <a:xfrm>
            <a:off x="5744790" y="1541038"/>
            <a:ext cx="777617" cy="66172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3600" kern="0" dirty="0">
                <a:solidFill>
                  <a:schemeClr val="bg1"/>
                </a:solidFill>
                <a:cs typeface="+mn-ea"/>
                <a:sym typeface="+mn-lt"/>
              </a:rPr>
              <a:t>97</a:t>
            </a:r>
          </a:p>
        </p:txBody>
      </p:sp>
      <p:sp>
        <p:nvSpPr>
          <p:cNvPr id="7" name="Shape 754"/>
          <p:cNvSpPr txBox="1"/>
          <p:nvPr/>
        </p:nvSpPr>
        <p:spPr>
          <a:xfrm>
            <a:off x="5067982" y="2464368"/>
            <a:ext cx="2136776" cy="50783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>
                <a:solidFill>
                  <a:schemeClr val="bg1"/>
                </a:solidFill>
                <a:cs typeface="+mn-ea"/>
                <a:sym typeface="+mn-lt"/>
              </a:rPr>
              <a:t>A company is an association or collection of individuals,</a:t>
            </a:r>
          </a:p>
        </p:txBody>
      </p:sp>
      <p:sp>
        <p:nvSpPr>
          <p:cNvPr id="8" name="Shape 755"/>
          <p:cNvSpPr txBox="1"/>
          <p:nvPr/>
        </p:nvSpPr>
        <p:spPr>
          <a:xfrm>
            <a:off x="5711929" y="2202757"/>
            <a:ext cx="843340" cy="26161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200" kern="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Shape 756"/>
          <p:cNvSpPr txBox="1"/>
          <p:nvPr/>
        </p:nvSpPr>
        <p:spPr>
          <a:xfrm>
            <a:off x="5598217" y="4183843"/>
            <a:ext cx="1067760" cy="66172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3600" kern="0">
                <a:solidFill>
                  <a:schemeClr val="bg1"/>
                </a:solidFill>
                <a:cs typeface="+mn-ea"/>
                <a:sym typeface="+mn-lt"/>
              </a:rPr>
              <a:t>104</a:t>
            </a:r>
          </a:p>
        </p:txBody>
      </p:sp>
      <p:sp>
        <p:nvSpPr>
          <p:cNvPr id="10" name="Shape 757"/>
          <p:cNvSpPr txBox="1"/>
          <p:nvPr/>
        </p:nvSpPr>
        <p:spPr>
          <a:xfrm>
            <a:off x="5066482" y="5107172"/>
            <a:ext cx="2136776" cy="50783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>
                <a:solidFill>
                  <a:schemeClr val="bg1"/>
                </a:solidFill>
                <a:cs typeface="+mn-ea"/>
                <a:sym typeface="+mn-lt"/>
              </a:rPr>
              <a:t>A company is an association or collection of individuals,</a:t>
            </a:r>
          </a:p>
        </p:txBody>
      </p:sp>
      <p:sp>
        <p:nvSpPr>
          <p:cNvPr id="11" name="Shape 758"/>
          <p:cNvSpPr txBox="1"/>
          <p:nvPr/>
        </p:nvSpPr>
        <p:spPr>
          <a:xfrm>
            <a:off x="5613847" y="4845562"/>
            <a:ext cx="1036501" cy="26161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200" kern="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989012"/>
            <a:ext cx="4286250" cy="4829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hape 639"/>
          <p:cNvSpPr/>
          <p:nvPr/>
        </p:nvSpPr>
        <p:spPr>
          <a:xfrm>
            <a:off x="7784856" y="1964810"/>
            <a:ext cx="1740900" cy="1740900"/>
          </a:xfrm>
          <a:prstGeom prst="ellipse">
            <a:avLst/>
          </a:prstGeom>
          <a:noFill/>
          <a:ln w="12700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D4BDA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Shape 643"/>
          <p:cNvSpPr txBox="1"/>
          <p:nvPr/>
        </p:nvSpPr>
        <p:spPr>
          <a:xfrm>
            <a:off x="7452653" y="4364309"/>
            <a:ext cx="239805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1000" kern="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</a:t>
            </a:r>
          </a:p>
        </p:txBody>
      </p:sp>
      <p:sp>
        <p:nvSpPr>
          <p:cNvPr id="6" name="Shape 644"/>
          <p:cNvSpPr txBox="1"/>
          <p:nvPr/>
        </p:nvSpPr>
        <p:spPr>
          <a:xfrm>
            <a:off x="7389153" y="3998180"/>
            <a:ext cx="2500050" cy="2923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6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" name="Shape 649"/>
          <p:cNvSpPr/>
          <p:nvPr/>
        </p:nvSpPr>
        <p:spPr>
          <a:xfrm>
            <a:off x="8422594" y="2492005"/>
            <a:ext cx="499200" cy="686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372" y="92727"/>
                </a:moveTo>
                <a:lnTo>
                  <a:pt x="29461" y="69583"/>
                </a:lnTo>
                <a:lnTo>
                  <a:pt x="29411" y="69561"/>
                </a:lnTo>
                <a:cubicBezTo>
                  <a:pt x="29750" y="69150"/>
                  <a:pt x="30000" y="68694"/>
                  <a:pt x="30000" y="68183"/>
                </a:cubicBezTo>
                <a:cubicBezTo>
                  <a:pt x="30000" y="66672"/>
                  <a:pt x="28322" y="65455"/>
                  <a:pt x="26250" y="65455"/>
                </a:cubicBezTo>
                <a:lnTo>
                  <a:pt x="18750" y="65455"/>
                </a:lnTo>
                <a:lnTo>
                  <a:pt x="36750" y="48000"/>
                </a:lnTo>
                <a:lnTo>
                  <a:pt x="36700" y="47972"/>
                </a:lnTo>
                <a:cubicBezTo>
                  <a:pt x="37172" y="47516"/>
                  <a:pt x="37500" y="46977"/>
                  <a:pt x="37500" y="46361"/>
                </a:cubicBezTo>
                <a:cubicBezTo>
                  <a:pt x="37500" y="44861"/>
                  <a:pt x="35822" y="43638"/>
                  <a:pt x="33750" y="43638"/>
                </a:cubicBezTo>
                <a:lnTo>
                  <a:pt x="26972" y="43638"/>
                </a:lnTo>
                <a:lnTo>
                  <a:pt x="47488" y="26583"/>
                </a:lnTo>
                <a:lnTo>
                  <a:pt x="47466" y="26566"/>
                </a:lnTo>
                <a:cubicBezTo>
                  <a:pt x="48238" y="26061"/>
                  <a:pt x="48750" y="25355"/>
                  <a:pt x="48750" y="24544"/>
                </a:cubicBezTo>
                <a:cubicBezTo>
                  <a:pt x="48750" y="23038"/>
                  <a:pt x="47072" y="21816"/>
                  <a:pt x="45000" y="21816"/>
                </a:cubicBezTo>
                <a:lnTo>
                  <a:pt x="39050" y="21816"/>
                </a:lnTo>
                <a:lnTo>
                  <a:pt x="60000" y="6583"/>
                </a:lnTo>
                <a:lnTo>
                  <a:pt x="80950" y="21816"/>
                </a:lnTo>
                <a:lnTo>
                  <a:pt x="75000" y="21816"/>
                </a:lnTo>
                <a:cubicBezTo>
                  <a:pt x="72933" y="21816"/>
                  <a:pt x="71250" y="23038"/>
                  <a:pt x="71250" y="24544"/>
                </a:cubicBezTo>
                <a:cubicBezTo>
                  <a:pt x="71250" y="25355"/>
                  <a:pt x="71761" y="26061"/>
                  <a:pt x="72533" y="26566"/>
                </a:cubicBezTo>
                <a:lnTo>
                  <a:pt x="72511" y="26583"/>
                </a:lnTo>
                <a:lnTo>
                  <a:pt x="93022" y="43638"/>
                </a:lnTo>
                <a:lnTo>
                  <a:pt x="86250" y="43638"/>
                </a:lnTo>
                <a:cubicBezTo>
                  <a:pt x="84183" y="43638"/>
                  <a:pt x="82500" y="44861"/>
                  <a:pt x="82500" y="46361"/>
                </a:cubicBezTo>
                <a:cubicBezTo>
                  <a:pt x="82500" y="46977"/>
                  <a:pt x="82827" y="47516"/>
                  <a:pt x="83300" y="47972"/>
                </a:cubicBezTo>
                <a:lnTo>
                  <a:pt x="83250" y="48000"/>
                </a:lnTo>
                <a:lnTo>
                  <a:pt x="101250" y="65455"/>
                </a:lnTo>
                <a:lnTo>
                  <a:pt x="93750" y="65455"/>
                </a:lnTo>
                <a:cubicBezTo>
                  <a:pt x="91683" y="65455"/>
                  <a:pt x="90000" y="66672"/>
                  <a:pt x="90000" y="68183"/>
                </a:cubicBezTo>
                <a:cubicBezTo>
                  <a:pt x="90000" y="68694"/>
                  <a:pt x="90244" y="69150"/>
                  <a:pt x="90588" y="69561"/>
                </a:cubicBezTo>
                <a:lnTo>
                  <a:pt x="90533" y="69583"/>
                </a:lnTo>
                <a:lnTo>
                  <a:pt x="109627" y="92727"/>
                </a:lnTo>
                <a:cubicBezTo>
                  <a:pt x="109627" y="92727"/>
                  <a:pt x="10372" y="92727"/>
                  <a:pt x="10372" y="92727"/>
                </a:cubicBezTo>
                <a:close/>
                <a:moveTo>
                  <a:pt x="67500" y="114544"/>
                </a:moveTo>
                <a:lnTo>
                  <a:pt x="52500" y="114544"/>
                </a:lnTo>
                <a:lnTo>
                  <a:pt x="52500" y="98183"/>
                </a:lnTo>
                <a:lnTo>
                  <a:pt x="67500" y="98183"/>
                </a:lnTo>
                <a:cubicBezTo>
                  <a:pt x="67500" y="98183"/>
                  <a:pt x="67500" y="114544"/>
                  <a:pt x="67500" y="114544"/>
                </a:cubicBezTo>
                <a:close/>
                <a:moveTo>
                  <a:pt x="119411" y="94072"/>
                </a:moveTo>
                <a:lnTo>
                  <a:pt x="119461" y="94050"/>
                </a:lnTo>
                <a:lnTo>
                  <a:pt x="100372" y="70911"/>
                </a:lnTo>
                <a:lnTo>
                  <a:pt x="108750" y="70911"/>
                </a:lnTo>
                <a:cubicBezTo>
                  <a:pt x="110822" y="70911"/>
                  <a:pt x="112500" y="69688"/>
                  <a:pt x="112500" y="68183"/>
                </a:cubicBezTo>
                <a:cubicBezTo>
                  <a:pt x="112500" y="67566"/>
                  <a:pt x="112172" y="67033"/>
                  <a:pt x="111700" y="66572"/>
                </a:cubicBezTo>
                <a:lnTo>
                  <a:pt x="111750" y="66544"/>
                </a:lnTo>
                <a:lnTo>
                  <a:pt x="93750" y="49088"/>
                </a:lnTo>
                <a:lnTo>
                  <a:pt x="101250" y="49088"/>
                </a:lnTo>
                <a:cubicBezTo>
                  <a:pt x="103322" y="49088"/>
                  <a:pt x="105000" y="47872"/>
                  <a:pt x="105000" y="46361"/>
                </a:cubicBezTo>
                <a:cubicBezTo>
                  <a:pt x="105000" y="45555"/>
                  <a:pt x="104488" y="44844"/>
                  <a:pt x="103716" y="44344"/>
                </a:cubicBezTo>
                <a:lnTo>
                  <a:pt x="103738" y="44322"/>
                </a:lnTo>
                <a:lnTo>
                  <a:pt x="83222" y="27272"/>
                </a:lnTo>
                <a:lnTo>
                  <a:pt x="90000" y="27272"/>
                </a:lnTo>
                <a:cubicBezTo>
                  <a:pt x="92072" y="27272"/>
                  <a:pt x="93750" y="26055"/>
                  <a:pt x="93750" y="24544"/>
                </a:cubicBezTo>
                <a:cubicBezTo>
                  <a:pt x="93750" y="23794"/>
                  <a:pt x="93333" y="23111"/>
                  <a:pt x="92650" y="22616"/>
                </a:cubicBezTo>
                <a:lnTo>
                  <a:pt x="62650" y="800"/>
                </a:lnTo>
                <a:cubicBezTo>
                  <a:pt x="61972" y="305"/>
                  <a:pt x="61033" y="0"/>
                  <a:pt x="60000" y="0"/>
                </a:cubicBezTo>
                <a:cubicBezTo>
                  <a:pt x="58966" y="0"/>
                  <a:pt x="58027" y="305"/>
                  <a:pt x="57350" y="800"/>
                </a:cubicBezTo>
                <a:lnTo>
                  <a:pt x="27350" y="22616"/>
                </a:lnTo>
                <a:cubicBezTo>
                  <a:pt x="26672" y="23111"/>
                  <a:pt x="26250" y="23794"/>
                  <a:pt x="26250" y="24544"/>
                </a:cubicBezTo>
                <a:cubicBezTo>
                  <a:pt x="26250" y="26055"/>
                  <a:pt x="27933" y="27272"/>
                  <a:pt x="30000" y="27272"/>
                </a:cubicBezTo>
                <a:lnTo>
                  <a:pt x="36772" y="27272"/>
                </a:lnTo>
                <a:lnTo>
                  <a:pt x="16261" y="44322"/>
                </a:lnTo>
                <a:lnTo>
                  <a:pt x="16283" y="44344"/>
                </a:lnTo>
                <a:cubicBezTo>
                  <a:pt x="15511" y="44844"/>
                  <a:pt x="15000" y="45555"/>
                  <a:pt x="15000" y="46361"/>
                </a:cubicBezTo>
                <a:cubicBezTo>
                  <a:pt x="15000" y="47872"/>
                  <a:pt x="16683" y="49088"/>
                  <a:pt x="18750" y="49088"/>
                </a:cubicBezTo>
                <a:lnTo>
                  <a:pt x="26250" y="49088"/>
                </a:lnTo>
                <a:lnTo>
                  <a:pt x="8250" y="66544"/>
                </a:lnTo>
                <a:lnTo>
                  <a:pt x="8300" y="66572"/>
                </a:lnTo>
                <a:cubicBezTo>
                  <a:pt x="7827" y="67033"/>
                  <a:pt x="7500" y="67566"/>
                  <a:pt x="7500" y="68183"/>
                </a:cubicBezTo>
                <a:cubicBezTo>
                  <a:pt x="7500" y="69688"/>
                  <a:pt x="9183" y="70911"/>
                  <a:pt x="11250" y="70911"/>
                </a:cubicBezTo>
                <a:lnTo>
                  <a:pt x="19627" y="70911"/>
                </a:lnTo>
                <a:lnTo>
                  <a:pt x="533" y="94050"/>
                </a:lnTo>
                <a:lnTo>
                  <a:pt x="588" y="94072"/>
                </a:lnTo>
                <a:cubicBezTo>
                  <a:pt x="244" y="94483"/>
                  <a:pt x="0" y="94938"/>
                  <a:pt x="0" y="95455"/>
                </a:cubicBezTo>
                <a:cubicBezTo>
                  <a:pt x="0" y="96961"/>
                  <a:pt x="1683" y="98183"/>
                  <a:pt x="3750" y="98183"/>
                </a:cubicBezTo>
                <a:lnTo>
                  <a:pt x="45000" y="98183"/>
                </a:lnTo>
                <a:lnTo>
                  <a:pt x="45000" y="117272"/>
                </a:lnTo>
                <a:cubicBezTo>
                  <a:pt x="45000" y="118777"/>
                  <a:pt x="46683" y="120000"/>
                  <a:pt x="48750" y="120000"/>
                </a:cubicBezTo>
                <a:lnTo>
                  <a:pt x="71250" y="120000"/>
                </a:lnTo>
                <a:cubicBezTo>
                  <a:pt x="73322" y="120000"/>
                  <a:pt x="75000" y="118777"/>
                  <a:pt x="75000" y="117272"/>
                </a:cubicBezTo>
                <a:lnTo>
                  <a:pt x="75000" y="98183"/>
                </a:lnTo>
                <a:lnTo>
                  <a:pt x="116250" y="98183"/>
                </a:lnTo>
                <a:cubicBezTo>
                  <a:pt x="118322" y="98183"/>
                  <a:pt x="120000" y="96961"/>
                  <a:pt x="120000" y="95455"/>
                </a:cubicBezTo>
                <a:cubicBezTo>
                  <a:pt x="120000" y="94938"/>
                  <a:pt x="119750" y="94483"/>
                  <a:pt x="119411" y="94072"/>
                </a:cubicBezTo>
              </a:path>
            </a:pathLst>
          </a:custGeom>
          <a:solidFill>
            <a:srgbClr val="D4BDAB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D4BDAB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2" y="733425"/>
            <a:ext cx="3495675" cy="5238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0" y="733425"/>
            <a:ext cx="2838450" cy="18960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"/>
          <a:stretch>
            <a:fillRect/>
          </a:stretch>
        </p:blipFill>
        <p:spPr>
          <a:xfrm>
            <a:off x="5022850" y="4076090"/>
            <a:ext cx="2838450" cy="18960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13" y="733425"/>
            <a:ext cx="2838450" cy="18960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"/>
          <a:stretch>
            <a:fillRect/>
          </a:stretch>
        </p:blipFill>
        <p:spPr>
          <a:xfrm>
            <a:off x="8291513" y="4076089"/>
            <a:ext cx="2838450" cy="18960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Shape 1465"/>
          <p:cNvSpPr txBox="1"/>
          <p:nvPr/>
        </p:nvSpPr>
        <p:spPr>
          <a:xfrm>
            <a:off x="5231963" y="3190858"/>
            <a:ext cx="5898000" cy="5539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Clr>
                <a:schemeClr val="dk2"/>
              </a:buClr>
              <a:buSzPct val="25000"/>
            </a:pPr>
            <a:r>
              <a:rPr lang="zh-CN" altLang="en-US" sz="330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1" name="Shape 1466"/>
          <p:cNvSpPr txBox="1"/>
          <p:nvPr/>
        </p:nvSpPr>
        <p:spPr>
          <a:xfrm>
            <a:off x="6613988" y="2960789"/>
            <a:ext cx="3133950" cy="1693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Clr>
                <a:schemeClr val="dk2"/>
              </a:buClr>
              <a:buSzPct val="25000"/>
            </a:pPr>
            <a:r>
              <a:rPr lang="en-US" sz="800">
                <a:solidFill>
                  <a:srgbClr val="D4BDAB"/>
                </a:solidFill>
                <a:cs typeface="+mn-ea"/>
                <a:sym typeface="+mn-lt"/>
              </a:rPr>
              <a:t>Y   O   U       C   A   N       W   R   I   T   E       H   E   R   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27"/>
          <p:cNvSpPr/>
          <p:nvPr/>
        </p:nvSpPr>
        <p:spPr>
          <a:xfrm>
            <a:off x="6727815" y="1058832"/>
            <a:ext cx="4371975" cy="4810048"/>
          </a:xfrm>
          <a:prstGeom prst="rect">
            <a:avLst/>
          </a:prstGeom>
          <a:solidFill>
            <a:srgbClr val="D4BDAB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Shape 334"/>
          <p:cNvSpPr txBox="1"/>
          <p:nvPr/>
        </p:nvSpPr>
        <p:spPr>
          <a:xfrm>
            <a:off x="7957874" y="3235363"/>
            <a:ext cx="2373600" cy="4155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2200" kern="0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" name="Shape 335"/>
          <p:cNvSpPr txBox="1"/>
          <p:nvPr/>
        </p:nvSpPr>
        <p:spPr>
          <a:xfrm>
            <a:off x="7020542" y="3780757"/>
            <a:ext cx="3923683" cy="639855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 dirty="0">
                <a:solidFill>
                  <a:schemeClr val="bg1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purpose.</a:t>
            </a:r>
          </a:p>
        </p:txBody>
      </p:sp>
      <p:sp>
        <p:nvSpPr>
          <p:cNvPr id="8" name="Shape 336"/>
          <p:cNvSpPr txBox="1"/>
          <p:nvPr/>
        </p:nvSpPr>
        <p:spPr>
          <a:xfrm>
            <a:off x="7020542" y="4550509"/>
            <a:ext cx="3923683" cy="432105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 dirty="0">
                <a:solidFill>
                  <a:schemeClr val="bg1"/>
                </a:solidFill>
                <a:cs typeface="+mn-ea"/>
                <a:sym typeface="+mn-lt"/>
              </a:rPr>
              <a:t>A company is an association or collection of individuals, whether natural persons, legal persons, or a mixture of</a:t>
            </a:r>
          </a:p>
        </p:txBody>
      </p:sp>
      <p:grpSp>
        <p:nvGrpSpPr>
          <p:cNvPr id="9" name="Shape 337"/>
          <p:cNvGrpSpPr/>
          <p:nvPr/>
        </p:nvGrpSpPr>
        <p:grpSpPr>
          <a:xfrm>
            <a:off x="8091468" y="5197147"/>
            <a:ext cx="2106412" cy="457200"/>
            <a:chOff x="14218490" y="11099163"/>
            <a:chExt cx="4212824" cy="914400"/>
          </a:xfrm>
        </p:grpSpPr>
        <p:sp>
          <p:nvSpPr>
            <p:cNvPr id="10" name="Shape 338"/>
            <p:cNvSpPr/>
            <p:nvPr/>
          </p:nvSpPr>
          <p:spPr>
            <a:xfrm>
              <a:off x="14218490" y="11099163"/>
              <a:ext cx="4212824" cy="91440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Shape 339"/>
            <p:cNvSpPr txBox="1"/>
            <p:nvPr/>
          </p:nvSpPr>
          <p:spPr>
            <a:xfrm>
              <a:off x="14757665" y="11301157"/>
              <a:ext cx="3079788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4BDAB"/>
                  </a:solidFill>
                  <a:effectLst/>
                  <a:uLnTx/>
                  <a:uFillTx/>
                  <a:cs typeface="+mn-ea"/>
                  <a:sym typeface="+mn-lt"/>
                </a:rPr>
                <a:t>LEARN MORE</a:t>
              </a:r>
            </a:p>
          </p:txBody>
        </p:sp>
      </p:grpSp>
      <p:pic>
        <p:nvPicPr>
          <p:cNvPr id="12" name="Shape 34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8" y="1219601"/>
            <a:ext cx="1902541" cy="190254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88" y="1058832"/>
            <a:ext cx="4810744" cy="48107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58"/>
          <p:cNvSpPr/>
          <p:nvPr/>
        </p:nvSpPr>
        <p:spPr>
          <a:xfrm>
            <a:off x="902159" y="1685210"/>
            <a:ext cx="3180969" cy="3797046"/>
          </a:xfrm>
          <a:prstGeom prst="rect">
            <a:avLst/>
          </a:prstGeom>
          <a:noFill/>
          <a:ln w="38100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kern="0">
              <a:solidFill>
                <a:srgbClr val="0E0E0E"/>
              </a:solidFill>
              <a:cs typeface="+mn-ea"/>
              <a:sym typeface="+mn-lt"/>
            </a:endParaRPr>
          </a:p>
        </p:txBody>
      </p:sp>
      <p:sp>
        <p:nvSpPr>
          <p:cNvPr id="4" name="Shape 660"/>
          <p:cNvSpPr/>
          <p:nvPr/>
        </p:nvSpPr>
        <p:spPr>
          <a:xfrm>
            <a:off x="8095316" y="1685211"/>
            <a:ext cx="3180969" cy="3797046"/>
          </a:xfrm>
          <a:prstGeom prst="rect">
            <a:avLst/>
          </a:prstGeom>
          <a:noFill/>
          <a:ln w="38100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kern="0">
              <a:solidFill>
                <a:srgbClr val="0E0E0E"/>
              </a:solidFill>
              <a:cs typeface="+mn-ea"/>
              <a:sym typeface="+mn-lt"/>
            </a:endParaRPr>
          </a:p>
        </p:txBody>
      </p:sp>
      <p:sp>
        <p:nvSpPr>
          <p:cNvPr id="5" name="Shape 662"/>
          <p:cNvSpPr txBox="1"/>
          <p:nvPr/>
        </p:nvSpPr>
        <p:spPr>
          <a:xfrm>
            <a:off x="1343916" y="2199583"/>
            <a:ext cx="2273934" cy="38472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>
              <a:buSzPct val="25000"/>
            </a:pPr>
            <a:r>
              <a:rPr lang="en-US" sz="1500" kern="0">
                <a:solidFill>
                  <a:srgbClr val="D4BDAB"/>
                </a:solidFill>
                <a:cs typeface="+mn-ea"/>
                <a:sym typeface="+mn-lt"/>
              </a:rPr>
              <a:t>P E R S O N A L</a:t>
            </a:r>
          </a:p>
        </p:txBody>
      </p:sp>
      <p:sp>
        <p:nvSpPr>
          <p:cNvPr id="6" name="Shape 663"/>
          <p:cNvSpPr txBox="1"/>
          <p:nvPr/>
        </p:nvSpPr>
        <p:spPr>
          <a:xfrm>
            <a:off x="8413289" y="2199584"/>
            <a:ext cx="2576770" cy="38472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>
              <a:buSzPct val="25000"/>
            </a:pPr>
            <a:r>
              <a:rPr lang="en-US" sz="1500" kern="0">
                <a:solidFill>
                  <a:srgbClr val="D4BDAB"/>
                </a:solidFill>
                <a:cs typeface="+mn-ea"/>
                <a:sym typeface="+mn-lt"/>
              </a:rPr>
              <a:t>ENTERPRISE</a:t>
            </a:r>
          </a:p>
        </p:txBody>
      </p:sp>
      <p:sp>
        <p:nvSpPr>
          <p:cNvPr id="7" name="Shape 664"/>
          <p:cNvSpPr txBox="1"/>
          <p:nvPr/>
        </p:nvSpPr>
        <p:spPr>
          <a:xfrm>
            <a:off x="1343916" y="2718929"/>
            <a:ext cx="2274000" cy="4617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27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8" name="Shape 665"/>
          <p:cNvSpPr txBox="1"/>
          <p:nvPr/>
        </p:nvSpPr>
        <p:spPr>
          <a:xfrm>
            <a:off x="1265879" y="3436248"/>
            <a:ext cx="2430008" cy="877163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legal persons, or</a:t>
            </a:r>
          </a:p>
        </p:txBody>
      </p:sp>
      <p:sp>
        <p:nvSpPr>
          <p:cNvPr id="9" name="Shape 666"/>
          <p:cNvSpPr txBox="1"/>
          <p:nvPr/>
        </p:nvSpPr>
        <p:spPr>
          <a:xfrm>
            <a:off x="8584597" y="2718929"/>
            <a:ext cx="2274000" cy="4617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27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0" name="Shape 667"/>
          <p:cNvSpPr txBox="1"/>
          <p:nvPr/>
        </p:nvSpPr>
        <p:spPr>
          <a:xfrm>
            <a:off x="8506560" y="3436249"/>
            <a:ext cx="2430008" cy="877163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legal persons, or</a:t>
            </a:r>
          </a:p>
        </p:txBody>
      </p:sp>
      <p:sp>
        <p:nvSpPr>
          <p:cNvPr id="11" name="Shape 668"/>
          <p:cNvSpPr/>
          <p:nvPr/>
        </p:nvSpPr>
        <p:spPr>
          <a:xfrm>
            <a:off x="1505078" y="4594141"/>
            <a:ext cx="1975132" cy="342628"/>
          </a:xfrm>
          <a:prstGeom prst="rect">
            <a:avLst/>
          </a:prstGeom>
          <a:noFill/>
          <a:ln w="12700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kern="0">
              <a:solidFill>
                <a:srgbClr val="D4BDAB"/>
              </a:solidFill>
              <a:cs typeface="+mn-ea"/>
              <a:sym typeface="+mn-lt"/>
            </a:endParaRPr>
          </a:p>
        </p:txBody>
      </p:sp>
      <p:sp>
        <p:nvSpPr>
          <p:cNvPr id="12" name="Shape 669"/>
          <p:cNvSpPr/>
          <p:nvPr/>
        </p:nvSpPr>
        <p:spPr>
          <a:xfrm>
            <a:off x="8733584" y="4594141"/>
            <a:ext cx="1975132" cy="342628"/>
          </a:xfrm>
          <a:prstGeom prst="rect">
            <a:avLst/>
          </a:prstGeom>
          <a:noFill/>
          <a:ln w="12700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kern="0">
              <a:solidFill>
                <a:srgbClr val="D4BDAB"/>
              </a:solidFill>
              <a:cs typeface="+mn-ea"/>
              <a:sym typeface="+mn-lt"/>
            </a:endParaRPr>
          </a:p>
        </p:txBody>
      </p:sp>
      <p:sp>
        <p:nvSpPr>
          <p:cNvPr id="13" name="Shape 670"/>
          <p:cNvSpPr txBox="1"/>
          <p:nvPr/>
        </p:nvSpPr>
        <p:spPr>
          <a:xfrm>
            <a:off x="1704319" y="4641168"/>
            <a:ext cx="1553128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1200" kern="0">
                <a:solidFill>
                  <a:srgbClr val="D4BDAB"/>
                </a:solidFill>
                <a:cs typeface="+mn-ea"/>
                <a:sym typeface="+mn-lt"/>
              </a:rPr>
              <a:t>LEARN MORE</a:t>
            </a:r>
          </a:p>
        </p:txBody>
      </p:sp>
      <p:sp>
        <p:nvSpPr>
          <p:cNvPr id="14" name="Shape 671"/>
          <p:cNvSpPr txBox="1"/>
          <p:nvPr/>
        </p:nvSpPr>
        <p:spPr>
          <a:xfrm>
            <a:off x="8866320" y="4641168"/>
            <a:ext cx="1708440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1200" kern="0">
                <a:solidFill>
                  <a:srgbClr val="D4BDAB"/>
                </a:solidFill>
                <a:cs typeface="+mn-ea"/>
                <a:sym typeface="+mn-lt"/>
              </a:rPr>
              <a:t>LEARN MORE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" b="6710"/>
          <a:stretch>
            <a:fillRect/>
          </a:stretch>
        </p:blipFill>
        <p:spPr>
          <a:xfrm>
            <a:off x="4334155" y="1685211"/>
            <a:ext cx="3511565" cy="37970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5326" y="1037932"/>
            <a:ext cx="1080135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800" b="1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  <a:p>
            <a:pPr algn="ctr" defTabSz="914400"/>
            <a:r>
              <a:rPr lang="en-US" altLang="zh-CN" sz="1600" dirty="0">
                <a:solidFill>
                  <a:srgbClr val="D4BDAB"/>
                </a:solidFill>
                <a:cs typeface="+mn-ea"/>
                <a:sym typeface="+mn-lt"/>
              </a:rPr>
              <a:t>WRITE HERE SOMETHING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95326" y="2734977"/>
            <a:ext cx="10801350" cy="2701627"/>
            <a:chOff x="0" y="1637947"/>
            <a:chExt cx="10800000" cy="270129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700000" y="1637947"/>
              <a:ext cx="2700000" cy="2700000"/>
            </a:xfrm>
            <a:custGeom>
              <a:avLst/>
              <a:gdLst>
                <a:gd name="connsiteX0" fmla="*/ 0 w 2880000"/>
                <a:gd name="connsiteY0" fmla="*/ 0 h 2880000"/>
                <a:gd name="connsiteX1" fmla="*/ 2880000 w 2880000"/>
                <a:gd name="connsiteY1" fmla="*/ 0 h 2880000"/>
                <a:gd name="connsiteX2" fmla="*/ 2880000 w 2880000"/>
                <a:gd name="connsiteY2" fmla="*/ 2880000 h 2880000"/>
                <a:gd name="connsiteX3" fmla="*/ 0 w 2880000"/>
                <a:gd name="connsiteY3" fmla="*/ 2880000 h 28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0" h="2880000">
                  <a:moveTo>
                    <a:pt x="0" y="0"/>
                  </a:moveTo>
                  <a:lnTo>
                    <a:pt x="2880000" y="0"/>
                  </a:lnTo>
                  <a:lnTo>
                    <a:pt x="2880000" y="2880000"/>
                  </a:lnTo>
                  <a:lnTo>
                    <a:pt x="0" y="2880000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 preferRelativeResize="0"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8100000" y="1637947"/>
              <a:ext cx="2700000" cy="2700000"/>
            </a:xfrm>
            <a:custGeom>
              <a:avLst/>
              <a:gdLst>
                <a:gd name="connsiteX0" fmla="*/ 0 w 3536819"/>
                <a:gd name="connsiteY0" fmla="*/ 0 h 3529906"/>
                <a:gd name="connsiteX1" fmla="*/ 3536819 w 3536819"/>
                <a:gd name="connsiteY1" fmla="*/ 0 h 3529906"/>
                <a:gd name="connsiteX2" fmla="*/ 3536819 w 3536819"/>
                <a:gd name="connsiteY2" fmla="*/ 3529906 h 3529906"/>
                <a:gd name="connsiteX3" fmla="*/ 0 w 3536819"/>
                <a:gd name="connsiteY3" fmla="*/ 3529906 h 352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6819" h="3529906">
                  <a:moveTo>
                    <a:pt x="0" y="0"/>
                  </a:moveTo>
                  <a:lnTo>
                    <a:pt x="3536819" y="0"/>
                  </a:lnTo>
                  <a:lnTo>
                    <a:pt x="3536819" y="3529906"/>
                  </a:lnTo>
                  <a:lnTo>
                    <a:pt x="0" y="3529906"/>
                  </a:lnTo>
                  <a:close/>
                </a:path>
              </a:pathLst>
            </a:custGeom>
          </p:spPr>
        </p:pic>
        <p:pic>
          <p:nvPicPr>
            <p:cNvPr id="6" name="图片占位符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400000" y="1637947"/>
              <a:ext cx="2700000" cy="2701290"/>
            </a:xfrm>
            <a:prstGeom prst="rect">
              <a:avLst/>
            </a:prstGeom>
          </p:spPr>
        </p:pic>
        <p:pic>
          <p:nvPicPr>
            <p:cNvPr id="7" name="图片占位符 11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0" y="1637947"/>
              <a:ext cx="2700000" cy="2701290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5736000" y="2075375"/>
            <a:ext cx="720000" cy="36000"/>
          </a:xfrm>
          <a:prstGeom prst="rect">
            <a:avLst/>
          </a:prstGeom>
          <a:solidFill>
            <a:srgbClr val="D4BDAB"/>
          </a:solidFill>
          <a:ln w="12700" cap="flat" cmpd="sng" algn="ctr">
            <a:solidFill>
              <a:srgbClr val="D4BDA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D4BDAB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922"/>
          <p:cNvGrpSpPr/>
          <p:nvPr/>
        </p:nvGrpSpPr>
        <p:grpSpPr>
          <a:xfrm>
            <a:off x="2982716" y="876300"/>
            <a:ext cx="1737360" cy="5173980"/>
            <a:chOff x="5276457" y="1752600"/>
            <a:chExt cx="3474720" cy="10652760"/>
          </a:xfrm>
        </p:grpSpPr>
        <p:cxnSp>
          <p:nvCxnSpPr>
            <p:cNvPr id="3" name="Shape 923"/>
            <p:cNvCxnSpPr/>
            <p:nvPr/>
          </p:nvCxnSpPr>
          <p:spPr>
            <a:xfrm>
              <a:off x="5276457" y="1752600"/>
              <a:ext cx="0" cy="10652760"/>
            </a:xfrm>
            <a:prstGeom prst="straightConnector1">
              <a:avLst/>
            </a:prstGeom>
            <a:noFill/>
            <a:ln w="9525" cap="flat" cmpd="sng">
              <a:solidFill>
                <a:srgbClr val="D4BDA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" name="Shape 924"/>
            <p:cNvCxnSpPr/>
            <p:nvPr/>
          </p:nvCxnSpPr>
          <p:spPr>
            <a:xfrm>
              <a:off x="8751177" y="1752600"/>
              <a:ext cx="0" cy="10652760"/>
            </a:xfrm>
            <a:prstGeom prst="straightConnector1">
              <a:avLst/>
            </a:prstGeom>
            <a:noFill/>
            <a:ln w="9525" cap="flat" cmpd="sng">
              <a:solidFill>
                <a:srgbClr val="D4BDAB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5" name="Shape 925"/>
          <p:cNvCxnSpPr/>
          <p:nvPr/>
        </p:nvCxnSpPr>
        <p:spPr>
          <a:xfrm>
            <a:off x="1181100" y="2584462"/>
            <a:ext cx="5257800" cy="0"/>
          </a:xfrm>
          <a:prstGeom prst="straightConnector1">
            <a:avLst/>
          </a:prstGeom>
          <a:noFill/>
          <a:ln w="9525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" name="Shape 926"/>
          <p:cNvCxnSpPr/>
          <p:nvPr/>
        </p:nvCxnSpPr>
        <p:spPr>
          <a:xfrm>
            <a:off x="1181100" y="4260466"/>
            <a:ext cx="5257800" cy="0"/>
          </a:xfrm>
          <a:prstGeom prst="straightConnector1">
            <a:avLst/>
          </a:prstGeom>
          <a:noFill/>
          <a:ln w="9525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" name="Shape 927"/>
          <p:cNvSpPr txBox="1"/>
          <p:nvPr/>
        </p:nvSpPr>
        <p:spPr>
          <a:xfrm>
            <a:off x="7210203" y="1865933"/>
            <a:ext cx="3662192" cy="2816155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defTabSz="914400">
              <a:buSzPct val="25000"/>
            </a:pPr>
            <a:r>
              <a:rPr lang="zh-CN" altLang="en-US" sz="3600" b="1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  <a:p>
            <a:pPr defTabSz="914400">
              <a:buSzPct val="25000"/>
            </a:pPr>
            <a:r>
              <a:rPr lang="en-US" sz="3600" kern="0" dirty="0">
                <a:solidFill>
                  <a:srgbClr val="D4BDAB"/>
                </a:solidFill>
                <a:cs typeface="+mn-ea"/>
                <a:sym typeface="+mn-lt"/>
              </a:rPr>
              <a:t>GREAT COMPANIES AROUND THE</a:t>
            </a:r>
          </a:p>
          <a:p>
            <a:pPr defTabSz="914400">
              <a:buSzPct val="25000"/>
            </a:pPr>
            <a:r>
              <a:rPr lang="en-US" sz="3600" kern="0" dirty="0">
                <a:solidFill>
                  <a:srgbClr val="D4BDAB"/>
                </a:solidFill>
                <a:cs typeface="+mn-ea"/>
                <a:sym typeface="+mn-lt"/>
              </a:rPr>
              <a:t>EARTH </a:t>
            </a:r>
          </a:p>
        </p:txBody>
      </p:sp>
      <p:sp>
        <p:nvSpPr>
          <p:cNvPr id="8" name="Shape 928"/>
          <p:cNvSpPr txBox="1"/>
          <p:nvPr/>
        </p:nvSpPr>
        <p:spPr>
          <a:xfrm>
            <a:off x="7210203" y="1410237"/>
            <a:ext cx="2641108" cy="16927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defTabSz="914400">
              <a:buSzPct val="25000"/>
            </a:pPr>
            <a:r>
              <a:rPr lang="en-US" sz="800" kern="0">
                <a:solidFill>
                  <a:srgbClr val="D4BDAB"/>
                </a:solidFill>
                <a:cs typeface="+mn-ea"/>
                <a:sym typeface="+mn-lt"/>
              </a:rPr>
              <a:t>Y   O   U      C   A   N      W   R   I   T   E      H   E   R   E</a:t>
            </a:r>
          </a:p>
        </p:txBody>
      </p:sp>
      <p:sp>
        <p:nvSpPr>
          <p:cNvPr id="9" name="Shape 929"/>
          <p:cNvSpPr txBox="1"/>
          <p:nvPr/>
        </p:nvSpPr>
        <p:spPr>
          <a:xfrm>
            <a:off x="7210203" y="4859888"/>
            <a:ext cx="3133947" cy="78483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defTabSz="914400">
              <a:lnSpc>
                <a:spcPct val="150000"/>
              </a:lnSpc>
              <a:buSzPct val="25000"/>
            </a:pPr>
            <a:r>
              <a:rPr lang="en-US" sz="800" kern="0" dirty="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</a:t>
            </a:r>
          </a:p>
        </p:txBody>
      </p:sp>
      <p:pic>
        <p:nvPicPr>
          <p:cNvPr id="10" name="Shape 930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77" y="1112988"/>
            <a:ext cx="1248846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931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33" y="1112988"/>
            <a:ext cx="1248846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932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89" y="1113555"/>
            <a:ext cx="1248846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933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90" y="2800390"/>
            <a:ext cx="1248846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934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33" y="2799822"/>
            <a:ext cx="1248846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935"/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02" y="2799822"/>
            <a:ext cx="1250995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936"/>
          <p:cNvPicPr preferRelativeResize="0"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77" y="4508630"/>
            <a:ext cx="1248846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937"/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59" y="4508630"/>
            <a:ext cx="1250995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938"/>
          <p:cNvPicPr preferRelativeResize="0"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90" y="4509197"/>
            <a:ext cx="1248846" cy="1248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817304"/>
            <a:ext cx="10782300" cy="29699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00136" y="1223889"/>
            <a:ext cx="633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55800" y="3352800"/>
            <a:ext cx="7984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THANKS</a:t>
            </a:r>
            <a:endParaRPr lang="zh-CN" altLang="en-US" sz="9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32" y="136797"/>
            <a:ext cx="3216003" cy="3216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3848" y="3173506"/>
            <a:ext cx="384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感谢一路有你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5"/>
          <p:cNvSpPr txBox="1"/>
          <p:nvPr/>
        </p:nvSpPr>
        <p:spPr>
          <a:xfrm>
            <a:off x="1713670" y="1336001"/>
            <a:ext cx="3103573" cy="106070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33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  <a:endParaRPr lang="en-US" sz="3300" kern="0" dirty="0">
              <a:solidFill>
                <a:srgbClr val="D4BDAB"/>
              </a:solidFill>
              <a:cs typeface="+mn-ea"/>
              <a:sym typeface="+mn-lt"/>
            </a:endParaRPr>
          </a:p>
        </p:txBody>
      </p:sp>
      <p:sp>
        <p:nvSpPr>
          <p:cNvPr id="9" name="Shape 36"/>
          <p:cNvSpPr txBox="1"/>
          <p:nvPr/>
        </p:nvSpPr>
        <p:spPr>
          <a:xfrm>
            <a:off x="1944903" y="1055844"/>
            <a:ext cx="2641108" cy="16927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800" kern="0">
                <a:solidFill>
                  <a:srgbClr val="44546A"/>
                </a:solidFill>
                <a:cs typeface="+mn-ea"/>
                <a:sym typeface="+mn-lt"/>
              </a:rPr>
              <a:t>Y   O   U      C   A   N      W   R   I   T   E      H   E   R   E</a:t>
            </a:r>
          </a:p>
        </p:txBody>
      </p:sp>
      <p:sp>
        <p:nvSpPr>
          <p:cNvPr id="10" name="Shape 37"/>
          <p:cNvSpPr txBox="1"/>
          <p:nvPr/>
        </p:nvSpPr>
        <p:spPr>
          <a:xfrm>
            <a:off x="1568419" y="2518993"/>
            <a:ext cx="3470276" cy="150041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 dirty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skills or resources to achieve specific, declared goals. </a:t>
            </a:r>
          </a:p>
        </p:txBody>
      </p:sp>
      <p:sp>
        <p:nvSpPr>
          <p:cNvPr id="11" name="Shape 38"/>
          <p:cNvSpPr/>
          <p:nvPr/>
        </p:nvSpPr>
        <p:spPr>
          <a:xfrm>
            <a:off x="2048227" y="5436160"/>
            <a:ext cx="2548800" cy="457200"/>
          </a:xfrm>
          <a:prstGeom prst="rect">
            <a:avLst/>
          </a:prstGeom>
          <a:solidFill>
            <a:srgbClr val="D4BDAB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Shape 39"/>
          <p:cNvSpPr txBox="1"/>
          <p:nvPr/>
        </p:nvSpPr>
        <p:spPr>
          <a:xfrm>
            <a:off x="2278757" y="5531778"/>
            <a:ext cx="2049600" cy="2308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1200" kern="0">
                <a:solidFill>
                  <a:srgbClr val="E7E6E6"/>
                </a:solidFill>
                <a:cs typeface="+mn-ea"/>
                <a:sym typeface="+mn-lt"/>
              </a:rPr>
              <a:t>LEARN MORE</a:t>
            </a:r>
          </a:p>
        </p:txBody>
      </p:sp>
      <p:sp>
        <p:nvSpPr>
          <p:cNvPr id="13" name="Shape 40"/>
          <p:cNvSpPr txBox="1"/>
          <p:nvPr/>
        </p:nvSpPr>
        <p:spPr>
          <a:xfrm>
            <a:off x="1568419" y="3935709"/>
            <a:ext cx="3470250" cy="1500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skills or resources to achieve specific, declared goals.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93" y="1866165"/>
            <a:ext cx="5596914" cy="3569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46"/>
          <p:cNvCxnSpPr/>
          <p:nvPr/>
        </p:nvCxnSpPr>
        <p:spPr>
          <a:xfrm>
            <a:off x="657225" y="3429000"/>
            <a:ext cx="10764942" cy="0"/>
          </a:xfrm>
          <a:prstGeom prst="straightConnector1">
            <a:avLst/>
          </a:prstGeom>
          <a:noFill/>
          <a:ln w="9525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3" name="Shape 47"/>
          <p:cNvGrpSpPr/>
          <p:nvPr/>
        </p:nvGrpSpPr>
        <p:grpSpPr>
          <a:xfrm>
            <a:off x="1705418" y="1246080"/>
            <a:ext cx="653856" cy="391696"/>
            <a:chOff x="1775548" y="1990598"/>
            <a:chExt cx="621122" cy="372086"/>
          </a:xfrm>
        </p:grpSpPr>
        <p:sp>
          <p:nvSpPr>
            <p:cNvPr id="4" name="Shape 48"/>
            <p:cNvSpPr/>
            <p:nvPr/>
          </p:nvSpPr>
          <p:spPr>
            <a:xfrm>
              <a:off x="1775548" y="1990598"/>
              <a:ext cx="621122" cy="3720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71" y="119785"/>
                  </a:moveTo>
                  <a:lnTo>
                    <a:pt x="0" y="119785"/>
                  </a:lnTo>
                  <a:lnTo>
                    <a:pt x="0" y="0"/>
                  </a:lnTo>
                  <a:lnTo>
                    <a:pt x="119871" y="0"/>
                  </a:lnTo>
                  <a:lnTo>
                    <a:pt x="119871" y="119785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Shape 49"/>
            <p:cNvSpPr/>
            <p:nvPr/>
          </p:nvSpPr>
          <p:spPr>
            <a:xfrm>
              <a:off x="1775548" y="1990598"/>
              <a:ext cx="621122" cy="1992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9486" y="119598"/>
                  </a:lnTo>
                  <a:lnTo>
                    <a:pt x="119871" y="0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Shape 50"/>
          <p:cNvGrpSpPr/>
          <p:nvPr/>
        </p:nvGrpSpPr>
        <p:grpSpPr>
          <a:xfrm>
            <a:off x="9905465" y="1085899"/>
            <a:ext cx="527402" cy="675447"/>
            <a:chOff x="8218224" y="8245764"/>
            <a:chExt cx="500997" cy="641631"/>
          </a:xfrm>
        </p:grpSpPr>
        <p:cxnSp>
          <p:nvCxnSpPr>
            <p:cNvPr id="7" name="Shape 51"/>
            <p:cNvCxnSpPr/>
            <p:nvPr/>
          </p:nvCxnSpPr>
          <p:spPr>
            <a:xfrm>
              <a:off x="8218224" y="8245764"/>
              <a:ext cx="2929" cy="641631"/>
            </a:xfrm>
            <a:prstGeom prst="straightConnector1">
              <a:avLst/>
            </a:pr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" name="Shape 52"/>
            <p:cNvSpPr/>
            <p:nvPr/>
          </p:nvSpPr>
          <p:spPr>
            <a:xfrm>
              <a:off x="8411592" y="8310220"/>
              <a:ext cx="307629" cy="2871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017" y="0"/>
                  </a:moveTo>
                  <a:lnTo>
                    <a:pt x="0" y="20508"/>
                  </a:lnTo>
                  <a:lnTo>
                    <a:pt x="0" y="119722"/>
                  </a:lnTo>
                  <a:lnTo>
                    <a:pt x="119741" y="119722"/>
                  </a:lnTo>
                  <a:lnTo>
                    <a:pt x="96465" y="70115"/>
                  </a:lnTo>
                  <a:lnTo>
                    <a:pt x="119741" y="20508"/>
                  </a:lnTo>
                  <a:lnTo>
                    <a:pt x="0" y="20508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Shape 53"/>
            <p:cNvSpPr/>
            <p:nvPr/>
          </p:nvSpPr>
          <p:spPr>
            <a:xfrm>
              <a:off x="8218224" y="8310220"/>
              <a:ext cx="251964" cy="2373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653" y="119665"/>
                  </a:moveTo>
                  <a:lnTo>
                    <a:pt x="0" y="119665"/>
                  </a:lnTo>
                  <a:lnTo>
                    <a:pt x="0" y="0"/>
                  </a:lnTo>
                  <a:lnTo>
                    <a:pt x="119685" y="0"/>
                  </a:lnTo>
                  <a:lnTo>
                    <a:pt x="119685" y="24735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Shape 54"/>
          <p:cNvGrpSpPr/>
          <p:nvPr/>
        </p:nvGrpSpPr>
        <p:grpSpPr>
          <a:xfrm>
            <a:off x="1699539" y="4107388"/>
            <a:ext cx="653856" cy="444131"/>
            <a:chOff x="6188912" y="23939881"/>
            <a:chExt cx="1307712" cy="888261"/>
          </a:xfrm>
        </p:grpSpPr>
        <p:sp>
          <p:nvSpPr>
            <p:cNvPr id="11" name="Shape 55"/>
            <p:cNvSpPr/>
            <p:nvPr/>
          </p:nvSpPr>
          <p:spPr>
            <a:xfrm>
              <a:off x="6188912" y="23939881"/>
              <a:ext cx="1307712" cy="8882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37" y="28113"/>
                  </a:moveTo>
                  <a:lnTo>
                    <a:pt x="71948" y="0"/>
                  </a:lnTo>
                  <a:lnTo>
                    <a:pt x="48822" y="0"/>
                  </a:lnTo>
                  <a:lnTo>
                    <a:pt x="33533" y="28113"/>
                  </a:lnTo>
                  <a:lnTo>
                    <a:pt x="0" y="28113"/>
                  </a:lnTo>
                  <a:lnTo>
                    <a:pt x="0" y="119811"/>
                  </a:lnTo>
                  <a:lnTo>
                    <a:pt x="119871" y="119811"/>
                  </a:lnTo>
                  <a:lnTo>
                    <a:pt x="119871" y="28113"/>
                  </a:lnTo>
                  <a:lnTo>
                    <a:pt x="87237" y="28113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Shape 56"/>
            <p:cNvSpPr/>
            <p:nvPr/>
          </p:nvSpPr>
          <p:spPr>
            <a:xfrm>
              <a:off x="6682390" y="24316160"/>
              <a:ext cx="333096" cy="345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97" y="57813"/>
                  </a:moveTo>
                  <a:lnTo>
                    <a:pt x="119497" y="57813"/>
                  </a:lnTo>
                  <a:cubicBezTo>
                    <a:pt x="119497" y="29149"/>
                    <a:pt x="93389" y="0"/>
                    <a:pt x="59748" y="0"/>
                  </a:cubicBezTo>
                  <a:cubicBezTo>
                    <a:pt x="26108" y="0"/>
                    <a:pt x="0" y="29149"/>
                    <a:pt x="0" y="57813"/>
                  </a:cubicBezTo>
                  <a:cubicBezTo>
                    <a:pt x="0" y="90364"/>
                    <a:pt x="26108" y="119514"/>
                    <a:pt x="59748" y="119514"/>
                  </a:cubicBezTo>
                  <a:cubicBezTo>
                    <a:pt x="93389" y="119514"/>
                    <a:pt x="119497" y="90364"/>
                    <a:pt x="119497" y="57813"/>
                  </a:cubicBez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3" name="Shape 57"/>
            <p:cNvCxnSpPr/>
            <p:nvPr/>
          </p:nvCxnSpPr>
          <p:spPr>
            <a:xfrm>
              <a:off x="6355458" y="24149610"/>
              <a:ext cx="6171" cy="678532"/>
            </a:xfrm>
            <a:prstGeom prst="straightConnector1">
              <a:avLst/>
            </a:pr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Shape 58"/>
            <p:cNvSpPr/>
            <p:nvPr/>
          </p:nvSpPr>
          <p:spPr>
            <a:xfrm>
              <a:off x="7305400" y="24316160"/>
              <a:ext cx="6171" cy="61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Shape 59"/>
          <p:cNvGrpSpPr/>
          <p:nvPr/>
        </p:nvGrpSpPr>
        <p:grpSpPr>
          <a:xfrm>
            <a:off x="9833536" y="4028738"/>
            <a:ext cx="641520" cy="601428"/>
            <a:chOff x="8168414" y="12118985"/>
            <a:chExt cx="609403" cy="571317"/>
          </a:xfrm>
        </p:grpSpPr>
        <p:cxnSp>
          <p:nvCxnSpPr>
            <p:cNvPr id="16" name="Shape 60"/>
            <p:cNvCxnSpPr/>
            <p:nvPr/>
          </p:nvCxnSpPr>
          <p:spPr>
            <a:xfrm>
              <a:off x="8511204" y="12414900"/>
              <a:ext cx="49806" cy="49806"/>
            </a:xfrm>
            <a:prstGeom prst="straightConnector1">
              <a:avLst/>
            </a:pr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" name="Shape 61"/>
            <p:cNvSpPr/>
            <p:nvPr/>
          </p:nvSpPr>
          <p:spPr>
            <a:xfrm>
              <a:off x="8528785" y="12435407"/>
              <a:ext cx="249033" cy="2548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8272"/>
                  </a:moveTo>
                  <a:lnTo>
                    <a:pt x="28877" y="0"/>
                  </a:lnTo>
                  <a:lnTo>
                    <a:pt x="119679" y="91413"/>
                  </a:lnTo>
                  <a:lnTo>
                    <a:pt x="91122" y="119685"/>
                  </a:lnTo>
                  <a:lnTo>
                    <a:pt x="0" y="28272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Shape 62"/>
            <p:cNvSpPr/>
            <p:nvPr/>
          </p:nvSpPr>
          <p:spPr>
            <a:xfrm>
              <a:off x="8206503" y="12118985"/>
              <a:ext cx="123052" cy="1201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45" y="119333"/>
                  </a:moveTo>
                  <a:lnTo>
                    <a:pt x="119358" y="59333"/>
                  </a:lnTo>
                  <a:lnTo>
                    <a:pt x="23743" y="0"/>
                  </a:lnTo>
                  <a:lnTo>
                    <a:pt x="0" y="19333"/>
                  </a:lnTo>
                  <a:lnTo>
                    <a:pt x="62245" y="119333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9" name="Shape 63"/>
            <p:cNvCxnSpPr/>
            <p:nvPr/>
          </p:nvCxnSpPr>
          <p:spPr>
            <a:xfrm rot="10800000">
              <a:off x="8300258" y="12203951"/>
              <a:ext cx="134771" cy="134771"/>
            </a:xfrm>
            <a:prstGeom prst="straightConnector1">
              <a:avLst/>
            </a:pr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" name="Shape 64"/>
            <p:cNvSpPr/>
            <p:nvPr/>
          </p:nvSpPr>
          <p:spPr>
            <a:xfrm>
              <a:off x="8168414" y="12118986"/>
              <a:ext cx="562524" cy="5595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7" y="17914"/>
                  </a:moveTo>
                  <a:lnTo>
                    <a:pt x="119857" y="17914"/>
                  </a:lnTo>
                  <a:cubicBezTo>
                    <a:pt x="102816" y="26445"/>
                    <a:pt x="102816" y="26445"/>
                    <a:pt x="102816" y="26445"/>
                  </a:cubicBezTo>
                  <a:cubicBezTo>
                    <a:pt x="94295" y="16919"/>
                    <a:pt x="94295" y="16919"/>
                    <a:pt x="94295" y="16919"/>
                  </a:cubicBezTo>
                  <a:cubicBezTo>
                    <a:pt x="101822" y="0"/>
                    <a:pt x="101822" y="0"/>
                    <a:pt x="101822" y="0"/>
                  </a:cubicBezTo>
                  <a:lnTo>
                    <a:pt x="101822" y="0"/>
                  </a:lnTo>
                  <a:cubicBezTo>
                    <a:pt x="80520" y="0"/>
                    <a:pt x="75266" y="10521"/>
                    <a:pt x="75266" y="21184"/>
                  </a:cubicBezTo>
                  <a:cubicBezTo>
                    <a:pt x="75266" y="29715"/>
                    <a:pt x="75266" y="29715"/>
                    <a:pt x="75266" y="29715"/>
                  </a:cubicBezTo>
                  <a:cubicBezTo>
                    <a:pt x="3266" y="102938"/>
                    <a:pt x="3266" y="102938"/>
                    <a:pt x="3266" y="102938"/>
                  </a:cubicBezTo>
                  <a:cubicBezTo>
                    <a:pt x="0" y="115592"/>
                    <a:pt x="0" y="115592"/>
                    <a:pt x="0" y="115592"/>
                  </a:cubicBezTo>
                  <a:cubicBezTo>
                    <a:pt x="4260" y="119857"/>
                    <a:pt x="4260" y="119857"/>
                    <a:pt x="4260" y="119857"/>
                  </a:cubicBezTo>
                  <a:cubicBezTo>
                    <a:pt x="17041" y="116729"/>
                    <a:pt x="17041" y="116729"/>
                    <a:pt x="17041" y="116729"/>
                  </a:cubicBezTo>
                  <a:cubicBezTo>
                    <a:pt x="90177" y="44502"/>
                    <a:pt x="90177" y="44502"/>
                    <a:pt x="90177" y="44502"/>
                  </a:cubicBezTo>
                  <a:cubicBezTo>
                    <a:pt x="98556" y="44502"/>
                    <a:pt x="98556" y="44502"/>
                    <a:pt x="98556" y="44502"/>
                  </a:cubicBezTo>
                  <a:cubicBezTo>
                    <a:pt x="109207" y="44502"/>
                    <a:pt x="119857" y="39241"/>
                    <a:pt x="119857" y="17914"/>
                  </a:cubicBez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Shape 65"/>
          <p:cNvSpPr txBox="1"/>
          <p:nvPr/>
        </p:nvSpPr>
        <p:spPr>
          <a:xfrm>
            <a:off x="833539" y="2343139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1000" kern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2" name="Shape 66"/>
          <p:cNvSpPr txBox="1"/>
          <p:nvPr/>
        </p:nvSpPr>
        <p:spPr>
          <a:xfrm>
            <a:off x="782071" y="1977010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6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3" name="Shape 67"/>
          <p:cNvSpPr txBox="1"/>
          <p:nvPr/>
        </p:nvSpPr>
        <p:spPr>
          <a:xfrm>
            <a:off x="8973591" y="2343139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1000" kern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4" name="Shape 68"/>
          <p:cNvSpPr txBox="1"/>
          <p:nvPr/>
        </p:nvSpPr>
        <p:spPr>
          <a:xfrm>
            <a:off x="8922123" y="1977010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6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5" name="Shape 69"/>
          <p:cNvSpPr txBox="1"/>
          <p:nvPr/>
        </p:nvSpPr>
        <p:spPr>
          <a:xfrm>
            <a:off x="833539" y="5216043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1000" kern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6" name="Shape 70"/>
          <p:cNvSpPr txBox="1"/>
          <p:nvPr/>
        </p:nvSpPr>
        <p:spPr>
          <a:xfrm>
            <a:off x="782071" y="4849913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6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7" name="Shape 71"/>
          <p:cNvSpPr txBox="1"/>
          <p:nvPr/>
        </p:nvSpPr>
        <p:spPr>
          <a:xfrm>
            <a:off x="8973590" y="5216043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1000" kern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8" name="Shape 72"/>
          <p:cNvSpPr txBox="1"/>
          <p:nvPr/>
        </p:nvSpPr>
        <p:spPr>
          <a:xfrm>
            <a:off x="8922123" y="4849913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6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57" y="466725"/>
            <a:ext cx="4128671" cy="5924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1"/>
          <p:cNvSpPr txBox="1"/>
          <p:nvPr/>
        </p:nvSpPr>
        <p:spPr>
          <a:xfrm>
            <a:off x="3415092" y="604764"/>
            <a:ext cx="5361750" cy="10618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33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" name="Shape 93"/>
          <p:cNvSpPr txBox="1"/>
          <p:nvPr/>
        </p:nvSpPr>
        <p:spPr>
          <a:xfrm>
            <a:off x="1524000" y="4877269"/>
            <a:ext cx="434820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r" defTabSz="914400">
              <a:lnSpc>
                <a:spcPct val="150000"/>
              </a:lnSpc>
              <a:buSzPct val="25000"/>
            </a:pPr>
            <a:r>
              <a:rPr lang="en-US" sz="1000" kern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 talents and organize their</a:t>
            </a:r>
          </a:p>
        </p:txBody>
      </p:sp>
      <p:sp>
        <p:nvSpPr>
          <p:cNvPr id="5" name="Shape 94"/>
          <p:cNvSpPr txBox="1"/>
          <p:nvPr/>
        </p:nvSpPr>
        <p:spPr>
          <a:xfrm>
            <a:off x="4504641" y="5958569"/>
            <a:ext cx="1367550" cy="2616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r" defTabSz="914400">
              <a:buSzPct val="25000"/>
            </a:pPr>
            <a:r>
              <a:rPr lang="en-US" sz="1400" kern="0" dirty="0">
                <a:solidFill>
                  <a:srgbClr val="D4BDAB"/>
                </a:solidFill>
                <a:cs typeface="+mn-ea"/>
                <a:sym typeface="+mn-lt"/>
              </a:rPr>
              <a:t>JOHN DOE</a:t>
            </a:r>
          </a:p>
        </p:txBody>
      </p:sp>
      <p:sp>
        <p:nvSpPr>
          <p:cNvPr id="6" name="Shape 95"/>
          <p:cNvSpPr txBox="1"/>
          <p:nvPr/>
        </p:nvSpPr>
        <p:spPr>
          <a:xfrm>
            <a:off x="6302037" y="5956984"/>
            <a:ext cx="1552650" cy="2616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defTabSz="914400">
              <a:buSzPct val="25000"/>
            </a:pPr>
            <a:r>
              <a:rPr lang="en-US" sz="1400" kern="0" dirty="0">
                <a:solidFill>
                  <a:srgbClr val="D4BDAB"/>
                </a:solidFill>
                <a:cs typeface="+mn-ea"/>
                <a:sym typeface="+mn-lt"/>
              </a:rPr>
              <a:t>MARK ZUCK</a:t>
            </a:r>
          </a:p>
        </p:txBody>
      </p:sp>
      <p:sp>
        <p:nvSpPr>
          <p:cNvPr id="7" name="Shape 96"/>
          <p:cNvSpPr txBox="1"/>
          <p:nvPr/>
        </p:nvSpPr>
        <p:spPr>
          <a:xfrm>
            <a:off x="6300788" y="4877269"/>
            <a:ext cx="434820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defTabSz="914400">
              <a:lnSpc>
                <a:spcPct val="150000"/>
              </a:lnSpc>
              <a:buSzPct val="25000"/>
            </a:pPr>
            <a:r>
              <a:rPr lang="en-US" sz="1000" kern="0" dirty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 talents and organize their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778464"/>
            <a:ext cx="10801350" cy="2975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974411"/>
            <a:ext cx="3086100" cy="46291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hape 325"/>
          <p:cNvSpPr/>
          <p:nvPr/>
        </p:nvSpPr>
        <p:spPr>
          <a:xfrm>
            <a:off x="7848448" y="974411"/>
            <a:ext cx="1901952" cy="1901952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Shape 328"/>
          <p:cNvSpPr txBox="1"/>
          <p:nvPr/>
        </p:nvSpPr>
        <p:spPr>
          <a:xfrm>
            <a:off x="7252262" y="3235363"/>
            <a:ext cx="3060450" cy="4155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2200" dirty="0">
                <a:solidFill>
                  <a:srgbClr val="D4BDAB"/>
                </a:solidFill>
                <a:cs typeface="+mn-ea"/>
                <a:sym typeface="+mn-lt"/>
              </a:rPr>
              <a:t>J E N </a:t>
            </a:r>
            <a:r>
              <a:rPr lang="en-US" sz="2200" dirty="0" err="1">
                <a:solidFill>
                  <a:srgbClr val="D4BDAB"/>
                </a:solidFill>
                <a:cs typeface="+mn-ea"/>
                <a:sym typeface="+mn-lt"/>
              </a:rPr>
              <a:t>N</a:t>
            </a:r>
            <a:r>
              <a:rPr lang="en-US" sz="2200" dirty="0">
                <a:solidFill>
                  <a:srgbClr val="D4BDAB"/>
                </a:solidFill>
                <a:cs typeface="+mn-ea"/>
                <a:sym typeface="+mn-lt"/>
              </a:rPr>
              <a:t> I F E R  A.</a:t>
            </a:r>
          </a:p>
        </p:txBody>
      </p:sp>
      <p:sp>
        <p:nvSpPr>
          <p:cNvPr id="6" name="Shape 329"/>
          <p:cNvSpPr txBox="1"/>
          <p:nvPr/>
        </p:nvSpPr>
        <p:spPr>
          <a:xfrm>
            <a:off x="6658337" y="3780756"/>
            <a:ext cx="4286904" cy="639855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900">
                <a:solidFill>
                  <a:schemeClr val="dk1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purpose.</a:t>
            </a:r>
          </a:p>
        </p:txBody>
      </p:sp>
      <p:sp>
        <p:nvSpPr>
          <p:cNvPr id="7" name="Shape 330"/>
          <p:cNvSpPr txBox="1"/>
          <p:nvPr/>
        </p:nvSpPr>
        <p:spPr>
          <a:xfrm>
            <a:off x="6658337" y="4550509"/>
            <a:ext cx="4286904" cy="461665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900">
                <a:solidFill>
                  <a:schemeClr val="dk1"/>
                </a:solidFill>
                <a:cs typeface="+mn-ea"/>
                <a:sym typeface="+mn-lt"/>
              </a:rPr>
              <a:t>A company is an association or collection of individuals, whether natural persons, legal persons, or a mixture of</a:t>
            </a:r>
          </a:p>
        </p:txBody>
      </p:sp>
      <p:grpSp>
        <p:nvGrpSpPr>
          <p:cNvPr id="8" name="Shape 331"/>
          <p:cNvGrpSpPr/>
          <p:nvPr/>
        </p:nvGrpSpPr>
        <p:grpSpPr>
          <a:xfrm>
            <a:off x="7748582" y="5411680"/>
            <a:ext cx="2106412" cy="457200"/>
            <a:chOff x="14229248" y="11099163"/>
            <a:chExt cx="4212824" cy="914400"/>
          </a:xfrm>
        </p:grpSpPr>
        <p:sp>
          <p:nvSpPr>
            <p:cNvPr id="9" name="Shape 332"/>
            <p:cNvSpPr/>
            <p:nvPr/>
          </p:nvSpPr>
          <p:spPr>
            <a:xfrm>
              <a:off x="14229248" y="11099163"/>
              <a:ext cx="4212824" cy="914400"/>
            </a:xfrm>
            <a:prstGeom prst="rect">
              <a:avLst/>
            </a:prstGeom>
            <a:solidFill>
              <a:srgbClr val="D4BDAB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Shape 333"/>
            <p:cNvSpPr txBox="1"/>
            <p:nvPr/>
          </p:nvSpPr>
          <p:spPr>
            <a:xfrm>
              <a:off x="14247960" y="11290400"/>
              <a:ext cx="4099198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1200" dirty="0">
                  <a:solidFill>
                    <a:schemeClr val="lt2"/>
                  </a:solidFill>
                  <a:cs typeface="+mn-ea"/>
                  <a:sym typeface="+mn-lt"/>
                </a:rPr>
                <a:t>LEARN MORE</a:t>
              </a:r>
            </a:p>
          </p:txBody>
        </p:sp>
      </p:grpSp>
      <p:pic>
        <p:nvPicPr>
          <p:cNvPr id="11" name="Shape 340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05" y="974412"/>
            <a:ext cx="1901950" cy="19019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22" y="2601472"/>
            <a:ext cx="2810208" cy="28102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957262"/>
            <a:ext cx="8096250" cy="2790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16"/>
          <p:cNvSpPr txBox="1"/>
          <p:nvPr/>
        </p:nvSpPr>
        <p:spPr>
          <a:xfrm>
            <a:off x="6162675" y="2277995"/>
            <a:ext cx="522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" name="TextBox 17"/>
          <p:cNvSpPr txBox="1"/>
          <p:nvPr/>
        </p:nvSpPr>
        <p:spPr>
          <a:xfrm>
            <a:off x="6275388" y="555625"/>
            <a:ext cx="553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 Can Write Here</a:t>
            </a:r>
          </a:p>
        </p:txBody>
      </p:sp>
      <p:sp>
        <p:nvSpPr>
          <p:cNvPr id="7" name="TextBox 18"/>
          <p:cNvSpPr txBox="1"/>
          <p:nvPr/>
        </p:nvSpPr>
        <p:spPr>
          <a:xfrm>
            <a:off x="6275388" y="5562790"/>
            <a:ext cx="5335588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 company is an association or collection of individuals, whether natural persons, legal persons, or a mixture of both</a:t>
            </a:r>
          </a:p>
        </p:txBody>
      </p:sp>
      <p:sp>
        <p:nvSpPr>
          <p:cNvPr id="8" name="矩形 7"/>
          <p:cNvSpPr/>
          <p:nvPr/>
        </p:nvSpPr>
        <p:spPr>
          <a:xfrm>
            <a:off x="6370999" y="1013857"/>
            <a:ext cx="720000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D4B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3" b="12022"/>
          <a:stretch>
            <a:fillRect/>
          </a:stretch>
        </p:blipFill>
        <p:spPr>
          <a:xfrm>
            <a:off x="1123950" y="4257675"/>
            <a:ext cx="2324100" cy="18907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1" b="28604"/>
          <a:stretch>
            <a:fillRect/>
          </a:stretch>
        </p:blipFill>
        <p:spPr>
          <a:xfrm>
            <a:off x="3838575" y="4257675"/>
            <a:ext cx="2324100" cy="18907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471486"/>
            <a:ext cx="3952875" cy="5929313"/>
          </a:xfrm>
          <a:prstGeom prst="rect">
            <a:avLst/>
          </a:prstGeom>
        </p:spPr>
      </p:pic>
      <p:sp>
        <p:nvSpPr>
          <p:cNvPr id="6" name="TextBox 40"/>
          <p:cNvSpPr txBox="1"/>
          <p:nvPr/>
        </p:nvSpPr>
        <p:spPr>
          <a:xfrm>
            <a:off x="7301856" y="1849968"/>
            <a:ext cx="35947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  <a:p>
            <a:pPr defTabSz="914400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 company is an association or collection of individuals, whether natural persons, </a:t>
            </a:r>
          </a:p>
        </p:txBody>
      </p:sp>
      <p:sp>
        <p:nvSpPr>
          <p:cNvPr id="7" name="TextBox 40"/>
          <p:cNvSpPr txBox="1"/>
          <p:nvPr/>
        </p:nvSpPr>
        <p:spPr>
          <a:xfrm>
            <a:off x="7301856" y="4182215"/>
            <a:ext cx="35947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  <a:p>
            <a:pPr defTabSz="914400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 company is an association or collection of individuals, whether natural persons, </a:t>
            </a:r>
          </a:p>
        </p:txBody>
      </p:sp>
      <p:pic>
        <p:nvPicPr>
          <p:cNvPr id="8" name="Shape 340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05" y="1581751"/>
            <a:ext cx="1901950" cy="19019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Shape 341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14" y="3877275"/>
            <a:ext cx="1902541" cy="190254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83"/>
          <p:cNvSpPr txBox="1"/>
          <p:nvPr/>
        </p:nvSpPr>
        <p:spPr>
          <a:xfrm>
            <a:off x="3531403" y="937171"/>
            <a:ext cx="5124961" cy="1061829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3300" kern="0" dirty="0">
                <a:solidFill>
                  <a:srgbClr val="D4BDAB"/>
                </a:solidFill>
                <a:cs typeface="+mn-ea"/>
                <a:sym typeface="+mn-lt"/>
              </a:rPr>
              <a:t>WHAT ARE OUR</a:t>
            </a:r>
          </a:p>
          <a:p>
            <a:pPr algn="ctr" defTabSz="914400">
              <a:buSzPct val="25000"/>
            </a:pPr>
            <a:r>
              <a:rPr lang="en-US" sz="3300" kern="0" dirty="0">
                <a:solidFill>
                  <a:srgbClr val="D4BDAB"/>
                </a:solidFill>
                <a:cs typeface="+mn-ea"/>
                <a:sym typeface="+mn-lt"/>
              </a:rPr>
              <a:t> COMMON SERVICES</a:t>
            </a:r>
          </a:p>
        </p:txBody>
      </p:sp>
      <p:sp>
        <p:nvSpPr>
          <p:cNvPr id="3" name="Shape 684"/>
          <p:cNvSpPr txBox="1"/>
          <p:nvPr/>
        </p:nvSpPr>
        <p:spPr>
          <a:xfrm>
            <a:off x="4731386" y="723391"/>
            <a:ext cx="2709618" cy="16927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800" kern="0" dirty="0">
                <a:solidFill>
                  <a:srgbClr val="D4BDAB"/>
                </a:solidFill>
                <a:cs typeface="+mn-ea"/>
                <a:sym typeface="+mn-lt"/>
              </a:rPr>
              <a:t>Y   O   U      C   A   N      W   R   I   T   E      H   E   R   E</a:t>
            </a:r>
          </a:p>
        </p:txBody>
      </p:sp>
      <p:sp>
        <p:nvSpPr>
          <p:cNvPr id="4" name="Shape 685"/>
          <p:cNvSpPr txBox="1"/>
          <p:nvPr/>
        </p:nvSpPr>
        <p:spPr>
          <a:xfrm>
            <a:off x="2416894" y="2210699"/>
            <a:ext cx="7380709" cy="639855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>
                <a:solidFill>
                  <a:srgbClr val="0E0E0E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skills or resources to achieve specific, declared goals. A company or association of persons can be created at law as</a:t>
            </a:r>
          </a:p>
        </p:txBody>
      </p:sp>
      <p:cxnSp>
        <p:nvCxnSpPr>
          <p:cNvPr id="5" name="Shape 704"/>
          <p:cNvCxnSpPr/>
          <p:nvPr/>
        </p:nvCxnSpPr>
        <p:spPr>
          <a:xfrm>
            <a:off x="4239311" y="3429000"/>
            <a:ext cx="3545871" cy="0"/>
          </a:xfrm>
          <a:prstGeom prst="straightConnector1">
            <a:avLst/>
          </a:prstGeom>
          <a:noFill/>
          <a:ln w="9525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5" y="3154244"/>
            <a:ext cx="10772775" cy="2980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简约室内家居PPT模板"/>
</p:tagLst>
</file>

<file path=ppt/theme/theme1.xml><?xml version="1.0" encoding="utf-8"?>
<a:theme xmlns:a="http://schemas.openxmlformats.org/drawingml/2006/main" name="Office Theme">
  <a:themeElements>
    <a:clrScheme name="自定义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C5B491"/>
      </a:accent6>
      <a:hlink>
        <a:srgbClr val="C5B491"/>
      </a:hlink>
      <a:folHlink>
        <a:srgbClr val="F7964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881</Words>
  <Application>Microsoft Office PowerPoint</Application>
  <PresentationFormat>宽屏</PresentationFormat>
  <Paragraphs>95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微软雅黑 Light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82</cp:revision>
  <dcterms:created xsi:type="dcterms:W3CDTF">2017-08-18T03:02:00Z</dcterms:created>
  <dcterms:modified xsi:type="dcterms:W3CDTF">2021-01-04T22:41:03Z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