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7" r:id="rId2"/>
    <p:sldId id="264" r:id="rId3"/>
    <p:sldId id="266" r:id="rId4"/>
    <p:sldId id="270" r:id="rId5"/>
    <p:sldId id="272" r:id="rId6"/>
    <p:sldId id="273" r:id="rId7"/>
    <p:sldId id="275" r:id="rId8"/>
    <p:sldId id="271" r:id="rId9"/>
    <p:sldId id="267" r:id="rId10"/>
    <p:sldId id="274" r:id="rId11"/>
    <p:sldId id="276" r:id="rId12"/>
    <p:sldId id="277" r:id="rId13"/>
    <p:sldId id="279" r:id="rId14"/>
    <p:sldId id="278" r:id="rId15"/>
    <p:sldId id="268" r:id="rId16"/>
    <p:sldId id="281" r:id="rId17"/>
    <p:sldId id="282" r:id="rId18"/>
    <p:sldId id="284" r:id="rId19"/>
    <p:sldId id="283" r:id="rId20"/>
    <p:sldId id="280" r:id="rId21"/>
    <p:sldId id="269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7B34"/>
    <a:srgbClr val="F9A146"/>
    <a:srgbClr val="CD0000"/>
    <a:srgbClr val="F87300"/>
    <a:srgbClr val="001700"/>
    <a:srgbClr val="EF863F"/>
    <a:srgbClr val="E70400"/>
    <a:srgbClr val="000000"/>
    <a:srgbClr val="ED1900"/>
    <a:srgbClr val="FDA7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-79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9DBB2-88FE-4E30-B5B9-A52401833993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967D2-A00A-416E-91D7-E81DC5F735A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967D2-A00A-416E-91D7-E81DC5F735A8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84DF-2FA4-41A2-88DF-B3123EE1EAC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BD4F8-AC96-4EE4-8B62-894A08CB7E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84DF-2FA4-41A2-88DF-B3123EE1EAC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BD4F8-AC96-4EE4-8B62-894A08CB7E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84DF-2FA4-41A2-88DF-B3123EE1EAC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BD4F8-AC96-4EE4-8B62-894A08CB7E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84DF-2FA4-41A2-88DF-B3123EE1EAC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BD4F8-AC96-4EE4-8B62-894A08CB7E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84DF-2FA4-41A2-88DF-B3123EE1EAC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BD4F8-AC96-4EE4-8B62-894A08CB7E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84DF-2FA4-41A2-88DF-B3123EE1EAC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BD4F8-AC96-4EE4-8B62-894A08CB7E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84DF-2FA4-41A2-88DF-B3123EE1EAC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BD4F8-AC96-4EE4-8B62-894A08CB7E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84DF-2FA4-41A2-88DF-B3123EE1EAC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BD4F8-AC96-4EE4-8B62-894A08CB7E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84DF-2FA4-41A2-88DF-B3123EE1EAC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BD4F8-AC96-4EE4-8B62-894A08CB7E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84DF-2FA4-41A2-88DF-B3123EE1EAC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BD4F8-AC96-4EE4-8B62-894A08CB7E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84DF-2FA4-41A2-88DF-B3123EE1EAC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BD4F8-AC96-4EE4-8B62-894A08CB7E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684DF-2FA4-41A2-88DF-B3123EE1EAC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BD4F8-AC96-4EE4-8B62-894A08CB7E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234041" cy="6906126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041318" y="2352257"/>
            <a:ext cx="6109365" cy="186204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rtlCol="0">
            <a:spAutoFit/>
          </a:bodyPr>
          <a:lstStyle/>
          <a:p>
            <a:pPr algn="ctr"/>
            <a:r>
              <a:rPr lang="zh-CN" altLang="en-US" sz="11500" b="1" dirty="0">
                <a:solidFill>
                  <a:schemeClr val="bg1"/>
                </a:solidFill>
                <a:latin typeface="書體坊顏體㊣" panose="02010600030101010101" pitchFamily="2" charset="-122"/>
                <a:ea typeface="書體坊顏體㊣" panose="02010600030101010101" pitchFamily="2" charset="-122"/>
              </a:rPr>
              <a:t>文艺范儿</a:t>
            </a:r>
            <a:endParaRPr lang="en-US" altLang="zh-CN" sz="11500" b="1" dirty="0">
              <a:solidFill>
                <a:schemeClr val="bg1"/>
              </a:solidFill>
              <a:latin typeface="書體坊顏體㊣" panose="02010600030101010101" pitchFamily="2" charset="-122"/>
              <a:ea typeface="書體坊顏體㊣" panose="02010600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736831" y="4109600"/>
            <a:ext cx="32944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DFLiHei-Bd" panose="020B0709000000000000" pitchFamily="49" charset="-120"/>
                <a:ea typeface="DFLiHei-Bd" panose="020B0709000000000000" pitchFamily="49" charset="-120"/>
              </a:rPr>
              <a:t>Design by PPTer_Tang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Rot by="120000">
                                      <p:cBhvr>
                                        <p:cTn id="6" dur="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5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5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849229" y="443080"/>
            <a:ext cx="44935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dirty="0">
                <a:solidFill>
                  <a:srgbClr val="CD0000"/>
                </a:solidFill>
                <a:latin typeface="書體坊顏體㊣" panose="02010600030101010101" pitchFamily="2" charset="-122"/>
                <a:ea typeface="書體坊顏體㊣" panose="02010600030101010101" pitchFamily="2" charset="-122"/>
              </a:rPr>
              <a:t>单击此处添加您的标题文字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5227411" y="964414"/>
            <a:ext cx="1895877" cy="498598"/>
            <a:chOff x="5227412" y="964414"/>
            <a:chExt cx="1724932" cy="498598"/>
          </a:xfrm>
        </p:grpSpPr>
        <p:sp>
          <p:nvSpPr>
            <p:cNvPr id="4" name="矩形 3"/>
            <p:cNvSpPr/>
            <p:nvPr/>
          </p:nvSpPr>
          <p:spPr>
            <a:xfrm>
              <a:off x="5561240" y="964414"/>
              <a:ext cx="1069521" cy="4985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www.ypppt.com</a:t>
              </a:r>
              <a:endPara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5227412" y="1111986"/>
              <a:ext cx="379639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>
              <a:off x="6572705" y="1111986"/>
              <a:ext cx="379639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组合 7"/>
          <p:cNvGrpSpPr/>
          <p:nvPr/>
        </p:nvGrpSpPr>
        <p:grpSpPr>
          <a:xfrm>
            <a:off x="8298009" y="2112219"/>
            <a:ext cx="2944834" cy="1126462"/>
            <a:chOff x="1904506" y="2736335"/>
            <a:chExt cx="2944834" cy="1126462"/>
          </a:xfrm>
        </p:grpSpPr>
        <p:sp>
          <p:nvSpPr>
            <p:cNvPr id="9" name="矩形 8"/>
            <p:cNvSpPr/>
            <p:nvPr/>
          </p:nvSpPr>
          <p:spPr>
            <a:xfrm>
              <a:off x="1904506" y="2736335"/>
              <a:ext cx="12170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F17B34"/>
                  </a:solidFill>
                  <a:latin typeface="書體坊顏體㊣" panose="02010600030101010101" pitchFamily="2" charset="-122"/>
                  <a:ea typeface="書體坊顏體㊣" panose="02010600030101010101" pitchFamily="2" charset="-122"/>
                </a:rPr>
                <a:t>添加文字</a:t>
              </a:r>
            </a:p>
          </p:txBody>
        </p:sp>
        <p:sp>
          <p:nvSpPr>
            <p:cNvPr id="10" name="矩形 9"/>
            <p:cNvSpPr/>
            <p:nvPr/>
          </p:nvSpPr>
          <p:spPr>
            <a:xfrm>
              <a:off x="1904506" y="3105667"/>
              <a:ext cx="2944834" cy="7571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Title, number etc. can be changed by clicking and reentering. You can change the font, font size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8298009" y="3701536"/>
            <a:ext cx="2944834" cy="1126462"/>
            <a:chOff x="1904506" y="2736335"/>
            <a:chExt cx="2944834" cy="1126462"/>
          </a:xfrm>
        </p:grpSpPr>
        <p:sp>
          <p:nvSpPr>
            <p:cNvPr id="12" name="矩形 11"/>
            <p:cNvSpPr/>
            <p:nvPr/>
          </p:nvSpPr>
          <p:spPr>
            <a:xfrm>
              <a:off x="1904506" y="2736335"/>
              <a:ext cx="12170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F17B34"/>
                  </a:solidFill>
                  <a:latin typeface="書體坊顏體㊣" panose="02010600030101010101" pitchFamily="2" charset="-122"/>
                  <a:ea typeface="書體坊顏體㊣" panose="02010600030101010101" pitchFamily="2" charset="-122"/>
                </a:rPr>
                <a:t>添加文字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1904506" y="3105667"/>
              <a:ext cx="2944834" cy="7571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Title, number etc. can be changed by clicking and reentering. You can change the font, font size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8298009" y="5290853"/>
            <a:ext cx="2944834" cy="1126462"/>
            <a:chOff x="1904506" y="2736335"/>
            <a:chExt cx="2944834" cy="1126462"/>
          </a:xfrm>
        </p:grpSpPr>
        <p:sp>
          <p:nvSpPr>
            <p:cNvPr id="15" name="矩形 14"/>
            <p:cNvSpPr/>
            <p:nvPr/>
          </p:nvSpPr>
          <p:spPr>
            <a:xfrm>
              <a:off x="1904506" y="2736335"/>
              <a:ext cx="12170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F17B34"/>
                  </a:solidFill>
                  <a:latin typeface="書體坊顏體㊣" panose="02010600030101010101" pitchFamily="2" charset="-122"/>
                  <a:ea typeface="書體坊顏體㊣" panose="02010600030101010101" pitchFamily="2" charset="-122"/>
                </a:rPr>
                <a:t>添加文字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1904506" y="3105667"/>
              <a:ext cx="2944834" cy="7571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Title, number etc. can be changed by clicking and reentering. You can change the font, font size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0" t="26878" r="14849" b="17249"/>
          <a:stretch>
            <a:fillRect/>
          </a:stretch>
        </p:blipFill>
        <p:spPr>
          <a:xfrm>
            <a:off x="960120" y="1388776"/>
            <a:ext cx="6705600" cy="505880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849229" y="443080"/>
            <a:ext cx="44935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dirty="0">
                <a:solidFill>
                  <a:srgbClr val="CD0000"/>
                </a:solidFill>
                <a:latin typeface="書體坊顏體㊣" panose="02010600030101010101" pitchFamily="2" charset="-122"/>
                <a:ea typeface="書體坊顏體㊣" panose="02010600030101010101" pitchFamily="2" charset="-122"/>
              </a:rPr>
              <a:t>单击此处添加您的标题文字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5227411" y="964414"/>
            <a:ext cx="1952321" cy="498598"/>
            <a:chOff x="5227412" y="964414"/>
            <a:chExt cx="1724932" cy="498598"/>
          </a:xfrm>
        </p:grpSpPr>
        <p:sp>
          <p:nvSpPr>
            <p:cNvPr id="4" name="矩形 3"/>
            <p:cNvSpPr/>
            <p:nvPr/>
          </p:nvSpPr>
          <p:spPr>
            <a:xfrm>
              <a:off x="5561240" y="964414"/>
              <a:ext cx="1069521" cy="4985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www.ypppt.com</a:t>
              </a:r>
              <a:endPara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5227412" y="1111986"/>
              <a:ext cx="379639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>
              <a:off x="6572705" y="1111986"/>
              <a:ext cx="379639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组合 7"/>
          <p:cNvGrpSpPr/>
          <p:nvPr/>
        </p:nvGrpSpPr>
        <p:grpSpPr>
          <a:xfrm>
            <a:off x="1123329" y="2916360"/>
            <a:ext cx="3767985" cy="1126462"/>
            <a:chOff x="1904505" y="2736335"/>
            <a:chExt cx="3767985" cy="1126462"/>
          </a:xfrm>
        </p:grpSpPr>
        <p:sp>
          <p:nvSpPr>
            <p:cNvPr id="9" name="矩形 8"/>
            <p:cNvSpPr/>
            <p:nvPr/>
          </p:nvSpPr>
          <p:spPr>
            <a:xfrm>
              <a:off x="1904506" y="2736335"/>
              <a:ext cx="12170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F17B34"/>
                  </a:solidFill>
                  <a:latin typeface="書體坊顏體㊣" panose="02010600030101010101" pitchFamily="2" charset="-122"/>
                  <a:ea typeface="書體坊顏體㊣" panose="02010600030101010101" pitchFamily="2" charset="-122"/>
                </a:rPr>
                <a:t>添加文字</a:t>
              </a:r>
            </a:p>
          </p:txBody>
        </p:sp>
        <p:sp>
          <p:nvSpPr>
            <p:cNvPr id="10" name="矩形 9"/>
            <p:cNvSpPr/>
            <p:nvPr/>
          </p:nvSpPr>
          <p:spPr>
            <a:xfrm>
              <a:off x="1904505" y="3105667"/>
              <a:ext cx="3767985" cy="7571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Title, number etc. can be changed by clicking and reentering. You can change the font, font size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1123329" y="1917856"/>
            <a:ext cx="5582271" cy="904863"/>
            <a:chOff x="1904505" y="2736335"/>
            <a:chExt cx="5582271" cy="904863"/>
          </a:xfrm>
        </p:grpSpPr>
        <p:sp>
          <p:nvSpPr>
            <p:cNvPr id="15" name="矩形 14"/>
            <p:cNvSpPr/>
            <p:nvPr/>
          </p:nvSpPr>
          <p:spPr>
            <a:xfrm>
              <a:off x="1904506" y="2736335"/>
              <a:ext cx="12170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F17B34"/>
                  </a:solidFill>
                  <a:latin typeface="書體坊顏體㊣" panose="02010600030101010101" pitchFamily="2" charset="-122"/>
                  <a:ea typeface="書體坊顏體㊣" panose="02010600030101010101" pitchFamily="2" charset="-122"/>
                </a:rPr>
                <a:t>添加文字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1904505" y="3105667"/>
              <a:ext cx="5582271" cy="5355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Title, number etc. can be changed by clicking and reentering. You can change the font, font size, color, space on the Home tab. Title, number etc.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1123330" y="3914865"/>
            <a:ext cx="2519756" cy="1348061"/>
            <a:chOff x="1904506" y="2736335"/>
            <a:chExt cx="2519756" cy="1348061"/>
          </a:xfrm>
        </p:grpSpPr>
        <p:sp>
          <p:nvSpPr>
            <p:cNvPr id="21" name="矩形 20"/>
            <p:cNvSpPr/>
            <p:nvPr/>
          </p:nvSpPr>
          <p:spPr>
            <a:xfrm>
              <a:off x="1904506" y="2736335"/>
              <a:ext cx="12170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F17B34"/>
                  </a:solidFill>
                  <a:latin typeface="書體坊顏體㊣" panose="02010600030101010101" pitchFamily="2" charset="-122"/>
                  <a:ea typeface="書體坊顏體㊣" panose="02010600030101010101" pitchFamily="2" charset="-122"/>
                </a:rPr>
                <a:t>添加文字</a:t>
              </a:r>
            </a:p>
          </p:txBody>
        </p:sp>
        <p:sp>
          <p:nvSpPr>
            <p:cNvPr id="22" name="矩形 21"/>
            <p:cNvSpPr/>
            <p:nvPr/>
          </p:nvSpPr>
          <p:spPr>
            <a:xfrm>
              <a:off x="1904506" y="3105667"/>
              <a:ext cx="2519756" cy="9787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Title, number etc. can be changed by clicking and reentering. You can change the font, font size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23" name="图片 22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65178" y="5163046"/>
            <a:ext cx="918030" cy="1118692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7069698" y="1436261"/>
            <a:ext cx="918030" cy="1118692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6" t="6137" r="4709" b="24445"/>
          <a:stretch>
            <a:fillRect/>
          </a:stretch>
        </p:blipFill>
        <p:spPr>
          <a:xfrm>
            <a:off x="2946402" y="1440553"/>
            <a:ext cx="8246593" cy="620385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849229" y="443080"/>
            <a:ext cx="44935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dirty="0">
                <a:solidFill>
                  <a:srgbClr val="CD0000"/>
                </a:solidFill>
                <a:latin typeface="書體坊顏體㊣" panose="02010600030101010101" pitchFamily="2" charset="-122"/>
                <a:ea typeface="書體坊顏體㊣" panose="02010600030101010101" pitchFamily="2" charset="-122"/>
              </a:rPr>
              <a:t>单击此处添加您的标题文字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5227412" y="964414"/>
            <a:ext cx="1929744" cy="498598"/>
            <a:chOff x="5227412" y="964414"/>
            <a:chExt cx="1724932" cy="498598"/>
          </a:xfrm>
        </p:grpSpPr>
        <p:sp>
          <p:nvSpPr>
            <p:cNvPr id="4" name="矩形 3"/>
            <p:cNvSpPr/>
            <p:nvPr/>
          </p:nvSpPr>
          <p:spPr>
            <a:xfrm>
              <a:off x="5561240" y="964414"/>
              <a:ext cx="1069521" cy="4985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www.ypppt.com</a:t>
              </a:r>
              <a:endPara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5227412" y="1111986"/>
              <a:ext cx="379639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>
              <a:off x="6572705" y="1111986"/>
              <a:ext cx="379639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组合 7"/>
          <p:cNvGrpSpPr/>
          <p:nvPr/>
        </p:nvGrpSpPr>
        <p:grpSpPr>
          <a:xfrm>
            <a:off x="975598" y="4478051"/>
            <a:ext cx="2944834" cy="1126462"/>
            <a:chOff x="1077191" y="4579649"/>
            <a:chExt cx="2944834" cy="1126462"/>
          </a:xfrm>
        </p:grpSpPr>
        <p:sp>
          <p:nvSpPr>
            <p:cNvPr id="9" name="矩形 8"/>
            <p:cNvSpPr/>
            <p:nvPr/>
          </p:nvSpPr>
          <p:spPr>
            <a:xfrm>
              <a:off x="1077191" y="4579649"/>
              <a:ext cx="12170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F17B34"/>
                  </a:solidFill>
                  <a:latin typeface="書體坊顏體㊣" panose="02010600030101010101" pitchFamily="2" charset="-122"/>
                  <a:ea typeface="書體坊顏體㊣" panose="02010600030101010101" pitchFamily="2" charset="-122"/>
                </a:rPr>
                <a:t>添加文字</a:t>
              </a:r>
            </a:p>
          </p:txBody>
        </p:sp>
        <p:sp>
          <p:nvSpPr>
            <p:cNvPr id="10" name="矩形 9"/>
            <p:cNvSpPr/>
            <p:nvPr/>
          </p:nvSpPr>
          <p:spPr>
            <a:xfrm>
              <a:off x="1077191" y="4948981"/>
              <a:ext cx="2944834" cy="7571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Title, number etc. can be changed by clicking and reentering. You can change the font, font size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975598" y="2634737"/>
            <a:ext cx="2944834" cy="1126462"/>
            <a:chOff x="1904506" y="2736335"/>
            <a:chExt cx="2944834" cy="1126462"/>
          </a:xfrm>
        </p:grpSpPr>
        <p:sp>
          <p:nvSpPr>
            <p:cNvPr id="12" name="矩形 11"/>
            <p:cNvSpPr/>
            <p:nvPr/>
          </p:nvSpPr>
          <p:spPr>
            <a:xfrm>
              <a:off x="1904506" y="2736335"/>
              <a:ext cx="12170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F17B34"/>
                  </a:solidFill>
                  <a:latin typeface="書體坊顏體㊣" panose="02010600030101010101" pitchFamily="2" charset="-122"/>
                  <a:ea typeface="書體坊顏體㊣" panose="02010600030101010101" pitchFamily="2" charset="-122"/>
                </a:rPr>
                <a:t>添加文字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1904506" y="3105667"/>
              <a:ext cx="2944834" cy="7571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Title, number etc. can be changed by clicking and reentering. You can change the font, font size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8276276" y="4478051"/>
            <a:ext cx="2944834" cy="1126462"/>
            <a:chOff x="7347361" y="4579649"/>
            <a:chExt cx="2944834" cy="1126462"/>
          </a:xfrm>
        </p:grpSpPr>
        <p:sp>
          <p:nvSpPr>
            <p:cNvPr id="15" name="矩形 14"/>
            <p:cNvSpPr/>
            <p:nvPr/>
          </p:nvSpPr>
          <p:spPr>
            <a:xfrm>
              <a:off x="7347361" y="4579649"/>
              <a:ext cx="12170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F17B34"/>
                  </a:solidFill>
                  <a:latin typeface="書體坊顏體㊣" panose="02010600030101010101" pitchFamily="2" charset="-122"/>
                  <a:ea typeface="書體坊顏體㊣" panose="02010600030101010101" pitchFamily="2" charset="-122"/>
                </a:rPr>
                <a:t>添加文字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7347361" y="4948981"/>
              <a:ext cx="2944834" cy="7571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Title, number etc. can be changed by clicking and reentering. You can change the font, font size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8276276" y="2634737"/>
            <a:ext cx="2944834" cy="1126462"/>
            <a:chOff x="8174676" y="2736335"/>
            <a:chExt cx="2944834" cy="1126462"/>
          </a:xfrm>
        </p:grpSpPr>
        <p:sp>
          <p:nvSpPr>
            <p:cNvPr id="18" name="矩形 17"/>
            <p:cNvSpPr/>
            <p:nvPr/>
          </p:nvSpPr>
          <p:spPr>
            <a:xfrm>
              <a:off x="8174676" y="2736335"/>
              <a:ext cx="12170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F17B34"/>
                  </a:solidFill>
                  <a:latin typeface="書體坊顏體㊣" panose="02010600030101010101" pitchFamily="2" charset="-122"/>
                  <a:ea typeface="書體坊顏體㊣" panose="02010600030101010101" pitchFamily="2" charset="-122"/>
                </a:rPr>
                <a:t>添加文字</a:t>
              </a:r>
            </a:p>
          </p:txBody>
        </p:sp>
        <p:sp>
          <p:nvSpPr>
            <p:cNvPr id="19" name="矩形 18"/>
            <p:cNvSpPr/>
            <p:nvPr/>
          </p:nvSpPr>
          <p:spPr>
            <a:xfrm>
              <a:off x="8174676" y="3105667"/>
              <a:ext cx="2944834" cy="7571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Title, number etc. can be changed by clicking and reentering. You can change the font, font size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10" t="13545" r="19757" b="14709"/>
          <a:stretch>
            <a:fillRect/>
          </a:stretch>
        </p:blipFill>
        <p:spPr>
          <a:xfrm>
            <a:off x="4204239" y="1608507"/>
            <a:ext cx="3994881" cy="499910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849229" y="443080"/>
            <a:ext cx="44935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dirty="0">
                <a:solidFill>
                  <a:srgbClr val="CD0000"/>
                </a:solidFill>
                <a:latin typeface="書體坊顏體㊣" panose="02010600030101010101" pitchFamily="2" charset="-122"/>
                <a:ea typeface="書體坊顏體㊣" panose="02010600030101010101" pitchFamily="2" charset="-122"/>
              </a:rPr>
              <a:t>单击此处添加您的标题文字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5227411" y="964414"/>
            <a:ext cx="1888459" cy="498598"/>
            <a:chOff x="5227412" y="964414"/>
            <a:chExt cx="1724932" cy="498598"/>
          </a:xfrm>
        </p:grpSpPr>
        <p:sp>
          <p:nvSpPr>
            <p:cNvPr id="4" name="矩形 3"/>
            <p:cNvSpPr/>
            <p:nvPr/>
          </p:nvSpPr>
          <p:spPr>
            <a:xfrm>
              <a:off x="5561240" y="964414"/>
              <a:ext cx="1069521" cy="4985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www.ypppt.com</a:t>
              </a:r>
              <a:endPara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5227412" y="1111986"/>
              <a:ext cx="379639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>
              <a:off x="6572705" y="1111986"/>
              <a:ext cx="379639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组合 8"/>
          <p:cNvGrpSpPr/>
          <p:nvPr/>
        </p:nvGrpSpPr>
        <p:grpSpPr>
          <a:xfrm>
            <a:off x="7115871" y="1973940"/>
            <a:ext cx="4118188" cy="1126462"/>
            <a:chOff x="7347361" y="4579649"/>
            <a:chExt cx="4118188" cy="1126462"/>
          </a:xfrm>
        </p:grpSpPr>
        <p:sp>
          <p:nvSpPr>
            <p:cNvPr id="10" name="矩形 9"/>
            <p:cNvSpPr/>
            <p:nvPr/>
          </p:nvSpPr>
          <p:spPr>
            <a:xfrm>
              <a:off x="7347361" y="4579649"/>
              <a:ext cx="12170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F17B34"/>
                  </a:solidFill>
                  <a:latin typeface="書體坊顏體㊣" panose="02010600030101010101" pitchFamily="2" charset="-122"/>
                  <a:ea typeface="書體坊顏體㊣" panose="02010600030101010101" pitchFamily="2" charset="-122"/>
                </a:rPr>
                <a:t>添加文字</a:t>
              </a:r>
            </a:p>
          </p:txBody>
        </p:sp>
        <p:sp>
          <p:nvSpPr>
            <p:cNvPr id="11" name="矩形 10"/>
            <p:cNvSpPr/>
            <p:nvPr/>
          </p:nvSpPr>
          <p:spPr>
            <a:xfrm>
              <a:off x="7347361" y="4948981"/>
              <a:ext cx="4118188" cy="7571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Title, number etc. can be changed by clicking and reentering. You can change the font, font size, color, space on the Home tab. Title, number etc.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7115871" y="3585026"/>
            <a:ext cx="4118188" cy="1126462"/>
            <a:chOff x="7347361" y="4579649"/>
            <a:chExt cx="4118188" cy="1126462"/>
          </a:xfrm>
        </p:grpSpPr>
        <p:sp>
          <p:nvSpPr>
            <p:cNvPr id="13" name="矩形 12"/>
            <p:cNvSpPr/>
            <p:nvPr/>
          </p:nvSpPr>
          <p:spPr>
            <a:xfrm>
              <a:off x="7347361" y="4579649"/>
              <a:ext cx="12170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F17B34"/>
                  </a:solidFill>
                  <a:latin typeface="書體坊顏體㊣" panose="02010600030101010101" pitchFamily="2" charset="-122"/>
                  <a:ea typeface="書體坊顏體㊣" panose="02010600030101010101" pitchFamily="2" charset="-122"/>
                </a:rPr>
                <a:t>添加文字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7347361" y="4948981"/>
              <a:ext cx="4118188" cy="7571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Title, number etc. can be changed by clicking and reentering. You can change the font, font size, color, space on the Home tab. Title, number etc.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7115871" y="5196111"/>
            <a:ext cx="4118188" cy="1126462"/>
            <a:chOff x="7347361" y="4579649"/>
            <a:chExt cx="4118188" cy="1126462"/>
          </a:xfrm>
        </p:grpSpPr>
        <p:sp>
          <p:nvSpPr>
            <p:cNvPr id="16" name="矩形 15"/>
            <p:cNvSpPr/>
            <p:nvPr/>
          </p:nvSpPr>
          <p:spPr>
            <a:xfrm>
              <a:off x="7347361" y="4579649"/>
              <a:ext cx="12170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F17B34"/>
                  </a:solidFill>
                  <a:latin typeface="書體坊顏體㊣" panose="02010600030101010101" pitchFamily="2" charset="-122"/>
                  <a:ea typeface="書體坊顏體㊣" panose="02010600030101010101" pitchFamily="2" charset="-122"/>
                </a:rPr>
                <a:t>添加文字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7347361" y="4948981"/>
              <a:ext cx="4118188" cy="7571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Title, number etc. can be changed by clicking and reentering. You can change the font, font size, color, space on the Home tab. Title, number etc.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87" t="15238" r="11693" b="14497"/>
          <a:stretch>
            <a:fillRect/>
          </a:stretch>
        </p:blipFill>
        <p:spPr>
          <a:xfrm>
            <a:off x="957940" y="1495356"/>
            <a:ext cx="5442859" cy="510460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849229" y="443080"/>
            <a:ext cx="44935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dirty="0">
                <a:solidFill>
                  <a:srgbClr val="CD0000"/>
                </a:solidFill>
                <a:latin typeface="書體坊顏體㊣" panose="02010600030101010101" pitchFamily="2" charset="-122"/>
                <a:ea typeface="書體坊顏體㊣" panose="02010600030101010101" pitchFamily="2" charset="-122"/>
              </a:rPr>
              <a:t>单击此处添加您的标题文字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5227412" y="964414"/>
            <a:ext cx="1907166" cy="498598"/>
            <a:chOff x="5227412" y="964414"/>
            <a:chExt cx="1724932" cy="498598"/>
          </a:xfrm>
        </p:grpSpPr>
        <p:sp>
          <p:nvSpPr>
            <p:cNvPr id="4" name="矩形 3"/>
            <p:cNvSpPr/>
            <p:nvPr/>
          </p:nvSpPr>
          <p:spPr>
            <a:xfrm>
              <a:off x="5561240" y="964414"/>
              <a:ext cx="1069521" cy="4985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www.ypppt.com</a:t>
              </a:r>
              <a:endPara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5227412" y="1111986"/>
              <a:ext cx="379639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>
              <a:off x="6572705" y="1111986"/>
              <a:ext cx="379639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组合 12"/>
          <p:cNvGrpSpPr/>
          <p:nvPr/>
        </p:nvGrpSpPr>
        <p:grpSpPr>
          <a:xfrm>
            <a:off x="975598" y="4478051"/>
            <a:ext cx="2944834" cy="1126462"/>
            <a:chOff x="1077191" y="4579649"/>
            <a:chExt cx="2944834" cy="1126462"/>
          </a:xfrm>
        </p:grpSpPr>
        <p:sp>
          <p:nvSpPr>
            <p:cNvPr id="14" name="矩形 13"/>
            <p:cNvSpPr/>
            <p:nvPr/>
          </p:nvSpPr>
          <p:spPr>
            <a:xfrm>
              <a:off x="1077191" y="4579649"/>
              <a:ext cx="12170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F17B34"/>
                  </a:solidFill>
                  <a:latin typeface="書體坊顏體㊣" panose="02010600030101010101" pitchFamily="2" charset="-122"/>
                  <a:ea typeface="書體坊顏體㊣" panose="02010600030101010101" pitchFamily="2" charset="-122"/>
                </a:rPr>
                <a:t>添加文字</a:t>
              </a:r>
            </a:p>
          </p:txBody>
        </p:sp>
        <p:sp>
          <p:nvSpPr>
            <p:cNvPr id="15" name="矩形 14"/>
            <p:cNvSpPr/>
            <p:nvPr/>
          </p:nvSpPr>
          <p:spPr>
            <a:xfrm>
              <a:off x="1077191" y="4948981"/>
              <a:ext cx="2944834" cy="7571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Title, number etc. can be changed by clicking and reentering. You can change the font, font size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975598" y="2634737"/>
            <a:ext cx="2944834" cy="1126462"/>
            <a:chOff x="1904506" y="2736335"/>
            <a:chExt cx="2944834" cy="1126462"/>
          </a:xfrm>
        </p:grpSpPr>
        <p:sp>
          <p:nvSpPr>
            <p:cNvPr id="17" name="矩形 16"/>
            <p:cNvSpPr/>
            <p:nvPr/>
          </p:nvSpPr>
          <p:spPr>
            <a:xfrm>
              <a:off x="1904506" y="2736335"/>
              <a:ext cx="12170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F17B34"/>
                  </a:solidFill>
                  <a:latin typeface="書體坊顏體㊣" panose="02010600030101010101" pitchFamily="2" charset="-122"/>
                  <a:ea typeface="書體坊顏體㊣" panose="02010600030101010101" pitchFamily="2" charset="-122"/>
                </a:rPr>
                <a:t>添加文字</a:t>
              </a:r>
            </a:p>
          </p:txBody>
        </p:sp>
        <p:sp>
          <p:nvSpPr>
            <p:cNvPr id="18" name="矩形 17"/>
            <p:cNvSpPr/>
            <p:nvPr/>
          </p:nvSpPr>
          <p:spPr>
            <a:xfrm>
              <a:off x="1904506" y="3105667"/>
              <a:ext cx="2944834" cy="7571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Title, number etc. can be changed by clicking and reentering. You can change the font, font size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8276276" y="4478051"/>
            <a:ext cx="2944834" cy="1126462"/>
            <a:chOff x="7347361" y="4579649"/>
            <a:chExt cx="2944834" cy="1126462"/>
          </a:xfrm>
        </p:grpSpPr>
        <p:sp>
          <p:nvSpPr>
            <p:cNvPr id="20" name="矩形 19"/>
            <p:cNvSpPr/>
            <p:nvPr/>
          </p:nvSpPr>
          <p:spPr>
            <a:xfrm>
              <a:off x="7347361" y="4579649"/>
              <a:ext cx="12170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F17B34"/>
                  </a:solidFill>
                  <a:latin typeface="書體坊顏體㊣" panose="02010600030101010101" pitchFamily="2" charset="-122"/>
                  <a:ea typeface="書體坊顏體㊣" panose="02010600030101010101" pitchFamily="2" charset="-122"/>
                </a:rPr>
                <a:t>添加文字</a:t>
              </a:r>
            </a:p>
          </p:txBody>
        </p:sp>
        <p:sp>
          <p:nvSpPr>
            <p:cNvPr id="21" name="矩形 20"/>
            <p:cNvSpPr/>
            <p:nvPr/>
          </p:nvSpPr>
          <p:spPr>
            <a:xfrm>
              <a:off x="7347361" y="4948981"/>
              <a:ext cx="2944834" cy="7571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Title, number etc. can be changed by clicking and reentering. You can change the font, font size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8276276" y="2634737"/>
            <a:ext cx="2944834" cy="1126462"/>
            <a:chOff x="8174676" y="2736335"/>
            <a:chExt cx="2944834" cy="1126462"/>
          </a:xfrm>
        </p:grpSpPr>
        <p:sp>
          <p:nvSpPr>
            <p:cNvPr id="23" name="矩形 22"/>
            <p:cNvSpPr/>
            <p:nvPr/>
          </p:nvSpPr>
          <p:spPr>
            <a:xfrm>
              <a:off x="8174676" y="2736335"/>
              <a:ext cx="12170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F17B34"/>
                  </a:solidFill>
                  <a:latin typeface="書體坊顏體㊣" panose="02010600030101010101" pitchFamily="2" charset="-122"/>
                  <a:ea typeface="書體坊顏體㊣" panose="02010600030101010101" pitchFamily="2" charset="-122"/>
                </a:rPr>
                <a:t>添加文字</a:t>
              </a:r>
            </a:p>
          </p:txBody>
        </p:sp>
        <p:sp>
          <p:nvSpPr>
            <p:cNvPr id="24" name="矩形 23"/>
            <p:cNvSpPr/>
            <p:nvPr/>
          </p:nvSpPr>
          <p:spPr>
            <a:xfrm>
              <a:off x="8174676" y="3105667"/>
              <a:ext cx="2944834" cy="7571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Title, number etc. can be changed by clicking and reentering. You can change the font, font size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25" name="图片 24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4" t="22434" r="21852" b="20000"/>
          <a:stretch>
            <a:fillRect/>
          </a:stretch>
        </p:blipFill>
        <p:spPr>
          <a:xfrm>
            <a:off x="3725660" y="1781214"/>
            <a:ext cx="4401973" cy="451825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4990" y="-14990"/>
            <a:ext cx="10230480" cy="68804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951824" y="2767281"/>
            <a:ext cx="4288353" cy="132343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rtlCol="0">
            <a:spAutoFit/>
          </a:bodyPr>
          <a:lstStyle/>
          <a:p>
            <a:r>
              <a:rPr lang="zh-CN" altLang="en-US" sz="8000" dirty="0">
                <a:solidFill>
                  <a:schemeClr val="bg1"/>
                </a:solidFill>
                <a:latin typeface="書體坊顏體㊣" panose="02010600030101010101" pitchFamily="2" charset="-122"/>
                <a:ea typeface="書體坊顏體㊣" panose="02010600030101010101" pitchFamily="2" charset="-122"/>
              </a:rPr>
              <a:t>未来规划</a:t>
            </a:r>
            <a:endParaRPr lang="en-US" altLang="zh-CN" sz="8000" dirty="0">
              <a:solidFill>
                <a:schemeClr val="bg1"/>
              </a:solidFill>
              <a:latin typeface="書體坊顏體㊣" panose="02010600030101010101" pitchFamily="2" charset="-122"/>
              <a:ea typeface="書體坊顏體㊣" panose="02010600030101010101" pitchFamily="2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7" t="27725" r="12540" b="17037"/>
          <a:stretch>
            <a:fillRect/>
          </a:stretch>
        </p:blipFill>
        <p:spPr>
          <a:xfrm flipH="1">
            <a:off x="8979109" y="4869429"/>
            <a:ext cx="3212891" cy="20756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849229" y="443080"/>
            <a:ext cx="44935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dirty="0">
                <a:solidFill>
                  <a:srgbClr val="CD0000"/>
                </a:solidFill>
                <a:latin typeface="書體坊顏體㊣" panose="02010600030101010101" pitchFamily="2" charset="-122"/>
                <a:ea typeface="書體坊顏體㊣" panose="02010600030101010101" pitchFamily="2" charset="-122"/>
              </a:rPr>
              <a:t>单击此处添加您的标题文字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5227411" y="964414"/>
            <a:ext cx="1895877" cy="498598"/>
            <a:chOff x="5227412" y="964414"/>
            <a:chExt cx="1724932" cy="498598"/>
          </a:xfrm>
        </p:grpSpPr>
        <p:sp>
          <p:nvSpPr>
            <p:cNvPr id="4" name="矩形 3"/>
            <p:cNvSpPr/>
            <p:nvPr/>
          </p:nvSpPr>
          <p:spPr>
            <a:xfrm>
              <a:off x="5561240" y="964414"/>
              <a:ext cx="1069521" cy="4985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www.ypppt.com</a:t>
              </a:r>
              <a:endPara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5227412" y="1111986"/>
              <a:ext cx="379639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>
              <a:off x="6572705" y="1111986"/>
              <a:ext cx="379639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组合 7"/>
          <p:cNvGrpSpPr/>
          <p:nvPr/>
        </p:nvGrpSpPr>
        <p:grpSpPr>
          <a:xfrm>
            <a:off x="961812" y="1973940"/>
            <a:ext cx="4118188" cy="1348061"/>
            <a:chOff x="7347361" y="4579649"/>
            <a:chExt cx="4118188" cy="1348061"/>
          </a:xfrm>
        </p:grpSpPr>
        <p:sp>
          <p:nvSpPr>
            <p:cNvPr id="9" name="矩形 8"/>
            <p:cNvSpPr/>
            <p:nvPr/>
          </p:nvSpPr>
          <p:spPr>
            <a:xfrm>
              <a:off x="7347361" y="4579649"/>
              <a:ext cx="11144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b="1" dirty="0">
                  <a:solidFill>
                    <a:srgbClr val="F17B34"/>
                  </a:solidFill>
                  <a:latin typeface="書體坊顏體㊣" panose="02010600030101010101" pitchFamily="2" charset="-122"/>
                  <a:ea typeface="書體坊顏體㊣" panose="02010600030101010101" pitchFamily="2" charset="-122"/>
                </a:rPr>
                <a:t>添加文字</a:t>
              </a:r>
            </a:p>
          </p:txBody>
        </p:sp>
        <p:sp>
          <p:nvSpPr>
            <p:cNvPr id="10" name="矩形 9"/>
            <p:cNvSpPr/>
            <p:nvPr/>
          </p:nvSpPr>
          <p:spPr>
            <a:xfrm>
              <a:off x="7347361" y="4948981"/>
              <a:ext cx="4118188" cy="9787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Title, number etc. can be changed by clicking and reentering. You can change the font, font size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。诞生于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2013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年，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 color, space on the Home tab. Title, number etc.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961812" y="3585026"/>
            <a:ext cx="4118188" cy="1348061"/>
            <a:chOff x="7347361" y="4579649"/>
            <a:chExt cx="4118188" cy="1348061"/>
          </a:xfrm>
        </p:grpSpPr>
        <p:sp>
          <p:nvSpPr>
            <p:cNvPr id="12" name="矩形 11"/>
            <p:cNvSpPr/>
            <p:nvPr/>
          </p:nvSpPr>
          <p:spPr>
            <a:xfrm>
              <a:off x="7347361" y="4579649"/>
              <a:ext cx="11144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b="1" dirty="0">
                  <a:solidFill>
                    <a:srgbClr val="F17B34"/>
                  </a:solidFill>
                  <a:latin typeface="書體坊顏體㊣" panose="02010600030101010101" pitchFamily="2" charset="-122"/>
                  <a:ea typeface="書體坊顏體㊣" panose="02010600030101010101" pitchFamily="2" charset="-122"/>
                </a:rPr>
                <a:t>添加文字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7347361" y="4948981"/>
              <a:ext cx="4118188" cy="9787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Title, number etc. can be changed by clicking and reentering. You can change the font, font size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。诞生于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2013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年，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 color, space on the Home tab. Title, number etc.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961812" y="5196111"/>
            <a:ext cx="4118188" cy="1348061"/>
            <a:chOff x="7347361" y="4579649"/>
            <a:chExt cx="4118188" cy="1348061"/>
          </a:xfrm>
        </p:grpSpPr>
        <p:sp>
          <p:nvSpPr>
            <p:cNvPr id="15" name="矩形 14"/>
            <p:cNvSpPr/>
            <p:nvPr/>
          </p:nvSpPr>
          <p:spPr>
            <a:xfrm>
              <a:off x="7347361" y="4579649"/>
              <a:ext cx="11144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b="1" dirty="0">
                  <a:solidFill>
                    <a:srgbClr val="F17B34"/>
                  </a:solidFill>
                  <a:latin typeface="書體坊顏體㊣" panose="02010600030101010101" pitchFamily="2" charset="-122"/>
                  <a:ea typeface="書體坊顏體㊣" panose="02010600030101010101" pitchFamily="2" charset="-122"/>
                </a:rPr>
                <a:t>添加文字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7347361" y="4948981"/>
              <a:ext cx="4118188" cy="9787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Title, number etc. can be changed by clicking and reentering. You can change the font, font size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。诞生于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2013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年，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 color, space on the Home tab. Title, number etc.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59" t="10370" r="16984" b="23809"/>
          <a:stretch>
            <a:fillRect/>
          </a:stretch>
        </p:blipFill>
        <p:spPr>
          <a:xfrm>
            <a:off x="5747658" y="952896"/>
            <a:ext cx="5949726" cy="544224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849229" y="443080"/>
            <a:ext cx="44935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dirty="0">
                <a:solidFill>
                  <a:srgbClr val="CD0000"/>
                </a:solidFill>
                <a:latin typeface="書體坊顏體㊣" panose="02010600030101010101" pitchFamily="2" charset="-122"/>
                <a:ea typeface="書體坊顏體㊣" panose="02010600030101010101" pitchFamily="2" charset="-122"/>
              </a:rPr>
              <a:t>单击此处添加您的标题文字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5227412" y="964414"/>
            <a:ext cx="1941032" cy="498598"/>
            <a:chOff x="5227412" y="964414"/>
            <a:chExt cx="1724932" cy="498598"/>
          </a:xfrm>
        </p:grpSpPr>
        <p:sp>
          <p:nvSpPr>
            <p:cNvPr id="4" name="矩形 3"/>
            <p:cNvSpPr/>
            <p:nvPr/>
          </p:nvSpPr>
          <p:spPr>
            <a:xfrm>
              <a:off x="5561240" y="964414"/>
              <a:ext cx="1069521" cy="4985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www.ypppt.com</a:t>
              </a:r>
              <a:endPara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5227412" y="1111986"/>
              <a:ext cx="379639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>
              <a:off x="6572705" y="1111986"/>
              <a:ext cx="379639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8" t="23280" r="12328" b="31429"/>
          <a:stretch>
            <a:fillRect/>
          </a:stretch>
        </p:blipFill>
        <p:spPr>
          <a:xfrm>
            <a:off x="3077030" y="1747868"/>
            <a:ext cx="5834744" cy="3507404"/>
          </a:xfrm>
          <a:prstGeom prst="rect">
            <a:avLst/>
          </a:prstGeom>
        </p:spPr>
      </p:pic>
      <p:grpSp>
        <p:nvGrpSpPr>
          <p:cNvPr id="12" name="组合 11"/>
          <p:cNvGrpSpPr/>
          <p:nvPr/>
        </p:nvGrpSpPr>
        <p:grpSpPr>
          <a:xfrm>
            <a:off x="933450" y="5508054"/>
            <a:ext cx="10300607" cy="956801"/>
            <a:chOff x="933450" y="5508054"/>
            <a:chExt cx="10300607" cy="956801"/>
          </a:xfrm>
        </p:grpSpPr>
        <p:sp>
          <p:nvSpPr>
            <p:cNvPr id="8" name="矩形 7"/>
            <p:cNvSpPr/>
            <p:nvPr/>
          </p:nvSpPr>
          <p:spPr>
            <a:xfrm>
              <a:off x="5526549" y="5508054"/>
              <a:ext cx="11144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b="1" dirty="0">
                  <a:solidFill>
                    <a:srgbClr val="F17B34"/>
                  </a:solidFill>
                  <a:latin typeface="書體坊顏體㊣" panose="02010600030101010101" pitchFamily="2" charset="-122"/>
                  <a:ea typeface="書體坊顏體㊣" panose="02010600030101010101" pitchFamily="2" charset="-122"/>
                </a:rPr>
                <a:t>添加文字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933450" y="5877386"/>
              <a:ext cx="10300607" cy="5874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Title, number etc. can be changed by clicking and reentering. You can change the font, font size, color, space on the Home tab. Title, number etc.</a:t>
              </a:r>
              <a:endPara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357632" y="1454548"/>
            <a:ext cx="1306285" cy="2670629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1424384" y="1759347"/>
            <a:ext cx="1429717" cy="174222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215057" y="443080"/>
            <a:ext cx="44935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dirty="0">
                <a:solidFill>
                  <a:srgbClr val="CD0000"/>
                </a:solidFill>
                <a:latin typeface="書體坊顏體㊣" panose="02010600030101010101" pitchFamily="2" charset="-122"/>
                <a:ea typeface="書體坊顏體㊣" panose="02010600030101010101" pitchFamily="2" charset="-122"/>
              </a:rPr>
              <a:t>单击此处添加您的标题文字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7593240" y="964414"/>
            <a:ext cx="1912004" cy="498598"/>
            <a:chOff x="5227412" y="964414"/>
            <a:chExt cx="1724932" cy="498598"/>
          </a:xfrm>
        </p:grpSpPr>
        <p:sp>
          <p:nvSpPr>
            <p:cNvPr id="4" name="矩形 3"/>
            <p:cNvSpPr/>
            <p:nvPr/>
          </p:nvSpPr>
          <p:spPr>
            <a:xfrm>
              <a:off x="5561240" y="964414"/>
              <a:ext cx="1069521" cy="4985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www.ypppt.com</a:t>
              </a:r>
              <a:endPara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5227412" y="1111986"/>
              <a:ext cx="379639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>
              <a:off x="6572705" y="1111986"/>
              <a:ext cx="379639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8" b="825"/>
          <a:stretch>
            <a:fillRect/>
          </a:stretch>
        </p:blipFill>
        <p:spPr>
          <a:xfrm>
            <a:off x="-1" y="-12891"/>
            <a:ext cx="5033468" cy="6885405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7115871" y="1973940"/>
            <a:ext cx="4118188" cy="1126462"/>
            <a:chOff x="7347361" y="4579649"/>
            <a:chExt cx="4118188" cy="1126462"/>
          </a:xfrm>
        </p:grpSpPr>
        <p:sp>
          <p:nvSpPr>
            <p:cNvPr id="9" name="矩形 8"/>
            <p:cNvSpPr/>
            <p:nvPr/>
          </p:nvSpPr>
          <p:spPr>
            <a:xfrm>
              <a:off x="7347361" y="4579649"/>
              <a:ext cx="12170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F17B34"/>
                  </a:solidFill>
                  <a:latin typeface="書體坊顏體㊣" panose="02010600030101010101" pitchFamily="2" charset="-122"/>
                  <a:ea typeface="書體坊顏體㊣" panose="02010600030101010101" pitchFamily="2" charset="-122"/>
                </a:rPr>
                <a:t>添加文字</a:t>
              </a:r>
            </a:p>
          </p:txBody>
        </p:sp>
        <p:sp>
          <p:nvSpPr>
            <p:cNvPr id="10" name="矩形 9"/>
            <p:cNvSpPr/>
            <p:nvPr/>
          </p:nvSpPr>
          <p:spPr>
            <a:xfrm>
              <a:off x="7347361" y="4948981"/>
              <a:ext cx="4118188" cy="7571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Title, number etc. can be changed by clicking and reentering. You can change the font, font size, color, space on the Home tab. Title, number etc.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7115871" y="3585026"/>
            <a:ext cx="4118188" cy="1126462"/>
            <a:chOff x="7347361" y="4579649"/>
            <a:chExt cx="4118188" cy="1126462"/>
          </a:xfrm>
        </p:grpSpPr>
        <p:sp>
          <p:nvSpPr>
            <p:cNvPr id="12" name="矩形 11"/>
            <p:cNvSpPr/>
            <p:nvPr/>
          </p:nvSpPr>
          <p:spPr>
            <a:xfrm>
              <a:off x="7347361" y="4579649"/>
              <a:ext cx="12170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F17B34"/>
                  </a:solidFill>
                  <a:latin typeface="書體坊顏體㊣" panose="02010600030101010101" pitchFamily="2" charset="-122"/>
                  <a:ea typeface="書體坊顏體㊣" panose="02010600030101010101" pitchFamily="2" charset="-122"/>
                </a:rPr>
                <a:t>添加文字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7347361" y="4948981"/>
              <a:ext cx="4118188" cy="7571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Title, number etc. can be changed by clicking and reentering. You can change the font, font size, color, space on the Home tab. Title, number etc.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7115871" y="5196111"/>
            <a:ext cx="4118188" cy="1126462"/>
            <a:chOff x="7347361" y="4579649"/>
            <a:chExt cx="4118188" cy="1126462"/>
          </a:xfrm>
        </p:grpSpPr>
        <p:sp>
          <p:nvSpPr>
            <p:cNvPr id="15" name="矩形 14"/>
            <p:cNvSpPr/>
            <p:nvPr/>
          </p:nvSpPr>
          <p:spPr>
            <a:xfrm>
              <a:off x="7347361" y="4579649"/>
              <a:ext cx="12170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F17B34"/>
                  </a:solidFill>
                  <a:latin typeface="書體坊顏體㊣" panose="02010600030101010101" pitchFamily="2" charset="-122"/>
                  <a:ea typeface="書體坊顏體㊣" panose="02010600030101010101" pitchFamily="2" charset="-122"/>
                </a:rPr>
                <a:t>添加文字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7347361" y="4948981"/>
              <a:ext cx="4118188" cy="7571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Title, number etc. can be changed by clicking and reentering. You can change the font, font size, color, space on the Home tab. Title, number etc.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4229" y="3689942"/>
            <a:ext cx="1849750" cy="225406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849229" y="443080"/>
            <a:ext cx="44935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dirty="0">
                <a:solidFill>
                  <a:srgbClr val="CD0000"/>
                </a:solidFill>
                <a:latin typeface="書體坊顏體㊣" panose="02010600030101010101" pitchFamily="2" charset="-122"/>
                <a:ea typeface="書體坊顏體㊣" panose="02010600030101010101" pitchFamily="2" charset="-122"/>
              </a:rPr>
              <a:t>单击此处添加您的标题文字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5227412" y="964414"/>
            <a:ext cx="1929744" cy="498598"/>
            <a:chOff x="5227412" y="964414"/>
            <a:chExt cx="1724932" cy="498598"/>
          </a:xfrm>
        </p:grpSpPr>
        <p:sp>
          <p:nvSpPr>
            <p:cNvPr id="4" name="矩形 3"/>
            <p:cNvSpPr/>
            <p:nvPr/>
          </p:nvSpPr>
          <p:spPr>
            <a:xfrm>
              <a:off x="5561240" y="964414"/>
              <a:ext cx="1069521" cy="4985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www.ypppt.com</a:t>
              </a:r>
              <a:endPara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5227412" y="1111986"/>
              <a:ext cx="379639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>
              <a:off x="6572705" y="1111986"/>
              <a:ext cx="379639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组合 18"/>
          <p:cNvGrpSpPr/>
          <p:nvPr/>
        </p:nvGrpSpPr>
        <p:grpSpPr>
          <a:xfrm>
            <a:off x="984706" y="1939099"/>
            <a:ext cx="4606693" cy="1871412"/>
            <a:chOff x="984706" y="1939099"/>
            <a:chExt cx="4606693" cy="1871412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904" t="24974" r="5979" b="30370"/>
            <a:stretch>
              <a:fillRect/>
            </a:stretch>
          </p:blipFill>
          <p:spPr>
            <a:xfrm>
              <a:off x="984706" y="1939099"/>
              <a:ext cx="2739723" cy="1489901"/>
            </a:xfrm>
            <a:prstGeom prst="rect">
              <a:avLst/>
            </a:prstGeom>
          </p:spPr>
        </p:pic>
        <p:grpSp>
          <p:nvGrpSpPr>
            <p:cNvPr id="9" name="组合 8"/>
            <p:cNvGrpSpPr/>
            <p:nvPr/>
          </p:nvGrpSpPr>
          <p:grpSpPr>
            <a:xfrm>
              <a:off x="2646565" y="2684049"/>
              <a:ext cx="2944834" cy="1126462"/>
              <a:chOff x="1904506" y="2736335"/>
              <a:chExt cx="2944834" cy="1126462"/>
            </a:xfrm>
          </p:grpSpPr>
          <p:sp>
            <p:nvSpPr>
              <p:cNvPr id="10" name="矩形 9"/>
              <p:cNvSpPr/>
              <p:nvPr/>
            </p:nvSpPr>
            <p:spPr>
              <a:xfrm>
                <a:off x="1904506" y="2736335"/>
                <a:ext cx="121700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2000" b="1" dirty="0">
                    <a:solidFill>
                      <a:srgbClr val="F17B34"/>
                    </a:solidFill>
                    <a:latin typeface="書體坊顏體㊣" panose="02010600030101010101" pitchFamily="2" charset="-122"/>
                    <a:ea typeface="書體坊顏體㊣" panose="02010600030101010101" pitchFamily="2" charset="-122"/>
                  </a:rPr>
                  <a:t>添加文字</a:t>
                </a: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1904506" y="3105667"/>
                <a:ext cx="2944834" cy="7571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n-US" altLang="zh-CN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Title, number etc. can be changed by clicking and reentering. You can change the font, font size</a:t>
                </a:r>
                <a:endPara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20" name="组合 19"/>
          <p:cNvGrpSpPr/>
          <p:nvPr/>
        </p:nvGrpSpPr>
        <p:grpSpPr>
          <a:xfrm>
            <a:off x="6616247" y="1939099"/>
            <a:ext cx="4606693" cy="1871412"/>
            <a:chOff x="984706" y="1939099"/>
            <a:chExt cx="4606693" cy="1871412"/>
          </a:xfrm>
        </p:grpSpPr>
        <p:pic>
          <p:nvPicPr>
            <p:cNvPr id="21" name="图片 20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904" t="24974" r="5979" b="30370"/>
            <a:stretch>
              <a:fillRect/>
            </a:stretch>
          </p:blipFill>
          <p:spPr>
            <a:xfrm>
              <a:off x="984706" y="1939099"/>
              <a:ext cx="2739723" cy="1489901"/>
            </a:xfrm>
            <a:prstGeom prst="rect">
              <a:avLst/>
            </a:prstGeom>
          </p:spPr>
        </p:pic>
        <p:grpSp>
          <p:nvGrpSpPr>
            <p:cNvPr id="22" name="组合 21"/>
            <p:cNvGrpSpPr/>
            <p:nvPr/>
          </p:nvGrpSpPr>
          <p:grpSpPr>
            <a:xfrm>
              <a:off x="2646565" y="2684049"/>
              <a:ext cx="2944834" cy="1126462"/>
              <a:chOff x="1904506" y="2736335"/>
              <a:chExt cx="2944834" cy="1126462"/>
            </a:xfrm>
          </p:grpSpPr>
          <p:sp>
            <p:nvSpPr>
              <p:cNvPr id="23" name="矩形 22"/>
              <p:cNvSpPr/>
              <p:nvPr/>
            </p:nvSpPr>
            <p:spPr>
              <a:xfrm>
                <a:off x="1904506" y="2736335"/>
                <a:ext cx="121700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2000" b="1" dirty="0">
                    <a:solidFill>
                      <a:srgbClr val="F17B34"/>
                    </a:solidFill>
                    <a:latin typeface="書體坊顏體㊣" panose="02010600030101010101" pitchFamily="2" charset="-122"/>
                    <a:ea typeface="書體坊顏體㊣" panose="02010600030101010101" pitchFamily="2" charset="-122"/>
                  </a:rPr>
                  <a:t>添加文字</a:t>
                </a: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1904506" y="3105667"/>
                <a:ext cx="2944834" cy="7571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n-US" altLang="zh-CN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Title, number etc. can be changed by clicking and reentering. You can change the font, font size</a:t>
                </a:r>
                <a:endPara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25" name="组合 24"/>
          <p:cNvGrpSpPr/>
          <p:nvPr/>
        </p:nvGrpSpPr>
        <p:grpSpPr>
          <a:xfrm>
            <a:off x="984706" y="4029156"/>
            <a:ext cx="4606693" cy="1871412"/>
            <a:chOff x="984706" y="1939099"/>
            <a:chExt cx="4606693" cy="1871412"/>
          </a:xfrm>
        </p:grpSpPr>
        <p:pic>
          <p:nvPicPr>
            <p:cNvPr id="26" name="图片 25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904" t="24974" r="5979" b="30370"/>
            <a:stretch>
              <a:fillRect/>
            </a:stretch>
          </p:blipFill>
          <p:spPr>
            <a:xfrm>
              <a:off x="984706" y="1939099"/>
              <a:ext cx="2739723" cy="1489901"/>
            </a:xfrm>
            <a:prstGeom prst="rect">
              <a:avLst/>
            </a:prstGeom>
          </p:spPr>
        </p:pic>
        <p:grpSp>
          <p:nvGrpSpPr>
            <p:cNvPr id="27" name="组合 26"/>
            <p:cNvGrpSpPr/>
            <p:nvPr/>
          </p:nvGrpSpPr>
          <p:grpSpPr>
            <a:xfrm>
              <a:off x="2646565" y="2684049"/>
              <a:ext cx="2944834" cy="1126462"/>
              <a:chOff x="1904506" y="2736335"/>
              <a:chExt cx="2944834" cy="1126462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1904506" y="2736335"/>
                <a:ext cx="121700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2000" b="1" dirty="0">
                    <a:solidFill>
                      <a:srgbClr val="F17B34"/>
                    </a:solidFill>
                    <a:latin typeface="書體坊顏體㊣" panose="02010600030101010101" pitchFamily="2" charset="-122"/>
                    <a:ea typeface="書體坊顏體㊣" panose="02010600030101010101" pitchFamily="2" charset="-122"/>
                  </a:rPr>
                  <a:t>添加文字</a:t>
                </a:r>
              </a:p>
            </p:txBody>
          </p:sp>
          <p:sp>
            <p:nvSpPr>
              <p:cNvPr id="29" name="矩形 28"/>
              <p:cNvSpPr/>
              <p:nvPr/>
            </p:nvSpPr>
            <p:spPr>
              <a:xfrm>
                <a:off x="1904506" y="3105667"/>
                <a:ext cx="2944834" cy="7571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n-US" altLang="zh-CN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Title, number etc. can be changed by clicking and reentering. You can change the font, font size</a:t>
                </a:r>
                <a:endPara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30" name="组合 29"/>
          <p:cNvGrpSpPr/>
          <p:nvPr/>
        </p:nvGrpSpPr>
        <p:grpSpPr>
          <a:xfrm>
            <a:off x="6616247" y="4029156"/>
            <a:ext cx="4606693" cy="1871412"/>
            <a:chOff x="984706" y="1939099"/>
            <a:chExt cx="4606693" cy="1871412"/>
          </a:xfrm>
        </p:grpSpPr>
        <p:pic>
          <p:nvPicPr>
            <p:cNvPr id="31" name="图片 30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904" t="24974" r="5979" b="30370"/>
            <a:stretch>
              <a:fillRect/>
            </a:stretch>
          </p:blipFill>
          <p:spPr>
            <a:xfrm>
              <a:off x="984706" y="1939099"/>
              <a:ext cx="2739723" cy="1489901"/>
            </a:xfrm>
            <a:prstGeom prst="rect">
              <a:avLst/>
            </a:prstGeom>
          </p:spPr>
        </p:pic>
        <p:grpSp>
          <p:nvGrpSpPr>
            <p:cNvPr id="32" name="组合 31"/>
            <p:cNvGrpSpPr/>
            <p:nvPr/>
          </p:nvGrpSpPr>
          <p:grpSpPr>
            <a:xfrm>
              <a:off x="2646565" y="2684049"/>
              <a:ext cx="2944834" cy="1126462"/>
              <a:chOff x="1904506" y="2736335"/>
              <a:chExt cx="2944834" cy="1126462"/>
            </a:xfrm>
          </p:grpSpPr>
          <p:sp>
            <p:nvSpPr>
              <p:cNvPr id="33" name="矩形 32"/>
              <p:cNvSpPr/>
              <p:nvPr/>
            </p:nvSpPr>
            <p:spPr>
              <a:xfrm>
                <a:off x="1904506" y="2736335"/>
                <a:ext cx="121700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2000" b="1" dirty="0">
                    <a:solidFill>
                      <a:srgbClr val="F17B34"/>
                    </a:solidFill>
                    <a:latin typeface="書體坊顏體㊣" panose="02010600030101010101" pitchFamily="2" charset="-122"/>
                    <a:ea typeface="書體坊顏體㊣" panose="02010600030101010101" pitchFamily="2" charset="-122"/>
                  </a:rPr>
                  <a:t>添加文字</a:t>
                </a:r>
              </a:p>
            </p:txBody>
          </p:sp>
          <p:sp>
            <p:nvSpPr>
              <p:cNvPr id="34" name="矩形 33"/>
              <p:cNvSpPr/>
              <p:nvPr/>
            </p:nvSpPr>
            <p:spPr>
              <a:xfrm>
                <a:off x="1904506" y="3105667"/>
                <a:ext cx="2944834" cy="7571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n-US" altLang="zh-CN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Title, number etc. can be changed by clicking and reentering. You can change the font, font size</a:t>
                </a:r>
                <a:endPara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1384" y="129494"/>
            <a:ext cx="8975527" cy="6858000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9020991" y="3369201"/>
            <a:ext cx="2236511" cy="707886"/>
          </a:xfrm>
          <a:prstGeom prst="rect">
            <a:avLst/>
          </a:prstGeom>
          <a:noFill/>
        </p:spPr>
        <p:txBody>
          <a:bodyPr vert="horz" wrap="none" rtlCol="0" anchor="ctr">
            <a:spAutoFit/>
          </a:bodyPr>
          <a:lstStyle/>
          <a:p>
            <a:pPr algn="ctr"/>
            <a:r>
              <a:rPr lang="zh-CN" altLang="en-US" sz="4000" dirty="0">
                <a:latin typeface="書體坊顏體㊣" panose="02010600030101010101" pitchFamily="2" charset="-122"/>
                <a:ea typeface="書體坊顏體㊣" panose="02010600030101010101" pitchFamily="2" charset="-122"/>
              </a:rPr>
              <a:t>主要成员</a:t>
            </a:r>
            <a:endParaRPr lang="en-US" altLang="zh-CN" sz="4000" dirty="0">
              <a:latin typeface="書體坊顏體㊣" panose="02010600030101010101" pitchFamily="2" charset="-122"/>
              <a:ea typeface="書體坊顏體㊣" panose="02010600030101010101" pitchFamily="2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578608" y="4018874"/>
            <a:ext cx="2236511" cy="707886"/>
          </a:xfrm>
          <a:prstGeom prst="rect">
            <a:avLst/>
          </a:prstGeom>
          <a:noFill/>
        </p:spPr>
        <p:txBody>
          <a:bodyPr vert="horz" wrap="none" rtlCol="0" anchor="ctr">
            <a:spAutoFit/>
          </a:bodyPr>
          <a:lstStyle/>
          <a:p>
            <a:pPr algn="ctr"/>
            <a:r>
              <a:rPr lang="zh-CN" altLang="en-US" sz="4000" dirty="0">
                <a:latin typeface="書體坊顏體㊣" panose="02010600030101010101" pitchFamily="2" charset="-122"/>
                <a:ea typeface="書體坊顏體㊣" panose="02010600030101010101" pitchFamily="2" charset="-122"/>
              </a:rPr>
              <a:t>团队简介</a:t>
            </a:r>
            <a:endParaRPr lang="en-US" altLang="zh-CN" sz="4000" dirty="0">
              <a:latin typeface="書體坊顏體㊣" panose="02010600030101010101" pitchFamily="2" charset="-122"/>
              <a:ea typeface="書體坊顏體㊣" panose="02010600030101010101" pitchFamily="2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489129" y="5071882"/>
            <a:ext cx="2236510" cy="707886"/>
          </a:xfrm>
          <a:prstGeom prst="rect">
            <a:avLst/>
          </a:prstGeom>
          <a:noFill/>
        </p:spPr>
        <p:txBody>
          <a:bodyPr vert="horz" wrap="none" rtlCol="0" anchor="ctr">
            <a:spAutoFit/>
          </a:bodyPr>
          <a:lstStyle/>
          <a:p>
            <a:pPr algn="ctr"/>
            <a:r>
              <a:rPr lang="zh-CN" altLang="en-US" sz="4000" dirty="0">
                <a:latin typeface="書體坊顏體㊣" panose="02010600030101010101" pitchFamily="2" charset="-122"/>
                <a:ea typeface="書體坊顏體㊣" panose="02010600030101010101" pitchFamily="2" charset="-122"/>
              </a:rPr>
              <a:t>未来规划</a:t>
            </a:r>
            <a:endParaRPr lang="en-US" altLang="zh-CN" sz="4000" dirty="0">
              <a:latin typeface="書體坊顏體㊣" panose="02010600030101010101" pitchFamily="2" charset="-122"/>
              <a:ea typeface="書體坊顏體㊣" panose="02010600030101010101" pitchFamily="2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4514" y="-29029"/>
            <a:ext cx="1767114" cy="161978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-49530" y="46946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chemeClr val="bg1"/>
                </a:solidFill>
                <a:latin typeface="書體坊顏體㊣" panose="02010600030101010101" pitchFamily="2" charset="-122"/>
                <a:ea typeface="書體坊顏體㊣" panose="02010600030101010101" pitchFamily="2" charset="-122"/>
              </a:rPr>
              <a:t>目录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849229" y="443080"/>
            <a:ext cx="44935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dirty="0">
                <a:solidFill>
                  <a:srgbClr val="CD0000"/>
                </a:solidFill>
                <a:latin typeface="書體坊顏體㊣" panose="02010600030101010101" pitchFamily="2" charset="-122"/>
                <a:ea typeface="書體坊顏體㊣" panose="02010600030101010101" pitchFamily="2" charset="-122"/>
              </a:rPr>
              <a:t>单击此处添加您的标题文字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5227411" y="964414"/>
            <a:ext cx="1918455" cy="498598"/>
            <a:chOff x="5227412" y="964414"/>
            <a:chExt cx="1724932" cy="498598"/>
          </a:xfrm>
        </p:grpSpPr>
        <p:sp>
          <p:nvSpPr>
            <p:cNvPr id="4" name="矩形 3"/>
            <p:cNvSpPr/>
            <p:nvPr/>
          </p:nvSpPr>
          <p:spPr>
            <a:xfrm>
              <a:off x="5561240" y="964414"/>
              <a:ext cx="1069521" cy="4985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www.ypppt.com</a:t>
              </a:r>
              <a:endPara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5227412" y="1111986"/>
              <a:ext cx="379639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>
              <a:off x="6572705" y="1111986"/>
              <a:ext cx="379639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组合 6"/>
          <p:cNvGrpSpPr/>
          <p:nvPr/>
        </p:nvGrpSpPr>
        <p:grpSpPr>
          <a:xfrm>
            <a:off x="933450" y="5508054"/>
            <a:ext cx="10300607" cy="956801"/>
            <a:chOff x="933450" y="5508054"/>
            <a:chExt cx="10300607" cy="956801"/>
          </a:xfrm>
        </p:grpSpPr>
        <p:sp>
          <p:nvSpPr>
            <p:cNvPr id="9" name="矩形 8"/>
            <p:cNvSpPr/>
            <p:nvPr/>
          </p:nvSpPr>
          <p:spPr>
            <a:xfrm>
              <a:off x="5475253" y="5508054"/>
              <a:ext cx="121700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F17B34"/>
                  </a:solidFill>
                  <a:latin typeface="書體坊顏體㊣" panose="02010600030101010101" pitchFamily="2" charset="-122"/>
                  <a:ea typeface="書體坊顏體㊣" panose="02010600030101010101" pitchFamily="2" charset="-122"/>
                </a:rPr>
                <a:t>添加文字</a:t>
              </a:r>
            </a:p>
          </p:txBody>
        </p:sp>
        <p:sp>
          <p:nvSpPr>
            <p:cNvPr id="10" name="矩形 9"/>
            <p:cNvSpPr/>
            <p:nvPr/>
          </p:nvSpPr>
          <p:spPr>
            <a:xfrm>
              <a:off x="933450" y="5877386"/>
              <a:ext cx="10300607" cy="5874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Title, number etc. can be changed by clicking and reentering. You can change the font, font size, color, space on the Home tab. Title, number etc.</a:t>
              </a:r>
              <a:endPara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6946" y="1686777"/>
            <a:ext cx="1306285" cy="2670629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67" b="17884"/>
          <a:stretch>
            <a:fillRect/>
          </a:stretch>
        </p:blipFill>
        <p:spPr>
          <a:xfrm>
            <a:off x="3363231" y="1413511"/>
            <a:ext cx="5011057" cy="3870976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823307" y="1686777"/>
            <a:ext cx="1429717" cy="174222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234041" cy="6906126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041318" y="2497976"/>
            <a:ext cx="6109365" cy="186204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rtlCol="0">
            <a:spAutoFit/>
          </a:bodyPr>
          <a:lstStyle/>
          <a:p>
            <a:pPr algn="ctr"/>
            <a:r>
              <a:rPr lang="zh-CN" altLang="en-US" sz="11500" b="1" dirty="0">
                <a:solidFill>
                  <a:schemeClr val="bg1"/>
                </a:solidFill>
                <a:latin typeface="書體坊顏體㊣" panose="02010600030101010101" pitchFamily="2" charset="-122"/>
                <a:ea typeface="書體坊顏體㊣" panose="02010600030101010101" pitchFamily="2" charset="-122"/>
              </a:rPr>
              <a:t>谢谢欣赏</a:t>
            </a:r>
            <a:endParaRPr lang="en-US" altLang="zh-CN" sz="11500" b="1" dirty="0">
              <a:solidFill>
                <a:schemeClr val="bg1"/>
              </a:solidFill>
              <a:latin typeface="書體坊顏體㊣" panose="02010600030101010101" pitchFamily="2" charset="-122"/>
              <a:ea typeface="書體坊顏體㊣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4990" y="-14990"/>
            <a:ext cx="10230480" cy="68804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951824" y="2767281"/>
            <a:ext cx="4288353" cy="132343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rtlCol="0">
            <a:spAutoFit/>
          </a:bodyPr>
          <a:lstStyle/>
          <a:p>
            <a:r>
              <a:rPr lang="zh-CN" altLang="en-US" sz="8000" dirty="0">
                <a:solidFill>
                  <a:schemeClr val="bg1"/>
                </a:solidFill>
                <a:latin typeface="書體坊顏體㊣" panose="02010600030101010101" pitchFamily="2" charset="-122"/>
                <a:ea typeface="書體坊顏體㊣" panose="02010600030101010101" pitchFamily="2" charset="-122"/>
              </a:rPr>
              <a:t>团队简介</a:t>
            </a:r>
            <a:endParaRPr lang="en-US" altLang="zh-CN" sz="8000" dirty="0">
              <a:solidFill>
                <a:schemeClr val="bg1"/>
              </a:solidFill>
              <a:latin typeface="書體坊顏體㊣" panose="02010600030101010101" pitchFamily="2" charset="-122"/>
              <a:ea typeface="書體坊顏體㊣" panose="02010600030101010101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7" t="27725" r="12540" b="17037"/>
          <a:stretch>
            <a:fillRect/>
          </a:stretch>
        </p:blipFill>
        <p:spPr>
          <a:xfrm flipH="1">
            <a:off x="8979109" y="4869429"/>
            <a:ext cx="3212891" cy="20756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4" r="1659"/>
          <a:stretch>
            <a:fillRect/>
          </a:stretch>
        </p:blipFill>
        <p:spPr>
          <a:xfrm>
            <a:off x="4325258" y="1770742"/>
            <a:ext cx="3767182" cy="4713121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3839612" y="443080"/>
            <a:ext cx="45127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CD0000"/>
                </a:solidFill>
                <a:latin typeface="書體坊顏體㊣" panose="02010600030101010101" pitchFamily="2" charset="-122"/>
                <a:ea typeface="書體坊顏體㊣" panose="02010600030101010101" pitchFamily="2" charset="-122"/>
              </a:rPr>
              <a:t>单击此处添加您的标题文字</a:t>
            </a:r>
            <a:endParaRPr lang="zh-CN" altLang="en-US" sz="2800" dirty="0">
              <a:solidFill>
                <a:srgbClr val="CD0000"/>
              </a:solidFill>
              <a:latin typeface="書體坊顏體㊣" panose="02010600030101010101" pitchFamily="2" charset="-122"/>
              <a:ea typeface="書體坊顏體㊣" panose="02010600030101010101" pitchFamily="2" charset="-122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1077191" y="4579649"/>
            <a:ext cx="2944834" cy="1126462"/>
            <a:chOff x="1077191" y="4579649"/>
            <a:chExt cx="2944834" cy="1126462"/>
          </a:xfrm>
        </p:grpSpPr>
        <p:sp>
          <p:nvSpPr>
            <p:cNvPr id="8" name="矩形 7"/>
            <p:cNvSpPr/>
            <p:nvPr/>
          </p:nvSpPr>
          <p:spPr>
            <a:xfrm>
              <a:off x="1077191" y="4579649"/>
              <a:ext cx="12170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F17B34"/>
                  </a:solidFill>
                  <a:latin typeface="書體坊顏體㊣" panose="02010600030101010101" pitchFamily="2" charset="-122"/>
                  <a:ea typeface="書體坊顏體㊣" panose="02010600030101010101" pitchFamily="2" charset="-122"/>
                </a:rPr>
                <a:t>添加文字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1077191" y="4948981"/>
              <a:ext cx="2944834" cy="7571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Title, number etc. can be changed by clicking and reentering. You can change the font, font size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1904506" y="2736335"/>
            <a:ext cx="2944834" cy="1126462"/>
            <a:chOff x="1904506" y="2736335"/>
            <a:chExt cx="2944834" cy="1126462"/>
          </a:xfrm>
        </p:grpSpPr>
        <p:sp>
          <p:nvSpPr>
            <p:cNvPr id="12" name="矩形 11"/>
            <p:cNvSpPr/>
            <p:nvPr/>
          </p:nvSpPr>
          <p:spPr>
            <a:xfrm>
              <a:off x="1904506" y="2736335"/>
              <a:ext cx="193510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000" b="1" dirty="0">
                  <a:solidFill>
                    <a:srgbClr val="F17B34"/>
                  </a:solidFill>
                  <a:latin typeface="書體坊顏體㊣" panose="02010600030101010101" pitchFamily="2" charset="-122"/>
                  <a:ea typeface="書體坊顏體㊣" panose="02010600030101010101" pitchFamily="2" charset="-122"/>
                </a:rPr>
                <a:t>添加文字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1904506" y="3105667"/>
              <a:ext cx="2944834" cy="7571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Title, number etc. can be changed by clicking and reentering. You can change the font, font size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7347361" y="4579649"/>
            <a:ext cx="2944834" cy="1126462"/>
            <a:chOff x="7347361" y="4579649"/>
            <a:chExt cx="2944834" cy="1126462"/>
          </a:xfrm>
        </p:grpSpPr>
        <p:sp>
          <p:nvSpPr>
            <p:cNvPr id="15" name="矩形 14"/>
            <p:cNvSpPr/>
            <p:nvPr/>
          </p:nvSpPr>
          <p:spPr>
            <a:xfrm>
              <a:off x="7347361" y="4579649"/>
              <a:ext cx="12170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F17B34"/>
                  </a:solidFill>
                  <a:latin typeface="書體坊顏體㊣" panose="02010600030101010101" pitchFamily="2" charset="-122"/>
                  <a:ea typeface="書體坊顏體㊣" panose="02010600030101010101" pitchFamily="2" charset="-122"/>
                </a:rPr>
                <a:t>添加文字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7347361" y="4948981"/>
              <a:ext cx="2944834" cy="7571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Title, number etc. can be changed by clicking and reentering. You can change the font, font size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8174676" y="2736335"/>
            <a:ext cx="2944834" cy="1126462"/>
            <a:chOff x="8174676" y="2736335"/>
            <a:chExt cx="2944834" cy="1126462"/>
          </a:xfrm>
        </p:grpSpPr>
        <p:sp>
          <p:nvSpPr>
            <p:cNvPr id="18" name="矩形 17"/>
            <p:cNvSpPr/>
            <p:nvPr/>
          </p:nvSpPr>
          <p:spPr>
            <a:xfrm>
              <a:off x="8174676" y="2736335"/>
              <a:ext cx="12170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F17B34"/>
                  </a:solidFill>
                  <a:latin typeface="書體坊顏體㊣" panose="02010600030101010101" pitchFamily="2" charset="-122"/>
                  <a:ea typeface="書體坊顏體㊣" panose="02010600030101010101" pitchFamily="2" charset="-122"/>
                </a:rPr>
                <a:t>添加文字</a:t>
              </a:r>
            </a:p>
          </p:txBody>
        </p:sp>
        <p:sp>
          <p:nvSpPr>
            <p:cNvPr id="19" name="矩形 18"/>
            <p:cNvSpPr/>
            <p:nvPr/>
          </p:nvSpPr>
          <p:spPr>
            <a:xfrm>
              <a:off x="8174676" y="3105667"/>
              <a:ext cx="2944834" cy="7571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Title, number etc. can be changed by clicking and reentering. You can change the font, font size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5057422" y="964414"/>
            <a:ext cx="1894922" cy="498598"/>
            <a:chOff x="5227412" y="964414"/>
            <a:chExt cx="1724932" cy="498598"/>
          </a:xfrm>
        </p:grpSpPr>
        <p:sp>
          <p:nvSpPr>
            <p:cNvPr id="20" name="矩形 19"/>
            <p:cNvSpPr/>
            <p:nvPr/>
          </p:nvSpPr>
          <p:spPr>
            <a:xfrm>
              <a:off x="5561240" y="964414"/>
              <a:ext cx="1069521" cy="4985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www.ypppt.com</a:t>
              </a:r>
              <a:endPara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5227412" y="1111986"/>
              <a:ext cx="379639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6572705" y="1111986"/>
              <a:ext cx="379639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839609" y="443080"/>
            <a:ext cx="45127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CD0000"/>
                </a:solidFill>
                <a:latin typeface="書體坊顏體㊣" panose="02010600030101010101" pitchFamily="2" charset="-122"/>
                <a:ea typeface="書體坊顏體㊣" panose="02010600030101010101" pitchFamily="2" charset="-122"/>
              </a:rPr>
              <a:t>单击此处添加您的标题文字</a:t>
            </a:r>
            <a:endParaRPr lang="zh-CN" altLang="en-US" sz="2800" dirty="0">
              <a:solidFill>
                <a:srgbClr val="CD0000"/>
              </a:solidFill>
              <a:latin typeface="書體坊顏體㊣" panose="02010600030101010101" pitchFamily="2" charset="-122"/>
              <a:ea typeface="書體坊顏體㊣" panose="02010600030101010101" pitchFamily="2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227411" y="964414"/>
            <a:ext cx="1888459" cy="498598"/>
            <a:chOff x="5227412" y="964414"/>
            <a:chExt cx="1724932" cy="498598"/>
          </a:xfrm>
        </p:grpSpPr>
        <p:sp>
          <p:nvSpPr>
            <p:cNvPr id="4" name="矩形 3"/>
            <p:cNvSpPr/>
            <p:nvPr/>
          </p:nvSpPr>
          <p:spPr>
            <a:xfrm>
              <a:off x="5561240" y="964414"/>
              <a:ext cx="1069521" cy="4985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www.ypppt.com</a:t>
              </a:r>
              <a:endPara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5227412" y="1111986"/>
              <a:ext cx="379639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>
              <a:off x="6572705" y="1111986"/>
              <a:ext cx="379639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>
            <a:off x="7115871" y="1973940"/>
            <a:ext cx="4118188" cy="1126462"/>
            <a:chOff x="7347361" y="4579649"/>
            <a:chExt cx="4118188" cy="1126462"/>
          </a:xfrm>
        </p:grpSpPr>
        <p:sp>
          <p:nvSpPr>
            <p:cNvPr id="19" name="矩形 18"/>
            <p:cNvSpPr/>
            <p:nvPr/>
          </p:nvSpPr>
          <p:spPr>
            <a:xfrm>
              <a:off x="7347361" y="4579649"/>
              <a:ext cx="12170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F17B34"/>
                  </a:solidFill>
                  <a:latin typeface="書體坊顏體㊣" panose="02010600030101010101" pitchFamily="2" charset="-122"/>
                  <a:ea typeface="書體坊顏體㊣" panose="02010600030101010101" pitchFamily="2" charset="-122"/>
                </a:rPr>
                <a:t>添加文字</a:t>
              </a:r>
            </a:p>
          </p:txBody>
        </p:sp>
        <p:sp>
          <p:nvSpPr>
            <p:cNvPr id="20" name="矩形 19"/>
            <p:cNvSpPr/>
            <p:nvPr/>
          </p:nvSpPr>
          <p:spPr>
            <a:xfrm>
              <a:off x="7347361" y="4948981"/>
              <a:ext cx="4118188" cy="7571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Title, number etc. can be changed by clicking and reentering. You can change the font, font size, color, space on the Home tab. Title, number etc.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7115871" y="3585026"/>
            <a:ext cx="4118188" cy="1126462"/>
            <a:chOff x="7347361" y="4579649"/>
            <a:chExt cx="4118188" cy="1126462"/>
          </a:xfrm>
        </p:grpSpPr>
        <p:sp>
          <p:nvSpPr>
            <p:cNvPr id="22" name="矩形 21"/>
            <p:cNvSpPr/>
            <p:nvPr/>
          </p:nvSpPr>
          <p:spPr>
            <a:xfrm>
              <a:off x="7347361" y="4579649"/>
              <a:ext cx="12170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F17B34"/>
                  </a:solidFill>
                  <a:latin typeface="書體坊顏體㊣" panose="02010600030101010101" pitchFamily="2" charset="-122"/>
                  <a:ea typeface="書體坊顏體㊣" panose="02010600030101010101" pitchFamily="2" charset="-122"/>
                </a:rPr>
                <a:t>添加文字</a:t>
              </a:r>
            </a:p>
          </p:txBody>
        </p:sp>
        <p:sp>
          <p:nvSpPr>
            <p:cNvPr id="23" name="矩形 22"/>
            <p:cNvSpPr/>
            <p:nvPr/>
          </p:nvSpPr>
          <p:spPr>
            <a:xfrm>
              <a:off x="7347361" y="4948981"/>
              <a:ext cx="4118188" cy="7571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Title, number etc. can be changed by clicking and reentering. You can change the font, font size, color, space on the Home tab. Title, number etc.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7115871" y="5196111"/>
            <a:ext cx="4118188" cy="1126462"/>
            <a:chOff x="7347361" y="4579649"/>
            <a:chExt cx="4118188" cy="1126462"/>
          </a:xfrm>
        </p:grpSpPr>
        <p:sp>
          <p:nvSpPr>
            <p:cNvPr id="25" name="矩形 24"/>
            <p:cNvSpPr/>
            <p:nvPr/>
          </p:nvSpPr>
          <p:spPr>
            <a:xfrm>
              <a:off x="7347361" y="4579649"/>
              <a:ext cx="12170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F17B34"/>
                  </a:solidFill>
                  <a:latin typeface="書體坊顏體㊣" panose="02010600030101010101" pitchFamily="2" charset="-122"/>
                  <a:ea typeface="書體坊顏體㊣" panose="02010600030101010101" pitchFamily="2" charset="-122"/>
                </a:rPr>
                <a:t>添加文字</a:t>
              </a:r>
            </a:p>
          </p:txBody>
        </p:sp>
        <p:sp>
          <p:nvSpPr>
            <p:cNvPr id="26" name="矩形 25"/>
            <p:cNvSpPr/>
            <p:nvPr/>
          </p:nvSpPr>
          <p:spPr>
            <a:xfrm>
              <a:off x="7347361" y="4948981"/>
              <a:ext cx="4118188" cy="7571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Title, number etc. can be changed by clicking and reentering. You can change the font, font size, color, space on the Home tab. Title, number etc.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38" name="图片 37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61" t="12699" r="30529" b="22751"/>
          <a:stretch>
            <a:fillRect/>
          </a:stretch>
        </p:blipFill>
        <p:spPr>
          <a:xfrm>
            <a:off x="827312" y="1152154"/>
            <a:ext cx="5558974" cy="578664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849229" y="443080"/>
            <a:ext cx="44935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dirty="0">
                <a:solidFill>
                  <a:srgbClr val="CD0000"/>
                </a:solidFill>
                <a:latin typeface="書體坊顏體㊣" panose="02010600030101010101" pitchFamily="2" charset="-122"/>
                <a:ea typeface="書體坊顏體㊣" panose="02010600030101010101" pitchFamily="2" charset="-122"/>
              </a:rPr>
              <a:t>单击此处添加您的标题文字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5227411" y="964414"/>
            <a:ext cx="1918455" cy="498598"/>
            <a:chOff x="5227412" y="964414"/>
            <a:chExt cx="1724932" cy="498598"/>
          </a:xfrm>
        </p:grpSpPr>
        <p:sp>
          <p:nvSpPr>
            <p:cNvPr id="4" name="矩形 3"/>
            <p:cNvSpPr/>
            <p:nvPr/>
          </p:nvSpPr>
          <p:spPr>
            <a:xfrm>
              <a:off x="5561240" y="964414"/>
              <a:ext cx="1069521" cy="4985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www.ypppt.com</a:t>
              </a:r>
              <a:endPara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5227412" y="1111986"/>
              <a:ext cx="379639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>
              <a:off x="6572705" y="1111986"/>
              <a:ext cx="379639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组合 7"/>
          <p:cNvGrpSpPr/>
          <p:nvPr/>
        </p:nvGrpSpPr>
        <p:grpSpPr>
          <a:xfrm>
            <a:off x="1338452" y="4478051"/>
            <a:ext cx="2944834" cy="1126462"/>
            <a:chOff x="1077191" y="4579649"/>
            <a:chExt cx="2944834" cy="1126462"/>
          </a:xfrm>
        </p:grpSpPr>
        <p:sp>
          <p:nvSpPr>
            <p:cNvPr id="9" name="矩形 8"/>
            <p:cNvSpPr/>
            <p:nvPr/>
          </p:nvSpPr>
          <p:spPr>
            <a:xfrm>
              <a:off x="1077191" y="4579649"/>
              <a:ext cx="12170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F17B34"/>
                  </a:solidFill>
                  <a:latin typeface="書體坊顏體㊣" panose="02010600030101010101" pitchFamily="2" charset="-122"/>
                  <a:ea typeface="書體坊顏體㊣" panose="02010600030101010101" pitchFamily="2" charset="-122"/>
                </a:rPr>
                <a:t>添加文字</a:t>
              </a:r>
            </a:p>
          </p:txBody>
        </p:sp>
        <p:sp>
          <p:nvSpPr>
            <p:cNvPr id="10" name="矩形 9"/>
            <p:cNvSpPr/>
            <p:nvPr/>
          </p:nvSpPr>
          <p:spPr>
            <a:xfrm>
              <a:off x="1077191" y="4948981"/>
              <a:ext cx="2944834" cy="7571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Title, number etc. can be changed by clicking and reentering. You can change the font, font size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338452" y="2634737"/>
            <a:ext cx="2944834" cy="1126462"/>
            <a:chOff x="1904506" y="2736335"/>
            <a:chExt cx="2944834" cy="1126462"/>
          </a:xfrm>
        </p:grpSpPr>
        <p:sp>
          <p:nvSpPr>
            <p:cNvPr id="12" name="矩形 11"/>
            <p:cNvSpPr/>
            <p:nvPr/>
          </p:nvSpPr>
          <p:spPr>
            <a:xfrm>
              <a:off x="1904506" y="2736335"/>
              <a:ext cx="12170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F17B34"/>
                  </a:solidFill>
                  <a:latin typeface="書體坊顏體㊣" panose="02010600030101010101" pitchFamily="2" charset="-122"/>
                  <a:ea typeface="書體坊顏體㊣" panose="02010600030101010101" pitchFamily="2" charset="-122"/>
                </a:rPr>
                <a:t>添加文字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1904506" y="3105667"/>
              <a:ext cx="2944834" cy="7571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Title, number etc. can be changed by clicking and reentering. You can change the font, font size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8029532" y="4478051"/>
            <a:ext cx="2944834" cy="1126462"/>
            <a:chOff x="7347361" y="4579649"/>
            <a:chExt cx="2944834" cy="1126462"/>
          </a:xfrm>
        </p:grpSpPr>
        <p:sp>
          <p:nvSpPr>
            <p:cNvPr id="15" name="矩形 14"/>
            <p:cNvSpPr/>
            <p:nvPr/>
          </p:nvSpPr>
          <p:spPr>
            <a:xfrm>
              <a:off x="7347361" y="4579649"/>
              <a:ext cx="12170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F17B34"/>
                  </a:solidFill>
                  <a:latin typeface="書體坊顏體㊣" panose="02010600030101010101" pitchFamily="2" charset="-122"/>
                  <a:ea typeface="書體坊顏體㊣" panose="02010600030101010101" pitchFamily="2" charset="-122"/>
                </a:rPr>
                <a:t>添加文字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7347361" y="4948981"/>
              <a:ext cx="2944834" cy="7571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Title, number etc. can be changed by clicking and reentering. You can change the font, font size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8029532" y="2634737"/>
            <a:ext cx="2944834" cy="1126462"/>
            <a:chOff x="8174676" y="2736335"/>
            <a:chExt cx="2944834" cy="1126462"/>
          </a:xfrm>
        </p:grpSpPr>
        <p:sp>
          <p:nvSpPr>
            <p:cNvPr id="18" name="矩形 17"/>
            <p:cNvSpPr/>
            <p:nvPr/>
          </p:nvSpPr>
          <p:spPr>
            <a:xfrm>
              <a:off x="8174676" y="2736335"/>
              <a:ext cx="12170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F17B34"/>
                  </a:solidFill>
                  <a:latin typeface="書體坊顏體㊣" panose="02010600030101010101" pitchFamily="2" charset="-122"/>
                  <a:ea typeface="書體坊顏體㊣" panose="02010600030101010101" pitchFamily="2" charset="-122"/>
                </a:rPr>
                <a:t>添加文字</a:t>
              </a:r>
            </a:p>
          </p:txBody>
        </p:sp>
        <p:sp>
          <p:nvSpPr>
            <p:cNvPr id="19" name="矩形 18"/>
            <p:cNvSpPr/>
            <p:nvPr/>
          </p:nvSpPr>
          <p:spPr>
            <a:xfrm>
              <a:off x="8174676" y="3105667"/>
              <a:ext cx="2944834" cy="7571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Title, number etc. can be changed by clicking and reentering. You can change the font, font size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21" name="图片 20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75" t="11005" r="18254" b="8995"/>
          <a:stretch>
            <a:fillRect/>
          </a:stretch>
        </p:blipFill>
        <p:spPr>
          <a:xfrm>
            <a:off x="4831080" y="1641951"/>
            <a:ext cx="2803437" cy="473440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849229" y="443080"/>
            <a:ext cx="44935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dirty="0">
                <a:solidFill>
                  <a:srgbClr val="CD0000"/>
                </a:solidFill>
                <a:latin typeface="書體坊顏體㊣" panose="02010600030101010101" pitchFamily="2" charset="-122"/>
                <a:ea typeface="書體坊顏體㊣" panose="02010600030101010101" pitchFamily="2" charset="-122"/>
              </a:rPr>
              <a:t>单击此处添加您的标题文字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5227411" y="964414"/>
            <a:ext cx="1918455" cy="498598"/>
            <a:chOff x="5227412" y="964414"/>
            <a:chExt cx="1724932" cy="498598"/>
          </a:xfrm>
        </p:grpSpPr>
        <p:sp>
          <p:nvSpPr>
            <p:cNvPr id="6" name="矩形 5"/>
            <p:cNvSpPr/>
            <p:nvPr/>
          </p:nvSpPr>
          <p:spPr>
            <a:xfrm>
              <a:off x="5561240" y="964414"/>
              <a:ext cx="1069521" cy="4985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www.ypppt.com</a:t>
              </a:r>
              <a:endPara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5227412" y="1111986"/>
              <a:ext cx="379639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6572705" y="1111986"/>
              <a:ext cx="379639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组合 29"/>
          <p:cNvGrpSpPr/>
          <p:nvPr/>
        </p:nvGrpSpPr>
        <p:grpSpPr>
          <a:xfrm>
            <a:off x="978559" y="1793395"/>
            <a:ext cx="4628492" cy="1959812"/>
            <a:chOff x="978559" y="1836937"/>
            <a:chExt cx="4628492" cy="1959812"/>
          </a:xfrm>
        </p:grpSpPr>
        <p:grpSp>
          <p:nvGrpSpPr>
            <p:cNvPr id="10" name="组合 9"/>
            <p:cNvGrpSpPr/>
            <p:nvPr/>
          </p:nvGrpSpPr>
          <p:grpSpPr>
            <a:xfrm>
              <a:off x="2662217" y="2364412"/>
              <a:ext cx="2944834" cy="1126462"/>
              <a:chOff x="8174676" y="2736335"/>
              <a:chExt cx="2944834" cy="1126462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8174676" y="2736335"/>
                <a:ext cx="121700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2000" b="1" dirty="0">
                    <a:solidFill>
                      <a:srgbClr val="F17B34"/>
                    </a:solidFill>
                    <a:latin typeface="書體坊顏體㊣" panose="02010600030101010101" pitchFamily="2" charset="-122"/>
                    <a:ea typeface="書體坊顏體㊣" panose="02010600030101010101" pitchFamily="2" charset="-122"/>
                  </a:rPr>
                  <a:t>添加文字</a:t>
                </a: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8174676" y="3105667"/>
                <a:ext cx="2944834" cy="7571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n-US" altLang="zh-CN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Title, number etc. can be changed by clicking and reentering. You can change the font, font size</a:t>
                </a:r>
                <a:endPara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pic>
          <p:nvPicPr>
            <p:cNvPr id="29" name="图片 28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720" t="16508" r="33281" b="36931"/>
            <a:stretch>
              <a:fillRect/>
            </a:stretch>
          </p:blipFill>
          <p:spPr>
            <a:xfrm>
              <a:off x="978559" y="1836937"/>
              <a:ext cx="1683657" cy="1959812"/>
            </a:xfrm>
            <a:prstGeom prst="rect">
              <a:avLst/>
            </a:prstGeom>
          </p:spPr>
        </p:pic>
      </p:grpSp>
      <p:grpSp>
        <p:nvGrpSpPr>
          <p:cNvPr id="31" name="组合 30"/>
          <p:cNvGrpSpPr/>
          <p:nvPr/>
        </p:nvGrpSpPr>
        <p:grpSpPr>
          <a:xfrm>
            <a:off x="6587219" y="1793395"/>
            <a:ext cx="4628492" cy="1959812"/>
            <a:chOff x="978559" y="1836937"/>
            <a:chExt cx="4628492" cy="1959812"/>
          </a:xfrm>
        </p:grpSpPr>
        <p:grpSp>
          <p:nvGrpSpPr>
            <p:cNvPr id="32" name="组合 31"/>
            <p:cNvGrpSpPr/>
            <p:nvPr/>
          </p:nvGrpSpPr>
          <p:grpSpPr>
            <a:xfrm>
              <a:off x="2662217" y="2364412"/>
              <a:ext cx="2944834" cy="1126462"/>
              <a:chOff x="8174676" y="2736335"/>
              <a:chExt cx="2944834" cy="1126462"/>
            </a:xfrm>
          </p:grpSpPr>
          <p:sp>
            <p:nvSpPr>
              <p:cNvPr id="34" name="矩形 33"/>
              <p:cNvSpPr/>
              <p:nvPr/>
            </p:nvSpPr>
            <p:spPr>
              <a:xfrm>
                <a:off x="8174676" y="2736335"/>
                <a:ext cx="121700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2000" b="1" dirty="0">
                    <a:solidFill>
                      <a:srgbClr val="F17B34"/>
                    </a:solidFill>
                    <a:latin typeface="書體坊顏體㊣" panose="02010600030101010101" pitchFamily="2" charset="-122"/>
                    <a:ea typeface="書體坊顏體㊣" panose="02010600030101010101" pitchFamily="2" charset="-122"/>
                  </a:rPr>
                  <a:t>添加文字</a:t>
                </a:r>
              </a:p>
            </p:txBody>
          </p:sp>
          <p:sp>
            <p:nvSpPr>
              <p:cNvPr id="35" name="矩形 34"/>
              <p:cNvSpPr/>
              <p:nvPr/>
            </p:nvSpPr>
            <p:spPr>
              <a:xfrm>
                <a:off x="8174676" y="3105667"/>
                <a:ext cx="2944834" cy="7571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n-US" altLang="zh-CN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Title, number etc. can be changed by clicking and reentering. You can change the font, font size</a:t>
                </a:r>
                <a:endPara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pic>
          <p:nvPicPr>
            <p:cNvPr id="33" name="图片 32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720" t="16508" r="33281" b="36931"/>
            <a:stretch>
              <a:fillRect/>
            </a:stretch>
          </p:blipFill>
          <p:spPr>
            <a:xfrm>
              <a:off x="978559" y="1836937"/>
              <a:ext cx="1683657" cy="1959812"/>
            </a:xfrm>
            <a:prstGeom prst="rect">
              <a:avLst/>
            </a:prstGeom>
          </p:spPr>
        </p:pic>
      </p:grpSp>
      <p:grpSp>
        <p:nvGrpSpPr>
          <p:cNvPr id="36" name="组合 35"/>
          <p:cNvGrpSpPr/>
          <p:nvPr/>
        </p:nvGrpSpPr>
        <p:grpSpPr>
          <a:xfrm>
            <a:off x="978559" y="4391454"/>
            <a:ext cx="4628492" cy="1959812"/>
            <a:chOff x="978559" y="1836937"/>
            <a:chExt cx="4628492" cy="1959812"/>
          </a:xfrm>
        </p:grpSpPr>
        <p:grpSp>
          <p:nvGrpSpPr>
            <p:cNvPr id="37" name="组合 36"/>
            <p:cNvGrpSpPr/>
            <p:nvPr/>
          </p:nvGrpSpPr>
          <p:grpSpPr>
            <a:xfrm>
              <a:off x="2662217" y="2364412"/>
              <a:ext cx="2944834" cy="1126462"/>
              <a:chOff x="8174676" y="2736335"/>
              <a:chExt cx="2944834" cy="1126462"/>
            </a:xfrm>
          </p:grpSpPr>
          <p:sp>
            <p:nvSpPr>
              <p:cNvPr id="39" name="矩形 38"/>
              <p:cNvSpPr/>
              <p:nvPr/>
            </p:nvSpPr>
            <p:spPr>
              <a:xfrm>
                <a:off x="8174676" y="2736335"/>
                <a:ext cx="121700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2000" b="1" dirty="0">
                    <a:solidFill>
                      <a:srgbClr val="F17B34"/>
                    </a:solidFill>
                    <a:latin typeface="書體坊顏體㊣" panose="02010600030101010101" pitchFamily="2" charset="-122"/>
                    <a:ea typeface="書體坊顏體㊣" panose="02010600030101010101" pitchFamily="2" charset="-122"/>
                  </a:rPr>
                  <a:t>添加文字</a:t>
                </a:r>
              </a:p>
            </p:txBody>
          </p:sp>
          <p:sp>
            <p:nvSpPr>
              <p:cNvPr id="40" name="矩形 39"/>
              <p:cNvSpPr/>
              <p:nvPr/>
            </p:nvSpPr>
            <p:spPr>
              <a:xfrm>
                <a:off x="8174676" y="3105667"/>
                <a:ext cx="2944834" cy="7571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n-US" altLang="zh-CN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Title, number etc. can be changed by clicking and reentering. You can change the font, font size</a:t>
                </a:r>
                <a:endPara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pic>
          <p:nvPicPr>
            <p:cNvPr id="38" name="图片 37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720" t="16508" r="33281" b="36931"/>
            <a:stretch>
              <a:fillRect/>
            </a:stretch>
          </p:blipFill>
          <p:spPr>
            <a:xfrm>
              <a:off x="978559" y="1836937"/>
              <a:ext cx="1683657" cy="1959812"/>
            </a:xfrm>
            <a:prstGeom prst="rect">
              <a:avLst/>
            </a:prstGeom>
          </p:spPr>
        </p:pic>
      </p:grpSp>
      <p:grpSp>
        <p:nvGrpSpPr>
          <p:cNvPr id="41" name="组合 40"/>
          <p:cNvGrpSpPr/>
          <p:nvPr/>
        </p:nvGrpSpPr>
        <p:grpSpPr>
          <a:xfrm>
            <a:off x="6587219" y="4391454"/>
            <a:ext cx="4628492" cy="1959812"/>
            <a:chOff x="978559" y="1836937"/>
            <a:chExt cx="4628492" cy="1959812"/>
          </a:xfrm>
        </p:grpSpPr>
        <p:grpSp>
          <p:nvGrpSpPr>
            <p:cNvPr id="42" name="组合 41"/>
            <p:cNvGrpSpPr/>
            <p:nvPr/>
          </p:nvGrpSpPr>
          <p:grpSpPr>
            <a:xfrm>
              <a:off x="2662217" y="2364412"/>
              <a:ext cx="2944834" cy="1126462"/>
              <a:chOff x="8174676" y="2736335"/>
              <a:chExt cx="2944834" cy="1126462"/>
            </a:xfrm>
          </p:grpSpPr>
          <p:sp>
            <p:nvSpPr>
              <p:cNvPr id="44" name="矩形 43"/>
              <p:cNvSpPr/>
              <p:nvPr/>
            </p:nvSpPr>
            <p:spPr>
              <a:xfrm>
                <a:off x="8174676" y="2736335"/>
                <a:ext cx="121700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2000" b="1" dirty="0">
                    <a:solidFill>
                      <a:srgbClr val="F17B34"/>
                    </a:solidFill>
                    <a:latin typeface="書體坊顏體㊣" panose="02010600030101010101" pitchFamily="2" charset="-122"/>
                    <a:ea typeface="書體坊顏體㊣" panose="02010600030101010101" pitchFamily="2" charset="-122"/>
                  </a:rPr>
                  <a:t>添加文字</a:t>
                </a:r>
              </a:p>
            </p:txBody>
          </p:sp>
          <p:sp>
            <p:nvSpPr>
              <p:cNvPr id="45" name="矩形 44"/>
              <p:cNvSpPr/>
              <p:nvPr/>
            </p:nvSpPr>
            <p:spPr>
              <a:xfrm>
                <a:off x="8174676" y="3105667"/>
                <a:ext cx="2944834" cy="7571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n-US" altLang="zh-CN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Title, number etc. can be changed by clicking and reentering. You can change the font, font size</a:t>
                </a:r>
                <a:endPara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pic>
          <p:nvPicPr>
            <p:cNvPr id="43" name="图片 42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720" t="16508" r="33281" b="36931"/>
            <a:stretch>
              <a:fillRect/>
            </a:stretch>
          </p:blipFill>
          <p:spPr>
            <a:xfrm>
              <a:off x="978559" y="1836937"/>
              <a:ext cx="1683657" cy="1959812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849229" y="443080"/>
            <a:ext cx="44935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dirty="0">
                <a:solidFill>
                  <a:srgbClr val="CD0000"/>
                </a:solidFill>
                <a:latin typeface="書體坊顏體㊣" panose="02010600030101010101" pitchFamily="2" charset="-122"/>
                <a:ea typeface="書體坊顏體㊣" panose="02010600030101010101" pitchFamily="2" charset="-122"/>
              </a:rPr>
              <a:t>单击此处添加您的标题文字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5227412" y="964414"/>
            <a:ext cx="1929744" cy="498598"/>
            <a:chOff x="5227412" y="964414"/>
            <a:chExt cx="1724932" cy="498598"/>
          </a:xfrm>
        </p:grpSpPr>
        <p:sp>
          <p:nvSpPr>
            <p:cNvPr id="4" name="矩形 3"/>
            <p:cNvSpPr/>
            <p:nvPr/>
          </p:nvSpPr>
          <p:spPr>
            <a:xfrm>
              <a:off x="5561240" y="964414"/>
              <a:ext cx="1069521" cy="4985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www.ypppt.com</a:t>
              </a:r>
              <a:endPara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5227412" y="1111986"/>
              <a:ext cx="379639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>
              <a:off x="6572705" y="1111986"/>
              <a:ext cx="379639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组合 22"/>
          <p:cNvGrpSpPr/>
          <p:nvPr/>
        </p:nvGrpSpPr>
        <p:grpSpPr>
          <a:xfrm>
            <a:off x="961812" y="1973940"/>
            <a:ext cx="4118188" cy="1126462"/>
            <a:chOff x="7347361" y="4579649"/>
            <a:chExt cx="4118188" cy="1126462"/>
          </a:xfrm>
        </p:grpSpPr>
        <p:sp>
          <p:nvSpPr>
            <p:cNvPr id="24" name="矩形 23"/>
            <p:cNvSpPr/>
            <p:nvPr/>
          </p:nvSpPr>
          <p:spPr>
            <a:xfrm>
              <a:off x="7347361" y="4579649"/>
              <a:ext cx="12170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F17B34"/>
                  </a:solidFill>
                  <a:latin typeface="書體坊顏體㊣" panose="02010600030101010101" pitchFamily="2" charset="-122"/>
                  <a:ea typeface="書體坊顏體㊣" panose="02010600030101010101" pitchFamily="2" charset="-122"/>
                </a:rPr>
                <a:t>添加文字</a:t>
              </a:r>
            </a:p>
          </p:txBody>
        </p:sp>
        <p:sp>
          <p:nvSpPr>
            <p:cNvPr id="25" name="矩形 24"/>
            <p:cNvSpPr/>
            <p:nvPr/>
          </p:nvSpPr>
          <p:spPr>
            <a:xfrm>
              <a:off x="7347361" y="4948981"/>
              <a:ext cx="4118188" cy="7571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Title, number etc. can be changed by clicking and reentering. You can change the font, font size, color, space on the Home tab. Title, number etc.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961812" y="3585026"/>
            <a:ext cx="4118188" cy="1126462"/>
            <a:chOff x="7347361" y="4579649"/>
            <a:chExt cx="4118188" cy="1126462"/>
          </a:xfrm>
        </p:grpSpPr>
        <p:sp>
          <p:nvSpPr>
            <p:cNvPr id="27" name="矩形 26"/>
            <p:cNvSpPr/>
            <p:nvPr/>
          </p:nvSpPr>
          <p:spPr>
            <a:xfrm>
              <a:off x="7347361" y="4579649"/>
              <a:ext cx="12170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F17B34"/>
                  </a:solidFill>
                  <a:latin typeface="書體坊顏體㊣" panose="02010600030101010101" pitchFamily="2" charset="-122"/>
                  <a:ea typeface="書體坊顏體㊣" panose="02010600030101010101" pitchFamily="2" charset="-122"/>
                </a:rPr>
                <a:t>添加文字</a:t>
              </a:r>
            </a:p>
          </p:txBody>
        </p:sp>
        <p:sp>
          <p:nvSpPr>
            <p:cNvPr id="28" name="矩形 27"/>
            <p:cNvSpPr/>
            <p:nvPr/>
          </p:nvSpPr>
          <p:spPr>
            <a:xfrm>
              <a:off x="7347361" y="4948981"/>
              <a:ext cx="4118188" cy="7571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Title, number etc. can be changed by clicking and reentering. You can change the font, font size, color, space on the Home tab. Title, number etc.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961812" y="5196111"/>
            <a:ext cx="4118188" cy="1126462"/>
            <a:chOff x="7347361" y="4579649"/>
            <a:chExt cx="4118188" cy="1126462"/>
          </a:xfrm>
        </p:grpSpPr>
        <p:sp>
          <p:nvSpPr>
            <p:cNvPr id="30" name="矩形 29"/>
            <p:cNvSpPr/>
            <p:nvPr/>
          </p:nvSpPr>
          <p:spPr>
            <a:xfrm>
              <a:off x="7347361" y="4579649"/>
              <a:ext cx="12170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F17B34"/>
                  </a:solidFill>
                  <a:latin typeface="書體坊顏體㊣" panose="02010600030101010101" pitchFamily="2" charset="-122"/>
                  <a:ea typeface="書體坊顏體㊣" panose="02010600030101010101" pitchFamily="2" charset="-122"/>
                </a:rPr>
                <a:t>添加文字</a:t>
              </a:r>
            </a:p>
          </p:txBody>
        </p:sp>
        <p:sp>
          <p:nvSpPr>
            <p:cNvPr id="31" name="矩形 30"/>
            <p:cNvSpPr/>
            <p:nvPr/>
          </p:nvSpPr>
          <p:spPr>
            <a:xfrm>
              <a:off x="7347361" y="4948981"/>
              <a:ext cx="4118188" cy="7571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Title, number etc. can be changed by clicking and reentering. You can change the font, font size, color, space on the Home tab. Title, number etc.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32" name="图片 31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98" t="15449" r="11693" b="16849"/>
          <a:stretch>
            <a:fillRect/>
          </a:stretch>
        </p:blipFill>
        <p:spPr>
          <a:xfrm>
            <a:off x="5776024" y="1487634"/>
            <a:ext cx="5956509" cy="53978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4990" y="-14990"/>
            <a:ext cx="10230480" cy="68804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951824" y="2767281"/>
            <a:ext cx="4288353" cy="132343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rtlCol="0">
            <a:spAutoFit/>
          </a:bodyPr>
          <a:lstStyle/>
          <a:p>
            <a:r>
              <a:rPr lang="zh-CN" altLang="en-US" sz="8000" dirty="0">
                <a:solidFill>
                  <a:schemeClr val="bg1"/>
                </a:solidFill>
                <a:latin typeface="書體坊顏體㊣" panose="02010600030101010101" pitchFamily="2" charset="-122"/>
                <a:ea typeface="書體坊顏體㊣" panose="02010600030101010101" pitchFamily="2" charset="-122"/>
              </a:rPr>
              <a:t>主要成员</a:t>
            </a:r>
            <a:endParaRPr lang="en-US" altLang="zh-CN" sz="8000" dirty="0">
              <a:solidFill>
                <a:schemeClr val="bg1"/>
              </a:solidFill>
              <a:latin typeface="書體坊顏體㊣" panose="02010600030101010101" pitchFamily="2" charset="-122"/>
              <a:ea typeface="書體坊顏體㊣" panose="02010600030101010101" pitchFamily="2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7" t="27725" r="12540" b="17037"/>
          <a:stretch>
            <a:fillRect/>
          </a:stretch>
        </p:blipFill>
        <p:spPr>
          <a:xfrm flipH="1">
            <a:off x="8979109" y="4869429"/>
            <a:ext cx="3212891" cy="20756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1554</Words>
  <Application>Microsoft Office PowerPoint</Application>
  <PresentationFormat>宽屏</PresentationFormat>
  <Paragraphs>135</Paragraphs>
  <Slides>21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8" baseType="lpstr">
      <vt:lpstr>DFLiHei-Bd</vt:lpstr>
      <vt:lpstr>書體坊顏體㊣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ypppt</dc:creator>
  <cp:keywords>http:/www.ypppt.com</cp:keywords>
  <dc:description>http://www.ypppt.com/</dc:description>
  <cp:lastModifiedBy>天 下</cp:lastModifiedBy>
  <cp:revision>82</cp:revision>
  <dcterms:created xsi:type="dcterms:W3CDTF">2015-06-05T06:31:00Z</dcterms:created>
  <dcterms:modified xsi:type="dcterms:W3CDTF">2021-01-04T22:28:55Z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