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7" r:id="rId2"/>
    <p:sldId id="261" r:id="rId3"/>
    <p:sldId id="266" r:id="rId4"/>
    <p:sldId id="267" r:id="rId5"/>
    <p:sldId id="268" r:id="rId6"/>
    <p:sldId id="264" r:id="rId7"/>
    <p:sldId id="269" r:id="rId8"/>
    <p:sldId id="270" r:id="rId9"/>
    <p:sldId id="265" r:id="rId10"/>
    <p:sldId id="258" r:id="rId11"/>
    <p:sldId id="259" r:id="rId12"/>
    <p:sldId id="260" r:id="rId13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65">
          <p15:clr>
            <a:srgbClr val="A4A3A4"/>
          </p15:clr>
        </p15:guide>
        <p15:guide id="2" pos="2880">
          <p15:clr>
            <a:srgbClr val="A4A3A4"/>
          </p15:clr>
        </p15:guide>
        <p15:guide id="3" pos="295">
          <p15:clr>
            <a:srgbClr val="A4A3A4"/>
          </p15:clr>
        </p15:guide>
        <p15:guide id="4" pos="17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FF9900"/>
    <a:srgbClr val="C00000"/>
    <a:srgbClr val="FFCC00"/>
    <a:srgbClr val="FF8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5" d="100"/>
          <a:sy n="115" d="100"/>
        </p:scale>
        <p:origin x="282" y="96"/>
      </p:cViewPr>
      <p:guideLst>
        <p:guide orient="horz" pos="1665"/>
        <p:guide pos="2880"/>
        <p:guide pos="295"/>
        <p:guide pos="17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E6B2B-85B6-4F89-AE85-81906F2368D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1363F-6233-4F57-BAEE-1D03350EC9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1363F-6233-4F57-BAEE-1D03350EC95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7FFEB-0A33-4C6C-ABC0-C3B740761D2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5F99-F91E-49C1-9663-3FEDE4E516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7FFEB-0A33-4C6C-ABC0-C3B740761D2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5F99-F91E-49C1-9663-3FEDE4E516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7FFEB-0A33-4C6C-ABC0-C3B740761D2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5F99-F91E-49C1-9663-3FEDE4E516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7FFEB-0A33-4C6C-ABC0-C3B740761D2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5F99-F91E-49C1-9663-3FEDE4E516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7FFEB-0A33-4C6C-ABC0-C3B740761D2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5F99-F91E-49C1-9663-3FEDE4E516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7FFEB-0A33-4C6C-ABC0-C3B740761D2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5F99-F91E-49C1-9663-3FEDE4E516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7FFEB-0A33-4C6C-ABC0-C3B740761D2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5F99-F91E-49C1-9663-3FEDE4E516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7FFEB-0A33-4C6C-ABC0-C3B740761D2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5F99-F91E-49C1-9663-3FEDE4E516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7FFEB-0A33-4C6C-ABC0-C3B740761D2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5F99-F91E-49C1-9663-3FEDE4E516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7FFEB-0A33-4C6C-ABC0-C3B740761D2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5F99-F91E-49C1-9663-3FEDE4E516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7FFEB-0A33-4C6C-ABC0-C3B740761D2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5F99-F91E-49C1-9663-3FEDE4E516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7FFEB-0A33-4C6C-ABC0-C3B740761D2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65F99-F91E-49C1-9663-3FEDE4E516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389660" y="1491630"/>
            <a:ext cx="2253108" cy="253986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869380" y="1491630"/>
            <a:ext cx="2268252" cy="253986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376994" y="1800788"/>
            <a:ext cx="3167870" cy="18722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-58370" y="-148290"/>
            <a:ext cx="92607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8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ANNUAL REPORT</a:t>
            </a:r>
            <a:endParaRPr lang="zh-CN" altLang="en-US" sz="8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93" name="TextBox 1092"/>
          <p:cNvSpPr txBox="1"/>
          <p:nvPr/>
        </p:nvSpPr>
        <p:spPr>
          <a:xfrm>
            <a:off x="6389660" y="4191605"/>
            <a:ext cx="19464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WE DID GOOD</a:t>
            </a:r>
          </a:p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JOB THIS YEAR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96" name="矩形 1095"/>
          <p:cNvSpPr/>
          <p:nvPr/>
        </p:nvSpPr>
        <p:spPr>
          <a:xfrm>
            <a:off x="1527089" y="1930760"/>
            <a:ext cx="1310640" cy="1863725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zh-CN" sz="7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</a:p>
          <a:p>
            <a:pPr algn="ctr">
              <a:lnSpc>
                <a:spcPct val="80000"/>
              </a:lnSpc>
            </a:pPr>
            <a:r>
              <a:rPr lang="en-US" altLang="zh-CN" sz="7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</a:p>
        </p:txBody>
      </p:sp>
      <p:sp>
        <p:nvSpPr>
          <p:cNvPr id="1097" name="矩形 1096"/>
          <p:cNvSpPr/>
          <p:nvPr/>
        </p:nvSpPr>
        <p:spPr>
          <a:xfrm>
            <a:off x="323528" y="4579947"/>
            <a:ext cx="3672408" cy="15204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2" name="矩形 251"/>
          <p:cNvSpPr/>
          <p:nvPr/>
        </p:nvSpPr>
        <p:spPr>
          <a:xfrm>
            <a:off x="3733077" y="2968465"/>
            <a:ext cx="708464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53" name="矩形 252"/>
          <p:cNvSpPr/>
          <p:nvPr/>
        </p:nvSpPr>
        <p:spPr>
          <a:xfrm>
            <a:off x="3733077" y="3398891"/>
            <a:ext cx="708464" cy="1509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02" name="TextBox 1101"/>
          <p:cNvSpPr txBox="1"/>
          <p:nvPr/>
        </p:nvSpPr>
        <p:spPr>
          <a:xfrm>
            <a:off x="8213751" y="4017961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-357530" y="3889426"/>
            <a:ext cx="9859059" cy="1285532"/>
            <a:chOff x="-180528" y="3651870"/>
            <a:chExt cx="9859059" cy="1523088"/>
          </a:xfrm>
        </p:grpSpPr>
        <p:sp>
          <p:nvSpPr>
            <p:cNvPr id="3" name="矩形 2"/>
            <p:cNvSpPr/>
            <p:nvPr/>
          </p:nvSpPr>
          <p:spPr>
            <a:xfrm>
              <a:off x="-180528" y="4299942"/>
              <a:ext cx="1728192" cy="83563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1150144" y="3651870"/>
              <a:ext cx="901576" cy="148370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1835696" y="4659982"/>
              <a:ext cx="576064" cy="47559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2339752" y="4238234"/>
              <a:ext cx="1042640" cy="9144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3310384" y="4876006"/>
              <a:ext cx="1261616" cy="26749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 rot="16200000">
              <a:off x="4011724" y="4232318"/>
              <a:ext cx="1261616" cy="5790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4839816" y="4083918"/>
              <a:ext cx="1244352" cy="10687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5913175" y="4659982"/>
              <a:ext cx="657785" cy="51497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 rot="16200000">
              <a:off x="6855832" y="3930397"/>
              <a:ext cx="875016" cy="161410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7526922" y="3651870"/>
              <a:ext cx="975590" cy="152308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8434179" y="4515966"/>
              <a:ext cx="1244352" cy="65899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 flipV="1">
            <a:off x="-357531" y="-185041"/>
            <a:ext cx="9859059" cy="1100607"/>
            <a:chOff x="-180528" y="3881644"/>
            <a:chExt cx="9859059" cy="1293314"/>
          </a:xfrm>
        </p:grpSpPr>
        <p:sp>
          <p:nvSpPr>
            <p:cNvPr id="16" name="矩形 15"/>
            <p:cNvSpPr/>
            <p:nvPr/>
          </p:nvSpPr>
          <p:spPr>
            <a:xfrm>
              <a:off x="-180528" y="4299942"/>
              <a:ext cx="1728192" cy="83563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1150144" y="3881646"/>
              <a:ext cx="901576" cy="125392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1835696" y="4659982"/>
              <a:ext cx="576064" cy="47559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2339752" y="4238234"/>
              <a:ext cx="1042640" cy="9144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3310384" y="4876006"/>
              <a:ext cx="1261616" cy="26749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 rot="16200000">
              <a:off x="4007038" y="4227631"/>
              <a:ext cx="1270989" cy="5790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4839816" y="4083918"/>
              <a:ext cx="1244352" cy="10687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5913175" y="4659982"/>
              <a:ext cx="657785" cy="51497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 rot="16200000">
              <a:off x="6855832" y="3930397"/>
              <a:ext cx="875016" cy="161410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7526922" y="3881645"/>
              <a:ext cx="975590" cy="1293313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8434179" y="4515966"/>
              <a:ext cx="1244352" cy="65899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40" name="直接连接符 39"/>
          <p:cNvCxnSpPr/>
          <p:nvPr/>
        </p:nvCxnSpPr>
        <p:spPr>
          <a:xfrm>
            <a:off x="683568" y="2499742"/>
            <a:ext cx="777686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19"/>
          <p:cNvSpPr txBox="1"/>
          <p:nvPr/>
        </p:nvSpPr>
        <p:spPr>
          <a:xfrm>
            <a:off x="1153256" y="2620639"/>
            <a:ext cx="755335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2011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椭圆 48"/>
          <p:cNvSpPr/>
          <p:nvPr/>
        </p:nvSpPr>
        <p:spPr>
          <a:xfrm>
            <a:off x="1494919" y="2475318"/>
            <a:ext cx="72008" cy="7200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椭圆 53"/>
          <p:cNvSpPr/>
          <p:nvPr/>
        </p:nvSpPr>
        <p:spPr>
          <a:xfrm>
            <a:off x="2771800" y="2475318"/>
            <a:ext cx="72008" cy="7200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TextBox 19"/>
          <p:cNvSpPr txBox="1"/>
          <p:nvPr/>
        </p:nvSpPr>
        <p:spPr>
          <a:xfrm>
            <a:off x="2450055" y="2044975"/>
            <a:ext cx="755335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2012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4499992" y="2475318"/>
            <a:ext cx="72008" cy="7200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6302900" y="2475318"/>
            <a:ext cx="72008" cy="7200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椭圆 57"/>
          <p:cNvSpPr/>
          <p:nvPr/>
        </p:nvSpPr>
        <p:spPr>
          <a:xfrm>
            <a:off x="7863591" y="2475318"/>
            <a:ext cx="72008" cy="7200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TextBox 19"/>
          <p:cNvSpPr txBox="1"/>
          <p:nvPr/>
        </p:nvSpPr>
        <p:spPr>
          <a:xfrm>
            <a:off x="4194332" y="2660103"/>
            <a:ext cx="755335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2013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" name="TextBox 19"/>
          <p:cNvSpPr txBox="1"/>
          <p:nvPr/>
        </p:nvSpPr>
        <p:spPr>
          <a:xfrm>
            <a:off x="5997240" y="1985090"/>
            <a:ext cx="755335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TextBox 19"/>
          <p:cNvSpPr txBox="1"/>
          <p:nvPr/>
        </p:nvSpPr>
        <p:spPr>
          <a:xfrm>
            <a:off x="7521927" y="2651349"/>
            <a:ext cx="755335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2" name="直接连接符 61"/>
          <p:cNvCxnSpPr/>
          <p:nvPr/>
        </p:nvCxnSpPr>
        <p:spPr>
          <a:xfrm flipV="1">
            <a:off x="2803566" y="3563701"/>
            <a:ext cx="903113" cy="8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接连接符 62"/>
          <p:cNvCxnSpPr>
            <a:endCxn id="54" idx="4"/>
          </p:cNvCxnSpPr>
          <p:nvPr/>
        </p:nvCxnSpPr>
        <p:spPr>
          <a:xfrm flipV="1">
            <a:off x="2805113" y="2547326"/>
            <a:ext cx="2691" cy="10102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9" name="组合 68"/>
          <p:cNvGrpSpPr/>
          <p:nvPr/>
        </p:nvGrpSpPr>
        <p:grpSpPr>
          <a:xfrm rot="5400000">
            <a:off x="4519120" y="1577016"/>
            <a:ext cx="903113" cy="874253"/>
            <a:chOff x="2803566" y="2547326"/>
            <a:chExt cx="903113" cy="874253"/>
          </a:xfrm>
        </p:grpSpPr>
        <p:cxnSp>
          <p:nvCxnSpPr>
            <p:cNvPr id="70" name="直接连接符 69"/>
            <p:cNvCxnSpPr/>
            <p:nvPr/>
          </p:nvCxnSpPr>
          <p:spPr>
            <a:xfrm flipV="1">
              <a:off x="2803566" y="3420684"/>
              <a:ext cx="903113" cy="89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 flipV="1">
              <a:off x="2807804" y="2547326"/>
              <a:ext cx="0" cy="87335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3" name="直接连接符 72"/>
          <p:cNvCxnSpPr/>
          <p:nvPr/>
        </p:nvCxnSpPr>
        <p:spPr>
          <a:xfrm flipH="1" flipV="1">
            <a:off x="5441568" y="3888531"/>
            <a:ext cx="903113" cy="8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接连接符 73"/>
          <p:cNvCxnSpPr/>
          <p:nvPr/>
        </p:nvCxnSpPr>
        <p:spPr>
          <a:xfrm flipV="1">
            <a:off x="6340443" y="2547326"/>
            <a:ext cx="0" cy="13412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5" name="组合 74"/>
          <p:cNvGrpSpPr/>
          <p:nvPr/>
        </p:nvGrpSpPr>
        <p:grpSpPr>
          <a:xfrm rot="5400000" flipV="1">
            <a:off x="7010911" y="1577016"/>
            <a:ext cx="903113" cy="874253"/>
            <a:chOff x="2803566" y="2547326"/>
            <a:chExt cx="903113" cy="874253"/>
          </a:xfrm>
        </p:grpSpPr>
        <p:cxnSp>
          <p:nvCxnSpPr>
            <p:cNvPr id="76" name="直接连接符 75"/>
            <p:cNvCxnSpPr/>
            <p:nvPr/>
          </p:nvCxnSpPr>
          <p:spPr>
            <a:xfrm flipV="1">
              <a:off x="2803566" y="3420684"/>
              <a:ext cx="903113" cy="89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直接连接符 76"/>
            <p:cNvCxnSpPr/>
            <p:nvPr/>
          </p:nvCxnSpPr>
          <p:spPr>
            <a:xfrm flipV="1">
              <a:off x="2807804" y="2547326"/>
              <a:ext cx="0" cy="87335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9" name="直接连接符 78"/>
          <p:cNvCxnSpPr/>
          <p:nvPr/>
        </p:nvCxnSpPr>
        <p:spPr>
          <a:xfrm flipH="1">
            <a:off x="645338" y="1314969"/>
            <a:ext cx="903114" cy="8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直接连接符 79"/>
          <p:cNvCxnSpPr/>
          <p:nvPr/>
        </p:nvCxnSpPr>
        <p:spPr>
          <a:xfrm>
            <a:off x="1549962" y="1309610"/>
            <a:ext cx="0" cy="11427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TextBox 19"/>
          <p:cNvSpPr txBox="1"/>
          <p:nvPr/>
        </p:nvSpPr>
        <p:spPr>
          <a:xfrm>
            <a:off x="582256" y="1092711"/>
            <a:ext cx="955711" cy="2616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546501" y="1344412"/>
            <a:ext cx="957798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Sdhfsdlf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dsf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dssg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dsgSdfsd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dfsd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fh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gfhfSj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  <a:p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fgff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sdfsgreg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hgh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fgSdfg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dfgdf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gfgh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fhff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</a:p>
          <a:p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Sdhfsdlf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dsf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dssg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dsgSdfsd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dfsd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fh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gfhfSj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</p:txBody>
      </p:sp>
      <p:sp>
        <p:nvSpPr>
          <p:cNvPr id="86" name="TextBox 19"/>
          <p:cNvSpPr txBox="1"/>
          <p:nvPr/>
        </p:nvSpPr>
        <p:spPr>
          <a:xfrm>
            <a:off x="2809293" y="3520849"/>
            <a:ext cx="955711" cy="2616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" name="矩形 86"/>
          <p:cNvSpPr/>
          <p:nvPr/>
        </p:nvSpPr>
        <p:spPr>
          <a:xfrm>
            <a:off x="2808249" y="2543342"/>
            <a:ext cx="957798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Sdhfsdlf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dsf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dssg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dsgSdfsd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dfsd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fh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gfhfSj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  <a:p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fgff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sdfsgreg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hgh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fgSdfg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dfgdf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gfgh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fhff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</a:p>
          <a:p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Sdhfsdlf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dsf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dssg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dsgSdfsd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dfsd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fh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gfhfSj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</p:txBody>
      </p:sp>
      <p:sp>
        <p:nvSpPr>
          <p:cNvPr id="94" name="TextBox 19"/>
          <p:cNvSpPr txBox="1"/>
          <p:nvPr/>
        </p:nvSpPr>
        <p:spPr>
          <a:xfrm>
            <a:off x="5425705" y="3840534"/>
            <a:ext cx="955711" cy="2616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矩形 94"/>
          <p:cNvSpPr/>
          <p:nvPr/>
        </p:nvSpPr>
        <p:spPr>
          <a:xfrm>
            <a:off x="4508557" y="1603068"/>
            <a:ext cx="9577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Sdhfsdlf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dsf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dssg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dsgSdfsd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dfsd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fh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gfhfSj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  <a:p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fgff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sdfsgreg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hgh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fgSdfg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dfgdf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gfgh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fhff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</a:p>
        </p:txBody>
      </p:sp>
      <p:sp>
        <p:nvSpPr>
          <p:cNvPr id="97" name="矩形 96"/>
          <p:cNvSpPr/>
          <p:nvPr/>
        </p:nvSpPr>
        <p:spPr>
          <a:xfrm>
            <a:off x="5409217" y="2695234"/>
            <a:ext cx="957798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Sdhfsdlf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dsf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dssg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dsgSdfsd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dfsd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fh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gfhfSj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  <a:p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fgff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sdfsgreg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hgh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fgSdfg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dfgdf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gfgh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fhff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</a:p>
          <a:p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Sdhfsdlf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dsf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dssg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dsgSdfsd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dfsd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fh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gfhfSj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</p:txBody>
      </p:sp>
      <p:sp>
        <p:nvSpPr>
          <p:cNvPr id="99" name="TextBox 19"/>
          <p:cNvSpPr txBox="1"/>
          <p:nvPr/>
        </p:nvSpPr>
        <p:spPr>
          <a:xfrm>
            <a:off x="4499992" y="1351502"/>
            <a:ext cx="955711" cy="2616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TextBox 19"/>
          <p:cNvSpPr txBox="1"/>
          <p:nvPr/>
        </p:nvSpPr>
        <p:spPr>
          <a:xfrm>
            <a:off x="7025341" y="1351502"/>
            <a:ext cx="955711" cy="2616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矩形 100"/>
          <p:cNvSpPr/>
          <p:nvPr/>
        </p:nvSpPr>
        <p:spPr>
          <a:xfrm>
            <a:off x="7035249" y="1537508"/>
            <a:ext cx="9577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Sdhfsdlf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dsf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dssg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dsgSdfsd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dfsd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fh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gfhfSj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  <a:p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fgff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sdfsgreg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hgh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fgSdfg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dfgdf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gfgh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fhff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</a:p>
          <a:p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Sdhfsdlf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dsf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dssg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dsgSdfsd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dfsd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</a:t>
            </a:r>
            <a:endParaRPr lang="en-US" altLang="zh-CN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246494" y="-16396"/>
            <a:ext cx="4651011" cy="5148356"/>
            <a:chOff x="2572485" y="913937"/>
            <a:chExt cx="3329138" cy="3685132"/>
          </a:xfrm>
        </p:grpSpPr>
        <p:sp>
          <p:nvSpPr>
            <p:cNvPr id="2" name="等腰三角形 1"/>
            <p:cNvSpPr/>
            <p:nvPr/>
          </p:nvSpPr>
          <p:spPr>
            <a:xfrm rot="10800000">
              <a:off x="4788024" y="1851670"/>
              <a:ext cx="1060704" cy="914400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等腰三角形 2"/>
            <p:cNvSpPr/>
            <p:nvPr/>
          </p:nvSpPr>
          <p:spPr>
            <a:xfrm>
              <a:off x="3700254" y="913937"/>
              <a:ext cx="1087770" cy="937733"/>
            </a:xfrm>
            <a:prstGeom prst="triangle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等腰三角形 3"/>
            <p:cNvSpPr/>
            <p:nvPr/>
          </p:nvSpPr>
          <p:spPr>
            <a:xfrm rot="18000000">
              <a:off x="2504056" y="1620972"/>
              <a:ext cx="1060704" cy="91440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等腰三角形 4"/>
            <p:cNvSpPr/>
            <p:nvPr/>
          </p:nvSpPr>
          <p:spPr>
            <a:xfrm rot="14400000">
              <a:off x="2499333" y="2996769"/>
              <a:ext cx="1060704" cy="914400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等腰三角形 5"/>
            <p:cNvSpPr/>
            <p:nvPr/>
          </p:nvSpPr>
          <p:spPr>
            <a:xfrm rot="10800000">
              <a:off x="3696240" y="3684669"/>
              <a:ext cx="1060704" cy="914400"/>
            </a:xfrm>
            <a:prstGeom prst="triangle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等腰三角形 6"/>
            <p:cNvSpPr/>
            <p:nvPr/>
          </p:nvSpPr>
          <p:spPr>
            <a:xfrm rot="7200000">
              <a:off x="4914071" y="2996767"/>
              <a:ext cx="1060704" cy="91440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3" name="Freeform 114"/>
          <p:cNvSpPr>
            <a:spLocks noEditPoints="1"/>
          </p:cNvSpPr>
          <p:nvPr/>
        </p:nvSpPr>
        <p:spPr bwMode="auto">
          <a:xfrm>
            <a:off x="4099681" y="1847890"/>
            <a:ext cx="938037" cy="1364927"/>
          </a:xfrm>
          <a:custGeom>
            <a:avLst/>
            <a:gdLst>
              <a:gd name="T0" fmla="*/ 16 w 73"/>
              <a:gd name="T1" fmla="*/ 77 h 107"/>
              <a:gd name="T2" fmla="*/ 57 w 73"/>
              <a:gd name="T3" fmla="*/ 77 h 107"/>
              <a:gd name="T4" fmla="*/ 52 w 73"/>
              <a:gd name="T5" fmla="*/ 101 h 107"/>
              <a:gd name="T6" fmla="*/ 45 w 73"/>
              <a:gd name="T7" fmla="*/ 101 h 107"/>
              <a:gd name="T8" fmla="*/ 37 w 73"/>
              <a:gd name="T9" fmla="*/ 107 h 107"/>
              <a:gd name="T10" fmla="*/ 29 w 73"/>
              <a:gd name="T11" fmla="*/ 101 h 107"/>
              <a:gd name="T12" fmla="*/ 21 w 73"/>
              <a:gd name="T13" fmla="*/ 101 h 107"/>
              <a:gd name="T14" fmla="*/ 16 w 73"/>
              <a:gd name="T15" fmla="*/ 77 h 107"/>
              <a:gd name="T16" fmla="*/ 51 w 73"/>
              <a:gd name="T17" fmla="*/ 29 h 107"/>
              <a:gd name="T18" fmla="*/ 52 w 73"/>
              <a:gd name="T19" fmla="*/ 35 h 107"/>
              <a:gd name="T20" fmla="*/ 51 w 73"/>
              <a:gd name="T21" fmla="*/ 37 h 107"/>
              <a:gd name="T22" fmla="*/ 53 w 73"/>
              <a:gd name="T23" fmla="*/ 38 h 107"/>
              <a:gd name="T24" fmla="*/ 52 w 73"/>
              <a:gd name="T25" fmla="*/ 42 h 107"/>
              <a:gd name="T26" fmla="*/ 50 w 73"/>
              <a:gd name="T27" fmla="*/ 42 h 107"/>
              <a:gd name="T28" fmla="*/ 52 w 73"/>
              <a:gd name="T29" fmla="*/ 43 h 107"/>
              <a:gd name="T30" fmla="*/ 51 w 73"/>
              <a:gd name="T31" fmla="*/ 47 h 107"/>
              <a:gd name="T32" fmla="*/ 50 w 73"/>
              <a:gd name="T33" fmla="*/ 48 h 107"/>
              <a:gd name="T34" fmla="*/ 51 w 73"/>
              <a:gd name="T35" fmla="*/ 49 h 107"/>
              <a:gd name="T36" fmla="*/ 50 w 73"/>
              <a:gd name="T37" fmla="*/ 53 h 107"/>
              <a:gd name="T38" fmla="*/ 47 w 73"/>
              <a:gd name="T39" fmla="*/ 54 h 107"/>
              <a:gd name="T40" fmla="*/ 29 w 73"/>
              <a:gd name="T41" fmla="*/ 49 h 107"/>
              <a:gd name="T42" fmla="*/ 21 w 73"/>
              <a:gd name="T43" fmla="*/ 49 h 107"/>
              <a:gd name="T44" fmla="*/ 21 w 73"/>
              <a:gd name="T45" fmla="*/ 32 h 107"/>
              <a:gd name="T46" fmla="*/ 28 w 73"/>
              <a:gd name="T47" fmla="*/ 31 h 107"/>
              <a:gd name="T48" fmla="*/ 42 w 73"/>
              <a:gd name="T49" fmla="*/ 16 h 107"/>
              <a:gd name="T50" fmla="*/ 38 w 73"/>
              <a:gd name="T51" fmla="*/ 30 h 107"/>
              <a:gd name="T52" fmla="*/ 51 w 73"/>
              <a:gd name="T53" fmla="*/ 29 h 107"/>
              <a:gd name="T54" fmla="*/ 15 w 73"/>
              <a:gd name="T55" fmla="*/ 71 h 107"/>
              <a:gd name="T56" fmla="*/ 25 w 73"/>
              <a:gd name="T57" fmla="*/ 71 h 107"/>
              <a:gd name="T58" fmla="*/ 17 w 73"/>
              <a:gd name="T59" fmla="*/ 48 h 107"/>
              <a:gd name="T60" fmla="*/ 11 w 73"/>
              <a:gd name="T61" fmla="*/ 29 h 107"/>
              <a:gd name="T62" fmla="*/ 23 w 73"/>
              <a:gd name="T63" fmla="*/ 13 h 107"/>
              <a:gd name="T64" fmla="*/ 37 w 73"/>
              <a:gd name="T65" fmla="*/ 11 h 107"/>
              <a:gd name="T66" fmla="*/ 50 w 73"/>
              <a:gd name="T67" fmla="*/ 14 h 107"/>
              <a:gd name="T68" fmla="*/ 62 w 73"/>
              <a:gd name="T69" fmla="*/ 29 h 107"/>
              <a:gd name="T70" fmla="*/ 56 w 73"/>
              <a:gd name="T71" fmla="*/ 48 h 107"/>
              <a:gd name="T72" fmla="*/ 48 w 73"/>
              <a:gd name="T73" fmla="*/ 71 h 107"/>
              <a:gd name="T74" fmla="*/ 58 w 73"/>
              <a:gd name="T75" fmla="*/ 71 h 107"/>
              <a:gd name="T76" fmla="*/ 65 w 73"/>
              <a:gd name="T77" fmla="*/ 52 h 107"/>
              <a:gd name="T78" fmla="*/ 71 w 73"/>
              <a:gd name="T79" fmla="*/ 27 h 107"/>
              <a:gd name="T80" fmla="*/ 55 w 73"/>
              <a:gd name="T81" fmla="*/ 5 h 107"/>
              <a:gd name="T82" fmla="*/ 37 w 73"/>
              <a:gd name="T83" fmla="*/ 1 h 107"/>
              <a:gd name="T84" fmla="*/ 19 w 73"/>
              <a:gd name="T85" fmla="*/ 4 h 107"/>
              <a:gd name="T86" fmla="*/ 2 w 73"/>
              <a:gd name="T87" fmla="*/ 27 h 107"/>
              <a:gd name="T88" fmla="*/ 8 w 73"/>
              <a:gd name="T89" fmla="*/ 52 h 107"/>
              <a:gd name="T90" fmla="*/ 15 w 73"/>
              <a:gd name="T91" fmla="*/ 71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73" h="107">
                <a:moveTo>
                  <a:pt x="16" y="77"/>
                </a:moveTo>
                <a:cubicBezTo>
                  <a:pt x="57" y="77"/>
                  <a:pt x="57" y="77"/>
                  <a:pt x="57" y="77"/>
                </a:cubicBezTo>
                <a:cubicBezTo>
                  <a:pt x="52" y="101"/>
                  <a:pt x="52" y="101"/>
                  <a:pt x="52" y="101"/>
                </a:cubicBezTo>
                <a:cubicBezTo>
                  <a:pt x="45" y="101"/>
                  <a:pt x="45" y="101"/>
                  <a:pt x="45" y="101"/>
                </a:cubicBezTo>
                <a:cubicBezTo>
                  <a:pt x="44" y="104"/>
                  <a:pt x="41" y="107"/>
                  <a:pt x="37" y="107"/>
                </a:cubicBezTo>
                <a:cubicBezTo>
                  <a:pt x="33" y="107"/>
                  <a:pt x="30" y="104"/>
                  <a:pt x="29" y="101"/>
                </a:cubicBezTo>
                <a:cubicBezTo>
                  <a:pt x="21" y="101"/>
                  <a:pt x="21" y="101"/>
                  <a:pt x="21" y="101"/>
                </a:cubicBezTo>
                <a:cubicBezTo>
                  <a:pt x="16" y="77"/>
                  <a:pt x="16" y="77"/>
                  <a:pt x="16" y="77"/>
                </a:cubicBezTo>
                <a:close/>
                <a:moveTo>
                  <a:pt x="51" y="29"/>
                </a:moveTo>
                <a:cubicBezTo>
                  <a:pt x="52" y="35"/>
                  <a:pt x="52" y="35"/>
                  <a:pt x="52" y="35"/>
                </a:cubicBezTo>
                <a:cubicBezTo>
                  <a:pt x="51" y="37"/>
                  <a:pt x="51" y="37"/>
                  <a:pt x="51" y="37"/>
                </a:cubicBezTo>
                <a:cubicBezTo>
                  <a:pt x="53" y="38"/>
                  <a:pt x="53" y="38"/>
                  <a:pt x="53" y="38"/>
                </a:cubicBezTo>
                <a:cubicBezTo>
                  <a:pt x="52" y="42"/>
                  <a:pt x="52" y="42"/>
                  <a:pt x="52" y="42"/>
                </a:cubicBezTo>
                <a:cubicBezTo>
                  <a:pt x="50" y="42"/>
                  <a:pt x="50" y="42"/>
                  <a:pt x="50" y="42"/>
                </a:cubicBezTo>
                <a:cubicBezTo>
                  <a:pt x="52" y="43"/>
                  <a:pt x="52" y="43"/>
                  <a:pt x="52" y="43"/>
                </a:cubicBezTo>
                <a:cubicBezTo>
                  <a:pt x="51" y="47"/>
                  <a:pt x="51" y="47"/>
                  <a:pt x="51" y="47"/>
                </a:cubicBezTo>
                <a:cubicBezTo>
                  <a:pt x="50" y="48"/>
                  <a:pt x="50" y="48"/>
                  <a:pt x="50" y="48"/>
                </a:cubicBezTo>
                <a:cubicBezTo>
                  <a:pt x="51" y="49"/>
                  <a:pt x="51" y="49"/>
                  <a:pt x="51" y="49"/>
                </a:cubicBezTo>
                <a:cubicBezTo>
                  <a:pt x="50" y="53"/>
                  <a:pt x="50" y="53"/>
                  <a:pt x="50" y="53"/>
                </a:cubicBezTo>
                <a:cubicBezTo>
                  <a:pt x="47" y="54"/>
                  <a:pt x="47" y="54"/>
                  <a:pt x="47" y="54"/>
                </a:cubicBezTo>
                <a:cubicBezTo>
                  <a:pt x="29" y="49"/>
                  <a:pt x="29" y="49"/>
                  <a:pt x="29" y="49"/>
                </a:cubicBezTo>
                <a:cubicBezTo>
                  <a:pt x="21" y="49"/>
                  <a:pt x="21" y="49"/>
                  <a:pt x="21" y="49"/>
                </a:cubicBezTo>
                <a:cubicBezTo>
                  <a:pt x="21" y="32"/>
                  <a:pt x="21" y="32"/>
                  <a:pt x="21" y="32"/>
                </a:cubicBezTo>
                <a:cubicBezTo>
                  <a:pt x="28" y="31"/>
                  <a:pt x="28" y="31"/>
                  <a:pt x="28" y="31"/>
                </a:cubicBezTo>
                <a:cubicBezTo>
                  <a:pt x="42" y="16"/>
                  <a:pt x="42" y="16"/>
                  <a:pt x="42" y="16"/>
                </a:cubicBezTo>
                <a:cubicBezTo>
                  <a:pt x="50" y="21"/>
                  <a:pt x="43" y="26"/>
                  <a:pt x="38" y="30"/>
                </a:cubicBezTo>
                <a:cubicBezTo>
                  <a:pt x="51" y="29"/>
                  <a:pt x="51" y="29"/>
                  <a:pt x="51" y="29"/>
                </a:cubicBezTo>
                <a:close/>
                <a:moveTo>
                  <a:pt x="15" y="71"/>
                </a:moveTo>
                <a:cubicBezTo>
                  <a:pt x="25" y="71"/>
                  <a:pt x="25" y="71"/>
                  <a:pt x="25" y="71"/>
                </a:cubicBezTo>
                <a:cubicBezTo>
                  <a:pt x="24" y="62"/>
                  <a:pt x="20" y="55"/>
                  <a:pt x="17" y="48"/>
                </a:cubicBezTo>
                <a:cubicBezTo>
                  <a:pt x="13" y="41"/>
                  <a:pt x="10" y="34"/>
                  <a:pt x="11" y="29"/>
                </a:cubicBezTo>
                <a:cubicBezTo>
                  <a:pt x="13" y="21"/>
                  <a:pt x="17" y="16"/>
                  <a:pt x="23" y="13"/>
                </a:cubicBezTo>
                <a:cubicBezTo>
                  <a:pt x="27" y="11"/>
                  <a:pt x="32" y="10"/>
                  <a:pt x="37" y="11"/>
                </a:cubicBezTo>
                <a:cubicBezTo>
                  <a:pt x="42" y="11"/>
                  <a:pt x="46" y="12"/>
                  <a:pt x="50" y="14"/>
                </a:cubicBezTo>
                <a:cubicBezTo>
                  <a:pt x="56" y="17"/>
                  <a:pt x="60" y="22"/>
                  <a:pt x="62" y="29"/>
                </a:cubicBezTo>
                <a:cubicBezTo>
                  <a:pt x="63" y="34"/>
                  <a:pt x="59" y="41"/>
                  <a:pt x="56" y="48"/>
                </a:cubicBezTo>
                <a:cubicBezTo>
                  <a:pt x="53" y="55"/>
                  <a:pt x="49" y="62"/>
                  <a:pt x="48" y="71"/>
                </a:cubicBezTo>
                <a:cubicBezTo>
                  <a:pt x="58" y="71"/>
                  <a:pt x="58" y="71"/>
                  <a:pt x="58" y="71"/>
                </a:cubicBezTo>
                <a:cubicBezTo>
                  <a:pt x="59" y="64"/>
                  <a:pt x="62" y="58"/>
                  <a:pt x="65" y="52"/>
                </a:cubicBezTo>
                <a:cubicBezTo>
                  <a:pt x="69" y="44"/>
                  <a:pt x="73" y="36"/>
                  <a:pt x="71" y="27"/>
                </a:cubicBezTo>
                <a:cubicBezTo>
                  <a:pt x="70" y="17"/>
                  <a:pt x="63" y="9"/>
                  <a:pt x="55" y="5"/>
                </a:cubicBezTo>
                <a:cubicBezTo>
                  <a:pt x="49" y="2"/>
                  <a:pt x="43" y="1"/>
                  <a:pt x="37" y="1"/>
                </a:cubicBezTo>
                <a:cubicBezTo>
                  <a:pt x="31" y="0"/>
                  <a:pt x="24" y="2"/>
                  <a:pt x="19" y="4"/>
                </a:cubicBezTo>
                <a:cubicBezTo>
                  <a:pt x="10" y="9"/>
                  <a:pt x="4" y="16"/>
                  <a:pt x="2" y="27"/>
                </a:cubicBezTo>
                <a:cubicBezTo>
                  <a:pt x="0" y="36"/>
                  <a:pt x="4" y="44"/>
                  <a:pt x="8" y="52"/>
                </a:cubicBezTo>
                <a:cubicBezTo>
                  <a:pt x="10" y="58"/>
                  <a:pt x="13" y="64"/>
                  <a:pt x="15" y="7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" name="Freeform 107"/>
          <p:cNvSpPr>
            <a:spLocks noEditPoints="1"/>
          </p:cNvSpPr>
          <p:nvPr/>
        </p:nvSpPr>
        <p:spPr bwMode="auto">
          <a:xfrm>
            <a:off x="5810490" y="1535791"/>
            <a:ext cx="544365" cy="420813"/>
          </a:xfrm>
          <a:custGeom>
            <a:avLst/>
            <a:gdLst>
              <a:gd name="T0" fmla="*/ 10 w 115"/>
              <a:gd name="T1" fmla="*/ 0 h 76"/>
              <a:gd name="T2" fmla="*/ 14 w 115"/>
              <a:gd name="T3" fmla="*/ 42 h 76"/>
              <a:gd name="T4" fmla="*/ 24 w 115"/>
              <a:gd name="T5" fmla="*/ 43 h 76"/>
              <a:gd name="T6" fmla="*/ 54 w 115"/>
              <a:gd name="T7" fmla="*/ 24 h 76"/>
              <a:gd name="T8" fmla="*/ 71 w 115"/>
              <a:gd name="T9" fmla="*/ 28 h 76"/>
              <a:gd name="T10" fmla="*/ 42 w 115"/>
              <a:gd name="T11" fmla="*/ 12 h 76"/>
              <a:gd name="T12" fmla="*/ 26 w 115"/>
              <a:gd name="T13" fmla="*/ 13 h 76"/>
              <a:gd name="T14" fmla="*/ 20 w 115"/>
              <a:gd name="T15" fmla="*/ 22 h 76"/>
              <a:gd name="T16" fmla="*/ 25 w 115"/>
              <a:gd name="T17" fmla="*/ 5 h 76"/>
              <a:gd name="T18" fmla="*/ 115 w 115"/>
              <a:gd name="T19" fmla="*/ 32 h 76"/>
              <a:gd name="T20" fmla="*/ 100 w 115"/>
              <a:gd name="T21" fmla="*/ 38 h 76"/>
              <a:gd name="T22" fmla="*/ 84 w 115"/>
              <a:gd name="T23" fmla="*/ 46 h 76"/>
              <a:gd name="T24" fmla="*/ 74 w 115"/>
              <a:gd name="T25" fmla="*/ 69 h 76"/>
              <a:gd name="T26" fmla="*/ 67 w 115"/>
              <a:gd name="T27" fmla="*/ 76 h 76"/>
              <a:gd name="T28" fmla="*/ 64 w 115"/>
              <a:gd name="T29" fmla="*/ 64 h 76"/>
              <a:gd name="T30" fmla="*/ 53 w 115"/>
              <a:gd name="T31" fmla="*/ 73 h 76"/>
              <a:gd name="T32" fmla="*/ 53 w 115"/>
              <a:gd name="T33" fmla="*/ 59 h 76"/>
              <a:gd name="T34" fmla="*/ 40 w 115"/>
              <a:gd name="T35" fmla="*/ 68 h 76"/>
              <a:gd name="T36" fmla="*/ 48 w 115"/>
              <a:gd name="T37" fmla="*/ 48 h 76"/>
              <a:gd name="T38" fmla="*/ 31 w 115"/>
              <a:gd name="T39" fmla="*/ 59 h 76"/>
              <a:gd name="T40" fmla="*/ 50 w 115"/>
              <a:gd name="T41" fmla="*/ 30 h 76"/>
              <a:gd name="T42" fmla="*/ 69 w 115"/>
              <a:gd name="T43" fmla="*/ 37 h 76"/>
              <a:gd name="T44" fmla="*/ 69 w 115"/>
              <a:gd name="T45" fmla="*/ 19 h 76"/>
              <a:gd name="T46" fmla="*/ 89 w 115"/>
              <a:gd name="T47" fmla="*/ 27 h 76"/>
              <a:gd name="T48" fmla="*/ 81 w 115"/>
              <a:gd name="T49" fmla="*/ 14 h 76"/>
              <a:gd name="T50" fmla="*/ 79 w 115"/>
              <a:gd name="T51" fmla="*/ 12 h 76"/>
              <a:gd name="T52" fmla="*/ 97 w 115"/>
              <a:gd name="T53" fmla="*/ 52 h 76"/>
              <a:gd name="T54" fmla="*/ 85 w 115"/>
              <a:gd name="T55" fmla="*/ 53 h 76"/>
              <a:gd name="T56" fmla="*/ 97 w 115"/>
              <a:gd name="T57" fmla="*/ 52 h 76"/>
              <a:gd name="T58" fmla="*/ 86 w 115"/>
              <a:gd name="T59" fmla="*/ 67 h 76"/>
              <a:gd name="T60" fmla="*/ 76 w 115"/>
              <a:gd name="T61" fmla="*/ 63 h 76"/>
              <a:gd name="T62" fmla="*/ 87 w 115"/>
              <a:gd name="T63" fmla="*/ 65 h 76"/>
              <a:gd name="T64" fmla="*/ 81 w 115"/>
              <a:gd name="T65" fmla="*/ 54 h 76"/>
              <a:gd name="T66" fmla="*/ 87 w 115"/>
              <a:gd name="T67" fmla="*/ 65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5" h="76">
                <a:moveTo>
                  <a:pt x="25" y="5"/>
                </a:moveTo>
                <a:cubicBezTo>
                  <a:pt x="10" y="0"/>
                  <a:pt x="10" y="0"/>
                  <a:pt x="10" y="0"/>
                </a:cubicBezTo>
                <a:cubicBezTo>
                  <a:pt x="0" y="38"/>
                  <a:pt x="0" y="38"/>
                  <a:pt x="0" y="38"/>
                </a:cubicBezTo>
                <a:cubicBezTo>
                  <a:pt x="14" y="42"/>
                  <a:pt x="14" y="42"/>
                  <a:pt x="14" y="42"/>
                </a:cubicBezTo>
                <a:cubicBezTo>
                  <a:pt x="16" y="36"/>
                  <a:pt x="16" y="36"/>
                  <a:pt x="16" y="36"/>
                </a:cubicBezTo>
                <a:cubicBezTo>
                  <a:pt x="24" y="43"/>
                  <a:pt x="24" y="43"/>
                  <a:pt x="24" y="43"/>
                </a:cubicBezTo>
                <a:cubicBezTo>
                  <a:pt x="43" y="28"/>
                  <a:pt x="43" y="28"/>
                  <a:pt x="43" y="28"/>
                </a:cubicBezTo>
                <a:cubicBezTo>
                  <a:pt x="54" y="24"/>
                  <a:pt x="54" y="24"/>
                  <a:pt x="54" y="24"/>
                </a:cubicBezTo>
                <a:cubicBezTo>
                  <a:pt x="67" y="32"/>
                  <a:pt x="67" y="32"/>
                  <a:pt x="67" y="32"/>
                </a:cubicBezTo>
                <a:cubicBezTo>
                  <a:pt x="71" y="28"/>
                  <a:pt x="71" y="28"/>
                  <a:pt x="71" y="28"/>
                </a:cubicBezTo>
                <a:cubicBezTo>
                  <a:pt x="61" y="13"/>
                  <a:pt x="61" y="13"/>
                  <a:pt x="61" y="13"/>
                </a:cubicBezTo>
                <a:cubicBezTo>
                  <a:pt x="42" y="12"/>
                  <a:pt x="42" y="12"/>
                  <a:pt x="42" y="12"/>
                </a:cubicBezTo>
                <a:cubicBezTo>
                  <a:pt x="28" y="14"/>
                  <a:pt x="28" y="14"/>
                  <a:pt x="28" y="14"/>
                </a:cubicBezTo>
                <a:cubicBezTo>
                  <a:pt x="26" y="13"/>
                  <a:pt x="26" y="13"/>
                  <a:pt x="26" y="13"/>
                </a:cubicBezTo>
                <a:cubicBezTo>
                  <a:pt x="21" y="23"/>
                  <a:pt x="21" y="23"/>
                  <a:pt x="21" y="23"/>
                </a:cubicBezTo>
                <a:cubicBezTo>
                  <a:pt x="20" y="22"/>
                  <a:pt x="20" y="22"/>
                  <a:pt x="20" y="22"/>
                </a:cubicBezTo>
                <a:cubicBezTo>
                  <a:pt x="23" y="11"/>
                  <a:pt x="23" y="11"/>
                  <a:pt x="23" y="11"/>
                </a:cubicBezTo>
                <a:cubicBezTo>
                  <a:pt x="25" y="5"/>
                  <a:pt x="25" y="5"/>
                  <a:pt x="25" y="5"/>
                </a:cubicBezTo>
                <a:close/>
                <a:moveTo>
                  <a:pt x="91" y="2"/>
                </a:moveTo>
                <a:cubicBezTo>
                  <a:pt x="115" y="32"/>
                  <a:pt x="115" y="32"/>
                  <a:pt x="115" y="32"/>
                </a:cubicBezTo>
                <a:cubicBezTo>
                  <a:pt x="103" y="42"/>
                  <a:pt x="103" y="42"/>
                  <a:pt x="103" y="42"/>
                </a:cubicBezTo>
                <a:cubicBezTo>
                  <a:pt x="100" y="38"/>
                  <a:pt x="100" y="38"/>
                  <a:pt x="100" y="38"/>
                </a:cubicBezTo>
                <a:cubicBezTo>
                  <a:pt x="92" y="48"/>
                  <a:pt x="92" y="48"/>
                  <a:pt x="92" y="48"/>
                </a:cubicBezTo>
                <a:cubicBezTo>
                  <a:pt x="84" y="46"/>
                  <a:pt x="84" y="46"/>
                  <a:pt x="84" y="46"/>
                </a:cubicBezTo>
                <a:cubicBezTo>
                  <a:pt x="78" y="49"/>
                  <a:pt x="71" y="55"/>
                  <a:pt x="70" y="62"/>
                </a:cubicBezTo>
                <a:cubicBezTo>
                  <a:pt x="74" y="69"/>
                  <a:pt x="74" y="69"/>
                  <a:pt x="74" y="69"/>
                </a:cubicBezTo>
                <a:cubicBezTo>
                  <a:pt x="73" y="71"/>
                  <a:pt x="73" y="71"/>
                  <a:pt x="73" y="71"/>
                </a:cubicBezTo>
                <a:cubicBezTo>
                  <a:pt x="71" y="73"/>
                  <a:pt x="69" y="74"/>
                  <a:pt x="67" y="76"/>
                </a:cubicBezTo>
                <a:cubicBezTo>
                  <a:pt x="65" y="75"/>
                  <a:pt x="63" y="73"/>
                  <a:pt x="61" y="72"/>
                </a:cubicBezTo>
                <a:cubicBezTo>
                  <a:pt x="61" y="69"/>
                  <a:pt x="64" y="65"/>
                  <a:pt x="64" y="64"/>
                </a:cubicBezTo>
                <a:cubicBezTo>
                  <a:pt x="63" y="63"/>
                  <a:pt x="63" y="63"/>
                  <a:pt x="63" y="63"/>
                </a:cubicBezTo>
                <a:cubicBezTo>
                  <a:pt x="61" y="66"/>
                  <a:pt x="55" y="71"/>
                  <a:pt x="53" y="73"/>
                </a:cubicBezTo>
                <a:cubicBezTo>
                  <a:pt x="51" y="72"/>
                  <a:pt x="49" y="71"/>
                  <a:pt x="46" y="69"/>
                </a:cubicBezTo>
                <a:cubicBezTo>
                  <a:pt x="47" y="67"/>
                  <a:pt x="52" y="61"/>
                  <a:pt x="53" y="59"/>
                </a:cubicBezTo>
                <a:cubicBezTo>
                  <a:pt x="52" y="58"/>
                  <a:pt x="52" y="58"/>
                  <a:pt x="52" y="58"/>
                </a:cubicBezTo>
                <a:cubicBezTo>
                  <a:pt x="48" y="63"/>
                  <a:pt x="43" y="67"/>
                  <a:pt x="40" y="68"/>
                </a:cubicBezTo>
                <a:cubicBezTo>
                  <a:pt x="33" y="63"/>
                  <a:pt x="33" y="63"/>
                  <a:pt x="33" y="63"/>
                </a:cubicBezTo>
                <a:cubicBezTo>
                  <a:pt x="37" y="57"/>
                  <a:pt x="43" y="52"/>
                  <a:pt x="48" y="48"/>
                </a:cubicBezTo>
                <a:cubicBezTo>
                  <a:pt x="47" y="46"/>
                  <a:pt x="47" y="46"/>
                  <a:pt x="47" y="46"/>
                </a:cubicBezTo>
                <a:cubicBezTo>
                  <a:pt x="43" y="49"/>
                  <a:pt x="35" y="56"/>
                  <a:pt x="31" y="59"/>
                </a:cubicBezTo>
                <a:cubicBezTo>
                  <a:pt x="27" y="58"/>
                  <a:pt x="25" y="56"/>
                  <a:pt x="24" y="52"/>
                </a:cubicBezTo>
                <a:cubicBezTo>
                  <a:pt x="32" y="45"/>
                  <a:pt x="41" y="37"/>
                  <a:pt x="50" y="30"/>
                </a:cubicBezTo>
                <a:cubicBezTo>
                  <a:pt x="55" y="29"/>
                  <a:pt x="55" y="29"/>
                  <a:pt x="55" y="29"/>
                </a:cubicBezTo>
                <a:cubicBezTo>
                  <a:pt x="69" y="37"/>
                  <a:pt x="69" y="37"/>
                  <a:pt x="69" y="37"/>
                </a:cubicBezTo>
                <a:cubicBezTo>
                  <a:pt x="76" y="30"/>
                  <a:pt x="76" y="30"/>
                  <a:pt x="76" y="30"/>
                </a:cubicBezTo>
                <a:cubicBezTo>
                  <a:pt x="69" y="19"/>
                  <a:pt x="69" y="19"/>
                  <a:pt x="69" y="19"/>
                </a:cubicBezTo>
                <a:cubicBezTo>
                  <a:pt x="72" y="17"/>
                  <a:pt x="74" y="16"/>
                  <a:pt x="76" y="15"/>
                </a:cubicBezTo>
                <a:cubicBezTo>
                  <a:pt x="89" y="27"/>
                  <a:pt x="89" y="27"/>
                  <a:pt x="89" y="27"/>
                </a:cubicBezTo>
                <a:cubicBezTo>
                  <a:pt x="90" y="26"/>
                  <a:pt x="90" y="26"/>
                  <a:pt x="90" y="26"/>
                </a:cubicBezTo>
                <a:cubicBezTo>
                  <a:pt x="81" y="14"/>
                  <a:pt x="81" y="14"/>
                  <a:pt x="81" y="14"/>
                </a:cubicBezTo>
                <a:cubicBezTo>
                  <a:pt x="81" y="14"/>
                  <a:pt x="81" y="14"/>
                  <a:pt x="81" y="14"/>
                </a:cubicBezTo>
                <a:cubicBezTo>
                  <a:pt x="79" y="12"/>
                  <a:pt x="79" y="12"/>
                  <a:pt x="79" y="12"/>
                </a:cubicBezTo>
                <a:cubicBezTo>
                  <a:pt x="91" y="2"/>
                  <a:pt x="91" y="2"/>
                  <a:pt x="91" y="2"/>
                </a:cubicBezTo>
                <a:close/>
                <a:moveTo>
                  <a:pt x="97" y="52"/>
                </a:moveTo>
                <a:cubicBezTo>
                  <a:pt x="87" y="50"/>
                  <a:pt x="87" y="50"/>
                  <a:pt x="87" y="50"/>
                </a:cubicBezTo>
                <a:cubicBezTo>
                  <a:pt x="85" y="53"/>
                  <a:pt x="85" y="53"/>
                  <a:pt x="85" y="53"/>
                </a:cubicBezTo>
                <a:cubicBezTo>
                  <a:pt x="93" y="58"/>
                  <a:pt x="93" y="58"/>
                  <a:pt x="93" y="58"/>
                </a:cubicBezTo>
                <a:cubicBezTo>
                  <a:pt x="94" y="56"/>
                  <a:pt x="95" y="54"/>
                  <a:pt x="97" y="52"/>
                </a:cubicBezTo>
                <a:close/>
                <a:moveTo>
                  <a:pt x="80" y="71"/>
                </a:moveTo>
                <a:cubicBezTo>
                  <a:pt x="82" y="70"/>
                  <a:pt x="84" y="68"/>
                  <a:pt x="86" y="67"/>
                </a:cubicBezTo>
                <a:cubicBezTo>
                  <a:pt x="78" y="61"/>
                  <a:pt x="78" y="61"/>
                  <a:pt x="78" y="61"/>
                </a:cubicBezTo>
                <a:cubicBezTo>
                  <a:pt x="76" y="63"/>
                  <a:pt x="76" y="63"/>
                  <a:pt x="76" y="63"/>
                </a:cubicBezTo>
                <a:cubicBezTo>
                  <a:pt x="80" y="71"/>
                  <a:pt x="80" y="71"/>
                  <a:pt x="80" y="71"/>
                </a:cubicBezTo>
                <a:close/>
                <a:moveTo>
                  <a:pt x="87" y="65"/>
                </a:moveTo>
                <a:cubicBezTo>
                  <a:pt x="89" y="64"/>
                  <a:pt x="90" y="62"/>
                  <a:pt x="91" y="60"/>
                </a:cubicBezTo>
                <a:cubicBezTo>
                  <a:pt x="81" y="54"/>
                  <a:pt x="81" y="54"/>
                  <a:pt x="81" y="54"/>
                </a:cubicBezTo>
                <a:cubicBezTo>
                  <a:pt x="78" y="57"/>
                  <a:pt x="78" y="57"/>
                  <a:pt x="78" y="57"/>
                </a:cubicBezTo>
                <a:lnTo>
                  <a:pt x="87" y="6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5" name="Freeform 111"/>
          <p:cNvSpPr>
            <a:spLocks noEditPoints="1"/>
          </p:cNvSpPr>
          <p:nvPr/>
        </p:nvSpPr>
        <p:spPr bwMode="auto">
          <a:xfrm>
            <a:off x="5942177" y="3185689"/>
            <a:ext cx="412677" cy="487285"/>
          </a:xfrm>
          <a:custGeom>
            <a:avLst/>
            <a:gdLst>
              <a:gd name="T0" fmla="*/ 0 w 78"/>
              <a:gd name="T1" fmla="*/ 84 h 92"/>
              <a:gd name="T2" fmla="*/ 30 w 78"/>
              <a:gd name="T3" fmla="*/ 19 h 92"/>
              <a:gd name="T4" fmla="*/ 39 w 78"/>
              <a:gd name="T5" fmla="*/ 26 h 92"/>
              <a:gd name="T6" fmla="*/ 39 w 78"/>
              <a:gd name="T7" fmla="*/ 26 h 92"/>
              <a:gd name="T8" fmla="*/ 39 w 78"/>
              <a:gd name="T9" fmla="*/ 26 h 92"/>
              <a:gd name="T10" fmla="*/ 40 w 78"/>
              <a:gd name="T11" fmla="*/ 26 h 92"/>
              <a:gd name="T12" fmla="*/ 40 w 78"/>
              <a:gd name="T13" fmla="*/ 27 h 92"/>
              <a:gd name="T14" fmla="*/ 41 w 78"/>
              <a:gd name="T15" fmla="*/ 27 h 92"/>
              <a:gd name="T16" fmla="*/ 41 w 78"/>
              <a:gd name="T17" fmla="*/ 27 h 92"/>
              <a:gd name="T18" fmla="*/ 42 w 78"/>
              <a:gd name="T19" fmla="*/ 28 h 92"/>
              <a:gd name="T20" fmla="*/ 42 w 78"/>
              <a:gd name="T21" fmla="*/ 28 h 92"/>
              <a:gd name="T22" fmla="*/ 43 w 78"/>
              <a:gd name="T23" fmla="*/ 28 h 92"/>
              <a:gd name="T24" fmla="*/ 43 w 78"/>
              <a:gd name="T25" fmla="*/ 29 h 92"/>
              <a:gd name="T26" fmla="*/ 43 w 78"/>
              <a:gd name="T27" fmla="*/ 29 h 92"/>
              <a:gd name="T28" fmla="*/ 44 w 78"/>
              <a:gd name="T29" fmla="*/ 29 h 92"/>
              <a:gd name="T30" fmla="*/ 48 w 78"/>
              <a:gd name="T31" fmla="*/ 32 h 92"/>
              <a:gd name="T32" fmla="*/ 49 w 78"/>
              <a:gd name="T33" fmla="*/ 33 h 92"/>
              <a:gd name="T34" fmla="*/ 49 w 78"/>
              <a:gd name="T35" fmla="*/ 33 h 92"/>
              <a:gd name="T36" fmla="*/ 49 w 78"/>
              <a:gd name="T37" fmla="*/ 33 h 92"/>
              <a:gd name="T38" fmla="*/ 50 w 78"/>
              <a:gd name="T39" fmla="*/ 34 h 92"/>
              <a:gd name="T40" fmla="*/ 50 w 78"/>
              <a:gd name="T41" fmla="*/ 34 h 92"/>
              <a:gd name="T42" fmla="*/ 51 w 78"/>
              <a:gd name="T43" fmla="*/ 34 h 92"/>
              <a:gd name="T44" fmla="*/ 51 w 78"/>
              <a:gd name="T45" fmla="*/ 34 h 92"/>
              <a:gd name="T46" fmla="*/ 52 w 78"/>
              <a:gd name="T47" fmla="*/ 35 h 92"/>
              <a:gd name="T48" fmla="*/ 52 w 78"/>
              <a:gd name="T49" fmla="*/ 35 h 92"/>
              <a:gd name="T50" fmla="*/ 53 w 78"/>
              <a:gd name="T51" fmla="*/ 35 h 92"/>
              <a:gd name="T52" fmla="*/ 53 w 78"/>
              <a:gd name="T53" fmla="*/ 36 h 92"/>
              <a:gd name="T54" fmla="*/ 53 w 78"/>
              <a:gd name="T55" fmla="*/ 36 h 92"/>
              <a:gd name="T56" fmla="*/ 49 w 78"/>
              <a:gd name="T57" fmla="*/ 78 h 92"/>
              <a:gd name="T58" fmla="*/ 8 w 78"/>
              <a:gd name="T59" fmla="*/ 90 h 92"/>
              <a:gd name="T60" fmla="*/ 35 w 78"/>
              <a:gd name="T61" fmla="*/ 63 h 92"/>
              <a:gd name="T62" fmla="*/ 19 w 78"/>
              <a:gd name="T63" fmla="*/ 52 h 92"/>
              <a:gd name="T64" fmla="*/ 3 w 78"/>
              <a:gd name="T65" fmla="*/ 87 h 92"/>
              <a:gd name="T66" fmla="*/ 74 w 78"/>
              <a:gd name="T67" fmla="*/ 92 h 92"/>
              <a:gd name="T68" fmla="*/ 54 w 78"/>
              <a:gd name="T69" fmla="*/ 82 h 92"/>
              <a:gd name="T70" fmla="*/ 69 w 78"/>
              <a:gd name="T71" fmla="*/ 42 h 92"/>
              <a:gd name="T72" fmla="*/ 35 w 78"/>
              <a:gd name="T73" fmla="*/ 0 h 92"/>
              <a:gd name="T74" fmla="*/ 69 w 78"/>
              <a:gd name="T75" fmla="*/ 42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8" h="92">
                <a:moveTo>
                  <a:pt x="3" y="87"/>
                </a:moveTo>
                <a:cubicBezTo>
                  <a:pt x="2" y="86"/>
                  <a:pt x="1" y="85"/>
                  <a:pt x="0" y="84"/>
                </a:cubicBezTo>
                <a:cubicBezTo>
                  <a:pt x="0" y="71"/>
                  <a:pt x="0" y="58"/>
                  <a:pt x="1" y="44"/>
                </a:cubicBezTo>
                <a:cubicBezTo>
                  <a:pt x="12" y="40"/>
                  <a:pt x="22" y="31"/>
                  <a:pt x="30" y="19"/>
                </a:cubicBezTo>
                <a:cubicBezTo>
                  <a:pt x="38" y="25"/>
                  <a:pt x="38" y="25"/>
                  <a:pt x="38" y="25"/>
                </a:cubicBezTo>
                <a:cubicBezTo>
                  <a:pt x="39" y="26"/>
                  <a:pt x="39" y="26"/>
                  <a:pt x="39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40" y="26"/>
                  <a:pt x="40" y="26"/>
                  <a:pt x="40" y="26"/>
                </a:cubicBezTo>
                <a:cubicBezTo>
                  <a:pt x="40" y="26"/>
                  <a:pt x="40" y="26"/>
                  <a:pt x="40" y="26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8"/>
                  <a:pt x="41" y="28"/>
                  <a:pt x="41" y="28"/>
                </a:cubicBezTo>
                <a:cubicBezTo>
                  <a:pt x="42" y="28"/>
                  <a:pt x="42" y="28"/>
                  <a:pt x="42" y="28"/>
                </a:cubicBezTo>
                <a:cubicBezTo>
                  <a:pt x="42" y="28"/>
                  <a:pt x="42" y="28"/>
                  <a:pt x="42" y="28"/>
                </a:cubicBezTo>
                <a:cubicBezTo>
                  <a:pt x="42" y="28"/>
                  <a:pt x="42" y="28"/>
                  <a:pt x="42" y="28"/>
                </a:cubicBezTo>
                <a:cubicBezTo>
                  <a:pt x="42" y="28"/>
                  <a:pt x="42" y="28"/>
                  <a:pt x="42" y="28"/>
                </a:cubicBezTo>
                <a:cubicBezTo>
                  <a:pt x="43" y="28"/>
                  <a:pt x="43" y="28"/>
                  <a:pt x="43" y="28"/>
                </a:cubicBezTo>
                <a:cubicBezTo>
                  <a:pt x="43" y="28"/>
                  <a:pt x="43" y="28"/>
                  <a:pt x="43" y="28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9" y="33"/>
                  <a:pt x="49" y="33"/>
                  <a:pt x="49" y="33"/>
                </a:cubicBezTo>
                <a:cubicBezTo>
                  <a:pt x="49" y="33"/>
                  <a:pt x="49" y="33"/>
                  <a:pt x="49" y="33"/>
                </a:cubicBezTo>
                <a:cubicBezTo>
                  <a:pt x="49" y="33"/>
                  <a:pt x="49" y="33"/>
                  <a:pt x="49" y="33"/>
                </a:cubicBezTo>
                <a:cubicBezTo>
                  <a:pt x="49" y="33"/>
                  <a:pt x="49" y="33"/>
                  <a:pt x="49" y="33"/>
                </a:cubicBezTo>
                <a:cubicBezTo>
                  <a:pt x="49" y="33"/>
                  <a:pt x="49" y="33"/>
                  <a:pt x="49" y="33"/>
                </a:cubicBezTo>
                <a:cubicBezTo>
                  <a:pt x="50" y="33"/>
                  <a:pt x="50" y="33"/>
                  <a:pt x="50" y="33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1" y="34"/>
                  <a:pt x="51" y="34"/>
                  <a:pt x="51" y="34"/>
                </a:cubicBezTo>
                <a:cubicBezTo>
                  <a:pt x="51" y="34"/>
                  <a:pt x="51" y="34"/>
                  <a:pt x="51" y="34"/>
                </a:cubicBezTo>
                <a:cubicBezTo>
                  <a:pt x="51" y="34"/>
                  <a:pt x="51" y="34"/>
                  <a:pt x="51" y="34"/>
                </a:cubicBezTo>
                <a:cubicBezTo>
                  <a:pt x="51" y="34"/>
                  <a:pt x="51" y="34"/>
                  <a:pt x="51" y="34"/>
                </a:cubicBezTo>
                <a:cubicBezTo>
                  <a:pt x="51" y="35"/>
                  <a:pt x="51" y="35"/>
                  <a:pt x="51" y="35"/>
                </a:cubicBezTo>
                <a:cubicBezTo>
                  <a:pt x="52" y="35"/>
                  <a:pt x="52" y="35"/>
                  <a:pt x="52" y="35"/>
                </a:cubicBezTo>
                <a:cubicBezTo>
                  <a:pt x="52" y="35"/>
                  <a:pt x="52" y="35"/>
                  <a:pt x="52" y="35"/>
                </a:cubicBezTo>
                <a:cubicBezTo>
                  <a:pt x="52" y="35"/>
                  <a:pt x="52" y="35"/>
                  <a:pt x="52" y="35"/>
                </a:cubicBezTo>
                <a:cubicBezTo>
                  <a:pt x="52" y="35"/>
                  <a:pt x="52" y="35"/>
                  <a:pt x="52" y="35"/>
                </a:cubicBezTo>
                <a:cubicBezTo>
                  <a:pt x="53" y="35"/>
                  <a:pt x="53" y="35"/>
                  <a:pt x="53" y="35"/>
                </a:cubicBezTo>
                <a:cubicBezTo>
                  <a:pt x="53" y="36"/>
                  <a:pt x="53" y="36"/>
                  <a:pt x="53" y="36"/>
                </a:cubicBezTo>
                <a:cubicBezTo>
                  <a:pt x="53" y="36"/>
                  <a:pt x="53" y="36"/>
                  <a:pt x="53" y="36"/>
                </a:cubicBezTo>
                <a:cubicBezTo>
                  <a:pt x="53" y="36"/>
                  <a:pt x="53" y="36"/>
                  <a:pt x="53" y="36"/>
                </a:cubicBezTo>
                <a:cubicBezTo>
                  <a:pt x="53" y="36"/>
                  <a:pt x="53" y="36"/>
                  <a:pt x="53" y="36"/>
                </a:cubicBezTo>
                <a:cubicBezTo>
                  <a:pt x="62" y="42"/>
                  <a:pt x="62" y="42"/>
                  <a:pt x="62" y="42"/>
                </a:cubicBezTo>
                <a:cubicBezTo>
                  <a:pt x="54" y="54"/>
                  <a:pt x="49" y="66"/>
                  <a:pt x="49" y="78"/>
                </a:cubicBezTo>
                <a:cubicBezTo>
                  <a:pt x="36" y="83"/>
                  <a:pt x="24" y="87"/>
                  <a:pt x="11" y="92"/>
                </a:cubicBezTo>
                <a:cubicBezTo>
                  <a:pt x="10" y="91"/>
                  <a:pt x="9" y="91"/>
                  <a:pt x="8" y="90"/>
                </a:cubicBezTo>
                <a:cubicBezTo>
                  <a:pt x="24" y="67"/>
                  <a:pt x="24" y="67"/>
                  <a:pt x="24" y="67"/>
                </a:cubicBezTo>
                <a:cubicBezTo>
                  <a:pt x="28" y="68"/>
                  <a:pt x="32" y="67"/>
                  <a:pt x="35" y="63"/>
                </a:cubicBezTo>
                <a:cubicBezTo>
                  <a:pt x="38" y="59"/>
                  <a:pt x="37" y="53"/>
                  <a:pt x="33" y="50"/>
                </a:cubicBezTo>
                <a:cubicBezTo>
                  <a:pt x="28" y="47"/>
                  <a:pt x="22" y="48"/>
                  <a:pt x="19" y="52"/>
                </a:cubicBezTo>
                <a:cubicBezTo>
                  <a:pt x="16" y="56"/>
                  <a:pt x="17" y="61"/>
                  <a:pt x="20" y="64"/>
                </a:cubicBezTo>
                <a:cubicBezTo>
                  <a:pt x="3" y="87"/>
                  <a:pt x="3" y="87"/>
                  <a:pt x="3" y="87"/>
                </a:cubicBezTo>
                <a:close/>
                <a:moveTo>
                  <a:pt x="27" y="92"/>
                </a:moveTo>
                <a:cubicBezTo>
                  <a:pt x="74" y="92"/>
                  <a:pt x="74" y="92"/>
                  <a:pt x="74" y="92"/>
                </a:cubicBezTo>
                <a:cubicBezTo>
                  <a:pt x="74" y="82"/>
                  <a:pt x="74" y="82"/>
                  <a:pt x="74" y="82"/>
                </a:cubicBezTo>
                <a:cubicBezTo>
                  <a:pt x="54" y="82"/>
                  <a:pt x="54" y="82"/>
                  <a:pt x="54" y="82"/>
                </a:cubicBezTo>
                <a:cubicBezTo>
                  <a:pt x="27" y="92"/>
                  <a:pt x="27" y="92"/>
                  <a:pt x="27" y="92"/>
                </a:cubicBezTo>
                <a:close/>
                <a:moveTo>
                  <a:pt x="69" y="42"/>
                </a:moveTo>
                <a:cubicBezTo>
                  <a:pt x="78" y="30"/>
                  <a:pt x="78" y="30"/>
                  <a:pt x="78" y="30"/>
                </a:cubicBezTo>
                <a:cubicBezTo>
                  <a:pt x="35" y="0"/>
                  <a:pt x="35" y="0"/>
                  <a:pt x="35" y="0"/>
                </a:cubicBezTo>
                <a:cubicBezTo>
                  <a:pt x="26" y="11"/>
                  <a:pt x="26" y="11"/>
                  <a:pt x="26" y="11"/>
                </a:cubicBezTo>
                <a:lnTo>
                  <a:pt x="69" y="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6" name="Freeform 122"/>
          <p:cNvSpPr>
            <a:spLocks noEditPoints="1"/>
          </p:cNvSpPr>
          <p:nvPr/>
        </p:nvSpPr>
        <p:spPr bwMode="auto">
          <a:xfrm>
            <a:off x="4415424" y="621670"/>
            <a:ext cx="332948" cy="528747"/>
          </a:xfrm>
          <a:custGeom>
            <a:avLst/>
            <a:gdLst>
              <a:gd name="T0" fmla="*/ 56 w 64"/>
              <a:gd name="T1" fmla="*/ 0 h 96"/>
              <a:gd name="T2" fmla="*/ 64 w 64"/>
              <a:gd name="T3" fmla="*/ 88 h 96"/>
              <a:gd name="T4" fmla="*/ 9 w 64"/>
              <a:gd name="T5" fmla="*/ 96 h 96"/>
              <a:gd name="T6" fmla="*/ 0 w 64"/>
              <a:gd name="T7" fmla="*/ 8 h 96"/>
              <a:gd name="T8" fmla="*/ 7 w 64"/>
              <a:gd name="T9" fmla="*/ 13 h 96"/>
              <a:gd name="T10" fmla="*/ 57 w 64"/>
              <a:gd name="T11" fmla="*/ 47 h 96"/>
              <a:gd name="T12" fmla="*/ 7 w 64"/>
              <a:gd name="T13" fmla="*/ 13 h 96"/>
              <a:gd name="T14" fmla="*/ 20 w 64"/>
              <a:gd name="T15" fmla="*/ 8 h 96"/>
              <a:gd name="T16" fmla="*/ 43 w 64"/>
              <a:gd name="T17" fmla="*/ 4 h 96"/>
              <a:gd name="T18" fmla="*/ 27 w 64"/>
              <a:gd name="T19" fmla="*/ 51 h 96"/>
              <a:gd name="T20" fmla="*/ 24 w 64"/>
              <a:gd name="T21" fmla="*/ 59 h 96"/>
              <a:gd name="T22" fmla="*/ 36 w 64"/>
              <a:gd name="T23" fmla="*/ 62 h 96"/>
              <a:gd name="T24" fmla="*/ 39 w 64"/>
              <a:gd name="T25" fmla="*/ 54 h 96"/>
              <a:gd name="T26" fmla="*/ 27 w 64"/>
              <a:gd name="T27" fmla="*/ 51 h 96"/>
              <a:gd name="T28" fmla="*/ 8 w 64"/>
              <a:gd name="T29" fmla="*/ 55 h 96"/>
              <a:gd name="T30" fmla="*/ 22 w 64"/>
              <a:gd name="T31" fmla="*/ 58 h 96"/>
              <a:gd name="T32" fmla="*/ 55 w 64"/>
              <a:gd name="T33" fmla="*/ 55 h 96"/>
              <a:gd name="T34" fmla="*/ 41 w 64"/>
              <a:gd name="T35" fmla="*/ 58 h 96"/>
              <a:gd name="T36" fmla="*/ 55 w 64"/>
              <a:gd name="T37" fmla="*/ 55 h 96"/>
              <a:gd name="T38" fmla="*/ 8 w 64"/>
              <a:gd name="T39" fmla="*/ 65 h 96"/>
              <a:gd name="T40" fmla="*/ 22 w 64"/>
              <a:gd name="T41" fmla="*/ 71 h 96"/>
              <a:gd name="T42" fmla="*/ 38 w 64"/>
              <a:gd name="T43" fmla="*/ 65 h 96"/>
              <a:gd name="T44" fmla="*/ 25 w 64"/>
              <a:gd name="T45" fmla="*/ 71 h 96"/>
              <a:gd name="T46" fmla="*/ 38 w 64"/>
              <a:gd name="T47" fmla="*/ 65 h 96"/>
              <a:gd name="T48" fmla="*/ 41 w 64"/>
              <a:gd name="T49" fmla="*/ 65 h 96"/>
              <a:gd name="T50" fmla="*/ 55 w 64"/>
              <a:gd name="T51" fmla="*/ 71 h 96"/>
              <a:gd name="T52" fmla="*/ 22 w 64"/>
              <a:gd name="T53" fmla="*/ 73 h 96"/>
              <a:gd name="T54" fmla="*/ 8 w 64"/>
              <a:gd name="T55" fmla="*/ 80 h 96"/>
              <a:gd name="T56" fmla="*/ 22 w 64"/>
              <a:gd name="T57" fmla="*/ 73 h 96"/>
              <a:gd name="T58" fmla="*/ 25 w 64"/>
              <a:gd name="T59" fmla="*/ 73 h 96"/>
              <a:gd name="T60" fmla="*/ 38 w 64"/>
              <a:gd name="T61" fmla="*/ 80 h 96"/>
              <a:gd name="T62" fmla="*/ 55 w 64"/>
              <a:gd name="T63" fmla="*/ 73 h 96"/>
              <a:gd name="T64" fmla="*/ 41 w 64"/>
              <a:gd name="T65" fmla="*/ 80 h 96"/>
              <a:gd name="T66" fmla="*/ 55 w 64"/>
              <a:gd name="T67" fmla="*/ 73 h 96"/>
              <a:gd name="T68" fmla="*/ 8 w 64"/>
              <a:gd name="T69" fmla="*/ 82 h 96"/>
              <a:gd name="T70" fmla="*/ 22 w 64"/>
              <a:gd name="T71" fmla="*/ 89 h 96"/>
              <a:gd name="T72" fmla="*/ 38 w 64"/>
              <a:gd name="T73" fmla="*/ 82 h 96"/>
              <a:gd name="T74" fmla="*/ 25 w 64"/>
              <a:gd name="T75" fmla="*/ 89 h 96"/>
              <a:gd name="T76" fmla="*/ 38 w 64"/>
              <a:gd name="T77" fmla="*/ 82 h 96"/>
              <a:gd name="T78" fmla="*/ 41 w 64"/>
              <a:gd name="T79" fmla="*/ 82 h 96"/>
              <a:gd name="T80" fmla="*/ 55 w 64"/>
              <a:gd name="T81" fmla="*/ 89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64" h="96">
                <a:moveTo>
                  <a:pt x="9" y="0"/>
                </a:moveTo>
                <a:cubicBezTo>
                  <a:pt x="56" y="0"/>
                  <a:pt x="56" y="0"/>
                  <a:pt x="56" y="0"/>
                </a:cubicBezTo>
                <a:cubicBezTo>
                  <a:pt x="60" y="0"/>
                  <a:pt x="64" y="3"/>
                  <a:pt x="64" y="8"/>
                </a:cubicBezTo>
                <a:cubicBezTo>
                  <a:pt x="64" y="88"/>
                  <a:pt x="64" y="88"/>
                  <a:pt x="64" y="88"/>
                </a:cubicBezTo>
                <a:cubicBezTo>
                  <a:pt x="64" y="93"/>
                  <a:pt x="60" y="96"/>
                  <a:pt x="56" y="96"/>
                </a:cubicBezTo>
                <a:cubicBezTo>
                  <a:pt x="9" y="96"/>
                  <a:pt x="9" y="96"/>
                  <a:pt x="9" y="96"/>
                </a:cubicBezTo>
                <a:cubicBezTo>
                  <a:pt x="4" y="96"/>
                  <a:pt x="0" y="93"/>
                  <a:pt x="0" y="88"/>
                </a:cubicBezTo>
                <a:cubicBezTo>
                  <a:pt x="0" y="8"/>
                  <a:pt x="0" y="8"/>
                  <a:pt x="0" y="8"/>
                </a:cubicBezTo>
                <a:cubicBezTo>
                  <a:pt x="0" y="3"/>
                  <a:pt x="4" y="0"/>
                  <a:pt x="9" y="0"/>
                </a:cubicBezTo>
                <a:close/>
                <a:moveTo>
                  <a:pt x="7" y="13"/>
                </a:moveTo>
                <a:cubicBezTo>
                  <a:pt x="7" y="47"/>
                  <a:pt x="7" y="47"/>
                  <a:pt x="7" y="47"/>
                </a:cubicBezTo>
                <a:cubicBezTo>
                  <a:pt x="57" y="47"/>
                  <a:pt x="57" y="47"/>
                  <a:pt x="57" y="47"/>
                </a:cubicBezTo>
                <a:cubicBezTo>
                  <a:pt x="57" y="13"/>
                  <a:pt x="57" y="13"/>
                  <a:pt x="57" y="13"/>
                </a:cubicBezTo>
                <a:cubicBezTo>
                  <a:pt x="7" y="13"/>
                  <a:pt x="7" y="13"/>
                  <a:pt x="7" y="13"/>
                </a:cubicBezTo>
                <a:close/>
                <a:moveTo>
                  <a:pt x="20" y="4"/>
                </a:moveTo>
                <a:cubicBezTo>
                  <a:pt x="20" y="8"/>
                  <a:pt x="20" y="8"/>
                  <a:pt x="20" y="8"/>
                </a:cubicBezTo>
                <a:cubicBezTo>
                  <a:pt x="43" y="8"/>
                  <a:pt x="43" y="8"/>
                  <a:pt x="43" y="8"/>
                </a:cubicBezTo>
                <a:cubicBezTo>
                  <a:pt x="43" y="4"/>
                  <a:pt x="43" y="4"/>
                  <a:pt x="43" y="4"/>
                </a:cubicBezTo>
                <a:cubicBezTo>
                  <a:pt x="20" y="4"/>
                  <a:pt x="20" y="4"/>
                  <a:pt x="20" y="4"/>
                </a:cubicBezTo>
                <a:close/>
                <a:moveTo>
                  <a:pt x="27" y="51"/>
                </a:moveTo>
                <a:cubicBezTo>
                  <a:pt x="25" y="51"/>
                  <a:pt x="24" y="53"/>
                  <a:pt x="24" y="54"/>
                </a:cubicBezTo>
                <a:cubicBezTo>
                  <a:pt x="24" y="59"/>
                  <a:pt x="24" y="59"/>
                  <a:pt x="24" y="59"/>
                </a:cubicBezTo>
                <a:cubicBezTo>
                  <a:pt x="24" y="61"/>
                  <a:pt x="25" y="62"/>
                  <a:pt x="27" y="62"/>
                </a:cubicBezTo>
                <a:cubicBezTo>
                  <a:pt x="36" y="62"/>
                  <a:pt x="36" y="62"/>
                  <a:pt x="36" y="62"/>
                </a:cubicBezTo>
                <a:cubicBezTo>
                  <a:pt x="38" y="62"/>
                  <a:pt x="39" y="61"/>
                  <a:pt x="39" y="59"/>
                </a:cubicBezTo>
                <a:cubicBezTo>
                  <a:pt x="39" y="54"/>
                  <a:pt x="39" y="54"/>
                  <a:pt x="39" y="54"/>
                </a:cubicBezTo>
                <a:cubicBezTo>
                  <a:pt x="39" y="53"/>
                  <a:pt x="38" y="51"/>
                  <a:pt x="36" y="51"/>
                </a:cubicBezTo>
                <a:cubicBezTo>
                  <a:pt x="27" y="51"/>
                  <a:pt x="27" y="51"/>
                  <a:pt x="27" y="51"/>
                </a:cubicBezTo>
                <a:close/>
                <a:moveTo>
                  <a:pt x="22" y="55"/>
                </a:moveTo>
                <a:cubicBezTo>
                  <a:pt x="8" y="55"/>
                  <a:pt x="8" y="55"/>
                  <a:pt x="8" y="55"/>
                </a:cubicBezTo>
                <a:cubicBezTo>
                  <a:pt x="8" y="58"/>
                  <a:pt x="8" y="58"/>
                  <a:pt x="8" y="58"/>
                </a:cubicBezTo>
                <a:cubicBezTo>
                  <a:pt x="22" y="58"/>
                  <a:pt x="22" y="58"/>
                  <a:pt x="22" y="58"/>
                </a:cubicBezTo>
                <a:cubicBezTo>
                  <a:pt x="22" y="55"/>
                  <a:pt x="22" y="55"/>
                  <a:pt x="22" y="55"/>
                </a:cubicBezTo>
                <a:close/>
                <a:moveTo>
                  <a:pt x="55" y="55"/>
                </a:moveTo>
                <a:cubicBezTo>
                  <a:pt x="41" y="55"/>
                  <a:pt x="41" y="55"/>
                  <a:pt x="41" y="55"/>
                </a:cubicBezTo>
                <a:cubicBezTo>
                  <a:pt x="41" y="58"/>
                  <a:pt x="41" y="58"/>
                  <a:pt x="41" y="58"/>
                </a:cubicBezTo>
                <a:cubicBezTo>
                  <a:pt x="55" y="58"/>
                  <a:pt x="55" y="58"/>
                  <a:pt x="55" y="58"/>
                </a:cubicBezTo>
                <a:cubicBezTo>
                  <a:pt x="55" y="55"/>
                  <a:pt x="55" y="55"/>
                  <a:pt x="55" y="55"/>
                </a:cubicBezTo>
                <a:close/>
                <a:moveTo>
                  <a:pt x="22" y="65"/>
                </a:moveTo>
                <a:cubicBezTo>
                  <a:pt x="8" y="65"/>
                  <a:pt x="8" y="65"/>
                  <a:pt x="8" y="65"/>
                </a:cubicBezTo>
                <a:cubicBezTo>
                  <a:pt x="8" y="71"/>
                  <a:pt x="8" y="71"/>
                  <a:pt x="8" y="71"/>
                </a:cubicBezTo>
                <a:cubicBezTo>
                  <a:pt x="22" y="71"/>
                  <a:pt x="22" y="71"/>
                  <a:pt x="22" y="71"/>
                </a:cubicBezTo>
                <a:cubicBezTo>
                  <a:pt x="22" y="65"/>
                  <a:pt x="22" y="65"/>
                  <a:pt x="22" y="65"/>
                </a:cubicBezTo>
                <a:close/>
                <a:moveTo>
                  <a:pt x="38" y="65"/>
                </a:moveTo>
                <a:cubicBezTo>
                  <a:pt x="25" y="65"/>
                  <a:pt x="25" y="65"/>
                  <a:pt x="25" y="65"/>
                </a:cubicBezTo>
                <a:cubicBezTo>
                  <a:pt x="25" y="71"/>
                  <a:pt x="25" y="71"/>
                  <a:pt x="25" y="71"/>
                </a:cubicBezTo>
                <a:cubicBezTo>
                  <a:pt x="38" y="71"/>
                  <a:pt x="38" y="71"/>
                  <a:pt x="38" y="71"/>
                </a:cubicBezTo>
                <a:cubicBezTo>
                  <a:pt x="38" y="65"/>
                  <a:pt x="38" y="65"/>
                  <a:pt x="38" y="65"/>
                </a:cubicBezTo>
                <a:close/>
                <a:moveTo>
                  <a:pt x="55" y="65"/>
                </a:moveTo>
                <a:cubicBezTo>
                  <a:pt x="41" y="65"/>
                  <a:pt x="41" y="65"/>
                  <a:pt x="41" y="65"/>
                </a:cubicBezTo>
                <a:cubicBezTo>
                  <a:pt x="41" y="71"/>
                  <a:pt x="41" y="71"/>
                  <a:pt x="41" y="71"/>
                </a:cubicBezTo>
                <a:cubicBezTo>
                  <a:pt x="55" y="71"/>
                  <a:pt x="55" y="71"/>
                  <a:pt x="55" y="71"/>
                </a:cubicBezTo>
                <a:cubicBezTo>
                  <a:pt x="55" y="65"/>
                  <a:pt x="55" y="65"/>
                  <a:pt x="55" y="65"/>
                </a:cubicBezTo>
                <a:close/>
                <a:moveTo>
                  <a:pt x="22" y="73"/>
                </a:moveTo>
                <a:cubicBezTo>
                  <a:pt x="8" y="73"/>
                  <a:pt x="8" y="73"/>
                  <a:pt x="8" y="73"/>
                </a:cubicBezTo>
                <a:cubicBezTo>
                  <a:pt x="8" y="80"/>
                  <a:pt x="8" y="80"/>
                  <a:pt x="8" y="80"/>
                </a:cubicBezTo>
                <a:cubicBezTo>
                  <a:pt x="22" y="80"/>
                  <a:pt x="22" y="80"/>
                  <a:pt x="22" y="80"/>
                </a:cubicBezTo>
                <a:cubicBezTo>
                  <a:pt x="22" y="73"/>
                  <a:pt x="22" y="73"/>
                  <a:pt x="22" y="73"/>
                </a:cubicBezTo>
                <a:close/>
                <a:moveTo>
                  <a:pt x="38" y="73"/>
                </a:moveTo>
                <a:cubicBezTo>
                  <a:pt x="25" y="73"/>
                  <a:pt x="25" y="73"/>
                  <a:pt x="25" y="73"/>
                </a:cubicBezTo>
                <a:cubicBezTo>
                  <a:pt x="25" y="80"/>
                  <a:pt x="25" y="80"/>
                  <a:pt x="25" y="80"/>
                </a:cubicBezTo>
                <a:cubicBezTo>
                  <a:pt x="38" y="80"/>
                  <a:pt x="38" y="80"/>
                  <a:pt x="38" y="80"/>
                </a:cubicBezTo>
                <a:cubicBezTo>
                  <a:pt x="38" y="73"/>
                  <a:pt x="38" y="73"/>
                  <a:pt x="38" y="73"/>
                </a:cubicBezTo>
                <a:close/>
                <a:moveTo>
                  <a:pt x="55" y="73"/>
                </a:moveTo>
                <a:cubicBezTo>
                  <a:pt x="41" y="73"/>
                  <a:pt x="41" y="73"/>
                  <a:pt x="41" y="73"/>
                </a:cubicBezTo>
                <a:cubicBezTo>
                  <a:pt x="41" y="80"/>
                  <a:pt x="41" y="80"/>
                  <a:pt x="41" y="80"/>
                </a:cubicBezTo>
                <a:cubicBezTo>
                  <a:pt x="55" y="80"/>
                  <a:pt x="55" y="80"/>
                  <a:pt x="55" y="80"/>
                </a:cubicBezTo>
                <a:cubicBezTo>
                  <a:pt x="55" y="73"/>
                  <a:pt x="55" y="73"/>
                  <a:pt x="55" y="73"/>
                </a:cubicBezTo>
                <a:close/>
                <a:moveTo>
                  <a:pt x="22" y="82"/>
                </a:moveTo>
                <a:cubicBezTo>
                  <a:pt x="8" y="82"/>
                  <a:pt x="8" y="82"/>
                  <a:pt x="8" y="82"/>
                </a:cubicBezTo>
                <a:cubicBezTo>
                  <a:pt x="8" y="89"/>
                  <a:pt x="8" y="89"/>
                  <a:pt x="8" y="89"/>
                </a:cubicBezTo>
                <a:cubicBezTo>
                  <a:pt x="22" y="89"/>
                  <a:pt x="22" y="89"/>
                  <a:pt x="22" y="89"/>
                </a:cubicBezTo>
                <a:cubicBezTo>
                  <a:pt x="22" y="82"/>
                  <a:pt x="22" y="82"/>
                  <a:pt x="22" y="82"/>
                </a:cubicBezTo>
                <a:close/>
                <a:moveTo>
                  <a:pt x="38" y="82"/>
                </a:moveTo>
                <a:cubicBezTo>
                  <a:pt x="25" y="82"/>
                  <a:pt x="25" y="82"/>
                  <a:pt x="25" y="82"/>
                </a:cubicBezTo>
                <a:cubicBezTo>
                  <a:pt x="25" y="89"/>
                  <a:pt x="25" y="89"/>
                  <a:pt x="25" y="89"/>
                </a:cubicBezTo>
                <a:cubicBezTo>
                  <a:pt x="38" y="89"/>
                  <a:pt x="38" y="89"/>
                  <a:pt x="38" y="89"/>
                </a:cubicBezTo>
                <a:cubicBezTo>
                  <a:pt x="38" y="82"/>
                  <a:pt x="38" y="82"/>
                  <a:pt x="38" y="82"/>
                </a:cubicBezTo>
                <a:close/>
                <a:moveTo>
                  <a:pt x="55" y="82"/>
                </a:moveTo>
                <a:cubicBezTo>
                  <a:pt x="41" y="82"/>
                  <a:pt x="41" y="82"/>
                  <a:pt x="41" y="82"/>
                </a:cubicBezTo>
                <a:cubicBezTo>
                  <a:pt x="41" y="89"/>
                  <a:pt x="41" y="89"/>
                  <a:pt x="41" y="89"/>
                </a:cubicBezTo>
                <a:cubicBezTo>
                  <a:pt x="55" y="89"/>
                  <a:pt x="55" y="89"/>
                  <a:pt x="55" y="89"/>
                </a:cubicBezTo>
                <a:lnTo>
                  <a:pt x="55" y="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7" name="Freeform 125"/>
          <p:cNvSpPr>
            <a:spLocks noEditPoints="1"/>
          </p:cNvSpPr>
          <p:nvPr/>
        </p:nvSpPr>
        <p:spPr bwMode="auto">
          <a:xfrm>
            <a:off x="4362686" y="4036723"/>
            <a:ext cx="418628" cy="603108"/>
          </a:xfrm>
          <a:custGeom>
            <a:avLst/>
            <a:gdLst>
              <a:gd name="T0" fmla="*/ 21 w 78"/>
              <a:gd name="T1" fmla="*/ 36 h 112"/>
              <a:gd name="T2" fmla="*/ 21 w 78"/>
              <a:gd name="T3" fmla="*/ 11 h 112"/>
              <a:gd name="T4" fmla="*/ 58 w 78"/>
              <a:gd name="T5" fmla="*/ 11 h 112"/>
              <a:gd name="T6" fmla="*/ 57 w 78"/>
              <a:gd name="T7" fmla="*/ 36 h 112"/>
              <a:gd name="T8" fmla="*/ 53 w 78"/>
              <a:gd name="T9" fmla="*/ 47 h 112"/>
              <a:gd name="T10" fmla="*/ 39 w 78"/>
              <a:gd name="T11" fmla="*/ 53 h 112"/>
              <a:gd name="T12" fmla="*/ 39 w 78"/>
              <a:gd name="T13" fmla="*/ 53 h 112"/>
              <a:gd name="T14" fmla="*/ 26 w 78"/>
              <a:gd name="T15" fmla="*/ 47 h 112"/>
              <a:gd name="T16" fmla="*/ 21 w 78"/>
              <a:gd name="T17" fmla="*/ 36 h 112"/>
              <a:gd name="T18" fmla="*/ 13 w 78"/>
              <a:gd name="T19" fmla="*/ 107 h 112"/>
              <a:gd name="T20" fmla="*/ 67 w 78"/>
              <a:gd name="T21" fmla="*/ 107 h 112"/>
              <a:gd name="T22" fmla="*/ 64 w 78"/>
              <a:gd name="T23" fmla="*/ 112 h 112"/>
              <a:gd name="T24" fmla="*/ 16 w 78"/>
              <a:gd name="T25" fmla="*/ 112 h 112"/>
              <a:gd name="T26" fmla="*/ 13 w 78"/>
              <a:gd name="T27" fmla="*/ 107 h 112"/>
              <a:gd name="T28" fmla="*/ 70 w 78"/>
              <a:gd name="T29" fmla="*/ 67 h 112"/>
              <a:gd name="T30" fmla="*/ 76 w 78"/>
              <a:gd name="T31" fmla="*/ 90 h 112"/>
              <a:gd name="T32" fmla="*/ 68 w 78"/>
              <a:gd name="T33" fmla="*/ 103 h 112"/>
              <a:gd name="T34" fmla="*/ 66 w 78"/>
              <a:gd name="T35" fmla="*/ 103 h 112"/>
              <a:gd name="T36" fmla="*/ 66 w 78"/>
              <a:gd name="T37" fmla="*/ 72 h 112"/>
              <a:gd name="T38" fmla="*/ 42 w 78"/>
              <a:gd name="T39" fmla="*/ 72 h 112"/>
              <a:gd name="T40" fmla="*/ 49 w 78"/>
              <a:gd name="T41" fmla="*/ 56 h 112"/>
              <a:gd name="T42" fmla="*/ 51 w 78"/>
              <a:gd name="T43" fmla="*/ 54 h 112"/>
              <a:gd name="T44" fmla="*/ 65 w 78"/>
              <a:gd name="T45" fmla="*/ 57 h 112"/>
              <a:gd name="T46" fmla="*/ 66 w 78"/>
              <a:gd name="T47" fmla="*/ 57 h 112"/>
              <a:gd name="T48" fmla="*/ 66 w 78"/>
              <a:gd name="T49" fmla="*/ 58 h 112"/>
              <a:gd name="T50" fmla="*/ 70 w 78"/>
              <a:gd name="T51" fmla="*/ 67 h 112"/>
              <a:gd name="T52" fmla="*/ 70 w 78"/>
              <a:gd name="T53" fmla="*/ 67 h 112"/>
              <a:gd name="T54" fmla="*/ 14 w 78"/>
              <a:gd name="T55" fmla="*/ 103 h 112"/>
              <a:gd name="T56" fmla="*/ 11 w 78"/>
              <a:gd name="T57" fmla="*/ 103 h 112"/>
              <a:gd name="T58" fmla="*/ 3 w 78"/>
              <a:gd name="T59" fmla="*/ 90 h 112"/>
              <a:gd name="T60" fmla="*/ 9 w 78"/>
              <a:gd name="T61" fmla="*/ 67 h 112"/>
              <a:gd name="T62" fmla="*/ 14 w 78"/>
              <a:gd name="T63" fmla="*/ 58 h 112"/>
              <a:gd name="T64" fmla="*/ 14 w 78"/>
              <a:gd name="T65" fmla="*/ 57 h 112"/>
              <a:gd name="T66" fmla="*/ 14 w 78"/>
              <a:gd name="T67" fmla="*/ 57 h 112"/>
              <a:gd name="T68" fmla="*/ 28 w 78"/>
              <a:gd name="T69" fmla="*/ 54 h 112"/>
              <a:gd name="T70" fmla="*/ 30 w 78"/>
              <a:gd name="T71" fmla="*/ 56 h 112"/>
              <a:gd name="T72" fmla="*/ 38 w 78"/>
              <a:gd name="T73" fmla="*/ 72 h 112"/>
              <a:gd name="T74" fmla="*/ 14 w 78"/>
              <a:gd name="T75" fmla="*/ 72 h 112"/>
              <a:gd name="T76" fmla="*/ 14 w 78"/>
              <a:gd name="T77" fmla="*/ 103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78" h="112">
                <a:moveTo>
                  <a:pt x="21" y="36"/>
                </a:moveTo>
                <a:cubicBezTo>
                  <a:pt x="20" y="27"/>
                  <a:pt x="20" y="19"/>
                  <a:pt x="21" y="11"/>
                </a:cubicBezTo>
                <a:cubicBezTo>
                  <a:pt x="37" y="0"/>
                  <a:pt x="45" y="13"/>
                  <a:pt x="58" y="11"/>
                </a:cubicBezTo>
                <a:cubicBezTo>
                  <a:pt x="59" y="19"/>
                  <a:pt x="59" y="29"/>
                  <a:pt x="57" y="36"/>
                </a:cubicBezTo>
                <a:cubicBezTo>
                  <a:pt x="57" y="40"/>
                  <a:pt x="55" y="44"/>
                  <a:pt x="53" y="47"/>
                </a:cubicBezTo>
                <a:cubicBezTo>
                  <a:pt x="49" y="51"/>
                  <a:pt x="44" y="53"/>
                  <a:pt x="39" y="53"/>
                </a:cubicBezTo>
                <a:cubicBezTo>
                  <a:pt x="39" y="53"/>
                  <a:pt x="39" y="53"/>
                  <a:pt x="39" y="53"/>
                </a:cubicBezTo>
                <a:cubicBezTo>
                  <a:pt x="34" y="53"/>
                  <a:pt x="29" y="51"/>
                  <a:pt x="26" y="47"/>
                </a:cubicBezTo>
                <a:cubicBezTo>
                  <a:pt x="24" y="44"/>
                  <a:pt x="22" y="40"/>
                  <a:pt x="21" y="36"/>
                </a:cubicBezTo>
                <a:close/>
                <a:moveTo>
                  <a:pt x="13" y="107"/>
                </a:moveTo>
                <a:cubicBezTo>
                  <a:pt x="67" y="107"/>
                  <a:pt x="67" y="107"/>
                  <a:pt x="67" y="107"/>
                </a:cubicBezTo>
                <a:cubicBezTo>
                  <a:pt x="64" y="112"/>
                  <a:pt x="64" y="112"/>
                  <a:pt x="64" y="112"/>
                </a:cubicBezTo>
                <a:cubicBezTo>
                  <a:pt x="16" y="112"/>
                  <a:pt x="16" y="112"/>
                  <a:pt x="16" y="112"/>
                </a:cubicBezTo>
                <a:cubicBezTo>
                  <a:pt x="13" y="107"/>
                  <a:pt x="13" y="107"/>
                  <a:pt x="13" y="107"/>
                </a:cubicBezTo>
                <a:close/>
                <a:moveTo>
                  <a:pt x="70" y="67"/>
                </a:moveTo>
                <a:cubicBezTo>
                  <a:pt x="76" y="90"/>
                  <a:pt x="76" y="90"/>
                  <a:pt x="76" y="90"/>
                </a:cubicBezTo>
                <a:cubicBezTo>
                  <a:pt x="78" y="98"/>
                  <a:pt x="77" y="103"/>
                  <a:pt x="68" y="103"/>
                </a:cubicBezTo>
                <a:cubicBezTo>
                  <a:pt x="66" y="103"/>
                  <a:pt x="66" y="103"/>
                  <a:pt x="66" y="103"/>
                </a:cubicBezTo>
                <a:cubicBezTo>
                  <a:pt x="66" y="72"/>
                  <a:pt x="66" y="72"/>
                  <a:pt x="66" y="72"/>
                </a:cubicBezTo>
                <a:cubicBezTo>
                  <a:pt x="42" y="72"/>
                  <a:pt x="42" y="72"/>
                  <a:pt x="42" y="72"/>
                </a:cubicBezTo>
                <a:cubicBezTo>
                  <a:pt x="49" y="56"/>
                  <a:pt x="49" y="56"/>
                  <a:pt x="49" y="56"/>
                </a:cubicBezTo>
                <a:cubicBezTo>
                  <a:pt x="51" y="54"/>
                  <a:pt x="51" y="54"/>
                  <a:pt x="51" y="54"/>
                </a:cubicBezTo>
                <a:cubicBezTo>
                  <a:pt x="65" y="57"/>
                  <a:pt x="65" y="57"/>
                  <a:pt x="65" y="57"/>
                </a:cubicBezTo>
                <a:cubicBezTo>
                  <a:pt x="66" y="57"/>
                  <a:pt x="66" y="57"/>
                  <a:pt x="66" y="57"/>
                </a:cubicBezTo>
                <a:cubicBezTo>
                  <a:pt x="66" y="58"/>
                  <a:pt x="66" y="58"/>
                  <a:pt x="66" y="58"/>
                </a:cubicBezTo>
                <a:cubicBezTo>
                  <a:pt x="68" y="61"/>
                  <a:pt x="69" y="64"/>
                  <a:pt x="70" y="67"/>
                </a:cubicBezTo>
                <a:cubicBezTo>
                  <a:pt x="70" y="67"/>
                  <a:pt x="70" y="67"/>
                  <a:pt x="70" y="67"/>
                </a:cubicBezTo>
                <a:close/>
                <a:moveTo>
                  <a:pt x="14" y="103"/>
                </a:moveTo>
                <a:cubicBezTo>
                  <a:pt x="11" y="103"/>
                  <a:pt x="11" y="103"/>
                  <a:pt x="11" y="103"/>
                </a:cubicBezTo>
                <a:cubicBezTo>
                  <a:pt x="1" y="103"/>
                  <a:pt x="0" y="98"/>
                  <a:pt x="3" y="90"/>
                </a:cubicBezTo>
                <a:cubicBezTo>
                  <a:pt x="9" y="67"/>
                  <a:pt x="9" y="67"/>
                  <a:pt x="9" y="67"/>
                </a:cubicBezTo>
                <a:cubicBezTo>
                  <a:pt x="9" y="63"/>
                  <a:pt x="11" y="60"/>
                  <a:pt x="14" y="58"/>
                </a:cubicBezTo>
                <a:cubicBezTo>
                  <a:pt x="14" y="57"/>
                  <a:pt x="14" y="57"/>
                  <a:pt x="14" y="57"/>
                </a:cubicBezTo>
                <a:cubicBezTo>
                  <a:pt x="14" y="57"/>
                  <a:pt x="14" y="57"/>
                  <a:pt x="14" y="57"/>
                </a:cubicBezTo>
                <a:cubicBezTo>
                  <a:pt x="28" y="54"/>
                  <a:pt x="28" y="54"/>
                  <a:pt x="28" y="54"/>
                </a:cubicBezTo>
                <a:cubicBezTo>
                  <a:pt x="30" y="56"/>
                  <a:pt x="30" y="56"/>
                  <a:pt x="30" y="56"/>
                </a:cubicBezTo>
                <a:cubicBezTo>
                  <a:pt x="38" y="72"/>
                  <a:pt x="38" y="72"/>
                  <a:pt x="38" y="72"/>
                </a:cubicBezTo>
                <a:cubicBezTo>
                  <a:pt x="14" y="72"/>
                  <a:pt x="14" y="72"/>
                  <a:pt x="14" y="72"/>
                </a:cubicBezTo>
                <a:lnTo>
                  <a:pt x="14" y="1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9" name="Freeform 146"/>
          <p:cNvSpPr>
            <a:spLocks noEditPoints="1"/>
          </p:cNvSpPr>
          <p:nvPr/>
        </p:nvSpPr>
        <p:spPr bwMode="auto">
          <a:xfrm>
            <a:off x="2777096" y="3185689"/>
            <a:ext cx="559446" cy="526537"/>
          </a:xfrm>
          <a:custGeom>
            <a:avLst/>
            <a:gdLst>
              <a:gd name="T0" fmla="*/ 8 w 97"/>
              <a:gd name="T1" fmla="*/ 10 h 91"/>
              <a:gd name="T2" fmla="*/ 28 w 97"/>
              <a:gd name="T3" fmla="*/ 10 h 91"/>
              <a:gd name="T4" fmla="*/ 41 w 97"/>
              <a:gd name="T5" fmla="*/ 45 h 91"/>
              <a:gd name="T6" fmla="*/ 51 w 97"/>
              <a:gd name="T7" fmla="*/ 41 h 91"/>
              <a:gd name="T8" fmla="*/ 59 w 97"/>
              <a:gd name="T9" fmla="*/ 46 h 91"/>
              <a:gd name="T10" fmla="*/ 66 w 97"/>
              <a:gd name="T11" fmla="*/ 27 h 91"/>
              <a:gd name="T12" fmla="*/ 73 w 97"/>
              <a:gd name="T13" fmla="*/ 34 h 91"/>
              <a:gd name="T14" fmla="*/ 83 w 97"/>
              <a:gd name="T15" fmla="*/ 23 h 91"/>
              <a:gd name="T16" fmla="*/ 73 w 97"/>
              <a:gd name="T17" fmla="*/ 40 h 91"/>
              <a:gd name="T18" fmla="*/ 67 w 97"/>
              <a:gd name="T19" fmla="*/ 33 h 91"/>
              <a:gd name="T20" fmla="*/ 61 w 97"/>
              <a:gd name="T21" fmla="*/ 51 h 91"/>
              <a:gd name="T22" fmla="*/ 51 w 97"/>
              <a:gd name="T23" fmla="*/ 45 h 91"/>
              <a:gd name="T24" fmla="*/ 41 w 97"/>
              <a:gd name="T25" fmla="*/ 45 h 91"/>
              <a:gd name="T26" fmla="*/ 74 w 97"/>
              <a:gd name="T27" fmla="*/ 86 h 91"/>
              <a:gd name="T28" fmla="*/ 43 w 97"/>
              <a:gd name="T29" fmla="*/ 91 h 91"/>
              <a:gd name="T30" fmla="*/ 63 w 97"/>
              <a:gd name="T31" fmla="*/ 68 h 91"/>
              <a:gd name="T32" fmla="*/ 97 w 97"/>
              <a:gd name="T33" fmla="*/ 68 h 91"/>
              <a:gd name="T34" fmla="*/ 97 w 97"/>
              <a:gd name="T35" fmla="*/ 6 h 91"/>
              <a:gd name="T36" fmla="*/ 93 w 97"/>
              <a:gd name="T37" fmla="*/ 3 h 91"/>
              <a:gd name="T38" fmla="*/ 34 w 97"/>
              <a:gd name="T39" fmla="*/ 9 h 91"/>
              <a:gd name="T40" fmla="*/ 90 w 97"/>
              <a:gd name="T41" fmla="*/ 61 h 91"/>
              <a:gd name="T42" fmla="*/ 36 w 97"/>
              <a:gd name="T43" fmla="*/ 68 h 91"/>
              <a:gd name="T44" fmla="*/ 54 w 97"/>
              <a:gd name="T45" fmla="*/ 84 h 91"/>
              <a:gd name="T46" fmla="*/ 63 w 97"/>
              <a:gd name="T47" fmla="*/ 68 h 91"/>
              <a:gd name="T48" fmla="*/ 7 w 97"/>
              <a:gd name="T49" fmla="*/ 55 h 91"/>
              <a:gd name="T50" fmla="*/ 14 w 97"/>
              <a:gd name="T51" fmla="*/ 91 h 91"/>
              <a:gd name="T52" fmla="*/ 20 w 97"/>
              <a:gd name="T53" fmla="*/ 60 h 91"/>
              <a:gd name="T54" fmla="*/ 31 w 97"/>
              <a:gd name="T55" fmla="*/ 91 h 91"/>
              <a:gd name="T56" fmla="*/ 28 w 97"/>
              <a:gd name="T57" fmla="*/ 33 h 91"/>
              <a:gd name="T58" fmla="*/ 55 w 97"/>
              <a:gd name="T59" fmla="*/ 24 h 91"/>
              <a:gd name="T60" fmla="*/ 20 w 97"/>
              <a:gd name="T61" fmla="*/ 23 h 91"/>
              <a:gd name="T62" fmla="*/ 19 w 97"/>
              <a:gd name="T63" fmla="*/ 27 h 91"/>
              <a:gd name="T64" fmla="*/ 18 w 97"/>
              <a:gd name="T65" fmla="*/ 47 h 91"/>
              <a:gd name="T66" fmla="*/ 18 w 97"/>
              <a:gd name="T67" fmla="*/ 47 h 91"/>
              <a:gd name="T68" fmla="*/ 18 w 97"/>
              <a:gd name="T69" fmla="*/ 47 h 91"/>
              <a:gd name="T70" fmla="*/ 16 w 97"/>
              <a:gd name="T71" fmla="*/ 27 h 91"/>
              <a:gd name="T72" fmla="*/ 16 w 97"/>
              <a:gd name="T73" fmla="*/ 23 h 91"/>
              <a:gd name="T74" fmla="*/ 0 w 97"/>
              <a:gd name="T75" fmla="*/ 5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97" h="91">
                <a:moveTo>
                  <a:pt x="18" y="0"/>
                </a:moveTo>
                <a:cubicBezTo>
                  <a:pt x="12" y="0"/>
                  <a:pt x="8" y="4"/>
                  <a:pt x="8" y="10"/>
                </a:cubicBezTo>
                <a:cubicBezTo>
                  <a:pt x="8" y="16"/>
                  <a:pt x="12" y="20"/>
                  <a:pt x="18" y="20"/>
                </a:cubicBezTo>
                <a:cubicBezTo>
                  <a:pt x="24" y="20"/>
                  <a:pt x="28" y="16"/>
                  <a:pt x="28" y="10"/>
                </a:cubicBezTo>
                <a:cubicBezTo>
                  <a:pt x="28" y="4"/>
                  <a:pt x="24" y="0"/>
                  <a:pt x="18" y="0"/>
                </a:cubicBezTo>
                <a:close/>
                <a:moveTo>
                  <a:pt x="41" y="45"/>
                </a:moveTo>
                <a:cubicBezTo>
                  <a:pt x="50" y="42"/>
                  <a:pt x="50" y="42"/>
                  <a:pt x="50" y="42"/>
                </a:cubicBezTo>
                <a:cubicBezTo>
                  <a:pt x="51" y="41"/>
                  <a:pt x="51" y="41"/>
                  <a:pt x="51" y="41"/>
                </a:cubicBezTo>
                <a:cubicBezTo>
                  <a:pt x="52" y="42"/>
                  <a:pt x="52" y="42"/>
                  <a:pt x="52" y="42"/>
                </a:cubicBezTo>
                <a:cubicBezTo>
                  <a:pt x="59" y="46"/>
                  <a:pt x="59" y="46"/>
                  <a:pt x="59" y="46"/>
                </a:cubicBezTo>
                <a:cubicBezTo>
                  <a:pt x="65" y="29"/>
                  <a:pt x="65" y="29"/>
                  <a:pt x="65" y="29"/>
                </a:cubicBezTo>
                <a:cubicBezTo>
                  <a:pt x="66" y="27"/>
                  <a:pt x="66" y="27"/>
                  <a:pt x="66" y="27"/>
                </a:cubicBezTo>
                <a:cubicBezTo>
                  <a:pt x="67" y="29"/>
                  <a:pt x="67" y="29"/>
                  <a:pt x="67" y="29"/>
                </a:cubicBezTo>
                <a:cubicBezTo>
                  <a:pt x="73" y="34"/>
                  <a:pt x="73" y="34"/>
                  <a:pt x="73" y="34"/>
                </a:cubicBezTo>
                <a:cubicBezTo>
                  <a:pt x="81" y="21"/>
                  <a:pt x="81" y="21"/>
                  <a:pt x="81" y="21"/>
                </a:cubicBezTo>
                <a:cubicBezTo>
                  <a:pt x="83" y="23"/>
                  <a:pt x="83" y="23"/>
                  <a:pt x="83" y="23"/>
                </a:cubicBezTo>
                <a:cubicBezTo>
                  <a:pt x="75" y="38"/>
                  <a:pt x="75" y="38"/>
                  <a:pt x="75" y="38"/>
                </a:cubicBezTo>
                <a:cubicBezTo>
                  <a:pt x="73" y="40"/>
                  <a:pt x="73" y="40"/>
                  <a:pt x="73" y="40"/>
                </a:cubicBezTo>
                <a:cubicBezTo>
                  <a:pt x="72" y="38"/>
                  <a:pt x="72" y="38"/>
                  <a:pt x="72" y="38"/>
                </a:cubicBezTo>
                <a:cubicBezTo>
                  <a:pt x="67" y="33"/>
                  <a:pt x="67" y="33"/>
                  <a:pt x="67" y="33"/>
                </a:cubicBezTo>
                <a:cubicBezTo>
                  <a:pt x="61" y="49"/>
                  <a:pt x="61" y="49"/>
                  <a:pt x="61" y="49"/>
                </a:cubicBezTo>
                <a:cubicBezTo>
                  <a:pt x="61" y="51"/>
                  <a:pt x="61" y="51"/>
                  <a:pt x="61" y="51"/>
                </a:cubicBezTo>
                <a:cubicBezTo>
                  <a:pt x="59" y="50"/>
                  <a:pt x="59" y="50"/>
                  <a:pt x="59" y="50"/>
                </a:cubicBezTo>
                <a:cubicBezTo>
                  <a:pt x="51" y="45"/>
                  <a:pt x="51" y="45"/>
                  <a:pt x="51" y="45"/>
                </a:cubicBezTo>
                <a:cubicBezTo>
                  <a:pt x="42" y="48"/>
                  <a:pt x="42" y="48"/>
                  <a:pt x="42" y="48"/>
                </a:cubicBezTo>
                <a:cubicBezTo>
                  <a:pt x="41" y="45"/>
                  <a:pt x="41" y="45"/>
                  <a:pt x="41" y="45"/>
                </a:cubicBezTo>
                <a:close/>
                <a:moveTo>
                  <a:pt x="43" y="86"/>
                </a:moveTo>
                <a:cubicBezTo>
                  <a:pt x="74" y="86"/>
                  <a:pt x="74" y="86"/>
                  <a:pt x="74" y="86"/>
                </a:cubicBezTo>
                <a:cubicBezTo>
                  <a:pt x="74" y="91"/>
                  <a:pt x="74" y="91"/>
                  <a:pt x="74" y="91"/>
                </a:cubicBezTo>
                <a:cubicBezTo>
                  <a:pt x="43" y="91"/>
                  <a:pt x="43" y="91"/>
                  <a:pt x="43" y="91"/>
                </a:cubicBezTo>
                <a:cubicBezTo>
                  <a:pt x="43" y="86"/>
                  <a:pt x="43" y="86"/>
                  <a:pt x="43" y="86"/>
                </a:cubicBezTo>
                <a:close/>
                <a:moveTo>
                  <a:pt x="63" y="68"/>
                </a:moveTo>
                <a:cubicBezTo>
                  <a:pt x="93" y="68"/>
                  <a:pt x="93" y="68"/>
                  <a:pt x="93" y="68"/>
                </a:cubicBezTo>
                <a:cubicBezTo>
                  <a:pt x="97" y="68"/>
                  <a:pt x="97" y="68"/>
                  <a:pt x="97" y="68"/>
                </a:cubicBezTo>
                <a:cubicBezTo>
                  <a:pt x="97" y="64"/>
                  <a:pt x="97" y="64"/>
                  <a:pt x="97" y="64"/>
                </a:cubicBezTo>
                <a:cubicBezTo>
                  <a:pt x="97" y="6"/>
                  <a:pt x="97" y="6"/>
                  <a:pt x="97" y="6"/>
                </a:cubicBezTo>
                <a:cubicBezTo>
                  <a:pt x="97" y="3"/>
                  <a:pt x="97" y="3"/>
                  <a:pt x="97" y="3"/>
                </a:cubicBezTo>
                <a:cubicBezTo>
                  <a:pt x="93" y="3"/>
                  <a:pt x="93" y="3"/>
                  <a:pt x="93" y="3"/>
                </a:cubicBezTo>
                <a:cubicBezTo>
                  <a:pt x="34" y="3"/>
                  <a:pt x="34" y="3"/>
                  <a:pt x="34" y="3"/>
                </a:cubicBezTo>
                <a:cubicBezTo>
                  <a:pt x="34" y="9"/>
                  <a:pt x="34" y="9"/>
                  <a:pt x="34" y="9"/>
                </a:cubicBezTo>
                <a:cubicBezTo>
                  <a:pt x="90" y="9"/>
                  <a:pt x="90" y="9"/>
                  <a:pt x="90" y="9"/>
                </a:cubicBezTo>
                <a:cubicBezTo>
                  <a:pt x="90" y="61"/>
                  <a:pt x="90" y="61"/>
                  <a:pt x="90" y="61"/>
                </a:cubicBezTo>
                <a:cubicBezTo>
                  <a:pt x="36" y="61"/>
                  <a:pt x="36" y="61"/>
                  <a:pt x="36" y="61"/>
                </a:cubicBezTo>
                <a:cubicBezTo>
                  <a:pt x="36" y="68"/>
                  <a:pt x="36" y="68"/>
                  <a:pt x="36" y="68"/>
                </a:cubicBezTo>
                <a:cubicBezTo>
                  <a:pt x="54" y="68"/>
                  <a:pt x="54" y="68"/>
                  <a:pt x="54" y="68"/>
                </a:cubicBezTo>
                <a:cubicBezTo>
                  <a:pt x="54" y="84"/>
                  <a:pt x="54" y="84"/>
                  <a:pt x="54" y="84"/>
                </a:cubicBezTo>
                <a:cubicBezTo>
                  <a:pt x="63" y="84"/>
                  <a:pt x="63" y="84"/>
                  <a:pt x="63" y="84"/>
                </a:cubicBezTo>
                <a:cubicBezTo>
                  <a:pt x="63" y="68"/>
                  <a:pt x="63" y="68"/>
                  <a:pt x="63" y="68"/>
                </a:cubicBezTo>
                <a:close/>
                <a:moveTo>
                  <a:pt x="0" y="50"/>
                </a:moveTo>
                <a:cubicBezTo>
                  <a:pt x="7" y="55"/>
                  <a:pt x="7" y="55"/>
                  <a:pt x="7" y="55"/>
                </a:cubicBezTo>
                <a:cubicBezTo>
                  <a:pt x="5" y="91"/>
                  <a:pt x="5" y="91"/>
                  <a:pt x="5" y="91"/>
                </a:cubicBezTo>
                <a:cubicBezTo>
                  <a:pt x="14" y="91"/>
                  <a:pt x="14" y="91"/>
                  <a:pt x="14" y="91"/>
                </a:cubicBezTo>
                <a:cubicBezTo>
                  <a:pt x="16" y="60"/>
                  <a:pt x="16" y="60"/>
                  <a:pt x="16" y="60"/>
                </a:cubicBezTo>
                <a:cubicBezTo>
                  <a:pt x="20" y="60"/>
                  <a:pt x="20" y="60"/>
                  <a:pt x="20" y="60"/>
                </a:cubicBezTo>
                <a:cubicBezTo>
                  <a:pt x="22" y="91"/>
                  <a:pt x="22" y="91"/>
                  <a:pt x="22" y="91"/>
                </a:cubicBezTo>
                <a:cubicBezTo>
                  <a:pt x="31" y="91"/>
                  <a:pt x="31" y="91"/>
                  <a:pt x="31" y="91"/>
                </a:cubicBezTo>
                <a:cubicBezTo>
                  <a:pt x="29" y="55"/>
                  <a:pt x="29" y="55"/>
                  <a:pt x="29" y="55"/>
                </a:cubicBezTo>
                <a:cubicBezTo>
                  <a:pt x="28" y="33"/>
                  <a:pt x="28" y="33"/>
                  <a:pt x="28" y="33"/>
                </a:cubicBezTo>
                <a:cubicBezTo>
                  <a:pt x="50" y="32"/>
                  <a:pt x="50" y="32"/>
                  <a:pt x="50" y="32"/>
                </a:cubicBezTo>
                <a:cubicBezTo>
                  <a:pt x="55" y="24"/>
                  <a:pt x="55" y="24"/>
                  <a:pt x="55" y="24"/>
                </a:cubicBezTo>
                <a:cubicBezTo>
                  <a:pt x="30" y="23"/>
                  <a:pt x="30" y="23"/>
                  <a:pt x="30" y="23"/>
                </a:cubicBezTo>
                <a:cubicBezTo>
                  <a:pt x="20" y="23"/>
                  <a:pt x="20" y="23"/>
                  <a:pt x="20" y="23"/>
                </a:cubicBezTo>
                <a:cubicBezTo>
                  <a:pt x="20" y="24"/>
                  <a:pt x="20" y="24"/>
                  <a:pt x="20" y="24"/>
                </a:cubicBezTo>
                <a:cubicBezTo>
                  <a:pt x="19" y="27"/>
                  <a:pt x="19" y="27"/>
                  <a:pt x="19" y="27"/>
                </a:cubicBezTo>
                <a:cubicBezTo>
                  <a:pt x="22" y="43"/>
                  <a:pt x="22" y="43"/>
                  <a:pt x="22" y="43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4" y="43"/>
                  <a:pt x="14" y="43"/>
                  <a:pt x="14" y="43"/>
                </a:cubicBezTo>
                <a:cubicBezTo>
                  <a:pt x="16" y="27"/>
                  <a:pt x="16" y="27"/>
                  <a:pt x="16" y="27"/>
                </a:cubicBezTo>
                <a:cubicBezTo>
                  <a:pt x="15" y="24"/>
                  <a:pt x="15" y="24"/>
                  <a:pt x="15" y="24"/>
                </a:cubicBezTo>
                <a:cubicBezTo>
                  <a:pt x="16" y="23"/>
                  <a:pt x="16" y="23"/>
                  <a:pt x="16" y="23"/>
                </a:cubicBezTo>
                <a:cubicBezTo>
                  <a:pt x="5" y="23"/>
                  <a:pt x="5" y="23"/>
                  <a:pt x="5" y="23"/>
                </a:cubicBezTo>
                <a:lnTo>
                  <a:pt x="0" y="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0" name="Freeform 186"/>
          <p:cNvSpPr>
            <a:spLocks noEditPoints="1"/>
          </p:cNvSpPr>
          <p:nvPr/>
        </p:nvSpPr>
        <p:spPr bwMode="auto">
          <a:xfrm>
            <a:off x="2774856" y="1461281"/>
            <a:ext cx="512114" cy="495323"/>
          </a:xfrm>
          <a:custGeom>
            <a:avLst/>
            <a:gdLst>
              <a:gd name="T0" fmla="*/ 107 w 107"/>
              <a:gd name="T1" fmla="*/ 104 h 104"/>
              <a:gd name="T2" fmla="*/ 96 w 107"/>
              <a:gd name="T3" fmla="*/ 93 h 104"/>
              <a:gd name="T4" fmla="*/ 43 w 107"/>
              <a:gd name="T5" fmla="*/ 27 h 104"/>
              <a:gd name="T6" fmla="*/ 13 w 107"/>
              <a:gd name="T7" fmla="*/ 91 h 104"/>
              <a:gd name="T8" fmla="*/ 9 w 107"/>
              <a:gd name="T9" fmla="*/ 96 h 104"/>
              <a:gd name="T10" fmla="*/ 20 w 107"/>
              <a:gd name="T11" fmla="*/ 104 h 104"/>
              <a:gd name="T12" fmla="*/ 55 w 107"/>
              <a:gd name="T13" fmla="*/ 9 h 104"/>
              <a:gd name="T14" fmla="*/ 68 w 107"/>
              <a:gd name="T15" fmla="*/ 10 h 104"/>
              <a:gd name="T16" fmla="*/ 72 w 107"/>
              <a:gd name="T17" fmla="*/ 16 h 104"/>
              <a:gd name="T18" fmla="*/ 62 w 107"/>
              <a:gd name="T19" fmla="*/ 25 h 104"/>
              <a:gd name="T20" fmla="*/ 45 w 107"/>
              <a:gd name="T21" fmla="*/ 24 h 104"/>
              <a:gd name="T22" fmla="*/ 67 w 107"/>
              <a:gd name="T23" fmla="*/ 16 h 104"/>
              <a:gd name="T24" fmla="*/ 66 w 107"/>
              <a:gd name="T25" fmla="*/ 14 h 104"/>
              <a:gd name="T26" fmla="*/ 44 w 107"/>
              <a:gd name="T27" fmla="*/ 21 h 104"/>
              <a:gd name="T28" fmla="*/ 24 w 107"/>
              <a:gd name="T29" fmla="*/ 27 h 104"/>
              <a:gd name="T30" fmla="*/ 45 w 107"/>
              <a:gd name="T31" fmla="*/ 1 h 104"/>
              <a:gd name="T32" fmla="*/ 31 w 107"/>
              <a:gd name="T33" fmla="*/ 4 h 104"/>
              <a:gd name="T34" fmla="*/ 16 w 107"/>
              <a:gd name="T35" fmla="*/ 3 h 104"/>
              <a:gd name="T36" fmla="*/ 13 w 107"/>
              <a:gd name="T37" fmla="*/ 6 h 104"/>
              <a:gd name="T38" fmla="*/ 24 w 107"/>
              <a:gd name="T39" fmla="*/ 27 h 104"/>
              <a:gd name="T40" fmla="*/ 55 w 107"/>
              <a:gd name="T41" fmla="*/ 87 h 104"/>
              <a:gd name="T42" fmla="*/ 47 w 107"/>
              <a:gd name="T43" fmla="*/ 84 h 104"/>
              <a:gd name="T44" fmla="*/ 42 w 107"/>
              <a:gd name="T45" fmla="*/ 69 h 104"/>
              <a:gd name="T46" fmla="*/ 49 w 107"/>
              <a:gd name="T47" fmla="*/ 78 h 104"/>
              <a:gd name="T48" fmla="*/ 52 w 107"/>
              <a:gd name="T49" fmla="*/ 78 h 104"/>
              <a:gd name="T50" fmla="*/ 51 w 107"/>
              <a:gd name="T51" fmla="*/ 71 h 104"/>
              <a:gd name="T52" fmla="*/ 42 w 107"/>
              <a:gd name="T53" fmla="*/ 58 h 104"/>
              <a:gd name="T54" fmla="*/ 47 w 107"/>
              <a:gd name="T55" fmla="*/ 46 h 104"/>
              <a:gd name="T56" fmla="*/ 55 w 107"/>
              <a:gd name="T57" fmla="*/ 44 h 104"/>
              <a:gd name="T58" fmla="*/ 60 w 107"/>
              <a:gd name="T59" fmla="*/ 53 h 104"/>
              <a:gd name="T60" fmla="*/ 52 w 107"/>
              <a:gd name="T61" fmla="*/ 59 h 104"/>
              <a:gd name="T62" fmla="*/ 51 w 107"/>
              <a:gd name="T63" fmla="*/ 51 h 104"/>
              <a:gd name="T64" fmla="*/ 50 w 107"/>
              <a:gd name="T65" fmla="*/ 56 h 104"/>
              <a:gd name="T66" fmla="*/ 59 w 107"/>
              <a:gd name="T67" fmla="*/ 68 h 104"/>
              <a:gd name="T68" fmla="*/ 61 w 107"/>
              <a:gd name="T69" fmla="*/ 77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07" h="104">
                <a:moveTo>
                  <a:pt x="20" y="104"/>
                </a:moveTo>
                <a:cubicBezTo>
                  <a:pt x="49" y="104"/>
                  <a:pt x="78" y="104"/>
                  <a:pt x="107" y="104"/>
                </a:cubicBezTo>
                <a:cubicBezTo>
                  <a:pt x="106" y="101"/>
                  <a:pt x="106" y="97"/>
                  <a:pt x="106" y="93"/>
                </a:cubicBezTo>
                <a:cubicBezTo>
                  <a:pt x="102" y="93"/>
                  <a:pt x="99" y="93"/>
                  <a:pt x="96" y="93"/>
                </a:cubicBezTo>
                <a:cubicBezTo>
                  <a:pt x="97" y="91"/>
                  <a:pt x="99" y="89"/>
                  <a:pt x="100" y="87"/>
                </a:cubicBezTo>
                <a:cubicBezTo>
                  <a:pt x="98" y="58"/>
                  <a:pt x="72" y="34"/>
                  <a:pt x="43" y="27"/>
                </a:cubicBezTo>
                <a:cubicBezTo>
                  <a:pt x="39" y="28"/>
                  <a:pt x="30" y="29"/>
                  <a:pt x="26" y="30"/>
                </a:cubicBezTo>
                <a:cubicBezTo>
                  <a:pt x="0" y="46"/>
                  <a:pt x="10" y="75"/>
                  <a:pt x="13" y="91"/>
                </a:cubicBezTo>
                <a:cubicBezTo>
                  <a:pt x="16" y="91"/>
                  <a:pt x="19" y="92"/>
                  <a:pt x="22" y="92"/>
                </a:cubicBezTo>
                <a:cubicBezTo>
                  <a:pt x="18" y="93"/>
                  <a:pt x="13" y="95"/>
                  <a:pt x="9" y="96"/>
                </a:cubicBezTo>
                <a:cubicBezTo>
                  <a:pt x="10" y="99"/>
                  <a:pt x="10" y="102"/>
                  <a:pt x="11" y="104"/>
                </a:cubicBezTo>
                <a:cubicBezTo>
                  <a:pt x="14" y="104"/>
                  <a:pt x="17" y="104"/>
                  <a:pt x="20" y="104"/>
                </a:cubicBezTo>
                <a:close/>
                <a:moveTo>
                  <a:pt x="43" y="18"/>
                </a:moveTo>
                <a:cubicBezTo>
                  <a:pt x="46" y="13"/>
                  <a:pt x="50" y="10"/>
                  <a:pt x="55" y="9"/>
                </a:cubicBezTo>
                <a:cubicBezTo>
                  <a:pt x="57" y="8"/>
                  <a:pt x="60" y="8"/>
                  <a:pt x="62" y="8"/>
                </a:cubicBezTo>
                <a:cubicBezTo>
                  <a:pt x="64" y="8"/>
                  <a:pt x="66" y="9"/>
                  <a:pt x="68" y="10"/>
                </a:cubicBezTo>
                <a:cubicBezTo>
                  <a:pt x="70" y="11"/>
                  <a:pt x="71" y="12"/>
                  <a:pt x="72" y="14"/>
                </a:cubicBezTo>
                <a:cubicBezTo>
                  <a:pt x="72" y="15"/>
                  <a:pt x="72" y="15"/>
                  <a:pt x="72" y="16"/>
                </a:cubicBezTo>
                <a:cubicBezTo>
                  <a:pt x="72" y="19"/>
                  <a:pt x="71" y="21"/>
                  <a:pt x="68" y="22"/>
                </a:cubicBezTo>
                <a:cubicBezTo>
                  <a:pt x="67" y="23"/>
                  <a:pt x="64" y="24"/>
                  <a:pt x="62" y="25"/>
                </a:cubicBezTo>
                <a:cubicBezTo>
                  <a:pt x="56" y="26"/>
                  <a:pt x="49" y="27"/>
                  <a:pt x="47" y="27"/>
                </a:cubicBezTo>
                <a:cubicBezTo>
                  <a:pt x="45" y="24"/>
                  <a:pt x="45" y="24"/>
                  <a:pt x="45" y="24"/>
                </a:cubicBezTo>
                <a:cubicBezTo>
                  <a:pt x="47" y="24"/>
                  <a:pt x="63" y="20"/>
                  <a:pt x="65" y="18"/>
                </a:cubicBezTo>
                <a:cubicBezTo>
                  <a:pt x="66" y="17"/>
                  <a:pt x="67" y="17"/>
                  <a:pt x="67" y="16"/>
                </a:cubicBezTo>
                <a:cubicBezTo>
                  <a:pt x="67" y="16"/>
                  <a:pt x="67" y="16"/>
                  <a:pt x="67" y="15"/>
                </a:cubicBezTo>
                <a:cubicBezTo>
                  <a:pt x="67" y="15"/>
                  <a:pt x="66" y="15"/>
                  <a:pt x="66" y="14"/>
                </a:cubicBezTo>
                <a:cubicBezTo>
                  <a:pt x="65" y="14"/>
                  <a:pt x="63" y="14"/>
                  <a:pt x="62" y="13"/>
                </a:cubicBezTo>
                <a:cubicBezTo>
                  <a:pt x="56" y="13"/>
                  <a:pt x="48" y="17"/>
                  <a:pt x="44" y="21"/>
                </a:cubicBezTo>
                <a:cubicBezTo>
                  <a:pt x="43" y="18"/>
                  <a:pt x="43" y="18"/>
                  <a:pt x="43" y="18"/>
                </a:cubicBezTo>
                <a:close/>
                <a:moveTo>
                  <a:pt x="24" y="27"/>
                </a:moveTo>
                <a:cubicBezTo>
                  <a:pt x="30" y="25"/>
                  <a:pt x="36" y="23"/>
                  <a:pt x="42" y="22"/>
                </a:cubicBezTo>
                <a:cubicBezTo>
                  <a:pt x="41" y="14"/>
                  <a:pt x="42" y="8"/>
                  <a:pt x="45" y="1"/>
                </a:cubicBezTo>
                <a:cubicBezTo>
                  <a:pt x="40" y="1"/>
                  <a:pt x="36" y="1"/>
                  <a:pt x="32" y="0"/>
                </a:cubicBezTo>
                <a:cubicBezTo>
                  <a:pt x="32" y="1"/>
                  <a:pt x="31" y="3"/>
                  <a:pt x="31" y="4"/>
                </a:cubicBezTo>
                <a:cubicBezTo>
                  <a:pt x="30" y="3"/>
                  <a:pt x="29" y="2"/>
                  <a:pt x="28" y="1"/>
                </a:cubicBezTo>
                <a:cubicBezTo>
                  <a:pt x="24" y="2"/>
                  <a:pt x="20" y="3"/>
                  <a:pt x="16" y="3"/>
                </a:cubicBezTo>
                <a:cubicBezTo>
                  <a:pt x="18" y="6"/>
                  <a:pt x="19" y="9"/>
                  <a:pt x="21" y="12"/>
                </a:cubicBezTo>
                <a:cubicBezTo>
                  <a:pt x="18" y="10"/>
                  <a:pt x="15" y="8"/>
                  <a:pt x="13" y="6"/>
                </a:cubicBezTo>
                <a:cubicBezTo>
                  <a:pt x="11" y="8"/>
                  <a:pt x="10" y="10"/>
                  <a:pt x="9" y="12"/>
                </a:cubicBezTo>
                <a:cubicBezTo>
                  <a:pt x="16" y="16"/>
                  <a:pt x="22" y="21"/>
                  <a:pt x="24" y="27"/>
                </a:cubicBezTo>
                <a:close/>
                <a:moveTo>
                  <a:pt x="55" y="84"/>
                </a:moveTo>
                <a:cubicBezTo>
                  <a:pt x="55" y="87"/>
                  <a:pt x="55" y="87"/>
                  <a:pt x="55" y="87"/>
                </a:cubicBezTo>
                <a:cubicBezTo>
                  <a:pt x="47" y="87"/>
                  <a:pt x="47" y="87"/>
                  <a:pt x="47" y="87"/>
                </a:cubicBezTo>
                <a:cubicBezTo>
                  <a:pt x="47" y="84"/>
                  <a:pt x="47" y="84"/>
                  <a:pt x="47" y="84"/>
                </a:cubicBezTo>
                <a:cubicBezTo>
                  <a:pt x="44" y="83"/>
                  <a:pt x="42" y="81"/>
                  <a:pt x="42" y="78"/>
                </a:cubicBezTo>
                <a:cubicBezTo>
                  <a:pt x="42" y="69"/>
                  <a:pt x="42" y="69"/>
                  <a:pt x="42" y="69"/>
                </a:cubicBezTo>
                <a:cubicBezTo>
                  <a:pt x="49" y="69"/>
                  <a:pt x="49" y="69"/>
                  <a:pt x="49" y="69"/>
                </a:cubicBezTo>
                <a:cubicBezTo>
                  <a:pt x="49" y="78"/>
                  <a:pt x="49" y="78"/>
                  <a:pt x="49" y="78"/>
                </a:cubicBezTo>
                <a:cubicBezTo>
                  <a:pt x="49" y="79"/>
                  <a:pt x="50" y="79"/>
                  <a:pt x="51" y="79"/>
                </a:cubicBezTo>
                <a:cubicBezTo>
                  <a:pt x="52" y="79"/>
                  <a:pt x="52" y="79"/>
                  <a:pt x="52" y="78"/>
                </a:cubicBezTo>
                <a:cubicBezTo>
                  <a:pt x="52" y="73"/>
                  <a:pt x="52" y="73"/>
                  <a:pt x="52" y="73"/>
                </a:cubicBezTo>
                <a:cubicBezTo>
                  <a:pt x="52" y="72"/>
                  <a:pt x="52" y="71"/>
                  <a:pt x="51" y="71"/>
                </a:cubicBezTo>
                <a:cubicBezTo>
                  <a:pt x="50" y="70"/>
                  <a:pt x="48" y="67"/>
                  <a:pt x="44" y="63"/>
                </a:cubicBezTo>
                <a:cubicBezTo>
                  <a:pt x="43" y="61"/>
                  <a:pt x="42" y="59"/>
                  <a:pt x="42" y="58"/>
                </a:cubicBezTo>
                <a:cubicBezTo>
                  <a:pt x="42" y="53"/>
                  <a:pt x="42" y="53"/>
                  <a:pt x="42" y="53"/>
                </a:cubicBezTo>
                <a:cubicBezTo>
                  <a:pt x="42" y="50"/>
                  <a:pt x="44" y="47"/>
                  <a:pt x="47" y="46"/>
                </a:cubicBezTo>
                <a:cubicBezTo>
                  <a:pt x="47" y="44"/>
                  <a:pt x="47" y="44"/>
                  <a:pt x="47" y="44"/>
                </a:cubicBezTo>
                <a:cubicBezTo>
                  <a:pt x="55" y="44"/>
                  <a:pt x="55" y="44"/>
                  <a:pt x="55" y="44"/>
                </a:cubicBezTo>
                <a:cubicBezTo>
                  <a:pt x="55" y="46"/>
                  <a:pt x="55" y="46"/>
                  <a:pt x="55" y="46"/>
                </a:cubicBezTo>
                <a:cubicBezTo>
                  <a:pt x="58" y="47"/>
                  <a:pt x="60" y="49"/>
                  <a:pt x="60" y="53"/>
                </a:cubicBezTo>
                <a:cubicBezTo>
                  <a:pt x="60" y="59"/>
                  <a:pt x="60" y="59"/>
                  <a:pt x="60" y="59"/>
                </a:cubicBezTo>
                <a:cubicBezTo>
                  <a:pt x="52" y="59"/>
                  <a:pt x="52" y="59"/>
                  <a:pt x="52" y="59"/>
                </a:cubicBezTo>
                <a:cubicBezTo>
                  <a:pt x="52" y="52"/>
                  <a:pt x="52" y="52"/>
                  <a:pt x="52" y="52"/>
                </a:cubicBezTo>
                <a:cubicBezTo>
                  <a:pt x="52" y="52"/>
                  <a:pt x="52" y="51"/>
                  <a:pt x="51" y="51"/>
                </a:cubicBezTo>
                <a:cubicBezTo>
                  <a:pt x="50" y="51"/>
                  <a:pt x="50" y="52"/>
                  <a:pt x="50" y="53"/>
                </a:cubicBezTo>
                <a:cubicBezTo>
                  <a:pt x="50" y="56"/>
                  <a:pt x="50" y="56"/>
                  <a:pt x="50" y="56"/>
                </a:cubicBezTo>
                <a:cubicBezTo>
                  <a:pt x="50" y="57"/>
                  <a:pt x="51" y="59"/>
                  <a:pt x="53" y="61"/>
                </a:cubicBezTo>
                <a:cubicBezTo>
                  <a:pt x="56" y="65"/>
                  <a:pt x="59" y="67"/>
                  <a:pt x="59" y="68"/>
                </a:cubicBezTo>
                <a:cubicBezTo>
                  <a:pt x="60" y="69"/>
                  <a:pt x="61" y="71"/>
                  <a:pt x="61" y="72"/>
                </a:cubicBezTo>
                <a:cubicBezTo>
                  <a:pt x="61" y="77"/>
                  <a:pt x="61" y="77"/>
                  <a:pt x="61" y="77"/>
                </a:cubicBezTo>
                <a:cubicBezTo>
                  <a:pt x="61" y="81"/>
                  <a:pt x="59" y="84"/>
                  <a:pt x="55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 flipH="1">
            <a:off x="1376994" y="1491630"/>
            <a:ext cx="2253108" cy="253986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 flipH="1">
            <a:off x="3882130" y="1491630"/>
            <a:ext cx="2268252" cy="253986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 flipH="1">
            <a:off x="5474898" y="1800788"/>
            <a:ext cx="3167870" cy="18722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52" name="矩形 251"/>
          <p:cNvSpPr/>
          <p:nvPr/>
        </p:nvSpPr>
        <p:spPr>
          <a:xfrm flipH="1">
            <a:off x="5578221" y="2968465"/>
            <a:ext cx="708464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53" name="矩形 252"/>
          <p:cNvSpPr/>
          <p:nvPr/>
        </p:nvSpPr>
        <p:spPr>
          <a:xfrm flipH="1">
            <a:off x="5578221" y="3398891"/>
            <a:ext cx="708464" cy="1509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-58370" y="-148290"/>
            <a:ext cx="92607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8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ANNUAL REPORT</a:t>
            </a:r>
            <a:endParaRPr lang="zh-CN" altLang="en-US" sz="8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93" name="TextBox 1092"/>
          <p:cNvSpPr txBox="1"/>
          <p:nvPr/>
        </p:nvSpPr>
        <p:spPr>
          <a:xfrm>
            <a:off x="6389660" y="4191605"/>
            <a:ext cx="19464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WE DID GOOD</a:t>
            </a:r>
          </a:p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JOB THIS YEAR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96" name="矩形 1095"/>
          <p:cNvSpPr/>
          <p:nvPr/>
        </p:nvSpPr>
        <p:spPr>
          <a:xfrm>
            <a:off x="1848228" y="1795453"/>
            <a:ext cx="1310640" cy="1863725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zh-CN" sz="7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</a:p>
          <a:p>
            <a:pPr algn="ctr">
              <a:lnSpc>
                <a:spcPct val="80000"/>
              </a:lnSpc>
            </a:pPr>
            <a:r>
              <a:rPr lang="en-US" altLang="zh-CN" sz="7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</a:p>
        </p:txBody>
      </p:sp>
      <p:sp>
        <p:nvSpPr>
          <p:cNvPr id="1097" name="矩形 1096"/>
          <p:cNvSpPr/>
          <p:nvPr/>
        </p:nvSpPr>
        <p:spPr>
          <a:xfrm>
            <a:off x="323528" y="4579947"/>
            <a:ext cx="3672408" cy="15204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02" name="TextBox 1101"/>
          <p:cNvSpPr txBox="1"/>
          <p:nvPr/>
        </p:nvSpPr>
        <p:spPr>
          <a:xfrm>
            <a:off x="8213751" y="4017961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85896" y="2230118"/>
            <a:ext cx="2856871" cy="683264"/>
          </a:xfrm>
          <a:prstGeom prst="rect">
            <a:avLst/>
          </a:prstGeom>
        </p:spPr>
        <p:txBody>
          <a:bodyPr vert="horz" wrap="none">
            <a:spAutoFit/>
          </a:bodyPr>
          <a:lstStyle>
            <a:defPPr>
              <a:defRPr lang="zh-CN"/>
            </a:defPPr>
            <a:lvl1pPr algn="ctr">
              <a:lnSpc>
                <a:spcPct val="80000"/>
              </a:lnSpc>
              <a:defRPr sz="7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4800" dirty="0"/>
              <a:t>THANKS</a:t>
            </a:r>
            <a:endParaRPr lang="zh-CN" altLang="en-US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896998" y="390418"/>
            <a:ext cx="3247242" cy="363607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2401054" y="770996"/>
            <a:ext cx="3611106" cy="351403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100741" y="1024389"/>
            <a:ext cx="1592511" cy="68326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93" name="TextBox 1092"/>
          <p:cNvSpPr txBox="1"/>
          <p:nvPr/>
        </p:nvSpPr>
        <p:spPr>
          <a:xfrm>
            <a:off x="6389660" y="4191605"/>
            <a:ext cx="19464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WE DID GOOD</a:t>
            </a:r>
          </a:p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JOB THIS YEAR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96" name="矩形 1095"/>
          <p:cNvSpPr/>
          <p:nvPr/>
        </p:nvSpPr>
        <p:spPr>
          <a:xfrm>
            <a:off x="-324544" y="4450138"/>
            <a:ext cx="5633294" cy="387798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2         0          1          5</a:t>
            </a:r>
          </a:p>
        </p:txBody>
      </p:sp>
      <p:sp>
        <p:nvSpPr>
          <p:cNvPr id="1102" name="TextBox 1101"/>
          <p:cNvSpPr txBox="1"/>
          <p:nvPr/>
        </p:nvSpPr>
        <p:spPr>
          <a:xfrm>
            <a:off x="8213751" y="4017961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28184" y="801789"/>
            <a:ext cx="30049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CONTENT</a:t>
            </a:r>
            <a:endParaRPr lang="zh-CN" altLang="en-US" sz="4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42999" y="1042855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27784" y="1614723"/>
            <a:ext cx="2783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1 </a:t>
            </a: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43808" y="2360452"/>
            <a:ext cx="2783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2 </a:t>
            </a:r>
            <a:r>
              <a:rPr lang="en-US" altLang="zh-CN" sz="20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4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5856" y="3146028"/>
            <a:ext cx="2783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3 </a:t>
            </a:r>
            <a:r>
              <a:rPr lang="en-US" altLang="zh-CN" sz="20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4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907704" y="390419"/>
            <a:ext cx="3535274" cy="340546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489685" y="2859782"/>
            <a:ext cx="2162435" cy="14401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4969362" y="710875"/>
            <a:ext cx="2232248" cy="246745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93" name="TextBox 1092"/>
          <p:cNvSpPr txBox="1"/>
          <p:nvPr/>
        </p:nvSpPr>
        <p:spPr>
          <a:xfrm>
            <a:off x="6389660" y="4191605"/>
            <a:ext cx="19464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WE DID GOOD</a:t>
            </a:r>
          </a:p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JOB THIS YEAR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96" name="矩形 1095"/>
          <p:cNvSpPr/>
          <p:nvPr/>
        </p:nvSpPr>
        <p:spPr>
          <a:xfrm>
            <a:off x="-324544" y="4450138"/>
            <a:ext cx="5633294" cy="387798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2         0          1          5</a:t>
            </a:r>
          </a:p>
        </p:txBody>
      </p:sp>
      <p:sp>
        <p:nvSpPr>
          <p:cNvPr id="1102" name="TextBox 1101"/>
          <p:cNvSpPr txBox="1"/>
          <p:nvPr/>
        </p:nvSpPr>
        <p:spPr>
          <a:xfrm>
            <a:off x="8213751" y="4017961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79712" y="578173"/>
            <a:ext cx="2648610" cy="76944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</a:t>
            </a:r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ONE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1720" y="1402199"/>
            <a:ext cx="226806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Sdhfsdlf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dsf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dssg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dsg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Sdfsd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dfsd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fh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gfhf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Sj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fgff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sdfs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greg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hgh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fg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Sdfg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dfgdf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gfgh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fhff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endParaRPr lang="zh-CN" alt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5447331" y="853163"/>
            <a:ext cx="1276311" cy="221599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sz="13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39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987574"/>
            <a:ext cx="9144000" cy="340546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97390" y="1315803"/>
            <a:ext cx="2162435" cy="14401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-540568" y="1733577"/>
            <a:ext cx="2232248" cy="246745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6"/>
          <p:cNvSpPr txBox="1"/>
          <p:nvPr/>
        </p:nvSpPr>
        <p:spPr>
          <a:xfrm>
            <a:off x="2557215" y="1203598"/>
            <a:ext cx="241331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And in August 2004,I left 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QingDao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 to 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BeiJing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 and worked for automation software test 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engineer.Because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 I want to change my working environment.</a:t>
            </a:r>
          </a:p>
          <a:p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And in August 2004,I left 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QingDao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 to 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BeiJing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 and worked for automation software test 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engineer.Because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 I want to change my working environment.</a:t>
            </a:r>
          </a:p>
          <a:p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1400" dirty="0"/>
          </a:p>
        </p:txBody>
      </p:sp>
      <p:sp>
        <p:nvSpPr>
          <p:cNvPr id="7" name="TextBox 19"/>
          <p:cNvSpPr txBox="1"/>
          <p:nvPr/>
        </p:nvSpPr>
        <p:spPr>
          <a:xfrm>
            <a:off x="110100" y="267494"/>
            <a:ext cx="4860433" cy="110799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sz="6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8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067841" y="1470088"/>
            <a:ext cx="3833599" cy="25717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组合 51"/>
          <p:cNvGrpSpPr/>
          <p:nvPr/>
        </p:nvGrpSpPr>
        <p:grpSpPr>
          <a:xfrm>
            <a:off x="-1556852" y="310459"/>
            <a:ext cx="2783088" cy="4485005"/>
            <a:chOff x="-1641420" y="0"/>
            <a:chExt cx="2783088" cy="4485005"/>
          </a:xfrm>
          <a:solidFill>
            <a:srgbClr val="000000">
              <a:alpha val="54902"/>
            </a:srgbClr>
          </a:solidFill>
        </p:grpSpPr>
        <p:sp>
          <p:nvSpPr>
            <p:cNvPr id="53" name="六边形 52"/>
            <p:cNvSpPr/>
            <p:nvPr/>
          </p:nvSpPr>
          <p:spPr>
            <a:xfrm>
              <a:off x="-828600" y="0"/>
              <a:ext cx="1970268" cy="1629985"/>
            </a:xfrm>
            <a:prstGeom prst="hexagon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六边形 53"/>
            <p:cNvSpPr/>
            <p:nvPr/>
          </p:nvSpPr>
          <p:spPr>
            <a:xfrm>
              <a:off x="-636996" y="1347614"/>
              <a:ext cx="1273992" cy="1053962"/>
            </a:xfrm>
            <a:prstGeom prst="hexagon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六边形 54"/>
            <p:cNvSpPr/>
            <p:nvPr/>
          </p:nvSpPr>
          <p:spPr>
            <a:xfrm>
              <a:off x="-1641420" y="2248806"/>
              <a:ext cx="2703038" cy="2236199"/>
            </a:xfrm>
            <a:prstGeom prst="hexagon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" name="Freeform 398"/>
          <p:cNvSpPr>
            <a:spLocks noEditPoints="1"/>
          </p:cNvSpPr>
          <p:nvPr/>
        </p:nvSpPr>
        <p:spPr bwMode="auto">
          <a:xfrm>
            <a:off x="3410209" y="4299942"/>
            <a:ext cx="637905" cy="655624"/>
          </a:xfrm>
          <a:custGeom>
            <a:avLst/>
            <a:gdLst>
              <a:gd name="T0" fmla="*/ 46 w 47"/>
              <a:gd name="T1" fmla="*/ 36 h 48"/>
              <a:gd name="T2" fmla="*/ 43 w 47"/>
              <a:gd name="T3" fmla="*/ 35 h 48"/>
              <a:gd name="T4" fmla="*/ 40 w 47"/>
              <a:gd name="T5" fmla="*/ 35 h 48"/>
              <a:gd name="T6" fmla="*/ 36 w 47"/>
              <a:gd name="T7" fmla="*/ 31 h 48"/>
              <a:gd name="T8" fmla="*/ 36 w 47"/>
              <a:gd name="T9" fmla="*/ 30 h 48"/>
              <a:gd name="T10" fmla="*/ 36 w 47"/>
              <a:gd name="T11" fmla="*/ 26 h 48"/>
              <a:gd name="T12" fmla="*/ 27 w 47"/>
              <a:gd name="T13" fmla="*/ 5 h 48"/>
              <a:gd name="T14" fmla="*/ 16 w 47"/>
              <a:gd name="T15" fmla="*/ 0 h 48"/>
              <a:gd name="T16" fmla="*/ 4 w 47"/>
              <a:gd name="T17" fmla="*/ 5 h 48"/>
              <a:gd name="T18" fmla="*/ 0 w 47"/>
              <a:gd name="T19" fmla="*/ 16 h 48"/>
              <a:gd name="T20" fmla="*/ 4 w 47"/>
              <a:gd name="T21" fmla="*/ 27 h 48"/>
              <a:gd name="T22" fmla="*/ 26 w 47"/>
              <a:gd name="T23" fmla="*/ 36 h 48"/>
              <a:gd name="T24" fmla="*/ 30 w 47"/>
              <a:gd name="T25" fmla="*/ 36 h 48"/>
              <a:gd name="T26" fmla="*/ 31 w 47"/>
              <a:gd name="T27" fmla="*/ 36 h 48"/>
              <a:gd name="T28" fmla="*/ 35 w 47"/>
              <a:gd name="T29" fmla="*/ 41 h 48"/>
              <a:gd name="T30" fmla="*/ 35 w 47"/>
              <a:gd name="T31" fmla="*/ 43 h 48"/>
              <a:gd name="T32" fmla="*/ 36 w 47"/>
              <a:gd name="T33" fmla="*/ 46 h 48"/>
              <a:gd name="T34" fmla="*/ 40 w 47"/>
              <a:gd name="T35" fmla="*/ 48 h 48"/>
              <a:gd name="T36" fmla="*/ 43 w 47"/>
              <a:gd name="T37" fmla="*/ 46 h 48"/>
              <a:gd name="T38" fmla="*/ 44 w 47"/>
              <a:gd name="T39" fmla="*/ 44 h 48"/>
              <a:gd name="T40" fmla="*/ 46 w 47"/>
              <a:gd name="T41" fmla="*/ 43 h 48"/>
              <a:gd name="T42" fmla="*/ 47 w 47"/>
              <a:gd name="T43" fmla="*/ 40 h 48"/>
              <a:gd name="T44" fmla="*/ 46 w 47"/>
              <a:gd name="T45" fmla="*/ 36 h 48"/>
              <a:gd name="T46" fmla="*/ 33 w 47"/>
              <a:gd name="T47" fmla="*/ 33 h 48"/>
              <a:gd name="T48" fmla="*/ 33 w 47"/>
              <a:gd name="T49" fmla="*/ 33 h 48"/>
              <a:gd name="T50" fmla="*/ 33 w 47"/>
              <a:gd name="T51" fmla="*/ 33 h 48"/>
              <a:gd name="T52" fmla="*/ 6 w 47"/>
              <a:gd name="T53" fmla="*/ 25 h 48"/>
              <a:gd name="T54" fmla="*/ 2 w 47"/>
              <a:gd name="T55" fmla="*/ 16 h 48"/>
              <a:gd name="T56" fmla="*/ 6 w 47"/>
              <a:gd name="T57" fmla="*/ 6 h 48"/>
              <a:gd name="T58" fmla="*/ 16 w 47"/>
              <a:gd name="T59" fmla="*/ 3 h 48"/>
              <a:gd name="T60" fmla="*/ 25 w 47"/>
              <a:gd name="T61" fmla="*/ 6 h 48"/>
              <a:gd name="T62" fmla="*/ 33 w 47"/>
              <a:gd name="T63" fmla="*/ 26 h 48"/>
              <a:gd name="T64" fmla="*/ 32 w 47"/>
              <a:gd name="T65" fmla="*/ 32 h 48"/>
              <a:gd name="T66" fmla="*/ 32 w 47"/>
              <a:gd name="T67" fmla="*/ 32 h 48"/>
              <a:gd name="T68" fmla="*/ 26 w 47"/>
              <a:gd name="T69" fmla="*/ 34 h 48"/>
              <a:gd name="T70" fmla="*/ 6 w 47"/>
              <a:gd name="T71" fmla="*/ 25 h 48"/>
              <a:gd name="T72" fmla="*/ 44 w 47"/>
              <a:gd name="T73" fmla="*/ 41 h 48"/>
              <a:gd name="T74" fmla="*/ 43 w 47"/>
              <a:gd name="T75" fmla="*/ 42 h 48"/>
              <a:gd name="T76" fmla="*/ 42 w 47"/>
              <a:gd name="T77" fmla="*/ 42 h 48"/>
              <a:gd name="T78" fmla="*/ 41 w 47"/>
              <a:gd name="T79" fmla="*/ 44 h 48"/>
              <a:gd name="T80" fmla="*/ 40 w 47"/>
              <a:gd name="T81" fmla="*/ 45 h 48"/>
              <a:gd name="T82" fmla="*/ 38 w 47"/>
              <a:gd name="T83" fmla="*/ 44 h 48"/>
              <a:gd name="T84" fmla="*/ 38 w 47"/>
              <a:gd name="T85" fmla="*/ 41 h 48"/>
              <a:gd name="T86" fmla="*/ 39 w 47"/>
              <a:gd name="T87" fmla="*/ 41 h 48"/>
              <a:gd name="T88" fmla="*/ 33 w 47"/>
              <a:gd name="T89" fmla="*/ 35 h 48"/>
              <a:gd name="T90" fmla="*/ 34 w 47"/>
              <a:gd name="T91" fmla="*/ 33 h 48"/>
              <a:gd name="T92" fmla="*/ 40 w 47"/>
              <a:gd name="T93" fmla="*/ 39 h 48"/>
              <a:gd name="T94" fmla="*/ 41 w 47"/>
              <a:gd name="T95" fmla="*/ 38 h 48"/>
              <a:gd name="T96" fmla="*/ 43 w 47"/>
              <a:gd name="T97" fmla="*/ 37 h 48"/>
              <a:gd name="T98" fmla="*/ 44 w 47"/>
              <a:gd name="T99" fmla="*/ 38 h 48"/>
              <a:gd name="T100" fmla="*/ 44 w 47"/>
              <a:gd name="T101" fmla="*/ 41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7" h="48">
                <a:moveTo>
                  <a:pt x="46" y="36"/>
                </a:moveTo>
                <a:cubicBezTo>
                  <a:pt x="45" y="35"/>
                  <a:pt x="44" y="35"/>
                  <a:pt x="43" y="35"/>
                </a:cubicBezTo>
                <a:cubicBezTo>
                  <a:pt x="42" y="35"/>
                  <a:pt x="41" y="35"/>
                  <a:pt x="40" y="35"/>
                </a:cubicBezTo>
                <a:cubicBezTo>
                  <a:pt x="36" y="31"/>
                  <a:pt x="36" y="31"/>
                  <a:pt x="36" y="31"/>
                </a:cubicBezTo>
                <a:cubicBezTo>
                  <a:pt x="36" y="30"/>
                  <a:pt x="36" y="30"/>
                  <a:pt x="36" y="30"/>
                </a:cubicBezTo>
                <a:cubicBezTo>
                  <a:pt x="36" y="29"/>
                  <a:pt x="36" y="28"/>
                  <a:pt x="36" y="26"/>
                </a:cubicBezTo>
                <a:cubicBezTo>
                  <a:pt x="36" y="19"/>
                  <a:pt x="31" y="9"/>
                  <a:pt x="27" y="5"/>
                </a:cubicBezTo>
                <a:cubicBezTo>
                  <a:pt x="24" y="1"/>
                  <a:pt x="20" y="0"/>
                  <a:pt x="16" y="0"/>
                </a:cubicBezTo>
                <a:cubicBezTo>
                  <a:pt x="12" y="0"/>
                  <a:pt x="7" y="1"/>
                  <a:pt x="4" y="5"/>
                </a:cubicBezTo>
                <a:cubicBezTo>
                  <a:pt x="1" y="8"/>
                  <a:pt x="0" y="12"/>
                  <a:pt x="0" y="16"/>
                </a:cubicBezTo>
                <a:cubicBezTo>
                  <a:pt x="0" y="20"/>
                  <a:pt x="1" y="24"/>
                  <a:pt x="4" y="27"/>
                </a:cubicBezTo>
                <a:cubicBezTo>
                  <a:pt x="9" y="32"/>
                  <a:pt x="18" y="36"/>
                  <a:pt x="26" y="36"/>
                </a:cubicBezTo>
                <a:cubicBezTo>
                  <a:pt x="27" y="36"/>
                  <a:pt x="29" y="36"/>
                  <a:pt x="30" y="36"/>
                </a:cubicBezTo>
                <a:cubicBezTo>
                  <a:pt x="31" y="36"/>
                  <a:pt x="31" y="36"/>
                  <a:pt x="31" y="36"/>
                </a:cubicBezTo>
                <a:cubicBezTo>
                  <a:pt x="35" y="41"/>
                  <a:pt x="35" y="41"/>
                  <a:pt x="35" y="41"/>
                </a:cubicBezTo>
                <a:cubicBezTo>
                  <a:pt x="35" y="41"/>
                  <a:pt x="35" y="42"/>
                  <a:pt x="35" y="43"/>
                </a:cubicBezTo>
                <a:cubicBezTo>
                  <a:pt x="35" y="44"/>
                  <a:pt x="35" y="45"/>
                  <a:pt x="36" y="46"/>
                </a:cubicBezTo>
                <a:cubicBezTo>
                  <a:pt x="37" y="47"/>
                  <a:pt x="38" y="48"/>
                  <a:pt x="40" y="48"/>
                </a:cubicBezTo>
                <a:cubicBezTo>
                  <a:pt x="41" y="48"/>
                  <a:pt x="42" y="47"/>
                  <a:pt x="43" y="46"/>
                </a:cubicBezTo>
                <a:cubicBezTo>
                  <a:pt x="44" y="46"/>
                  <a:pt x="44" y="45"/>
                  <a:pt x="44" y="44"/>
                </a:cubicBezTo>
                <a:cubicBezTo>
                  <a:pt x="45" y="44"/>
                  <a:pt x="45" y="44"/>
                  <a:pt x="46" y="43"/>
                </a:cubicBezTo>
                <a:cubicBezTo>
                  <a:pt x="47" y="42"/>
                  <a:pt x="47" y="41"/>
                  <a:pt x="47" y="40"/>
                </a:cubicBezTo>
                <a:cubicBezTo>
                  <a:pt x="47" y="38"/>
                  <a:pt x="47" y="37"/>
                  <a:pt x="46" y="36"/>
                </a:cubicBezTo>
                <a:close/>
                <a:moveTo>
                  <a:pt x="33" y="33"/>
                </a:moveTo>
                <a:cubicBezTo>
                  <a:pt x="33" y="33"/>
                  <a:pt x="33" y="33"/>
                  <a:pt x="33" y="33"/>
                </a:cubicBezTo>
                <a:cubicBezTo>
                  <a:pt x="33" y="33"/>
                  <a:pt x="33" y="33"/>
                  <a:pt x="33" y="33"/>
                </a:cubicBezTo>
                <a:close/>
                <a:moveTo>
                  <a:pt x="6" y="25"/>
                </a:moveTo>
                <a:cubicBezTo>
                  <a:pt x="4" y="23"/>
                  <a:pt x="2" y="19"/>
                  <a:pt x="2" y="16"/>
                </a:cubicBezTo>
                <a:cubicBezTo>
                  <a:pt x="2" y="13"/>
                  <a:pt x="4" y="9"/>
                  <a:pt x="6" y="6"/>
                </a:cubicBezTo>
                <a:cubicBezTo>
                  <a:pt x="9" y="4"/>
                  <a:pt x="12" y="3"/>
                  <a:pt x="16" y="3"/>
                </a:cubicBezTo>
                <a:cubicBezTo>
                  <a:pt x="19" y="3"/>
                  <a:pt x="23" y="4"/>
                  <a:pt x="25" y="6"/>
                </a:cubicBezTo>
                <a:cubicBezTo>
                  <a:pt x="29" y="10"/>
                  <a:pt x="34" y="20"/>
                  <a:pt x="33" y="26"/>
                </a:cubicBezTo>
                <a:cubicBezTo>
                  <a:pt x="33" y="29"/>
                  <a:pt x="33" y="31"/>
                  <a:pt x="32" y="32"/>
                </a:cubicBezTo>
                <a:cubicBezTo>
                  <a:pt x="32" y="32"/>
                  <a:pt x="32" y="32"/>
                  <a:pt x="32" y="32"/>
                </a:cubicBezTo>
                <a:cubicBezTo>
                  <a:pt x="30" y="33"/>
                  <a:pt x="28" y="34"/>
                  <a:pt x="26" y="34"/>
                </a:cubicBezTo>
                <a:cubicBezTo>
                  <a:pt x="19" y="34"/>
                  <a:pt x="10" y="29"/>
                  <a:pt x="6" y="25"/>
                </a:cubicBezTo>
                <a:close/>
                <a:moveTo>
                  <a:pt x="44" y="41"/>
                </a:moveTo>
                <a:cubicBezTo>
                  <a:pt x="44" y="42"/>
                  <a:pt x="43" y="42"/>
                  <a:pt x="43" y="42"/>
                </a:cubicBezTo>
                <a:cubicBezTo>
                  <a:pt x="42" y="42"/>
                  <a:pt x="42" y="42"/>
                  <a:pt x="42" y="42"/>
                </a:cubicBezTo>
                <a:cubicBezTo>
                  <a:pt x="42" y="42"/>
                  <a:pt x="42" y="44"/>
                  <a:pt x="41" y="44"/>
                </a:cubicBezTo>
                <a:cubicBezTo>
                  <a:pt x="41" y="45"/>
                  <a:pt x="40" y="45"/>
                  <a:pt x="40" y="45"/>
                </a:cubicBezTo>
                <a:cubicBezTo>
                  <a:pt x="39" y="45"/>
                  <a:pt x="38" y="45"/>
                  <a:pt x="38" y="44"/>
                </a:cubicBezTo>
                <a:cubicBezTo>
                  <a:pt x="37" y="43"/>
                  <a:pt x="37" y="42"/>
                  <a:pt x="38" y="41"/>
                </a:cubicBezTo>
                <a:cubicBezTo>
                  <a:pt x="38" y="41"/>
                  <a:pt x="39" y="41"/>
                  <a:pt x="39" y="41"/>
                </a:cubicBezTo>
                <a:cubicBezTo>
                  <a:pt x="33" y="35"/>
                  <a:pt x="33" y="35"/>
                  <a:pt x="33" y="35"/>
                </a:cubicBezTo>
                <a:cubicBezTo>
                  <a:pt x="34" y="33"/>
                  <a:pt x="34" y="33"/>
                  <a:pt x="34" y="33"/>
                </a:cubicBezTo>
                <a:cubicBezTo>
                  <a:pt x="40" y="39"/>
                  <a:pt x="40" y="39"/>
                  <a:pt x="40" y="39"/>
                </a:cubicBezTo>
                <a:cubicBezTo>
                  <a:pt x="41" y="39"/>
                  <a:pt x="41" y="38"/>
                  <a:pt x="41" y="38"/>
                </a:cubicBezTo>
                <a:cubicBezTo>
                  <a:pt x="41" y="38"/>
                  <a:pt x="42" y="37"/>
                  <a:pt x="43" y="37"/>
                </a:cubicBezTo>
                <a:cubicBezTo>
                  <a:pt x="43" y="37"/>
                  <a:pt x="44" y="38"/>
                  <a:pt x="44" y="38"/>
                </a:cubicBezTo>
                <a:cubicBezTo>
                  <a:pt x="45" y="39"/>
                  <a:pt x="45" y="40"/>
                  <a:pt x="44" y="4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Freeform 399"/>
          <p:cNvSpPr>
            <a:spLocks noEditPoints="1"/>
          </p:cNvSpPr>
          <p:nvPr/>
        </p:nvSpPr>
        <p:spPr bwMode="auto">
          <a:xfrm>
            <a:off x="3427376" y="1037098"/>
            <a:ext cx="602841" cy="650018"/>
          </a:xfrm>
          <a:custGeom>
            <a:avLst/>
            <a:gdLst>
              <a:gd name="T0" fmla="*/ 16 w 50"/>
              <a:gd name="T1" fmla="*/ 40 h 54"/>
              <a:gd name="T2" fmla="*/ 19 w 50"/>
              <a:gd name="T3" fmla="*/ 48 h 54"/>
              <a:gd name="T4" fmla="*/ 22 w 50"/>
              <a:gd name="T5" fmla="*/ 47 h 54"/>
              <a:gd name="T6" fmla="*/ 19 w 50"/>
              <a:gd name="T7" fmla="*/ 39 h 54"/>
              <a:gd name="T8" fmla="*/ 16 w 50"/>
              <a:gd name="T9" fmla="*/ 40 h 54"/>
              <a:gd name="T10" fmla="*/ 28 w 50"/>
              <a:gd name="T11" fmla="*/ 47 h 54"/>
              <a:gd name="T12" fmla="*/ 31 w 50"/>
              <a:gd name="T13" fmla="*/ 48 h 54"/>
              <a:gd name="T14" fmla="*/ 33 w 50"/>
              <a:gd name="T15" fmla="*/ 40 h 54"/>
              <a:gd name="T16" fmla="*/ 31 w 50"/>
              <a:gd name="T17" fmla="*/ 39 h 54"/>
              <a:gd name="T18" fmla="*/ 28 w 50"/>
              <a:gd name="T19" fmla="*/ 47 h 54"/>
              <a:gd name="T20" fmla="*/ 42 w 50"/>
              <a:gd name="T21" fmla="*/ 17 h 54"/>
              <a:gd name="T22" fmla="*/ 30 w 50"/>
              <a:gd name="T23" fmla="*/ 6 h 54"/>
              <a:gd name="T24" fmla="*/ 30 w 50"/>
              <a:gd name="T25" fmla="*/ 4 h 54"/>
              <a:gd name="T26" fmla="*/ 25 w 50"/>
              <a:gd name="T27" fmla="*/ 0 h 54"/>
              <a:gd name="T28" fmla="*/ 20 w 50"/>
              <a:gd name="T29" fmla="*/ 4 h 54"/>
              <a:gd name="T30" fmla="*/ 20 w 50"/>
              <a:gd name="T31" fmla="*/ 6 h 54"/>
              <a:gd name="T32" fmla="*/ 8 w 50"/>
              <a:gd name="T33" fmla="*/ 17 h 54"/>
              <a:gd name="T34" fmla="*/ 0 w 50"/>
              <a:gd name="T35" fmla="*/ 26 h 54"/>
              <a:gd name="T36" fmla="*/ 4 w 50"/>
              <a:gd name="T37" fmla="*/ 33 h 54"/>
              <a:gd name="T38" fmla="*/ 12 w 50"/>
              <a:gd name="T39" fmla="*/ 54 h 54"/>
              <a:gd name="T40" fmla="*/ 37 w 50"/>
              <a:gd name="T41" fmla="*/ 54 h 54"/>
              <a:gd name="T42" fmla="*/ 38 w 50"/>
              <a:gd name="T43" fmla="*/ 53 h 54"/>
              <a:gd name="T44" fmla="*/ 46 w 50"/>
              <a:gd name="T45" fmla="*/ 33 h 54"/>
              <a:gd name="T46" fmla="*/ 50 w 50"/>
              <a:gd name="T47" fmla="*/ 26 h 54"/>
              <a:gd name="T48" fmla="*/ 42 w 50"/>
              <a:gd name="T49" fmla="*/ 17 h 54"/>
              <a:gd name="T50" fmla="*/ 35 w 50"/>
              <a:gd name="T51" fmla="*/ 51 h 54"/>
              <a:gd name="T52" fmla="*/ 14 w 50"/>
              <a:gd name="T53" fmla="*/ 51 h 54"/>
              <a:gd name="T54" fmla="*/ 8 w 50"/>
              <a:gd name="T55" fmla="*/ 35 h 54"/>
              <a:gd name="T56" fmla="*/ 9 w 50"/>
              <a:gd name="T57" fmla="*/ 35 h 54"/>
              <a:gd name="T58" fmla="*/ 17 w 50"/>
              <a:gd name="T59" fmla="*/ 31 h 54"/>
              <a:gd name="T60" fmla="*/ 25 w 50"/>
              <a:gd name="T61" fmla="*/ 35 h 54"/>
              <a:gd name="T62" fmla="*/ 33 w 50"/>
              <a:gd name="T63" fmla="*/ 31 h 54"/>
              <a:gd name="T64" fmla="*/ 40 w 50"/>
              <a:gd name="T65" fmla="*/ 35 h 54"/>
              <a:gd name="T66" fmla="*/ 42 w 50"/>
              <a:gd name="T67" fmla="*/ 35 h 54"/>
              <a:gd name="T68" fmla="*/ 35 w 50"/>
              <a:gd name="T69" fmla="*/ 51 h 54"/>
              <a:gd name="T70" fmla="*/ 40 w 50"/>
              <a:gd name="T71" fmla="*/ 32 h 54"/>
              <a:gd name="T72" fmla="*/ 34 w 50"/>
              <a:gd name="T73" fmla="*/ 27 h 54"/>
              <a:gd name="T74" fmla="*/ 33 w 50"/>
              <a:gd name="T75" fmla="*/ 22 h 54"/>
              <a:gd name="T76" fmla="*/ 31 w 50"/>
              <a:gd name="T77" fmla="*/ 27 h 54"/>
              <a:gd name="T78" fmla="*/ 25 w 50"/>
              <a:gd name="T79" fmla="*/ 32 h 54"/>
              <a:gd name="T80" fmla="*/ 18 w 50"/>
              <a:gd name="T81" fmla="*/ 27 h 54"/>
              <a:gd name="T82" fmla="*/ 17 w 50"/>
              <a:gd name="T83" fmla="*/ 22 h 54"/>
              <a:gd name="T84" fmla="*/ 16 w 50"/>
              <a:gd name="T85" fmla="*/ 27 h 54"/>
              <a:gd name="T86" fmla="*/ 9 w 50"/>
              <a:gd name="T87" fmla="*/ 32 h 54"/>
              <a:gd name="T88" fmla="*/ 3 w 50"/>
              <a:gd name="T89" fmla="*/ 26 h 54"/>
              <a:gd name="T90" fmla="*/ 9 w 50"/>
              <a:gd name="T91" fmla="*/ 19 h 54"/>
              <a:gd name="T92" fmla="*/ 9 w 50"/>
              <a:gd name="T93" fmla="*/ 19 h 54"/>
              <a:gd name="T94" fmla="*/ 9 w 50"/>
              <a:gd name="T95" fmla="*/ 19 h 54"/>
              <a:gd name="T96" fmla="*/ 10 w 50"/>
              <a:gd name="T97" fmla="*/ 19 h 54"/>
              <a:gd name="T98" fmla="*/ 10 w 50"/>
              <a:gd name="T99" fmla="*/ 19 h 54"/>
              <a:gd name="T100" fmla="*/ 10 w 50"/>
              <a:gd name="T101" fmla="*/ 18 h 54"/>
              <a:gd name="T102" fmla="*/ 22 w 50"/>
              <a:gd name="T103" fmla="*/ 8 h 54"/>
              <a:gd name="T104" fmla="*/ 25 w 50"/>
              <a:gd name="T105" fmla="*/ 9 h 54"/>
              <a:gd name="T106" fmla="*/ 28 w 50"/>
              <a:gd name="T107" fmla="*/ 8 h 54"/>
              <a:gd name="T108" fmla="*/ 40 w 50"/>
              <a:gd name="T109" fmla="*/ 18 h 54"/>
              <a:gd name="T110" fmla="*/ 40 w 50"/>
              <a:gd name="T111" fmla="*/ 18 h 54"/>
              <a:gd name="T112" fmla="*/ 40 w 50"/>
              <a:gd name="T113" fmla="*/ 19 h 54"/>
              <a:gd name="T114" fmla="*/ 41 w 50"/>
              <a:gd name="T115" fmla="*/ 19 h 54"/>
              <a:gd name="T116" fmla="*/ 47 w 50"/>
              <a:gd name="T117" fmla="*/ 26 h 54"/>
              <a:gd name="T118" fmla="*/ 40 w 50"/>
              <a:gd name="T119" fmla="*/ 32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0" h="54">
                <a:moveTo>
                  <a:pt x="16" y="40"/>
                </a:moveTo>
                <a:cubicBezTo>
                  <a:pt x="19" y="48"/>
                  <a:pt x="19" y="48"/>
                  <a:pt x="19" y="48"/>
                </a:cubicBezTo>
                <a:cubicBezTo>
                  <a:pt x="22" y="47"/>
                  <a:pt x="22" y="47"/>
                  <a:pt x="22" y="47"/>
                </a:cubicBezTo>
                <a:cubicBezTo>
                  <a:pt x="19" y="39"/>
                  <a:pt x="19" y="39"/>
                  <a:pt x="19" y="39"/>
                </a:cubicBezTo>
                <a:lnTo>
                  <a:pt x="16" y="40"/>
                </a:lnTo>
                <a:close/>
                <a:moveTo>
                  <a:pt x="28" y="47"/>
                </a:moveTo>
                <a:cubicBezTo>
                  <a:pt x="31" y="48"/>
                  <a:pt x="31" y="48"/>
                  <a:pt x="31" y="48"/>
                </a:cubicBezTo>
                <a:cubicBezTo>
                  <a:pt x="33" y="40"/>
                  <a:pt x="33" y="40"/>
                  <a:pt x="33" y="40"/>
                </a:cubicBezTo>
                <a:cubicBezTo>
                  <a:pt x="31" y="39"/>
                  <a:pt x="31" y="39"/>
                  <a:pt x="31" y="39"/>
                </a:cubicBezTo>
                <a:lnTo>
                  <a:pt x="28" y="47"/>
                </a:lnTo>
                <a:close/>
                <a:moveTo>
                  <a:pt x="42" y="17"/>
                </a:moveTo>
                <a:cubicBezTo>
                  <a:pt x="40" y="11"/>
                  <a:pt x="35" y="7"/>
                  <a:pt x="30" y="6"/>
                </a:cubicBezTo>
                <a:cubicBezTo>
                  <a:pt x="30" y="5"/>
                  <a:pt x="30" y="5"/>
                  <a:pt x="30" y="4"/>
                </a:cubicBezTo>
                <a:cubicBezTo>
                  <a:pt x="30" y="2"/>
                  <a:pt x="28" y="0"/>
                  <a:pt x="25" y="0"/>
                </a:cubicBezTo>
                <a:cubicBezTo>
                  <a:pt x="22" y="0"/>
                  <a:pt x="20" y="2"/>
                  <a:pt x="20" y="4"/>
                </a:cubicBezTo>
                <a:cubicBezTo>
                  <a:pt x="20" y="5"/>
                  <a:pt x="20" y="5"/>
                  <a:pt x="20" y="6"/>
                </a:cubicBezTo>
                <a:cubicBezTo>
                  <a:pt x="14" y="7"/>
                  <a:pt x="10" y="11"/>
                  <a:pt x="8" y="17"/>
                </a:cubicBezTo>
                <a:cubicBezTo>
                  <a:pt x="3" y="17"/>
                  <a:pt x="0" y="21"/>
                  <a:pt x="0" y="26"/>
                </a:cubicBezTo>
                <a:cubicBezTo>
                  <a:pt x="0" y="29"/>
                  <a:pt x="2" y="32"/>
                  <a:pt x="4" y="33"/>
                </a:cubicBezTo>
                <a:cubicBezTo>
                  <a:pt x="12" y="54"/>
                  <a:pt x="12" y="54"/>
                  <a:pt x="12" y="54"/>
                </a:cubicBezTo>
                <a:cubicBezTo>
                  <a:pt x="37" y="54"/>
                  <a:pt x="37" y="54"/>
                  <a:pt x="37" y="54"/>
                </a:cubicBezTo>
                <a:cubicBezTo>
                  <a:pt x="38" y="53"/>
                  <a:pt x="38" y="53"/>
                  <a:pt x="38" y="53"/>
                </a:cubicBezTo>
                <a:cubicBezTo>
                  <a:pt x="46" y="33"/>
                  <a:pt x="46" y="33"/>
                  <a:pt x="46" y="33"/>
                </a:cubicBezTo>
                <a:cubicBezTo>
                  <a:pt x="48" y="32"/>
                  <a:pt x="50" y="29"/>
                  <a:pt x="50" y="26"/>
                </a:cubicBezTo>
                <a:cubicBezTo>
                  <a:pt x="50" y="21"/>
                  <a:pt x="46" y="17"/>
                  <a:pt x="42" y="17"/>
                </a:cubicBezTo>
                <a:close/>
                <a:moveTo>
                  <a:pt x="35" y="51"/>
                </a:moveTo>
                <a:cubicBezTo>
                  <a:pt x="14" y="51"/>
                  <a:pt x="14" y="51"/>
                  <a:pt x="14" y="51"/>
                </a:cubicBezTo>
                <a:cubicBezTo>
                  <a:pt x="8" y="35"/>
                  <a:pt x="8" y="35"/>
                  <a:pt x="8" y="35"/>
                </a:cubicBezTo>
                <a:cubicBezTo>
                  <a:pt x="8" y="35"/>
                  <a:pt x="9" y="35"/>
                  <a:pt x="9" y="35"/>
                </a:cubicBezTo>
                <a:cubicBezTo>
                  <a:pt x="13" y="35"/>
                  <a:pt x="15" y="33"/>
                  <a:pt x="17" y="31"/>
                </a:cubicBezTo>
                <a:cubicBezTo>
                  <a:pt x="19" y="34"/>
                  <a:pt x="22" y="35"/>
                  <a:pt x="25" y="35"/>
                </a:cubicBezTo>
                <a:cubicBezTo>
                  <a:pt x="28" y="35"/>
                  <a:pt x="31" y="34"/>
                  <a:pt x="33" y="31"/>
                </a:cubicBezTo>
                <a:cubicBezTo>
                  <a:pt x="34" y="33"/>
                  <a:pt x="37" y="35"/>
                  <a:pt x="40" y="35"/>
                </a:cubicBezTo>
                <a:cubicBezTo>
                  <a:pt x="41" y="35"/>
                  <a:pt x="41" y="35"/>
                  <a:pt x="42" y="35"/>
                </a:cubicBezTo>
                <a:lnTo>
                  <a:pt x="35" y="51"/>
                </a:lnTo>
                <a:close/>
                <a:moveTo>
                  <a:pt x="40" y="32"/>
                </a:moveTo>
                <a:cubicBezTo>
                  <a:pt x="37" y="32"/>
                  <a:pt x="35" y="30"/>
                  <a:pt x="34" y="27"/>
                </a:cubicBezTo>
                <a:cubicBezTo>
                  <a:pt x="33" y="22"/>
                  <a:pt x="33" y="22"/>
                  <a:pt x="33" y="22"/>
                </a:cubicBezTo>
                <a:cubicBezTo>
                  <a:pt x="31" y="27"/>
                  <a:pt x="31" y="27"/>
                  <a:pt x="31" y="27"/>
                </a:cubicBezTo>
                <a:cubicBezTo>
                  <a:pt x="31" y="30"/>
                  <a:pt x="28" y="32"/>
                  <a:pt x="25" y="32"/>
                </a:cubicBezTo>
                <a:cubicBezTo>
                  <a:pt x="22" y="32"/>
                  <a:pt x="19" y="30"/>
                  <a:pt x="18" y="27"/>
                </a:cubicBezTo>
                <a:cubicBezTo>
                  <a:pt x="17" y="22"/>
                  <a:pt x="17" y="22"/>
                  <a:pt x="17" y="22"/>
                </a:cubicBezTo>
                <a:cubicBezTo>
                  <a:pt x="16" y="27"/>
                  <a:pt x="16" y="27"/>
                  <a:pt x="16" y="27"/>
                </a:cubicBezTo>
                <a:cubicBezTo>
                  <a:pt x="15" y="30"/>
                  <a:pt x="12" y="32"/>
                  <a:pt x="9" y="32"/>
                </a:cubicBezTo>
                <a:cubicBezTo>
                  <a:pt x="6" y="32"/>
                  <a:pt x="3" y="29"/>
                  <a:pt x="3" y="26"/>
                </a:cubicBezTo>
                <a:cubicBezTo>
                  <a:pt x="3" y="22"/>
                  <a:pt x="6" y="20"/>
                  <a:pt x="9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19"/>
                  <a:pt x="9" y="19"/>
                  <a:pt x="9" y="19"/>
                </a:cubicBezTo>
                <a:cubicBezTo>
                  <a:pt x="10" y="19"/>
                  <a:pt x="10" y="19"/>
                  <a:pt x="10" y="19"/>
                </a:cubicBezTo>
                <a:cubicBezTo>
                  <a:pt x="10" y="19"/>
                  <a:pt x="10" y="19"/>
                  <a:pt x="10" y="19"/>
                </a:cubicBezTo>
                <a:cubicBezTo>
                  <a:pt x="10" y="18"/>
                  <a:pt x="10" y="18"/>
                  <a:pt x="10" y="18"/>
                </a:cubicBezTo>
                <a:cubicBezTo>
                  <a:pt x="12" y="13"/>
                  <a:pt x="16" y="9"/>
                  <a:pt x="22" y="8"/>
                </a:cubicBezTo>
                <a:cubicBezTo>
                  <a:pt x="23" y="9"/>
                  <a:pt x="24" y="9"/>
                  <a:pt x="25" y="9"/>
                </a:cubicBezTo>
                <a:cubicBezTo>
                  <a:pt x="26" y="9"/>
                  <a:pt x="27" y="9"/>
                  <a:pt x="28" y="8"/>
                </a:cubicBezTo>
                <a:cubicBezTo>
                  <a:pt x="33" y="9"/>
                  <a:pt x="38" y="13"/>
                  <a:pt x="40" y="18"/>
                </a:cubicBezTo>
                <a:cubicBezTo>
                  <a:pt x="40" y="18"/>
                  <a:pt x="40" y="18"/>
                  <a:pt x="40" y="18"/>
                </a:cubicBezTo>
                <a:cubicBezTo>
                  <a:pt x="40" y="19"/>
                  <a:pt x="40" y="19"/>
                  <a:pt x="40" y="19"/>
                </a:cubicBezTo>
                <a:cubicBezTo>
                  <a:pt x="41" y="19"/>
                  <a:pt x="41" y="19"/>
                  <a:pt x="41" y="19"/>
                </a:cubicBezTo>
                <a:cubicBezTo>
                  <a:pt x="44" y="20"/>
                  <a:pt x="47" y="22"/>
                  <a:pt x="47" y="26"/>
                </a:cubicBezTo>
                <a:cubicBezTo>
                  <a:pt x="47" y="29"/>
                  <a:pt x="44" y="32"/>
                  <a:pt x="40" y="32"/>
                </a:cubicBezTo>
                <a:close/>
              </a:path>
            </a:pathLst>
          </a:custGeom>
          <a:solidFill>
            <a:srgbClr val="FF990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Freeform 400"/>
          <p:cNvSpPr>
            <a:spLocks noEditPoints="1"/>
          </p:cNvSpPr>
          <p:nvPr/>
        </p:nvSpPr>
        <p:spPr bwMode="auto">
          <a:xfrm>
            <a:off x="5023761" y="3321731"/>
            <a:ext cx="659445" cy="769352"/>
          </a:xfrm>
          <a:custGeom>
            <a:avLst/>
            <a:gdLst>
              <a:gd name="T0" fmla="*/ 44 w 47"/>
              <a:gd name="T1" fmla="*/ 43 h 55"/>
              <a:gd name="T2" fmla="*/ 24 w 47"/>
              <a:gd name="T3" fmla="*/ 16 h 55"/>
              <a:gd name="T4" fmla="*/ 17 w 47"/>
              <a:gd name="T5" fmla="*/ 13 h 55"/>
              <a:gd name="T6" fmla="*/ 11 w 47"/>
              <a:gd name="T7" fmla="*/ 16 h 55"/>
              <a:gd name="T8" fmla="*/ 3 w 47"/>
              <a:gd name="T9" fmla="*/ 1 h 55"/>
              <a:gd name="T10" fmla="*/ 2 w 47"/>
              <a:gd name="T11" fmla="*/ 1 h 55"/>
              <a:gd name="T12" fmla="*/ 1 w 47"/>
              <a:gd name="T13" fmla="*/ 3 h 55"/>
              <a:gd name="T14" fmla="*/ 8 w 47"/>
              <a:gd name="T15" fmla="*/ 16 h 55"/>
              <a:gd name="T16" fmla="*/ 1 w 47"/>
              <a:gd name="T17" fmla="*/ 14 h 55"/>
              <a:gd name="T18" fmla="*/ 0 w 47"/>
              <a:gd name="T19" fmla="*/ 15 h 55"/>
              <a:gd name="T20" fmla="*/ 1 w 47"/>
              <a:gd name="T21" fmla="*/ 17 h 55"/>
              <a:gd name="T22" fmla="*/ 8 w 47"/>
              <a:gd name="T23" fmla="*/ 18 h 55"/>
              <a:gd name="T24" fmla="*/ 6 w 47"/>
              <a:gd name="T25" fmla="*/ 25 h 55"/>
              <a:gd name="T26" fmla="*/ 9 w 47"/>
              <a:gd name="T27" fmla="*/ 31 h 55"/>
              <a:gd name="T28" fmla="*/ 25 w 47"/>
              <a:gd name="T29" fmla="*/ 44 h 55"/>
              <a:gd name="T30" fmla="*/ 36 w 47"/>
              <a:gd name="T31" fmla="*/ 51 h 55"/>
              <a:gd name="T32" fmla="*/ 44 w 47"/>
              <a:gd name="T33" fmla="*/ 55 h 55"/>
              <a:gd name="T34" fmla="*/ 44 w 47"/>
              <a:gd name="T35" fmla="*/ 55 h 55"/>
              <a:gd name="T36" fmla="*/ 47 w 47"/>
              <a:gd name="T37" fmla="*/ 54 h 55"/>
              <a:gd name="T38" fmla="*/ 47 w 47"/>
              <a:gd name="T39" fmla="*/ 52 h 55"/>
              <a:gd name="T40" fmla="*/ 44 w 47"/>
              <a:gd name="T41" fmla="*/ 43 h 55"/>
              <a:gd name="T42" fmla="*/ 45 w 47"/>
              <a:gd name="T43" fmla="*/ 52 h 55"/>
              <a:gd name="T44" fmla="*/ 44 w 47"/>
              <a:gd name="T45" fmla="*/ 52 h 55"/>
              <a:gd name="T46" fmla="*/ 37 w 47"/>
              <a:gd name="T47" fmla="*/ 49 h 55"/>
              <a:gd name="T48" fmla="*/ 28 w 47"/>
              <a:gd name="T49" fmla="*/ 43 h 55"/>
              <a:gd name="T50" fmla="*/ 31 w 47"/>
              <a:gd name="T51" fmla="*/ 40 h 55"/>
              <a:gd name="T52" fmla="*/ 31 w 47"/>
              <a:gd name="T53" fmla="*/ 38 h 55"/>
              <a:gd name="T54" fmla="*/ 29 w 47"/>
              <a:gd name="T55" fmla="*/ 38 h 55"/>
              <a:gd name="T56" fmla="*/ 26 w 47"/>
              <a:gd name="T57" fmla="*/ 41 h 55"/>
              <a:gd name="T58" fmla="*/ 26 w 47"/>
              <a:gd name="T59" fmla="*/ 41 h 55"/>
              <a:gd name="T60" fmla="*/ 17 w 47"/>
              <a:gd name="T61" fmla="*/ 35 h 55"/>
              <a:gd name="T62" fmla="*/ 23 w 47"/>
              <a:gd name="T63" fmla="*/ 29 h 55"/>
              <a:gd name="T64" fmla="*/ 23 w 47"/>
              <a:gd name="T65" fmla="*/ 27 h 55"/>
              <a:gd name="T66" fmla="*/ 22 w 47"/>
              <a:gd name="T67" fmla="*/ 27 h 55"/>
              <a:gd name="T68" fmla="*/ 15 w 47"/>
              <a:gd name="T69" fmla="*/ 33 h 55"/>
              <a:gd name="T70" fmla="*/ 11 w 47"/>
              <a:gd name="T71" fmla="*/ 30 h 55"/>
              <a:gd name="T72" fmla="*/ 9 w 47"/>
              <a:gd name="T73" fmla="*/ 25 h 55"/>
              <a:gd name="T74" fmla="*/ 11 w 47"/>
              <a:gd name="T75" fmla="*/ 19 h 55"/>
              <a:gd name="T76" fmla="*/ 17 w 47"/>
              <a:gd name="T77" fmla="*/ 16 h 55"/>
              <a:gd name="T78" fmla="*/ 22 w 47"/>
              <a:gd name="T79" fmla="*/ 18 h 55"/>
              <a:gd name="T80" fmla="*/ 21 w 47"/>
              <a:gd name="T81" fmla="*/ 18 h 55"/>
              <a:gd name="T82" fmla="*/ 15 w 47"/>
              <a:gd name="T83" fmla="*/ 25 h 55"/>
              <a:gd name="T84" fmla="*/ 15 w 47"/>
              <a:gd name="T85" fmla="*/ 27 h 55"/>
              <a:gd name="T86" fmla="*/ 15 w 47"/>
              <a:gd name="T87" fmla="*/ 27 h 55"/>
              <a:gd name="T88" fmla="*/ 16 w 47"/>
              <a:gd name="T89" fmla="*/ 27 h 55"/>
              <a:gd name="T90" fmla="*/ 23 w 47"/>
              <a:gd name="T91" fmla="*/ 20 h 55"/>
              <a:gd name="T92" fmla="*/ 23 w 47"/>
              <a:gd name="T93" fmla="*/ 19 h 55"/>
              <a:gd name="T94" fmla="*/ 30 w 47"/>
              <a:gd name="T95" fmla="*/ 28 h 55"/>
              <a:gd name="T96" fmla="*/ 26 w 47"/>
              <a:gd name="T97" fmla="*/ 32 h 55"/>
              <a:gd name="T98" fmla="*/ 26 w 47"/>
              <a:gd name="T99" fmla="*/ 34 h 55"/>
              <a:gd name="T100" fmla="*/ 27 w 47"/>
              <a:gd name="T101" fmla="*/ 34 h 55"/>
              <a:gd name="T102" fmla="*/ 28 w 47"/>
              <a:gd name="T103" fmla="*/ 34 h 55"/>
              <a:gd name="T104" fmla="*/ 32 w 47"/>
              <a:gd name="T105" fmla="*/ 30 h 55"/>
              <a:gd name="T106" fmla="*/ 35 w 47"/>
              <a:gd name="T107" fmla="*/ 34 h 55"/>
              <a:gd name="T108" fmla="*/ 42 w 47"/>
              <a:gd name="T109" fmla="*/ 45 h 55"/>
              <a:gd name="T110" fmla="*/ 45 w 47"/>
              <a:gd name="T111" fmla="*/ 52 h 55"/>
              <a:gd name="T112" fmla="*/ 45 w 47"/>
              <a:gd name="T113" fmla="*/ 52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47" h="55">
                <a:moveTo>
                  <a:pt x="44" y="43"/>
                </a:moveTo>
                <a:cubicBezTo>
                  <a:pt x="38" y="33"/>
                  <a:pt x="27" y="19"/>
                  <a:pt x="24" y="16"/>
                </a:cubicBezTo>
                <a:cubicBezTo>
                  <a:pt x="22" y="14"/>
                  <a:pt x="20" y="13"/>
                  <a:pt x="17" y="13"/>
                </a:cubicBezTo>
                <a:cubicBezTo>
                  <a:pt x="15" y="13"/>
                  <a:pt x="13" y="14"/>
                  <a:pt x="11" y="16"/>
                </a:cubicBezTo>
                <a:cubicBezTo>
                  <a:pt x="3" y="1"/>
                  <a:pt x="3" y="1"/>
                  <a:pt x="3" y="1"/>
                </a:cubicBezTo>
                <a:cubicBezTo>
                  <a:pt x="3" y="1"/>
                  <a:pt x="2" y="0"/>
                  <a:pt x="2" y="1"/>
                </a:cubicBezTo>
                <a:cubicBezTo>
                  <a:pt x="1" y="1"/>
                  <a:pt x="1" y="2"/>
                  <a:pt x="1" y="3"/>
                </a:cubicBezTo>
                <a:cubicBezTo>
                  <a:pt x="8" y="16"/>
                  <a:pt x="8" y="16"/>
                  <a:pt x="8" y="16"/>
                </a:cubicBez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0" y="14"/>
                  <a:pt x="0" y="15"/>
                </a:cubicBezTo>
                <a:cubicBezTo>
                  <a:pt x="0" y="16"/>
                  <a:pt x="0" y="17"/>
                  <a:pt x="1" y="17"/>
                </a:cubicBezTo>
                <a:cubicBezTo>
                  <a:pt x="8" y="18"/>
                  <a:pt x="8" y="18"/>
                  <a:pt x="8" y="18"/>
                </a:cubicBezTo>
                <a:cubicBezTo>
                  <a:pt x="7" y="20"/>
                  <a:pt x="6" y="22"/>
                  <a:pt x="6" y="25"/>
                </a:cubicBezTo>
                <a:cubicBezTo>
                  <a:pt x="6" y="27"/>
                  <a:pt x="7" y="30"/>
                  <a:pt x="9" y="31"/>
                </a:cubicBezTo>
                <a:cubicBezTo>
                  <a:pt x="11" y="33"/>
                  <a:pt x="17" y="39"/>
                  <a:pt x="25" y="44"/>
                </a:cubicBezTo>
                <a:cubicBezTo>
                  <a:pt x="29" y="47"/>
                  <a:pt x="33" y="50"/>
                  <a:pt x="36" y="51"/>
                </a:cubicBezTo>
                <a:cubicBezTo>
                  <a:pt x="39" y="53"/>
                  <a:pt x="42" y="55"/>
                  <a:pt x="44" y="55"/>
                </a:cubicBezTo>
                <a:cubicBezTo>
                  <a:pt x="44" y="55"/>
                  <a:pt x="44" y="55"/>
                  <a:pt x="44" y="55"/>
                </a:cubicBezTo>
                <a:cubicBezTo>
                  <a:pt x="45" y="55"/>
                  <a:pt x="46" y="55"/>
                  <a:pt x="47" y="54"/>
                </a:cubicBezTo>
                <a:cubicBezTo>
                  <a:pt x="47" y="53"/>
                  <a:pt x="47" y="53"/>
                  <a:pt x="47" y="52"/>
                </a:cubicBezTo>
                <a:cubicBezTo>
                  <a:pt x="47" y="50"/>
                  <a:pt x="46" y="47"/>
                  <a:pt x="44" y="43"/>
                </a:cubicBezTo>
                <a:close/>
                <a:moveTo>
                  <a:pt x="45" y="52"/>
                </a:moveTo>
                <a:cubicBezTo>
                  <a:pt x="45" y="52"/>
                  <a:pt x="45" y="52"/>
                  <a:pt x="44" y="52"/>
                </a:cubicBezTo>
                <a:cubicBezTo>
                  <a:pt x="43" y="52"/>
                  <a:pt x="41" y="51"/>
                  <a:pt x="37" y="49"/>
                </a:cubicBezTo>
                <a:cubicBezTo>
                  <a:pt x="34" y="48"/>
                  <a:pt x="31" y="45"/>
                  <a:pt x="28" y="43"/>
                </a:cubicBezTo>
                <a:cubicBezTo>
                  <a:pt x="31" y="40"/>
                  <a:pt x="31" y="40"/>
                  <a:pt x="31" y="40"/>
                </a:cubicBezTo>
                <a:cubicBezTo>
                  <a:pt x="31" y="39"/>
                  <a:pt x="31" y="39"/>
                  <a:pt x="31" y="38"/>
                </a:cubicBezTo>
                <a:cubicBezTo>
                  <a:pt x="30" y="38"/>
                  <a:pt x="29" y="38"/>
                  <a:pt x="29" y="38"/>
                </a:cubicBezTo>
                <a:cubicBezTo>
                  <a:pt x="26" y="41"/>
                  <a:pt x="26" y="41"/>
                  <a:pt x="26" y="41"/>
                </a:cubicBezTo>
                <a:cubicBezTo>
                  <a:pt x="26" y="41"/>
                  <a:pt x="26" y="41"/>
                  <a:pt x="26" y="41"/>
                </a:cubicBezTo>
                <a:cubicBezTo>
                  <a:pt x="23" y="39"/>
                  <a:pt x="20" y="37"/>
                  <a:pt x="17" y="35"/>
                </a:cubicBezTo>
                <a:cubicBezTo>
                  <a:pt x="23" y="29"/>
                  <a:pt x="23" y="29"/>
                  <a:pt x="23" y="29"/>
                </a:cubicBezTo>
                <a:cubicBezTo>
                  <a:pt x="24" y="28"/>
                  <a:pt x="24" y="28"/>
                  <a:pt x="23" y="27"/>
                </a:cubicBezTo>
                <a:cubicBezTo>
                  <a:pt x="23" y="27"/>
                  <a:pt x="22" y="27"/>
                  <a:pt x="22" y="27"/>
                </a:cubicBezTo>
                <a:cubicBezTo>
                  <a:pt x="15" y="33"/>
                  <a:pt x="15" y="33"/>
                  <a:pt x="15" y="33"/>
                </a:cubicBezTo>
                <a:cubicBezTo>
                  <a:pt x="13" y="32"/>
                  <a:pt x="11" y="30"/>
                  <a:pt x="11" y="30"/>
                </a:cubicBezTo>
                <a:cubicBezTo>
                  <a:pt x="9" y="28"/>
                  <a:pt x="9" y="26"/>
                  <a:pt x="9" y="25"/>
                </a:cubicBezTo>
                <a:cubicBezTo>
                  <a:pt x="9" y="22"/>
                  <a:pt x="9" y="20"/>
                  <a:pt x="11" y="19"/>
                </a:cubicBezTo>
                <a:cubicBezTo>
                  <a:pt x="13" y="17"/>
                  <a:pt x="15" y="16"/>
                  <a:pt x="17" y="16"/>
                </a:cubicBezTo>
                <a:cubicBezTo>
                  <a:pt x="19" y="16"/>
                  <a:pt x="21" y="17"/>
                  <a:pt x="22" y="18"/>
                </a:cubicBezTo>
                <a:cubicBezTo>
                  <a:pt x="22" y="18"/>
                  <a:pt x="21" y="18"/>
                  <a:pt x="21" y="18"/>
                </a:cubicBezTo>
                <a:cubicBezTo>
                  <a:pt x="15" y="25"/>
                  <a:pt x="15" y="25"/>
                  <a:pt x="15" y="25"/>
                </a:cubicBezTo>
                <a:cubicBezTo>
                  <a:pt x="14" y="25"/>
                  <a:pt x="14" y="26"/>
                  <a:pt x="15" y="27"/>
                </a:cubicBezTo>
                <a:cubicBezTo>
                  <a:pt x="15" y="27"/>
                  <a:pt x="15" y="27"/>
                  <a:pt x="15" y="27"/>
                </a:cubicBezTo>
                <a:cubicBezTo>
                  <a:pt x="16" y="27"/>
                  <a:pt x="16" y="27"/>
                  <a:pt x="16" y="27"/>
                </a:cubicBezTo>
                <a:cubicBezTo>
                  <a:pt x="23" y="20"/>
                  <a:pt x="23" y="20"/>
                  <a:pt x="23" y="20"/>
                </a:cubicBezTo>
                <a:cubicBezTo>
                  <a:pt x="23" y="20"/>
                  <a:pt x="23" y="20"/>
                  <a:pt x="23" y="19"/>
                </a:cubicBezTo>
                <a:cubicBezTo>
                  <a:pt x="25" y="21"/>
                  <a:pt x="27" y="24"/>
                  <a:pt x="30" y="28"/>
                </a:cubicBezTo>
                <a:cubicBezTo>
                  <a:pt x="26" y="32"/>
                  <a:pt x="26" y="32"/>
                  <a:pt x="26" y="32"/>
                </a:cubicBezTo>
                <a:cubicBezTo>
                  <a:pt x="25" y="33"/>
                  <a:pt x="25" y="33"/>
                  <a:pt x="26" y="34"/>
                </a:cubicBezTo>
                <a:cubicBezTo>
                  <a:pt x="26" y="34"/>
                  <a:pt x="26" y="34"/>
                  <a:pt x="27" y="34"/>
                </a:cubicBezTo>
                <a:cubicBezTo>
                  <a:pt x="27" y="34"/>
                  <a:pt x="27" y="34"/>
                  <a:pt x="28" y="34"/>
                </a:cubicBezTo>
                <a:cubicBezTo>
                  <a:pt x="32" y="30"/>
                  <a:pt x="32" y="30"/>
                  <a:pt x="32" y="30"/>
                </a:cubicBezTo>
                <a:cubicBezTo>
                  <a:pt x="33" y="31"/>
                  <a:pt x="34" y="33"/>
                  <a:pt x="35" y="34"/>
                </a:cubicBezTo>
                <a:cubicBezTo>
                  <a:pt x="37" y="38"/>
                  <a:pt x="40" y="41"/>
                  <a:pt x="42" y="45"/>
                </a:cubicBezTo>
                <a:cubicBezTo>
                  <a:pt x="44" y="48"/>
                  <a:pt x="45" y="51"/>
                  <a:pt x="45" y="52"/>
                </a:cubicBezTo>
                <a:cubicBezTo>
                  <a:pt x="45" y="52"/>
                  <a:pt x="45" y="52"/>
                  <a:pt x="45" y="52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Freeform 401"/>
          <p:cNvSpPr>
            <a:spLocks noEditPoints="1"/>
          </p:cNvSpPr>
          <p:nvPr/>
        </p:nvSpPr>
        <p:spPr bwMode="auto">
          <a:xfrm>
            <a:off x="4840966" y="125565"/>
            <a:ext cx="748939" cy="393379"/>
          </a:xfrm>
          <a:custGeom>
            <a:avLst/>
            <a:gdLst>
              <a:gd name="T0" fmla="*/ 68 w 68"/>
              <a:gd name="T1" fmla="*/ 15 h 32"/>
              <a:gd name="T2" fmla="*/ 39 w 68"/>
              <a:gd name="T3" fmla="*/ 1 h 32"/>
              <a:gd name="T4" fmla="*/ 13 w 68"/>
              <a:gd name="T5" fmla="*/ 12 h 32"/>
              <a:gd name="T6" fmla="*/ 3 w 68"/>
              <a:gd name="T7" fmla="*/ 0 h 32"/>
              <a:gd name="T8" fmla="*/ 1 w 68"/>
              <a:gd name="T9" fmla="*/ 0 h 32"/>
              <a:gd name="T10" fmla="*/ 0 w 68"/>
              <a:gd name="T11" fmla="*/ 1 h 32"/>
              <a:gd name="T12" fmla="*/ 0 w 68"/>
              <a:gd name="T13" fmla="*/ 30 h 32"/>
              <a:gd name="T14" fmla="*/ 1 w 68"/>
              <a:gd name="T15" fmla="*/ 32 h 32"/>
              <a:gd name="T16" fmla="*/ 2 w 68"/>
              <a:gd name="T17" fmla="*/ 32 h 32"/>
              <a:gd name="T18" fmla="*/ 3 w 68"/>
              <a:gd name="T19" fmla="*/ 31 h 32"/>
              <a:gd name="T20" fmla="*/ 13 w 68"/>
              <a:gd name="T21" fmla="*/ 20 h 32"/>
              <a:gd name="T22" fmla="*/ 39 w 68"/>
              <a:gd name="T23" fmla="*/ 30 h 32"/>
              <a:gd name="T24" fmla="*/ 68 w 68"/>
              <a:gd name="T25" fmla="*/ 17 h 32"/>
              <a:gd name="T26" fmla="*/ 68 w 68"/>
              <a:gd name="T27" fmla="*/ 15 h 32"/>
              <a:gd name="T28" fmla="*/ 64 w 68"/>
              <a:gd name="T29" fmla="*/ 17 h 32"/>
              <a:gd name="T30" fmla="*/ 44 w 68"/>
              <a:gd name="T31" fmla="*/ 27 h 32"/>
              <a:gd name="T32" fmla="*/ 40 w 68"/>
              <a:gd name="T33" fmla="*/ 13 h 32"/>
              <a:gd name="T34" fmla="*/ 38 w 68"/>
              <a:gd name="T35" fmla="*/ 14 h 32"/>
              <a:gd name="T36" fmla="*/ 42 w 68"/>
              <a:gd name="T37" fmla="*/ 27 h 32"/>
              <a:gd name="T38" fmla="*/ 39 w 68"/>
              <a:gd name="T39" fmla="*/ 28 h 32"/>
              <a:gd name="T40" fmla="*/ 14 w 68"/>
              <a:gd name="T41" fmla="*/ 17 h 32"/>
              <a:gd name="T42" fmla="*/ 12 w 68"/>
              <a:gd name="T43" fmla="*/ 17 h 32"/>
              <a:gd name="T44" fmla="*/ 3 w 68"/>
              <a:gd name="T45" fmla="*/ 27 h 32"/>
              <a:gd name="T46" fmla="*/ 3 w 68"/>
              <a:gd name="T47" fmla="*/ 4 h 32"/>
              <a:gd name="T48" fmla="*/ 12 w 68"/>
              <a:gd name="T49" fmla="*/ 14 h 32"/>
              <a:gd name="T50" fmla="*/ 14 w 68"/>
              <a:gd name="T51" fmla="*/ 14 h 32"/>
              <a:gd name="T52" fmla="*/ 39 w 68"/>
              <a:gd name="T53" fmla="*/ 4 h 32"/>
              <a:gd name="T54" fmla="*/ 58 w 68"/>
              <a:gd name="T55" fmla="*/ 10 h 32"/>
              <a:gd name="T56" fmla="*/ 64 w 68"/>
              <a:gd name="T57" fmla="*/ 15 h 32"/>
              <a:gd name="T58" fmla="*/ 65 w 68"/>
              <a:gd name="T59" fmla="*/ 16 h 32"/>
              <a:gd name="T60" fmla="*/ 64 w 68"/>
              <a:gd name="T61" fmla="*/ 17 h 32"/>
              <a:gd name="T62" fmla="*/ 51 w 68"/>
              <a:gd name="T63" fmla="*/ 11 h 32"/>
              <a:gd name="T64" fmla="*/ 49 w 68"/>
              <a:gd name="T65" fmla="*/ 14 h 32"/>
              <a:gd name="T66" fmla="*/ 51 w 68"/>
              <a:gd name="T67" fmla="*/ 17 h 32"/>
              <a:gd name="T68" fmla="*/ 54 w 68"/>
              <a:gd name="T69" fmla="*/ 14 h 32"/>
              <a:gd name="T70" fmla="*/ 51 w 68"/>
              <a:gd name="T71" fmla="*/ 11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8" h="32">
                <a:moveTo>
                  <a:pt x="68" y="15"/>
                </a:moveTo>
                <a:cubicBezTo>
                  <a:pt x="68" y="15"/>
                  <a:pt x="55" y="1"/>
                  <a:pt x="39" y="1"/>
                </a:cubicBezTo>
                <a:cubicBezTo>
                  <a:pt x="27" y="1"/>
                  <a:pt x="18" y="8"/>
                  <a:pt x="13" y="12"/>
                </a:cubicBezTo>
                <a:cubicBezTo>
                  <a:pt x="3" y="0"/>
                  <a:pt x="3" y="0"/>
                  <a:pt x="3" y="0"/>
                </a:cubicBezTo>
                <a:cubicBezTo>
                  <a:pt x="2" y="0"/>
                  <a:pt x="2" y="0"/>
                  <a:pt x="1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1"/>
                  <a:pt x="1" y="31"/>
                  <a:pt x="1" y="32"/>
                </a:cubicBezTo>
                <a:cubicBezTo>
                  <a:pt x="1" y="32"/>
                  <a:pt x="1" y="32"/>
                  <a:pt x="2" y="32"/>
                </a:cubicBezTo>
                <a:cubicBezTo>
                  <a:pt x="2" y="32"/>
                  <a:pt x="2" y="31"/>
                  <a:pt x="3" y="31"/>
                </a:cubicBezTo>
                <a:cubicBezTo>
                  <a:pt x="13" y="20"/>
                  <a:pt x="13" y="20"/>
                  <a:pt x="13" y="20"/>
                </a:cubicBezTo>
                <a:cubicBezTo>
                  <a:pt x="18" y="24"/>
                  <a:pt x="27" y="30"/>
                  <a:pt x="39" y="30"/>
                </a:cubicBezTo>
                <a:cubicBezTo>
                  <a:pt x="55" y="30"/>
                  <a:pt x="68" y="17"/>
                  <a:pt x="68" y="17"/>
                </a:cubicBezTo>
                <a:cubicBezTo>
                  <a:pt x="68" y="16"/>
                  <a:pt x="68" y="15"/>
                  <a:pt x="68" y="15"/>
                </a:cubicBezTo>
                <a:close/>
                <a:moveTo>
                  <a:pt x="64" y="17"/>
                </a:moveTo>
                <a:cubicBezTo>
                  <a:pt x="60" y="20"/>
                  <a:pt x="53" y="25"/>
                  <a:pt x="44" y="27"/>
                </a:cubicBezTo>
                <a:cubicBezTo>
                  <a:pt x="40" y="13"/>
                  <a:pt x="40" y="13"/>
                  <a:pt x="40" y="13"/>
                </a:cubicBezTo>
                <a:cubicBezTo>
                  <a:pt x="38" y="14"/>
                  <a:pt x="38" y="14"/>
                  <a:pt x="38" y="14"/>
                </a:cubicBezTo>
                <a:cubicBezTo>
                  <a:pt x="42" y="27"/>
                  <a:pt x="42" y="27"/>
                  <a:pt x="42" y="27"/>
                </a:cubicBezTo>
                <a:cubicBezTo>
                  <a:pt x="41" y="28"/>
                  <a:pt x="40" y="28"/>
                  <a:pt x="39" y="28"/>
                </a:cubicBezTo>
                <a:cubicBezTo>
                  <a:pt x="28" y="28"/>
                  <a:pt x="18" y="21"/>
                  <a:pt x="14" y="17"/>
                </a:cubicBezTo>
                <a:cubicBezTo>
                  <a:pt x="13" y="17"/>
                  <a:pt x="12" y="17"/>
                  <a:pt x="12" y="17"/>
                </a:cubicBezTo>
                <a:cubicBezTo>
                  <a:pt x="3" y="27"/>
                  <a:pt x="3" y="27"/>
                  <a:pt x="3" y="27"/>
                </a:cubicBezTo>
                <a:cubicBezTo>
                  <a:pt x="3" y="4"/>
                  <a:pt x="3" y="4"/>
                  <a:pt x="3" y="4"/>
                </a:cubicBezTo>
                <a:cubicBezTo>
                  <a:pt x="12" y="14"/>
                  <a:pt x="12" y="14"/>
                  <a:pt x="12" y="14"/>
                </a:cubicBezTo>
                <a:cubicBezTo>
                  <a:pt x="12" y="15"/>
                  <a:pt x="13" y="15"/>
                  <a:pt x="14" y="14"/>
                </a:cubicBezTo>
                <a:cubicBezTo>
                  <a:pt x="18" y="11"/>
                  <a:pt x="28" y="4"/>
                  <a:pt x="39" y="4"/>
                </a:cubicBezTo>
                <a:cubicBezTo>
                  <a:pt x="46" y="4"/>
                  <a:pt x="53" y="7"/>
                  <a:pt x="58" y="10"/>
                </a:cubicBezTo>
                <a:cubicBezTo>
                  <a:pt x="60" y="12"/>
                  <a:pt x="62" y="13"/>
                  <a:pt x="64" y="15"/>
                </a:cubicBezTo>
                <a:cubicBezTo>
                  <a:pt x="64" y="15"/>
                  <a:pt x="65" y="15"/>
                  <a:pt x="65" y="16"/>
                </a:cubicBezTo>
                <a:cubicBezTo>
                  <a:pt x="65" y="16"/>
                  <a:pt x="64" y="16"/>
                  <a:pt x="64" y="17"/>
                </a:cubicBezTo>
                <a:close/>
                <a:moveTo>
                  <a:pt x="51" y="11"/>
                </a:moveTo>
                <a:cubicBezTo>
                  <a:pt x="50" y="11"/>
                  <a:pt x="49" y="12"/>
                  <a:pt x="49" y="14"/>
                </a:cubicBezTo>
                <a:cubicBezTo>
                  <a:pt x="49" y="16"/>
                  <a:pt x="50" y="17"/>
                  <a:pt x="51" y="17"/>
                </a:cubicBezTo>
                <a:cubicBezTo>
                  <a:pt x="53" y="17"/>
                  <a:pt x="54" y="16"/>
                  <a:pt x="54" y="14"/>
                </a:cubicBezTo>
                <a:cubicBezTo>
                  <a:pt x="54" y="12"/>
                  <a:pt x="53" y="11"/>
                  <a:pt x="51" y="1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Freeform 419"/>
          <p:cNvSpPr>
            <a:spLocks noEditPoints="1"/>
          </p:cNvSpPr>
          <p:nvPr/>
        </p:nvSpPr>
        <p:spPr bwMode="auto">
          <a:xfrm>
            <a:off x="3802885" y="2090394"/>
            <a:ext cx="1512529" cy="995828"/>
          </a:xfrm>
          <a:custGeom>
            <a:avLst/>
            <a:gdLst>
              <a:gd name="T0" fmla="*/ 36 w 70"/>
              <a:gd name="T1" fmla="*/ 3 h 46"/>
              <a:gd name="T2" fmla="*/ 15 w 70"/>
              <a:gd name="T3" fmla="*/ 24 h 46"/>
              <a:gd name="T4" fmla="*/ 36 w 70"/>
              <a:gd name="T5" fmla="*/ 45 h 46"/>
              <a:gd name="T6" fmla="*/ 57 w 70"/>
              <a:gd name="T7" fmla="*/ 24 h 46"/>
              <a:gd name="T8" fmla="*/ 36 w 70"/>
              <a:gd name="T9" fmla="*/ 3 h 46"/>
              <a:gd name="T10" fmla="*/ 36 w 70"/>
              <a:gd name="T11" fmla="*/ 42 h 46"/>
              <a:gd name="T12" fmla="*/ 17 w 70"/>
              <a:gd name="T13" fmla="*/ 24 h 46"/>
              <a:gd name="T14" fmla="*/ 36 w 70"/>
              <a:gd name="T15" fmla="*/ 5 h 46"/>
              <a:gd name="T16" fmla="*/ 54 w 70"/>
              <a:gd name="T17" fmla="*/ 24 h 46"/>
              <a:gd name="T18" fmla="*/ 36 w 70"/>
              <a:gd name="T19" fmla="*/ 42 h 46"/>
              <a:gd name="T20" fmla="*/ 10 w 70"/>
              <a:gd name="T21" fmla="*/ 16 h 46"/>
              <a:gd name="T22" fmla="*/ 9 w 70"/>
              <a:gd name="T23" fmla="*/ 19 h 46"/>
              <a:gd name="T24" fmla="*/ 8 w 70"/>
              <a:gd name="T25" fmla="*/ 20 h 46"/>
              <a:gd name="T26" fmla="*/ 8 w 70"/>
              <a:gd name="T27" fmla="*/ 3 h 46"/>
              <a:gd name="T28" fmla="*/ 5 w 70"/>
              <a:gd name="T29" fmla="*/ 3 h 46"/>
              <a:gd name="T30" fmla="*/ 5 w 70"/>
              <a:gd name="T31" fmla="*/ 20 h 46"/>
              <a:gd name="T32" fmla="*/ 4 w 70"/>
              <a:gd name="T33" fmla="*/ 19 h 46"/>
              <a:gd name="T34" fmla="*/ 3 w 70"/>
              <a:gd name="T35" fmla="*/ 16 h 46"/>
              <a:gd name="T36" fmla="*/ 3 w 70"/>
              <a:gd name="T37" fmla="*/ 3 h 46"/>
              <a:gd name="T38" fmla="*/ 0 w 70"/>
              <a:gd name="T39" fmla="*/ 3 h 46"/>
              <a:gd name="T40" fmla="*/ 0 w 70"/>
              <a:gd name="T41" fmla="*/ 16 h 46"/>
              <a:gd name="T42" fmla="*/ 5 w 70"/>
              <a:gd name="T43" fmla="*/ 23 h 46"/>
              <a:gd name="T44" fmla="*/ 5 w 70"/>
              <a:gd name="T45" fmla="*/ 46 h 46"/>
              <a:gd name="T46" fmla="*/ 8 w 70"/>
              <a:gd name="T47" fmla="*/ 46 h 46"/>
              <a:gd name="T48" fmla="*/ 8 w 70"/>
              <a:gd name="T49" fmla="*/ 23 h 46"/>
              <a:gd name="T50" fmla="*/ 13 w 70"/>
              <a:gd name="T51" fmla="*/ 16 h 46"/>
              <a:gd name="T52" fmla="*/ 13 w 70"/>
              <a:gd name="T53" fmla="*/ 3 h 46"/>
              <a:gd name="T54" fmla="*/ 10 w 70"/>
              <a:gd name="T55" fmla="*/ 3 h 46"/>
              <a:gd name="T56" fmla="*/ 10 w 70"/>
              <a:gd name="T57" fmla="*/ 16 h 46"/>
              <a:gd name="T58" fmla="*/ 65 w 70"/>
              <a:gd name="T59" fmla="*/ 2 h 46"/>
              <a:gd name="T60" fmla="*/ 62 w 70"/>
              <a:gd name="T61" fmla="*/ 0 h 46"/>
              <a:gd name="T62" fmla="*/ 62 w 70"/>
              <a:gd name="T63" fmla="*/ 44 h 46"/>
              <a:gd name="T64" fmla="*/ 65 w 70"/>
              <a:gd name="T65" fmla="*/ 44 h 46"/>
              <a:gd name="T66" fmla="*/ 65 w 70"/>
              <a:gd name="T67" fmla="*/ 32 h 46"/>
              <a:gd name="T68" fmla="*/ 70 w 70"/>
              <a:gd name="T69" fmla="*/ 17 h 46"/>
              <a:gd name="T70" fmla="*/ 65 w 70"/>
              <a:gd name="T71" fmla="*/ 2 h 46"/>
              <a:gd name="T72" fmla="*/ 65 w 70"/>
              <a:gd name="T73" fmla="*/ 7 h 46"/>
              <a:gd name="T74" fmla="*/ 68 w 70"/>
              <a:gd name="T75" fmla="*/ 17 h 46"/>
              <a:gd name="T76" fmla="*/ 65 w 70"/>
              <a:gd name="T77" fmla="*/ 28 h 46"/>
              <a:gd name="T78" fmla="*/ 65 w 70"/>
              <a:gd name="T79" fmla="*/ 7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0" h="46">
                <a:moveTo>
                  <a:pt x="36" y="3"/>
                </a:moveTo>
                <a:cubicBezTo>
                  <a:pt x="24" y="3"/>
                  <a:pt x="15" y="12"/>
                  <a:pt x="15" y="24"/>
                </a:cubicBezTo>
                <a:cubicBezTo>
                  <a:pt x="15" y="35"/>
                  <a:pt x="24" y="45"/>
                  <a:pt x="36" y="45"/>
                </a:cubicBezTo>
                <a:cubicBezTo>
                  <a:pt x="47" y="45"/>
                  <a:pt x="57" y="35"/>
                  <a:pt x="57" y="24"/>
                </a:cubicBezTo>
                <a:cubicBezTo>
                  <a:pt x="57" y="12"/>
                  <a:pt x="47" y="3"/>
                  <a:pt x="36" y="3"/>
                </a:cubicBezTo>
                <a:close/>
                <a:moveTo>
                  <a:pt x="36" y="42"/>
                </a:moveTo>
                <a:cubicBezTo>
                  <a:pt x="26" y="42"/>
                  <a:pt x="17" y="34"/>
                  <a:pt x="17" y="24"/>
                </a:cubicBezTo>
                <a:cubicBezTo>
                  <a:pt x="17" y="13"/>
                  <a:pt x="26" y="5"/>
                  <a:pt x="36" y="5"/>
                </a:cubicBezTo>
                <a:cubicBezTo>
                  <a:pt x="46" y="5"/>
                  <a:pt x="54" y="13"/>
                  <a:pt x="54" y="24"/>
                </a:cubicBezTo>
                <a:cubicBezTo>
                  <a:pt x="54" y="34"/>
                  <a:pt x="46" y="42"/>
                  <a:pt x="36" y="42"/>
                </a:cubicBezTo>
                <a:close/>
                <a:moveTo>
                  <a:pt x="10" y="16"/>
                </a:moveTo>
                <a:cubicBezTo>
                  <a:pt x="10" y="17"/>
                  <a:pt x="10" y="19"/>
                  <a:pt x="9" y="19"/>
                </a:cubicBezTo>
                <a:cubicBezTo>
                  <a:pt x="8" y="20"/>
                  <a:pt x="8" y="20"/>
                  <a:pt x="8" y="20"/>
                </a:cubicBezTo>
                <a:cubicBezTo>
                  <a:pt x="8" y="3"/>
                  <a:pt x="8" y="3"/>
                  <a:pt x="8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4" y="20"/>
                  <a:pt x="4" y="19"/>
                </a:cubicBezTo>
                <a:cubicBezTo>
                  <a:pt x="3" y="19"/>
                  <a:pt x="3" y="17"/>
                  <a:pt x="3" y="16"/>
                </a:cubicBezTo>
                <a:cubicBezTo>
                  <a:pt x="3" y="3"/>
                  <a:pt x="3" y="3"/>
                  <a:pt x="3" y="3"/>
                </a:cubicBezTo>
                <a:cubicBezTo>
                  <a:pt x="0" y="3"/>
                  <a:pt x="0" y="3"/>
                  <a:pt x="0" y="3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9"/>
                  <a:pt x="2" y="22"/>
                  <a:pt x="5" y="23"/>
                </a:cubicBezTo>
                <a:cubicBezTo>
                  <a:pt x="5" y="46"/>
                  <a:pt x="5" y="46"/>
                  <a:pt x="5" y="46"/>
                </a:cubicBezTo>
                <a:cubicBezTo>
                  <a:pt x="8" y="46"/>
                  <a:pt x="8" y="46"/>
                  <a:pt x="8" y="46"/>
                </a:cubicBezTo>
                <a:cubicBezTo>
                  <a:pt x="8" y="23"/>
                  <a:pt x="8" y="23"/>
                  <a:pt x="8" y="23"/>
                </a:cubicBezTo>
                <a:cubicBezTo>
                  <a:pt x="11" y="22"/>
                  <a:pt x="13" y="19"/>
                  <a:pt x="13" y="16"/>
                </a:cubicBezTo>
                <a:cubicBezTo>
                  <a:pt x="13" y="3"/>
                  <a:pt x="13" y="3"/>
                  <a:pt x="13" y="3"/>
                </a:cubicBezTo>
                <a:cubicBezTo>
                  <a:pt x="10" y="3"/>
                  <a:pt x="10" y="3"/>
                  <a:pt x="10" y="3"/>
                </a:cubicBezTo>
                <a:lnTo>
                  <a:pt x="10" y="16"/>
                </a:lnTo>
                <a:close/>
                <a:moveTo>
                  <a:pt x="65" y="2"/>
                </a:moveTo>
                <a:cubicBezTo>
                  <a:pt x="62" y="0"/>
                  <a:pt x="62" y="0"/>
                  <a:pt x="62" y="0"/>
                </a:cubicBezTo>
                <a:cubicBezTo>
                  <a:pt x="62" y="44"/>
                  <a:pt x="62" y="44"/>
                  <a:pt x="62" y="44"/>
                </a:cubicBezTo>
                <a:cubicBezTo>
                  <a:pt x="65" y="44"/>
                  <a:pt x="65" y="44"/>
                  <a:pt x="65" y="44"/>
                </a:cubicBezTo>
                <a:cubicBezTo>
                  <a:pt x="65" y="32"/>
                  <a:pt x="65" y="32"/>
                  <a:pt x="65" y="32"/>
                </a:cubicBezTo>
                <a:cubicBezTo>
                  <a:pt x="68" y="29"/>
                  <a:pt x="70" y="24"/>
                  <a:pt x="70" y="17"/>
                </a:cubicBezTo>
                <a:cubicBezTo>
                  <a:pt x="70" y="11"/>
                  <a:pt x="68" y="5"/>
                  <a:pt x="65" y="2"/>
                </a:cubicBezTo>
                <a:close/>
                <a:moveTo>
                  <a:pt x="65" y="7"/>
                </a:moveTo>
                <a:cubicBezTo>
                  <a:pt x="67" y="10"/>
                  <a:pt x="68" y="13"/>
                  <a:pt x="68" y="17"/>
                </a:cubicBezTo>
                <a:cubicBezTo>
                  <a:pt x="68" y="22"/>
                  <a:pt x="67" y="25"/>
                  <a:pt x="65" y="28"/>
                </a:cubicBezTo>
                <a:lnTo>
                  <a:pt x="65" y="7"/>
                </a:lnTo>
                <a:close/>
              </a:path>
            </a:pathLst>
          </a:custGeom>
          <a:solidFill>
            <a:schemeClr val="tx1"/>
          </a:solidFill>
          <a:ln w="6350"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FFC000"/>
              </a:solidFill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-1641420" y="345805"/>
            <a:ext cx="2783088" cy="4485005"/>
            <a:chOff x="-1641420" y="0"/>
            <a:chExt cx="2783088" cy="4485005"/>
          </a:xfrm>
        </p:grpSpPr>
        <p:sp>
          <p:nvSpPr>
            <p:cNvPr id="16" name="六边形 15"/>
            <p:cNvSpPr/>
            <p:nvPr/>
          </p:nvSpPr>
          <p:spPr>
            <a:xfrm>
              <a:off x="-828600" y="0"/>
              <a:ext cx="1970268" cy="1629985"/>
            </a:xfrm>
            <a:prstGeom prst="hexag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六边形 16"/>
            <p:cNvSpPr/>
            <p:nvPr/>
          </p:nvSpPr>
          <p:spPr>
            <a:xfrm>
              <a:off x="-636996" y="1347614"/>
              <a:ext cx="1273992" cy="1053962"/>
            </a:xfrm>
            <a:prstGeom prst="hexagon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六边形 17"/>
            <p:cNvSpPr/>
            <p:nvPr/>
          </p:nvSpPr>
          <p:spPr>
            <a:xfrm>
              <a:off x="-1641420" y="2248806"/>
              <a:ext cx="2703038" cy="2236199"/>
            </a:xfrm>
            <a:prstGeom prst="hexagon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33" name="直接连接符 32"/>
          <p:cNvCxnSpPr>
            <a:stCxn id="15" idx="0"/>
          </p:cNvCxnSpPr>
          <p:nvPr/>
        </p:nvCxnSpPr>
        <p:spPr>
          <a:xfrm flipH="1" flipV="1">
            <a:off x="4572001" y="125566"/>
            <a:ext cx="8756" cy="2029773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接连接符 39"/>
          <p:cNvCxnSpPr>
            <a:endCxn id="15" idx="2"/>
          </p:cNvCxnSpPr>
          <p:nvPr/>
        </p:nvCxnSpPr>
        <p:spPr>
          <a:xfrm flipV="1">
            <a:off x="4575612" y="3064574"/>
            <a:ext cx="5145" cy="1996906"/>
          </a:xfrm>
          <a:prstGeom prst="line">
            <a:avLst/>
          </a:prstGeom>
          <a:ln w="28575">
            <a:solidFill>
              <a:srgbClr val="FF99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1101"/>
          <p:cNvSpPr txBox="1"/>
          <p:nvPr/>
        </p:nvSpPr>
        <p:spPr>
          <a:xfrm>
            <a:off x="4355671" y="-315486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44" name="矩形 43"/>
          <p:cNvSpPr/>
          <p:nvPr/>
        </p:nvSpPr>
        <p:spPr>
          <a:xfrm>
            <a:off x="5694093" y="20743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Sdhfsdlf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dssg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dsgSdfsd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dfsd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fh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gfhfSj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fgff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sdfs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greg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hgh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fgSdfg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dfgdf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gfgh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fhff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endParaRPr lang="zh-CN" altLang="en-US" sz="1200" dirty="0"/>
          </a:p>
        </p:txBody>
      </p:sp>
      <p:sp>
        <p:nvSpPr>
          <p:cNvPr id="45" name="TextBox 1101"/>
          <p:cNvSpPr txBox="1"/>
          <p:nvPr/>
        </p:nvSpPr>
        <p:spPr>
          <a:xfrm>
            <a:off x="4355671" y="756329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n>
                  <a:solidFill>
                    <a:schemeClr val="bg1"/>
                  </a:solidFill>
                </a:ln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46" name="矩形 45"/>
          <p:cNvSpPr/>
          <p:nvPr/>
        </p:nvSpPr>
        <p:spPr>
          <a:xfrm>
            <a:off x="1149205" y="105274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Sdhfsdlf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dssg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dsgSdfsd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dfsd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fh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gfhfSj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fgff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sdfs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greg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hgh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fgSdfg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dfgdf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gfgh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fhff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endParaRPr lang="zh-CN" altLang="en-US" sz="1200" dirty="0"/>
          </a:p>
        </p:txBody>
      </p:sp>
      <p:sp>
        <p:nvSpPr>
          <p:cNvPr id="47" name="TextBox 1101"/>
          <p:cNvSpPr txBox="1"/>
          <p:nvPr/>
        </p:nvSpPr>
        <p:spPr>
          <a:xfrm>
            <a:off x="4355671" y="3073522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48" name="TextBox 1101"/>
          <p:cNvSpPr txBox="1"/>
          <p:nvPr/>
        </p:nvSpPr>
        <p:spPr>
          <a:xfrm>
            <a:off x="4355671" y="3970179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49" name="矩形 48"/>
          <p:cNvSpPr/>
          <p:nvPr/>
        </p:nvSpPr>
        <p:spPr>
          <a:xfrm>
            <a:off x="5718129" y="3297211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Sdhfsdlf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dssg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dsgSdfsd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dfsd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fh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gfhfSj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fgff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sdfs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greg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hgh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fgSdfg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dfgdf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gfgh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fhff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endParaRPr lang="zh-CN" altLang="en-US" sz="1200" dirty="0"/>
          </a:p>
        </p:txBody>
      </p:sp>
      <p:sp>
        <p:nvSpPr>
          <p:cNvPr id="50" name="矩形 49"/>
          <p:cNvSpPr/>
          <p:nvPr/>
        </p:nvSpPr>
        <p:spPr>
          <a:xfrm>
            <a:off x="1149205" y="417438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Sdhfsdlf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dssg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dsgSdfsd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dfsd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fh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gfhfSj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fgff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sdfs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greg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hgh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fgSdfg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dfgdf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gfgh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fhff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endParaRPr lang="zh-CN" altLang="en-US" sz="1200" dirty="0"/>
          </a:p>
        </p:txBody>
      </p:sp>
      <p:sp>
        <p:nvSpPr>
          <p:cNvPr id="51" name="TextBox 19"/>
          <p:cNvSpPr txBox="1"/>
          <p:nvPr/>
        </p:nvSpPr>
        <p:spPr>
          <a:xfrm>
            <a:off x="1195171" y="2109875"/>
            <a:ext cx="6723315" cy="1015663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TEXT           HERE</a:t>
            </a:r>
            <a:endParaRPr lang="zh-CN" altLang="en-US" sz="8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6" name="组合 55"/>
          <p:cNvGrpSpPr/>
          <p:nvPr/>
        </p:nvGrpSpPr>
        <p:grpSpPr>
          <a:xfrm flipH="1">
            <a:off x="7856352" y="421204"/>
            <a:ext cx="2783088" cy="4485005"/>
            <a:chOff x="-1641420" y="0"/>
            <a:chExt cx="2783088" cy="4485005"/>
          </a:xfrm>
          <a:solidFill>
            <a:srgbClr val="000000">
              <a:alpha val="54902"/>
            </a:srgbClr>
          </a:solidFill>
        </p:grpSpPr>
        <p:sp>
          <p:nvSpPr>
            <p:cNvPr id="57" name="六边形 56"/>
            <p:cNvSpPr/>
            <p:nvPr/>
          </p:nvSpPr>
          <p:spPr>
            <a:xfrm>
              <a:off x="-828600" y="0"/>
              <a:ext cx="1970268" cy="1629985"/>
            </a:xfrm>
            <a:prstGeom prst="hexagon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六边形 57"/>
            <p:cNvSpPr/>
            <p:nvPr/>
          </p:nvSpPr>
          <p:spPr>
            <a:xfrm>
              <a:off x="-636996" y="1347614"/>
              <a:ext cx="1273992" cy="1053962"/>
            </a:xfrm>
            <a:prstGeom prst="hexagon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六边形 58"/>
            <p:cNvSpPr/>
            <p:nvPr/>
          </p:nvSpPr>
          <p:spPr>
            <a:xfrm>
              <a:off x="-1641420" y="2248806"/>
              <a:ext cx="2703038" cy="2236199"/>
            </a:xfrm>
            <a:prstGeom prst="hexagon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5" name="组合 24"/>
          <p:cNvGrpSpPr/>
          <p:nvPr/>
        </p:nvGrpSpPr>
        <p:grpSpPr>
          <a:xfrm flipH="1">
            <a:off x="7928110" y="339502"/>
            <a:ext cx="2783088" cy="4485005"/>
            <a:chOff x="7503596" y="0"/>
            <a:chExt cx="2783088" cy="4485005"/>
          </a:xfrm>
        </p:grpSpPr>
        <p:sp>
          <p:nvSpPr>
            <p:cNvPr id="22" name="六边形 21"/>
            <p:cNvSpPr/>
            <p:nvPr/>
          </p:nvSpPr>
          <p:spPr>
            <a:xfrm>
              <a:off x="8316416" y="0"/>
              <a:ext cx="1970268" cy="1629985"/>
            </a:xfrm>
            <a:prstGeom prst="hexag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六边形 22"/>
            <p:cNvSpPr/>
            <p:nvPr/>
          </p:nvSpPr>
          <p:spPr>
            <a:xfrm>
              <a:off x="8508020" y="1347614"/>
              <a:ext cx="1273992" cy="1053962"/>
            </a:xfrm>
            <a:prstGeom prst="hexagon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六边形 23"/>
            <p:cNvSpPr/>
            <p:nvPr/>
          </p:nvSpPr>
          <p:spPr>
            <a:xfrm>
              <a:off x="7503596" y="2248806"/>
              <a:ext cx="2703038" cy="2236199"/>
            </a:xfrm>
            <a:prstGeom prst="hexagon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0" name="TextBox 19"/>
          <p:cNvSpPr txBox="1"/>
          <p:nvPr/>
        </p:nvSpPr>
        <p:spPr>
          <a:xfrm>
            <a:off x="5694319" y="13129"/>
            <a:ext cx="955711" cy="2616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TextBox 19"/>
          <p:cNvSpPr txBox="1"/>
          <p:nvPr/>
        </p:nvSpPr>
        <p:spPr>
          <a:xfrm>
            <a:off x="2345086" y="826183"/>
            <a:ext cx="955711" cy="2616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TextBox 19"/>
          <p:cNvSpPr txBox="1"/>
          <p:nvPr/>
        </p:nvSpPr>
        <p:spPr>
          <a:xfrm>
            <a:off x="5718129" y="3073433"/>
            <a:ext cx="955711" cy="2616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3" name="TextBox 19"/>
          <p:cNvSpPr txBox="1"/>
          <p:nvPr/>
        </p:nvSpPr>
        <p:spPr>
          <a:xfrm>
            <a:off x="2327385" y="3951525"/>
            <a:ext cx="955711" cy="2616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780120" y="555526"/>
            <a:ext cx="3744208" cy="28803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014438" y="3075806"/>
            <a:ext cx="2484091" cy="11157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2267744" y="331375"/>
            <a:ext cx="1764381" cy="310447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93" name="TextBox 1092"/>
          <p:cNvSpPr txBox="1"/>
          <p:nvPr/>
        </p:nvSpPr>
        <p:spPr>
          <a:xfrm>
            <a:off x="6389660" y="4191605"/>
            <a:ext cx="19464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WE DID GOOD</a:t>
            </a:r>
          </a:p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JOB THIS YEAR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96" name="矩形 1095"/>
          <p:cNvSpPr/>
          <p:nvPr/>
        </p:nvSpPr>
        <p:spPr>
          <a:xfrm>
            <a:off x="-324544" y="4450138"/>
            <a:ext cx="5633294" cy="387798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2         0          1          5</a:t>
            </a:r>
          </a:p>
        </p:txBody>
      </p:sp>
      <p:sp>
        <p:nvSpPr>
          <p:cNvPr id="1102" name="TextBox 1101"/>
          <p:cNvSpPr txBox="1"/>
          <p:nvPr/>
        </p:nvSpPr>
        <p:spPr>
          <a:xfrm>
            <a:off x="8213751" y="4017961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55976" y="938213"/>
            <a:ext cx="2757165" cy="76944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</a:t>
            </a:r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TWO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7984" y="1690231"/>
            <a:ext cx="226806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Sdhfsdlf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dsf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dssg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dsg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Sdfsd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dfsd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fh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gfhf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Sj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fgff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sdfs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greg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hgh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fg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Sdfg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dfgdf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gfgh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fhff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47598" y="775615"/>
            <a:ext cx="1276311" cy="221599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US" altLang="zh-CN" sz="13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39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图片 55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072660" y="2547709"/>
            <a:ext cx="2669822" cy="1779881"/>
          </a:xfrm>
          <a:prstGeom prst="rect">
            <a:avLst/>
          </a:prstGeom>
        </p:spPr>
      </p:pic>
      <p:pic>
        <p:nvPicPr>
          <p:cNvPr id="53" name="图片 52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415472" y="780642"/>
            <a:ext cx="2641913" cy="1761275"/>
          </a:xfrm>
          <a:prstGeom prst="rect">
            <a:avLst/>
          </a:prstGeom>
        </p:spPr>
      </p:pic>
      <p:grpSp>
        <p:nvGrpSpPr>
          <p:cNvPr id="19" name="组合 18"/>
          <p:cNvGrpSpPr/>
          <p:nvPr/>
        </p:nvGrpSpPr>
        <p:grpSpPr>
          <a:xfrm flipV="1">
            <a:off x="-108520" y="195485"/>
            <a:ext cx="7848872" cy="425917"/>
            <a:chOff x="-5695090" y="430135"/>
            <a:chExt cx="11420263" cy="425917"/>
          </a:xfrm>
        </p:grpSpPr>
        <p:sp>
          <p:nvSpPr>
            <p:cNvPr id="10" name="矩形 9"/>
            <p:cNvSpPr/>
            <p:nvPr/>
          </p:nvSpPr>
          <p:spPr>
            <a:xfrm>
              <a:off x="-5400871" y="532143"/>
              <a:ext cx="11051658" cy="22775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18" name="组合 17"/>
            <p:cNvGrpSpPr/>
            <p:nvPr/>
          </p:nvGrpSpPr>
          <p:grpSpPr>
            <a:xfrm rot="1800000">
              <a:off x="-5695090" y="430135"/>
              <a:ext cx="11420263" cy="425917"/>
              <a:chOff x="-5695090" y="430135"/>
              <a:chExt cx="11420263" cy="425917"/>
            </a:xfrm>
          </p:grpSpPr>
          <p:sp>
            <p:nvSpPr>
              <p:cNvPr id="11" name="矩形 10"/>
              <p:cNvSpPr/>
              <p:nvPr/>
            </p:nvSpPr>
            <p:spPr>
              <a:xfrm rot="19800000" flipV="1">
                <a:off x="-5695090" y="430135"/>
                <a:ext cx="11061024" cy="154171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12" name="矩形 11"/>
              <p:cNvSpPr/>
              <p:nvPr/>
            </p:nvSpPr>
            <p:spPr>
              <a:xfrm rot="19800000">
                <a:off x="-5335851" y="789191"/>
                <a:ext cx="11061024" cy="6686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</p:grpSp>
      <p:grpSp>
        <p:nvGrpSpPr>
          <p:cNvPr id="40" name="组合 39"/>
          <p:cNvGrpSpPr/>
          <p:nvPr/>
        </p:nvGrpSpPr>
        <p:grpSpPr>
          <a:xfrm flipH="1" flipV="1">
            <a:off x="1413512" y="4519031"/>
            <a:ext cx="7848872" cy="425917"/>
            <a:chOff x="-5695090" y="430135"/>
            <a:chExt cx="11420263" cy="425917"/>
          </a:xfrm>
        </p:grpSpPr>
        <p:sp>
          <p:nvSpPr>
            <p:cNvPr id="41" name="矩形 40"/>
            <p:cNvSpPr/>
            <p:nvPr/>
          </p:nvSpPr>
          <p:spPr>
            <a:xfrm>
              <a:off x="-5400871" y="532143"/>
              <a:ext cx="11051658" cy="22775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42" name="组合 41"/>
            <p:cNvGrpSpPr/>
            <p:nvPr/>
          </p:nvGrpSpPr>
          <p:grpSpPr>
            <a:xfrm rot="1800000">
              <a:off x="-5695090" y="430135"/>
              <a:ext cx="11420263" cy="425917"/>
              <a:chOff x="-5695090" y="430135"/>
              <a:chExt cx="11420263" cy="425917"/>
            </a:xfrm>
          </p:grpSpPr>
          <p:sp>
            <p:nvSpPr>
              <p:cNvPr id="43" name="矩形 42"/>
              <p:cNvSpPr/>
              <p:nvPr/>
            </p:nvSpPr>
            <p:spPr>
              <a:xfrm rot="19800000" flipV="1">
                <a:off x="-5695090" y="430135"/>
                <a:ext cx="11061024" cy="154171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4" name="矩形 43"/>
              <p:cNvSpPr/>
              <p:nvPr/>
            </p:nvSpPr>
            <p:spPr>
              <a:xfrm rot="19800000">
                <a:off x="-5335851" y="789191"/>
                <a:ext cx="11061024" cy="6686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</p:grpSp>
      <p:sp>
        <p:nvSpPr>
          <p:cNvPr id="49" name="矩形 48"/>
          <p:cNvSpPr/>
          <p:nvPr/>
        </p:nvSpPr>
        <p:spPr>
          <a:xfrm>
            <a:off x="900857" y="771219"/>
            <a:ext cx="3671143" cy="178012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矩形 53"/>
          <p:cNvSpPr/>
          <p:nvPr/>
        </p:nvSpPr>
        <p:spPr>
          <a:xfrm>
            <a:off x="4572000" y="2547589"/>
            <a:ext cx="3671143" cy="1780121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矩形 56"/>
          <p:cNvSpPr/>
          <p:nvPr/>
        </p:nvSpPr>
        <p:spPr>
          <a:xfrm>
            <a:off x="5463655" y="775930"/>
            <a:ext cx="1700633" cy="2789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TextBox 19"/>
          <p:cNvSpPr txBox="1"/>
          <p:nvPr/>
        </p:nvSpPr>
        <p:spPr>
          <a:xfrm>
            <a:off x="5836116" y="784595"/>
            <a:ext cx="1035540" cy="276999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4878288" y="1143287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Sdhfsdlf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dssg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dsgSdfsd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dfsd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fh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gfhfSj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  <a:p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fgff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sdfsgreg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hgh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fgSdfg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dfgdf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gfgh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fhff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</a:p>
          <a:p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Sdhfsdlf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dssg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dsgSdfsd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dfsd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fh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gfhfSj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  <a:p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fgff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sdfsgreg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hgh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fgSdfg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dfgdf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gfgh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fhff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endParaRPr lang="zh-CN" altLang="en-US" sz="1200" dirty="0"/>
          </a:p>
          <a:p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Sdhfsdlf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dssg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dsgSdfsd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dfsd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fh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gfhfSj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  <a:p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fgff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sdfsgreg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hgh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fgSdfg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dfgdf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gfgh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fhff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endParaRPr lang="zh-CN" altLang="en-US" sz="1200" dirty="0"/>
          </a:p>
          <a:p>
            <a:endParaRPr lang="zh-CN" altLang="en-US" sz="1200" dirty="0"/>
          </a:p>
        </p:txBody>
      </p:sp>
      <p:sp>
        <p:nvSpPr>
          <p:cNvPr id="60" name="矩形 59"/>
          <p:cNvSpPr/>
          <p:nvPr/>
        </p:nvSpPr>
        <p:spPr>
          <a:xfrm>
            <a:off x="1686014" y="2667059"/>
            <a:ext cx="1700633" cy="2789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TextBox 19"/>
          <p:cNvSpPr txBox="1"/>
          <p:nvPr/>
        </p:nvSpPr>
        <p:spPr>
          <a:xfrm>
            <a:off x="2058475" y="2657636"/>
            <a:ext cx="1035540" cy="276999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773229" y="3029704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Sdhfsdlf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dssg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dsgSdfsd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dfsd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fh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gfhfSj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  <a:p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fgff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sdfsgreg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hgh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fgSdfg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dfgdf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gfgh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fhff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</a:p>
          <a:p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Sdhfsdlf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dssg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dsgSdfsd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dfsd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fh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gfhfSj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  <a:p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fgff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sdfsgreg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hgh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fgSdfg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dfgdf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gfgh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fhff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endParaRPr lang="zh-CN" altLang="en-US" sz="1200" dirty="0"/>
          </a:p>
          <a:p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Sdhfsdlf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dssg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dsgSdfsd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dfsd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fh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gfhfSj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  <a:p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fgff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sdfsgreg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hgh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fgSdfg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dfgdf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gfgh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fhff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endParaRPr lang="zh-CN" altLang="en-US" sz="1200" dirty="0"/>
          </a:p>
          <a:p>
            <a:endParaRPr lang="zh-CN" alt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-28666"/>
            <a:ext cx="4571999" cy="517216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2" name="矩形 21"/>
          <p:cNvSpPr/>
          <p:nvPr/>
        </p:nvSpPr>
        <p:spPr>
          <a:xfrm>
            <a:off x="899546" y="1069704"/>
            <a:ext cx="832904" cy="34360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79512" y="0"/>
            <a:ext cx="107504" cy="514349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8820472" y="0"/>
            <a:ext cx="107504" cy="51434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Freeform 199"/>
          <p:cNvSpPr>
            <a:spLocks noEditPoints="1"/>
          </p:cNvSpPr>
          <p:nvPr/>
        </p:nvSpPr>
        <p:spPr bwMode="auto">
          <a:xfrm>
            <a:off x="4843208" y="829047"/>
            <a:ext cx="3616706" cy="3741414"/>
          </a:xfrm>
          <a:custGeom>
            <a:avLst/>
            <a:gdLst>
              <a:gd name="T0" fmla="*/ 35 w 89"/>
              <a:gd name="T1" fmla="*/ 11 h 92"/>
              <a:gd name="T2" fmla="*/ 56 w 89"/>
              <a:gd name="T3" fmla="*/ 11 h 92"/>
              <a:gd name="T4" fmla="*/ 70 w 89"/>
              <a:gd name="T5" fmla="*/ 10 h 92"/>
              <a:gd name="T6" fmla="*/ 70 w 89"/>
              <a:gd name="T7" fmla="*/ 27 h 92"/>
              <a:gd name="T8" fmla="*/ 70 w 89"/>
              <a:gd name="T9" fmla="*/ 10 h 92"/>
              <a:gd name="T10" fmla="*/ 30 w 89"/>
              <a:gd name="T11" fmla="*/ 55 h 92"/>
              <a:gd name="T12" fmla="*/ 32 w 89"/>
              <a:gd name="T13" fmla="*/ 85 h 92"/>
              <a:gd name="T14" fmla="*/ 22 w 89"/>
              <a:gd name="T15" fmla="*/ 59 h 92"/>
              <a:gd name="T16" fmla="*/ 17 w 89"/>
              <a:gd name="T17" fmla="*/ 85 h 92"/>
              <a:gd name="T18" fmla="*/ 11 w 89"/>
              <a:gd name="T19" fmla="*/ 55 h 92"/>
              <a:gd name="T20" fmla="*/ 4 w 89"/>
              <a:gd name="T21" fmla="*/ 53 h 92"/>
              <a:gd name="T22" fmla="*/ 10 w 89"/>
              <a:gd name="T23" fmla="*/ 28 h 92"/>
              <a:gd name="T24" fmla="*/ 21 w 89"/>
              <a:gd name="T25" fmla="*/ 35 h 92"/>
              <a:gd name="T26" fmla="*/ 31 w 89"/>
              <a:gd name="T27" fmla="*/ 28 h 92"/>
              <a:gd name="T28" fmla="*/ 44 w 89"/>
              <a:gd name="T29" fmla="*/ 24 h 92"/>
              <a:gd name="T30" fmla="*/ 44 w 89"/>
              <a:gd name="T31" fmla="*/ 27 h 92"/>
              <a:gd name="T32" fmla="*/ 45 w 89"/>
              <a:gd name="T33" fmla="*/ 48 h 92"/>
              <a:gd name="T34" fmla="*/ 45 w 89"/>
              <a:gd name="T35" fmla="*/ 48 h 92"/>
              <a:gd name="T36" fmla="*/ 45 w 89"/>
              <a:gd name="T37" fmla="*/ 48 h 92"/>
              <a:gd name="T38" fmla="*/ 47 w 89"/>
              <a:gd name="T39" fmla="*/ 27 h 92"/>
              <a:gd name="T40" fmla="*/ 47 w 89"/>
              <a:gd name="T41" fmla="*/ 24 h 92"/>
              <a:gd name="T42" fmla="*/ 59 w 89"/>
              <a:gd name="T43" fmla="*/ 28 h 92"/>
              <a:gd name="T44" fmla="*/ 70 w 89"/>
              <a:gd name="T45" fmla="*/ 35 h 92"/>
              <a:gd name="T46" fmla="*/ 80 w 89"/>
              <a:gd name="T47" fmla="*/ 28 h 92"/>
              <a:gd name="T48" fmla="*/ 85 w 89"/>
              <a:gd name="T49" fmla="*/ 51 h 92"/>
              <a:gd name="T50" fmla="*/ 79 w 89"/>
              <a:gd name="T51" fmla="*/ 55 h 92"/>
              <a:gd name="T52" fmla="*/ 80 w 89"/>
              <a:gd name="T53" fmla="*/ 85 h 92"/>
              <a:gd name="T54" fmla="*/ 71 w 89"/>
              <a:gd name="T55" fmla="*/ 59 h 92"/>
              <a:gd name="T56" fmla="*/ 66 w 89"/>
              <a:gd name="T57" fmla="*/ 85 h 92"/>
              <a:gd name="T58" fmla="*/ 60 w 89"/>
              <a:gd name="T59" fmla="*/ 55 h 92"/>
              <a:gd name="T60" fmla="*/ 57 w 89"/>
              <a:gd name="T61" fmla="*/ 55 h 92"/>
              <a:gd name="T62" fmla="*/ 49 w 89"/>
              <a:gd name="T63" fmla="*/ 92 h 92"/>
              <a:gd name="T64" fmla="*/ 43 w 89"/>
              <a:gd name="T65" fmla="*/ 61 h 92"/>
              <a:gd name="T66" fmla="*/ 32 w 89"/>
              <a:gd name="T67" fmla="*/ 92 h 92"/>
              <a:gd name="T68" fmla="*/ 30 w 89"/>
              <a:gd name="T69" fmla="*/ 52 h 92"/>
              <a:gd name="T70" fmla="*/ 13 w 89"/>
              <a:gd name="T71" fmla="*/ 18 h 92"/>
              <a:gd name="T72" fmla="*/ 29 w 89"/>
              <a:gd name="T73" fmla="*/ 18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89" h="92">
                <a:moveTo>
                  <a:pt x="45" y="0"/>
                </a:moveTo>
                <a:cubicBezTo>
                  <a:pt x="40" y="0"/>
                  <a:pt x="35" y="5"/>
                  <a:pt x="35" y="11"/>
                </a:cubicBezTo>
                <a:cubicBezTo>
                  <a:pt x="35" y="16"/>
                  <a:pt x="40" y="21"/>
                  <a:pt x="45" y="21"/>
                </a:cubicBezTo>
                <a:cubicBezTo>
                  <a:pt x="51" y="21"/>
                  <a:pt x="56" y="16"/>
                  <a:pt x="56" y="11"/>
                </a:cubicBezTo>
                <a:cubicBezTo>
                  <a:pt x="56" y="5"/>
                  <a:pt x="51" y="0"/>
                  <a:pt x="45" y="0"/>
                </a:cubicBezTo>
                <a:close/>
                <a:moveTo>
                  <a:pt x="70" y="10"/>
                </a:moveTo>
                <a:cubicBezTo>
                  <a:pt x="65" y="10"/>
                  <a:pt x="61" y="14"/>
                  <a:pt x="61" y="18"/>
                </a:cubicBezTo>
                <a:cubicBezTo>
                  <a:pt x="61" y="23"/>
                  <a:pt x="65" y="27"/>
                  <a:pt x="70" y="27"/>
                </a:cubicBezTo>
                <a:cubicBezTo>
                  <a:pt x="74" y="27"/>
                  <a:pt x="78" y="23"/>
                  <a:pt x="78" y="18"/>
                </a:cubicBezTo>
                <a:cubicBezTo>
                  <a:pt x="78" y="14"/>
                  <a:pt x="74" y="10"/>
                  <a:pt x="70" y="10"/>
                </a:cubicBezTo>
                <a:close/>
                <a:moveTo>
                  <a:pt x="30" y="52"/>
                </a:move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2" y="85"/>
                  <a:pt x="32" y="85"/>
                  <a:pt x="32" y="85"/>
                </a:cubicBezTo>
                <a:cubicBezTo>
                  <a:pt x="24" y="85"/>
                  <a:pt x="24" y="85"/>
                  <a:pt x="24" y="85"/>
                </a:cubicBezTo>
                <a:cubicBezTo>
                  <a:pt x="22" y="59"/>
                  <a:pt x="22" y="59"/>
                  <a:pt x="22" y="59"/>
                </a:cubicBezTo>
                <a:cubicBezTo>
                  <a:pt x="19" y="59"/>
                  <a:pt x="19" y="59"/>
                  <a:pt x="19" y="59"/>
                </a:cubicBezTo>
                <a:cubicBezTo>
                  <a:pt x="17" y="85"/>
                  <a:pt x="17" y="85"/>
                  <a:pt x="17" y="85"/>
                </a:cubicBezTo>
                <a:cubicBezTo>
                  <a:pt x="10" y="85"/>
                  <a:pt x="10" y="85"/>
                  <a:pt x="10" y="85"/>
                </a:cubicBezTo>
                <a:cubicBezTo>
                  <a:pt x="11" y="55"/>
                  <a:pt x="11" y="55"/>
                  <a:pt x="11" y="55"/>
                </a:cubicBezTo>
                <a:cubicBezTo>
                  <a:pt x="10" y="43"/>
                  <a:pt x="10" y="43"/>
                  <a:pt x="10" y="43"/>
                </a:cubicBezTo>
                <a:cubicBezTo>
                  <a:pt x="4" y="53"/>
                  <a:pt x="4" y="53"/>
                  <a:pt x="4" y="53"/>
                </a:cubicBezTo>
                <a:cubicBezTo>
                  <a:pt x="0" y="50"/>
                  <a:pt x="0" y="50"/>
                  <a:pt x="0" y="50"/>
                </a:cubicBezTo>
                <a:cubicBezTo>
                  <a:pt x="10" y="28"/>
                  <a:pt x="10" y="28"/>
                  <a:pt x="10" y="28"/>
                </a:cubicBezTo>
                <a:cubicBezTo>
                  <a:pt x="16" y="28"/>
                  <a:pt x="16" y="28"/>
                  <a:pt x="16" y="28"/>
                </a:cubicBezTo>
                <a:cubicBezTo>
                  <a:pt x="21" y="35"/>
                  <a:pt x="21" y="35"/>
                  <a:pt x="21" y="35"/>
                </a:cubicBezTo>
                <a:cubicBezTo>
                  <a:pt x="26" y="28"/>
                  <a:pt x="26" y="28"/>
                  <a:pt x="26" y="28"/>
                </a:cubicBezTo>
                <a:cubicBezTo>
                  <a:pt x="31" y="28"/>
                  <a:pt x="31" y="28"/>
                  <a:pt x="31" y="28"/>
                </a:cubicBezTo>
                <a:cubicBezTo>
                  <a:pt x="33" y="24"/>
                  <a:pt x="33" y="24"/>
                  <a:pt x="33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3" y="25"/>
                  <a:pt x="43" y="25"/>
                  <a:pt x="43" y="25"/>
                </a:cubicBezTo>
                <a:cubicBezTo>
                  <a:pt x="44" y="27"/>
                  <a:pt x="44" y="27"/>
                  <a:pt x="44" y="27"/>
                </a:cubicBezTo>
                <a:cubicBezTo>
                  <a:pt x="41" y="44"/>
                  <a:pt x="41" y="44"/>
                  <a:pt x="41" y="44"/>
                </a:cubicBezTo>
                <a:cubicBezTo>
                  <a:pt x="45" y="48"/>
                  <a:pt x="45" y="48"/>
                  <a:pt x="45" y="48"/>
                </a:cubicBezTo>
                <a:cubicBezTo>
                  <a:pt x="45" y="48"/>
                  <a:pt x="45" y="48"/>
                  <a:pt x="45" y="48"/>
                </a:cubicBezTo>
                <a:cubicBezTo>
                  <a:pt x="45" y="48"/>
                  <a:pt x="45" y="48"/>
                  <a:pt x="45" y="48"/>
                </a:cubicBezTo>
                <a:cubicBezTo>
                  <a:pt x="45" y="48"/>
                  <a:pt x="45" y="48"/>
                  <a:pt x="45" y="48"/>
                </a:cubicBezTo>
                <a:cubicBezTo>
                  <a:pt x="45" y="48"/>
                  <a:pt x="45" y="48"/>
                  <a:pt x="45" y="48"/>
                </a:cubicBezTo>
                <a:cubicBezTo>
                  <a:pt x="49" y="44"/>
                  <a:pt x="49" y="44"/>
                  <a:pt x="49" y="44"/>
                </a:cubicBezTo>
                <a:cubicBezTo>
                  <a:pt x="47" y="27"/>
                  <a:pt x="47" y="27"/>
                  <a:pt x="47" y="27"/>
                </a:cubicBezTo>
                <a:cubicBezTo>
                  <a:pt x="48" y="25"/>
                  <a:pt x="48" y="25"/>
                  <a:pt x="48" y="25"/>
                </a:cubicBezTo>
                <a:cubicBezTo>
                  <a:pt x="47" y="24"/>
                  <a:pt x="47" y="24"/>
                  <a:pt x="47" y="24"/>
                </a:cubicBezTo>
                <a:cubicBezTo>
                  <a:pt x="58" y="24"/>
                  <a:pt x="58" y="24"/>
                  <a:pt x="58" y="24"/>
                </a:cubicBezTo>
                <a:cubicBezTo>
                  <a:pt x="59" y="28"/>
                  <a:pt x="59" y="28"/>
                  <a:pt x="59" y="28"/>
                </a:cubicBezTo>
                <a:cubicBezTo>
                  <a:pt x="64" y="28"/>
                  <a:pt x="64" y="28"/>
                  <a:pt x="64" y="28"/>
                </a:cubicBezTo>
                <a:cubicBezTo>
                  <a:pt x="70" y="35"/>
                  <a:pt x="70" y="35"/>
                  <a:pt x="70" y="35"/>
                </a:cubicBezTo>
                <a:cubicBezTo>
                  <a:pt x="75" y="28"/>
                  <a:pt x="75" y="28"/>
                  <a:pt x="75" y="28"/>
                </a:cubicBezTo>
                <a:cubicBezTo>
                  <a:pt x="80" y="28"/>
                  <a:pt x="80" y="28"/>
                  <a:pt x="80" y="28"/>
                </a:cubicBezTo>
                <a:cubicBezTo>
                  <a:pt x="89" y="48"/>
                  <a:pt x="89" y="48"/>
                  <a:pt x="89" y="48"/>
                </a:cubicBezTo>
                <a:cubicBezTo>
                  <a:pt x="85" y="51"/>
                  <a:pt x="85" y="51"/>
                  <a:pt x="85" y="51"/>
                </a:cubicBezTo>
                <a:cubicBezTo>
                  <a:pt x="79" y="41"/>
                  <a:pt x="79" y="41"/>
                  <a:pt x="79" y="41"/>
                </a:cubicBezTo>
                <a:cubicBezTo>
                  <a:pt x="79" y="55"/>
                  <a:pt x="79" y="55"/>
                  <a:pt x="79" y="55"/>
                </a:cubicBezTo>
                <a:cubicBezTo>
                  <a:pt x="79" y="55"/>
                  <a:pt x="79" y="55"/>
                  <a:pt x="79" y="55"/>
                </a:cubicBezTo>
                <a:cubicBezTo>
                  <a:pt x="80" y="85"/>
                  <a:pt x="80" y="85"/>
                  <a:pt x="80" y="85"/>
                </a:cubicBezTo>
                <a:cubicBezTo>
                  <a:pt x="72" y="85"/>
                  <a:pt x="72" y="85"/>
                  <a:pt x="72" y="85"/>
                </a:cubicBezTo>
                <a:cubicBezTo>
                  <a:pt x="71" y="59"/>
                  <a:pt x="71" y="59"/>
                  <a:pt x="71" y="59"/>
                </a:cubicBezTo>
                <a:cubicBezTo>
                  <a:pt x="68" y="59"/>
                  <a:pt x="68" y="59"/>
                  <a:pt x="68" y="59"/>
                </a:cubicBezTo>
                <a:cubicBezTo>
                  <a:pt x="66" y="85"/>
                  <a:pt x="66" y="85"/>
                  <a:pt x="66" y="85"/>
                </a:cubicBezTo>
                <a:cubicBezTo>
                  <a:pt x="59" y="85"/>
                  <a:pt x="59" y="85"/>
                  <a:pt x="59" y="85"/>
                </a:cubicBezTo>
                <a:cubicBezTo>
                  <a:pt x="60" y="55"/>
                  <a:pt x="60" y="55"/>
                  <a:pt x="60" y="55"/>
                </a:cubicBezTo>
                <a:cubicBezTo>
                  <a:pt x="60" y="53"/>
                  <a:pt x="60" y="53"/>
                  <a:pt x="60" y="53"/>
                </a:cubicBezTo>
                <a:cubicBezTo>
                  <a:pt x="57" y="55"/>
                  <a:pt x="57" y="55"/>
                  <a:pt x="57" y="55"/>
                </a:cubicBezTo>
                <a:cubicBezTo>
                  <a:pt x="58" y="92"/>
                  <a:pt x="58" y="92"/>
                  <a:pt x="58" y="92"/>
                </a:cubicBezTo>
                <a:cubicBezTo>
                  <a:pt x="49" y="92"/>
                  <a:pt x="49" y="92"/>
                  <a:pt x="49" y="92"/>
                </a:cubicBezTo>
                <a:cubicBezTo>
                  <a:pt x="47" y="61"/>
                  <a:pt x="47" y="61"/>
                  <a:pt x="47" y="61"/>
                </a:cubicBezTo>
                <a:cubicBezTo>
                  <a:pt x="43" y="61"/>
                  <a:pt x="43" y="61"/>
                  <a:pt x="43" y="61"/>
                </a:cubicBezTo>
                <a:cubicBezTo>
                  <a:pt x="42" y="92"/>
                  <a:pt x="42" y="92"/>
                  <a:pt x="42" y="92"/>
                </a:cubicBezTo>
                <a:cubicBezTo>
                  <a:pt x="32" y="92"/>
                  <a:pt x="32" y="92"/>
                  <a:pt x="32" y="92"/>
                </a:cubicBezTo>
                <a:cubicBezTo>
                  <a:pt x="34" y="55"/>
                  <a:pt x="34" y="55"/>
                  <a:pt x="34" y="55"/>
                </a:cubicBezTo>
                <a:cubicBezTo>
                  <a:pt x="30" y="52"/>
                  <a:pt x="30" y="52"/>
                  <a:pt x="30" y="52"/>
                </a:cubicBezTo>
                <a:close/>
                <a:moveTo>
                  <a:pt x="21" y="10"/>
                </a:moveTo>
                <a:cubicBezTo>
                  <a:pt x="16" y="10"/>
                  <a:pt x="13" y="14"/>
                  <a:pt x="13" y="18"/>
                </a:cubicBezTo>
                <a:cubicBezTo>
                  <a:pt x="13" y="23"/>
                  <a:pt x="16" y="27"/>
                  <a:pt x="21" y="27"/>
                </a:cubicBezTo>
                <a:cubicBezTo>
                  <a:pt x="25" y="27"/>
                  <a:pt x="29" y="23"/>
                  <a:pt x="29" y="18"/>
                </a:cubicBezTo>
                <a:cubicBezTo>
                  <a:pt x="29" y="14"/>
                  <a:pt x="25" y="10"/>
                  <a:pt x="21" y="1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807363" y="1431360"/>
            <a:ext cx="32038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And in August 2004,I left 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QingDao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 to 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BeiJing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 and worked for automation software test 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engineer.Because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 I want to change my working environment.</a:t>
            </a:r>
          </a:p>
        </p:txBody>
      </p:sp>
      <p:sp>
        <p:nvSpPr>
          <p:cNvPr id="12" name="TextBox 19"/>
          <p:cNvSpPr txBox="1"/>
          <p:nvPr/>
        </p:nvSpPr>
        <p:spPr>
          <a:xfrm>
            <a:off x="3021281" y="444326"/>
            <a:ext cx="3299173" cy="76944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</a:t>
            </a:r>
            <a:r>
              <a:rPr lang="en-US" altLang="zh-CN" sz="4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HERE</a:t>
            </a:r>
            <a:endParaRPr lang="zh-CN" altLang="en-US" sz="6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菱形 12"/>
          <p:cNvSpPr/>
          <p:nvPr/>
        </p:nvSpPr>
        <p:spPr>
          <a:xfrm>
            <a:off x="4852460" y="3507854"/>
            <a:ext cx="1295627" cy="1295627"/>
          </a:xfrm>
          <a:prstGeom prst="diamond">
            <a:avLst/>
          </a:prstGeom>
          <a:solidFill>
            <a:srgbClr val="C0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4" name="菱形 13"/>
          <p:cNvSpPr/>
          <p:nvPr/>
        </p:nvSpPr>
        <p:spPr>
          <a:xfrm>
            <a:off x="5860831" y="3507854"/>
            <a:ext cx="1295627" cy="1295627"/>
          </a:xfrm>
          <a:prstGeom prst="diamond">
            <a:avLst/>
          </a:prstGeom>
          <a:solidFill>
            <a:srgbClr val="FF99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菱形 14"/>
          <p:cNvSpPr/>
          <p:nvPr/>
        </p:nvSpPr>
        <p:spPr>
          <a:xfrm>
            <a:off x="6923868" y="3507854"/>
            <a:ext cx="1295627" cy="1295627"/>
          </a:xfrm>
          <a:prstGeom prst="diamond">
            <a:avLst/>
          </a:prstGeom>
          <a:solidFill>
            <a:srgbClr val="00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5276104" y="3867894"/>
            <a:ext cx="3042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32" name="矩形 31"/>
          <p:cNvSpPr/>
          <p:nvPr/>
        </p:nvSpPr>
        <p:spPr>
          <a:xfrm>
            <a:off x="6356511" y="3867894"/>
            <a:ext cx="3042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</p:txBody>
      </p:sp>
      <p:sp>
        <p:nvSpPr>
          <p:cNvPr id="33" name="矩形 32"/>
          <p:cNvSpPr/>
          <p:nvPr/>
        </p:nvSpPr>
        <p:spPr>
          <a:xfrm>
            <a:off x="7425277" y="3867894"/>
            <a:ext cx="3042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sp>
        <p:nvSpPr>
          <p:cNvPr id="37" name="矩形 36"/>
          <p:cNvSpPr/>
          <p:nvPr/>
        </p:nvSpPr>
        <p:spPr>
          <a:xfrm>
            <a:off x="899546" y="2356152"/>
            <a:ext cx="832904" cy="343602"/>
          </a:xfrm>
          <a:prstGeom prst="rect">
            <a:avLst/>
          </a:prstGeom>
          <a:solidFill>
            <a:srgbClr val="FF99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827588" y="1119727"/>
            <a:ext cx="32038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1</a:t>
            </a:r>
          </a:p>
        </p:txBody>
      </p:sp>
      <p:sp>
        <p:nvSpPr>
          <p:cNvPr id="36" name="矩形 35"/>
          <p:cNvSpPr/>
          <p:nvPr/>
        </p:nvSpPr>
        <p:spPr>
          <a:xfrm>
            <a:off x="873557" y="2381307"/>
            <a:ext cx="9621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2</a:t>
            </a:r>
          </a:p>
        </p:txBody>
      </p:sp>
      <p:sp>
        <p:nvSpPr>
          <p:cNvPr id="38" name="矩形 37"/>
          <p:cNvSpPr/>
          <p:nvPr/>
        </p:nvSpPr>
        <p:spPr>
          <a:xfrm>
            <a:off x="807363" y="2806057"/>
            <a:ext cx="32038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And in August 2004,I left 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QingDao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 to 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BeiJing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 and worked for automation software test 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engineer.Because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 I want to change my working environment.</a:t>
            </a:r>
          </a:p>
        </p:txBody>
      </p:sp>
      <p:sp>
        <p:nvSpPr>
          <p:cNvPr id="40" name="矩形 39"/>
          <p:cNvSpPr/>
          <p:nvPr/>
        </p:nvSpPr>
        <p:spPr>
          <a:xfrm>
            <a:off x="899546" y="3722383"/>
            <a:ext cx="832904" cy="343602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873557" y="3734076"/>
            <a:ext cx="32038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2</a:t>
            </a:r>
          </a:p>
        </p:txBody>
      </p:sp>
      <p:sp>
        <p:nvSpPr>
          <p:cNvPr id="41" name="矩形 40"/>
          <p:cNvSpPr/>
          <p:nvPr/>
        </p:nvSpPr>
        <p:spPr>
          <a:xfrm>
            <a:off x="807363" y="4122653"/>
            <a:ext cx="32038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And in August 2004,I left 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QingDao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 to 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BeiJing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 and worked for automation software test </a:t>
            </a:r>
            <a:r>
              <a:rPr lang="en-US" altLang="zh-CN" sz="12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engineer.Because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 I want to change my working environment.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907704" y="390419"/>
            <a:ext cx="3535274" cy="340546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489685" y="2859782"/>
            <a:ext cx="2162435" cy="14401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4969362" y="710875"/>
            <a:ext cx="2232248" cy="246745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93" name="TextBox 1092"/>
          <p:cNvSpPr txBox="1"/>
          <p:nvPr/>
        </p:nvSpPr>
        <p:spPr>
          <a:xfrm>
            <a:off x="6389660" y="4191605"/>
            <a:ext cx="19464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WE DID GOOD</a:t>
            </a:r>
          </a:p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JOB THIS YEAR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96" name="矩形 1095"/>
          <p:cNvSpPr/>
          <p:nvPr/>
        </p:nvSpPr>
        <p:spPr>
          <a:xfrm>
            <a:off x="-324544" y="4450138"/>
            <a:ext cx="5633294" cy="387798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2         0          1          5</a:t>
            </a:r>
          </a:p>
        </p:txBody>
      </p:sp>
      <p:sp>
        <p:nvSpPr>
          <p:cNvPr id="1102" name="TextBox 1101"/>
          <p:cNvSpPr txBox="1"/>
          <p:nvPr/>
        </p:nvSpPr>
        <p:spPr>
          <a:xfrm>
            <a:off x="8213751" y="4017961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79712" y="578173"/>
            <a:ext cx="3025315" cy="76944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</a:t>
            </a:r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THREE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1720" y="1402199"/>
            <a:ext cx="226806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Sdhfsdlf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dsf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dssg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dsg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Sdfsd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dfsd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fh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gfhf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Sj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fgff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sdfs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greg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hgh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fg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Sdfg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dfgdf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gfgh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fhff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endParaRPr lang="zh-CN" alt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5447331" y="853163"/>
            <a:ext cx="1276311" cy="221599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sz="13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39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606</Words>
  <Application>Microsoft Office PowerPoint</Application>
  <PresentationFormat>全屏显示(16:9)</PresentationFormat>
  <Paragraphs>132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等线</vt:lpstr>
      <vt:lpstr>微软雅黑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jinfeitang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七妹</dc:creator>
  <cp:lastModifiedBy>天 下</cp:lastModifiedBy>
  <cp:revision>41</cp:revision>
  <dcterms:created xsi:type="dcterms:W3CDTF">2015-11-21T03:13:00Z</dcterms:created>
  <dcterms:modified xsi:type="dcterms:W3CDTF">2021-01-04T22:28:56Z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