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9" r:id="rId4"/>
    <p:sldId id="260" r:id="rId5"/>
    <p:sldId id="258" r:id="rId6"/>
    <p:sldId id="265" r:id="rId7"/>
    <p:sldId id="261" r:id="rId8"/>
    <p:sldId id="266" r:id="rId9"/>
    <p:sldId id="267" r:id="rId10"/>
    <p:sldId id="262" r:id="rId11"/>
    <p:sldId id="268" r:id="rId12"/>
    <p:sldId id="269" r:id="rId13"/>
    <p:sldId id="263" r:id="rId14"/>
    <p:sldId id="270" r:id="rId15"/>
    <p:sldId id="271" r:id="rId16"/>
    <p:sldId id="264" r:id="rId17"/>
    <p:sldId id="272"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761"/>
    <a:srgbClr val="00A39E"/>
    <a:srgbClr val="F39C11"/>
    <a:srgbClr val="333F50"/>
    <a:srgbClr val="44546A"/>
    <a:srgbClr val="82B732"/>
    <a:srgbClr val="B81B41"/>
    <a:srgbClr val="BA7609"/>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29" autoAdjust="0"/>
  </p:normalViewPr>
  <p:slideViewPr>
    <p:cSldViewPr snapToGrid="0" showGuides="1">
      <p:cViewPr varScale="1">
        <p:scale>
          <a:sx n="113" d="100"/>
          <a:sy n="113" d="100"/>
        </p:scale>
        <p:origin x="474"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9DB97-FCFD-4F58-8807-3C5635CA70E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9207B-C072-4DF2-896E-6C61B0CD066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B28354-93DA-48DE-9531-C7BFEB055117}"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C73BFD-3455-4331-8693-A62B4FB039A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C7B28354-93DA-48DE-9531-C7BFEB055117}"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E4C73BFD-3455-4331-8693-A62B4FB039A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306" name="矩形 305"/>
          <p:cNvSpPr/>
          <p:nvPr/>
        </p:nvSpPr>
        <p:spPr>
          <a:xfrm>
            <a:off x="14770" y="5494539"/>
            <a:ext cx="12192000" cy="1259836"/>
          </a:xfrm>
          <a:prstGeom prst="rect">
            <a:avLst/>
          </a:prstGeom>
          <a:gradFill>
            <a:gsLst>
              <a:gs pos="0">
                <a:schemeClr val="bg1">
                  <a:lumMod val="75000"/>
                  <a:alpha val="51000"/>
                </a:schemeClr>
              </a:gs>
              <a:gs pos="100000">
                <a:srgbClr val="F4F3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2" name="组合 1"/>
          <p:cNvGrpSpPr/>
          <p:nvPr/>
        </p:nvGrpSpPr>
        <p:grpSpPr>
          <a:xfrm>
            <a:off x="1096069" y="5318637"/>
            <a:ext cx="9535155" cy="2163365"/>
            <a:chOff x="1685647" y="3197027"/>
            <a:chExt cx="8577897" cy="3167382"/>
          </a:xfrm>
        </p:grpSpPr>
        <p:sp>
          <p:nvSpPr>
            <p:cNvPr id="3"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 name="Group 26"/>
            <p:cNvGrpSpPr>
              <a:grpSpLocks noChangeAspect="1"/>
            </p:cNvGrpSpPr>
            <p:nvPr/>
          </p:nvGrpSpPr>
          <p:grpSpPr bwMode="auto">
            <a:xfrm>
              <a:off x="2133872" y="3197027"/>
              <a:ext cx="7924257" cy="2195757"/>
              <a:chOff x="-40" y="982"/>
              <a:chExt cx="7747" cy="2356"/>
            </a:xfrm>
          </p:grpSpPr>
          <p:sp>
            <p:nvSpPr>
              <p:cNvPr id="5"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grpSp>
        <p:nvGrpSpPr>
          <p:cNvPr id="24" name="组合 23"/>
          <p:cNvGrpSpPr/>
          <p:nvPr/>
        </p:nvGrpSpPr>
        <p:grpSpPr>
          <a:xfrm>
            <a:off x="4557071" y="5519345"/>
            <a:ext cx="800399" cy="545099"/>
            <a:chOff x="6205411" y="3719974"/>
            <a:chExt cx="1289050" cy="877888"/>
          </a:xfrm>
          <a:solidFill>
            <a:schemeClr val="tx1">
              <a:lumMod val="65000"/>
              <a:lumOff val="35000"/>
            </a:schemeClr>
          </a:solidFill>
          <a:effectLst>
            <a:outerShdw blurRad="50800" dist="38100" dir="5400000" algn="t" rotWithShape="0">
              <a:prstClr val="black">
                <a:alpha val="40000"/>
              </a:prstClr>
            </a:outerShdw>
          </a:effectLst>
        </p:grpSpPr>
        <p:sp>
          <p:nvSpPr>
            <p:cNvPr id="25" name="Freeform 55"/>
            <p:cNvSpPr/>
            <p:nvPr/>
          </p:nvSpPr>
          <p:spPr bwMode="auto">
            <a:xfrm>
              <a:off x="6249861" y="3735849"/>
              <a:ext cx="22225" cy="862013"/>
            </a:xfrm>
            <a:custGeom>
              <a:avLst/>
              <a:gdLst>
                <a:gd name="T0" fmla="*/ 0 w 6"/>
                <a:gd name="T1" fmla="*/ 2 h 228"/>
                <a:gd name="T2" fmla="*/ 2 w 6"/>
                <a:gd name="T3" fmla="*/ 91 h 228"/>
                <a:gd name="T4" fmla="*/ 4 w 6"/>
                <a:gd name="T5" fmla="*/ 181 h 228"/>
                <a:gd name="T6" fmla="*/ 4 w 6"/>
                <a:gd name="T7" fmla="*/ 226 h 228"/>
                <a:gd name="T8" fmla="*/ 6 w 6"/>
                <a:gd name="T9" fmla="*/ 226 h 228"/>
                <a:gd name="T10" fmla="*/ 5 w 6"/>
                <a:gd name="T11" fmla="*/ 137 h 228"/>
                <a:gd name="T12" fmla="*/ 3 w 6"/>
                <a:gd name="T13" fmla="*/ 47 h 228"/>
                <a:gd name="T14" fmla="*/ 2 w 6"/>
                <a:gd name="T15" fmla="*/ 2 h 228"/>
                <a:gd name="T16" fmla="*/ 1 w 6"/>
                <a:gd name="T17" fmla="*/ 0 h 228"/>
                <a:gd name="T18" fmla="*/ 0 w 6"/>
                <a:gd name="T19"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28">
                  <a:moveTo>
                    <a:pt x="0" y="2"/>
                  </a:moveTo>
                  <a:cubicBezTo>
                    <a:pt x="0" y="31"/>
                    <a:pt x="1" y="61"/>
                    <a:pt x="2" y="91"/>
                  </a:cubicBezTo>
                  <a:cubicBezTo>
                    <a:pt x="2" y="121"/>
                    <a:pt x="3" y="151"/>
                    <a:pt x="4" y="181"/>
                  </a:cubicBezTo>
                  <a:cubicBezTo>
                    <a:pt x="4" y="196"/>
                    <a:pt x="4" y="211"/>
                    <a:pt x="4" y="226"/>
                  </a:cubicBezTo>
                  <a:cubicBezTo>
                    <a:pt x="4" y="228"/>
                    <a:pt x="6" y="228"/>
                    <a:pt x="6" y="226"/>
                  </a:cubicBezTo>
                  <a:cubicBezTo>
                    <a:pt x="6" y="196"/>
                    <a:pt x="6" y="167"/>
                    <a:pt x="5" y="137"/>
                  </a:cubicBezTo>
                  <a:cubicBezTo>
                    <a:pt x="4" y="107"/>
                    <a:pt x="3" y="77"/>
                    <a:pt x="3" y="47"/>
                  </a:cubicBezTo>
                  <a:cubicBezTo>
                    <a:pt x="2" y="32"/>
                    <a:pt x="2" y="17"/>
                    <a:pt x="2" y="2"/>
                  </a:cubicBezTo>
                  <a:cubicBezTo>
                    <a:pt x="2" y="1"/>
                    <a:pt x="2" y="0"/>
                    <a:pt x="1"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6" name="Freeform 56"/>
            <p:cNvSpPr/>
            <p:nvPr/>
          </p:nvSpPr>
          <p:spPr bwMode="auto">
            <a:xfrm>
              <a:off x="6205411" y="4491499"/>
              <a:ext cx="1250950" cy="38100"/>
            </a:xfrm>
            <a:custGeom>
              <a:avLst/>
              <a:gdLst>
                <a:gd name="T0" fmla="*/ 197 w 333"/>
                <a:gd name="T1" fmla="*/ 1 h 10"/>
                <a:gd name="T2" fmla="*/ 130 w 333"/>
                <a:gd name="T3" fmla="*/ 2 h 10"/>
                <a:gd name="T4" fmla="*/ 67 w 333"/>
                <a:gd name="T5" fmla="*/ 5 h 10"/>
                <a:gd name="T6" fmla="*/ 3 w 333"/>
                <a:gd name="T7" fmla="*/ 6 h 10"/>
                <a:gd name="T8" fmla="*/ 0 w 333"/>
                <a:gd name="T9" fmla="*/ 5 h 10"/>
                <a:gd name="T10" fmla="*/ 0 w 333"/>
                <a:gd name="T11" fmla="*/ 7 h 10"/>
                <a:gd name="T12" fmla="*/ 55 w 333"/>
                <a:gd name="T13" fmla="*/ 8 h 10"/>
                <a:gd name="T14" fmla="*/ 85 w 333"/>
                <a:gd name="T15" fmla="*/ 6 h 10"/>
                <a:gd name="T16" fmla="*/ 118 w 333"/>
                <a:gd name="T17" fmla="*/ 5 h 10"/>
                <a:gd name="T18" fmla="*/ 185 w 333"/>
                <a:gd name="T19" fmla="*/ 3 h 10"/>
                <a:gd name="T20" fmla="*/ 252 w 333"/>
                <a:gd name="T21" fmla="*/ 3 h 10"/>
                <a:gd name="T22" fmla="*/ 332 w 333"/>
                <a:gd name="T23" fmla="*/ 4 h 10"/>
                <a:gd name="T24" fmla="*/ 332 w 333"/>
                <a:gd name="T25" fmla="*/ 1 h 10"/>
                <a:gd name="T26" fmla="*/ 211 w 333"/>
                <a:gd name="T27" fmla="*/ 0 h 10"/>
                <a:gd name="T28" fmla="*/ 197 w 333"/>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10">
                  <a:moveTo>
                    <a:pt x="197" y="1"/>
                  </a:moveTo>
                  <a:cubicBezTo>
                    <a:pt x="175" y="1"/>
                    <a:pt x="153" y="1"/>
                    <a:pt x="130" y="2"/>
                  </a:cubicBezTo>
                  <a:cubicBezTo>
                    <a:pt x="109" y="3"/>
                    <a:pt x="88" y="4"/>
                    <a:pt x="67" y="5"/>
                  </a:cubicBezTo>
                  <a:cubicBezTo>
                    <a:pt x="45" y="7"/>
                    <a:pt x="24" y="8"/>
                    <a:pt x="3" y="6"/>
                  </a:cubicBezTo>
                  <a:cubicBezTo>
                    <a:pt x="2" y="5"/>
                    <a:pt x="1" y="5"/>
                    <a:pt x="0" y="5"/>
                  </a:cubicBezTo>
                  <a:cubicBezTo>
                    <a:pt x="0" y="6"/>
                    <a:pt x="0" y="7"/>
                    <a:pt x="0" y="7"/>
                  </a:cubicBezTo>
                  <a:cubicBezTo>
                    <a:pt x="18" y="10"/>
                    <a:pt x="37" y="9"/>
                    <a:pt x="55" y="8"/>
                  </a:cubicBezTo>
                  <a:cubicBezTo>
                    <a:pt x="65" y="7"/>
                    <a:pt x="75" y="7"/>
                    <a:pt x="85" y="6"/>
                  </a:cubicBezTo>
                  <a:cubicBezTo>
                    <a:pt x="96" y="6"/>
                    <a:pt x="107" y="5"/>
                    <a:pt x="118" y="5"/>
                  </a:cubicBezTo>
                  <a:cubicBezTo>
                    <a:pt x="140" y="4"/>
                    <a:pt x="162" y="3"/>
                    <a:pt x="185" y="3"/>
                  </a:cubicBezTo>
                  <a:cubicBezTo>
                    <a:pt x="207" y="3"/>
                    <a:pt x="229" y="3"/>
                    <a:pt x="252" y="3"/>
                  </a:cubicBezTo>
                  <a:cubicBezTo>
                    <a:pt x="278" y="3"/>
                    <a:pt x="305" y="4"/>
                    <a:pt x="332" y="4"/>
                  </a:cubicBezTo>
                  <a:cubicBezTo>
                    <a:pt x="333" y="4"/>
                    <a:pt x="333" y="1"/>
                    <a:pt x="332" y="1"/>
                  </a:cubicBezTo>
                  <a:cubicBezTo>
                    <a:pt x="291" y="1"/>
                    <a:pt x="251" y="0"/>
                    <a:pt x="211" y="0"/>
                  </a:cubicBezTo>
                  <a:cubicBezTo>
                    <a:pt x="206" y="0"/>
                    <a:pt x="202" y="0"/>
                    <a:pt x="19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7" name="Freeform 57"/>
            <p:cNvSpPr/>
            <p:nvPr/>
          </p:nvSpPr>
          <p:spPr bwMode="auto">
            <a:xfrm>
              <a:off x="6238749" y="3719974"/>
              <a:ext cx="19050" cy="52388"/>
            </a:xfrm>
            <a:custGeom>
              <a:avLst/>
              <a:gdLst>
                <a:gd name="T0" fmla="*/ 3 w 5"/>
                <a:gd name="T1" fmla="*/ 1 h 14"/>
                <a:gd name="T2" fmla="*/ 0 w 5"/>
                <a:gd name="T3" fmla="*/ 12 h 14"/>
                <a:gd name="T4" fmla="*/ 2 w 5"/>
                <a:gd name="T5" fmla="*/ 13 h 14"/>
                <a:gd name="T6" fmla="*/ 5 w 5"/>
                <a:gd name="T7" fmla="*/ 2 h 14"/>
                <a:gd name="T8" fmla="*/ 4 w 5"/>
                <a:gd name="T9" fmla="*/ 0 h 14"/>
                <a:gd name="T10" fmla="*/ 3 w 5"/>
                <a:gd name="T11" fmla="*/ 1 h 14"/>
              </a:gdLst>
              <a:ahLst/>
              <a:cxnLst>
                <a:cxn ang="0">
                  <a:pos x="T0" y="T1"/>
                </a:cxn>
                <a:cxn ang="0">
                  <a:pos x="T2" y="T3"/>
                </a:cxn>
                <a:cxn ang="0">
                  <a:pos x="T4" y="T5"/>
                </a:cxn>
                <a:cxn ang="0">
                  <a:pos x="T6" y="T7"/>
                </a:cxn>
                <a:cxn ang="0">
                  <a:pos x="T8" y="T9"/>
                </a:cxn>
                <a:cxn ang="0">
                  <a:pos x="T10" y="T11"/>
                </a:cxn>
              </a:cxnLst>
              <a:rect l="0" t="0" r="r" b="b"/>
              <a:pathLst>
                <a:path w="5" h="14">
                  <a:moveTo>
                    <a:pt x="3" y="1"/>
                  </a:moveTo>
                  <a:cubicBezTo>
                    <a:pt x="2" y="5"/>
                    <a:pt x="1" y="8"/>
                    <a:pt x="0" y="12"/>
                  </a:cubicBezTo>
                  <a:cubicBezTo>
                    <a:pt x="0" y="13"/>
                    <a:pt x="2" y="14"/>
                    <a:pt x="2" y="13"/>
                  </a:cubicBezTo>
                  <a:cubicBezTo>
                    <a:pt x="3" y="9"/>
                    <a:pt x="5" y="5"/>
                    <a:pt x="5" y="2"/>
                  </a:cubicBezTo>
                  <a:cubicBezTo>
                    <a:pt x="5" y="1"/>
                    <a:pt x="5" y="0"/>
                    <a:pt x="4" y="0"/>
                  </a:cubicBezTo>
                  <a:cubicBezTo>
                    <a:pt x="3" y="0"/>
                    <a:pt x="3" y="0"/>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8" name="Freeform 58"/>
            <p:cNvSpPr/>
            <p:nvPr/>
          </p:nvSpPr>
          <p:spPr bwMode="auto">
            <a:xfrm>
              <a:off x="6249861" y="3719974"/>
              <a:ext cx="26988" cy="57150"/>
            </a:xfrm>
            <a:custGeom>
              <a:avLst/>
              <a:gdLst>
                <a:gd name="T0" fmla="*/ 0 w 7"/>
                <a:gd name="T1" fmla="*/ 1 h 15"/>
                <a:gd name="T2" fmla="*/ 5 w 7"/>
                <a:gd name="T3" fmla="*/ 13 h 15"/>
                <a:gd name="T4" fmla="*/ 7 w 7"/>
                <a:gd name="T5" fmla="*/ 12 h 15"/>
                <a:gd name="T6" fmla="*/ 6 w 7"/>
                <a:gd name="T7" fmla="*/ 11 h 15"/>
                <a:gd name="T8" fmla="*/ 2 w 7"/>
                <a:gd name="T9" fmla="*/ 0 h 15"/>
                <a:gd name="T10" fmla="*/ 1 w 7"/>
                <a:gd name="T11" fmla="*/ 0 h 15"/>
                <a:gd name="T12" fmla="*/ 0 w 7"/>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0" y="1"/>
                  </a:moveTo>
                  <a:cubicBezTo>
                    <a:pt x="2" y="5"/>
                    <a:pt x="3" y="9"/>
                    <a:pt x="5" y="13"/>
                  </a:cubicBezTo>
                  <a:cubicBezTo>
                    <a:pt x="5" y="15"/>
                    <a:pt x="7" y="14"/>
                    <a:pt x="7" y="12"/>
                  </a:cubicBezTo>
                  <a:cubicBezTo>
                    <a:pt x="7" y="12"/>
                    <a:pt x="6" y="11"/>
                    <a:pt x="6" y="11"/>
                  </a:cubicBezTo>
                  <a:cubicBezTo>
                    <a:pt x="5" y="8"/>
                    <a:pt x="4" y="4"/>
                    <a:pt x="2" y="0"/>
                  </a:cubicBezTo>
                  <a:cubicBezTo>
                    <a:pt x="2" y="0"/>
                    <a:pt x="2" y="0"/>
                    <a:pt x="1" y="0"/>
                  </a:cubicBezTo>
                  <a:cubicBezTo>
                    <a:pt x="1"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9" name="Freeform 59"/>
            <p:cNvSpPr/>
            <p:nvPr/>
          </p:nvSpPr>
          <p:spPr bwMode="auto">
            <a:xfrm>
              <a:off x="7411911" y="4475624"/>
              <a:ext cx="82550" cy="49213"/>
            </a:xfrm>
            <a:custGeom>
              <a:avLst/>
              <a:gdLst>
                <a:gd name="T0" fmla="*/ 4 w 22"/>
                <a:gd name="T1" fmla="*/ 2 h 13"/>
                <a:gd name="T2" fmla="*/ 16 w 22"/>
                <a:gd name="T3" fmla="*/ 6 h 13"/>
                <a:gd name="T4" fmla="*/ 1 w 22"/>
                <a:gd name="T5" fmla="*/ 10 h 13"/>
                <a:gd name="T6" fmla="*/ 2 w 22"/>
                <a:gd name="T7" fmla="*/ 13 h 13"/>
                <a:gd name="T8" fmla="*/ 19 w 22"/>
                <a:gd name="T9" fmla="*/ 7 h 13"/>
                <a:gd name="T10" fmla="*/ 20 w 22"/>
                <a:gd name="T11" fmla="*/ 7 h 13"/>
                <a:gd name="T12" fmla="*/ 21 w 22"/>
                <a:gd name="T13" fmla="*/ 5 h 13"/>
                <a:gd name="T14" fmla="*/ 4 w 22"/>
                <a:gd name="T15" fmla="*/ 0 h 13"/>
                <a:gd name="T16" fmla="*/ 4 w 22"/>
                <a:gd name="T17" fmla="*/ 0 h 13"/>
                <a:gd name="T18" fmla="*/ 4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4" y="2"/>
                  </a:moveTo>
                  <a:cubicBezTo>
                    <a:pt x="8" y="3"/>
                    <a:pt x="12" y="4"/>
                    <a:pt x="16" y="6"/>
                  </a:cubicBezTo>
                  <a:cubicBezTo>
                    <a:pt x="11" y="7"/>
                    <a:pt x="6" y="9"/>
                    <a:pt x="1" y="10"/>
                  </a:cubicBezTo>
                  <a:cubicBezTo>
                    <a:pt x="0" y="11"/>
                    <a:pt x="0" y="13"/>
                    <a:pt x="2" y="13"/>
                  </a:cubicBezTo>
                  <a:cubicBezTo>
                    <a:pt x="8" y="11"/>
                    <a:pt x="13" y="8"/>
                    <a:pt x="19" y="7"/>
                  </a:cubicBezTo>
                  <a:cubicBezTo>
                    <a:pt x="20" y="7"/>
                    <a:pt x="20" y="7"/>
                    <a:pt x="20" y="7"/>
                  </a:cubicBezTo>
                  <a:cubicBezTo>
                    <a:pt x="21" y="7"/>
                    <a:pt x="22" y="6"/>
                    <a:pt x="21" y="5"/>
                  </a:cubicBezTo>
                  <a:cubicBezTo>
                    <a:pt x="15" y="3"/>
                    <a:pt x="10" y="2"/>
                    <a:pt x="4" y="0"/>
                  </a:cubicBezTo>
                  <a:cubicBezTo>
                    <a:pt x="4" y="0"/>
                    <a:pt x="4" y="0"/>
                    <a:pt x="4" y="0"/>
                  </a:cubicBezTo>
                  <a:cubicBezTo>
                    <a:pt x="3" y="0"/>
                    <a:pt x="2" y="2"/>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0" name="Freeform 60"/>
            <p:cNvSpPr/>
            <p:nvPr/>
          </p:nvSpPr>
          <p:spPr bwMode="auto">
            <a:xfrm>
              <a:off x="7437311" y="4494674"/>
              <a:ext cx="46038" cy="11113"/>
            </a:xfrm>
            <a:custGeom>
              <a:avLst/>
              <a:gdLst>
                <a:gd name="T0" fmla="*/ 7 w 12"/>
                <a:gd name="T1" fmla="*/ 0 h 3"/>
                <a:gd name="T2" fmla="*/ 2 w 12"/>
                <a:gd name="T3" fmla="*/ 0 h 3"/>
                <a:gd name="T4" fmla="*/ 2 w 12"/>
                <a:gd name="T5" fmla="*/ 2 h 3"/>
                <a:gd name="T6" fmla="*/ 7 w 12"/>
                <a:gd name="T7" fmla="*/ 2 h 3"/>
                <a:gd name="T8" fmla="*/ 10 w 12"/>
                <a:gd name="T9" fmla="*/ 2 h 3"/>
                <a:gd name="T10" fmla="*/ 10 w 12"/>
                <a:gd name="T11" fmla="*/ 0 h 3"/>
                <a:gd name="T12" fmla="*/ 10 w 12"/>
                <a:gd name="T13" fmla="*/ 0 h 3"/>
                <a:gd name="T14" fmla="*/ 7 w 1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7" y="0"/>
                  </a:moveTo>
                  <a:cubicBezTo>
                    <a:pt x="5" y="0"/>
                    <a:pt x="3" y="0"/>
                    <a:pt x="2" y="0"/>
                  </a:cubicBezTo>
                  <a:cubicBezTo>
                    <a:pt x="0" y="0"/>
                    <a:pt x="0" y="2"/>
                    <a:pt x="2" y="2"/>
                  </a:cubicBezTo>
                  <a:cubicBezTo>
                    <a:pt x="3" y="3"/>
                    <a:pt x="5" y="2"/>
                    <a:pt x="7" y="2"/>
                  </a:cubicBezTo>
                  <a:cubicBezTo>
                    <a:pt x="8" y="2"/>
                    <a:pt x="9" y="2"/>
                    <a:pt x="10" y="2"/>
                  </a:cubicBezTo>
                  <a:cubicBezTo>
                    <a:pt x="12" y="2"/>
                    <a:pt x="12" y="0"/>
                    <a:pt x="10" y="0"/>
                  </a:cubicBezTo>
                  <a:cubicBezTo>
                    <a:pt x="10" y="0"/>
                    <a:pt x="10" y="0"/>
                    <a:pt x="10" y="0"/>
                  </a:cubicBezTo>
                  <a:cubicBezTo>
                    <a:pt x="9"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1" name="Freeform 61"/>
            <p:cNvSpPr/>
            <p:nvPr/>
          </p:nvSpPr>
          <p:spPr bwMode="auto">
            <a:xfrm>
              <a:off x="6238749" y="4420062"/>
              <a:ext cx="60325" cy="11113"/>
            </a:xfrm>
            <a:custGeom>
              <a:avLst/>
              <a:gdLst>
                <a:gd name="T0" fmla="*/ 14 w 16"/>
                <a:gd name="T1" fmla="*/ 0 h 3"/>
                <a:gd name="T2" fmla="*/ 2 w 16"/>
                <a:gd name="T3" fmla="*/ 1 h 3"/>
                <a:gd name="T4" fmla="*/ 2 w 16"/>
                <a:gd name="T5" fmla="*/ 3 h 3"/>
                <a:gd name="T6" fmla="*/ 14 w 16"/>
                <a:gd name="T7" fmla="*/ 3 h 3"/>
                <a:gd name="T8" fmla="*/ 14 w 16"/>
                <a:gd name="T9" fmla="*/ 0 h 3"/>
                <a:gd name="T10" fmla="*/ 14 w 16"/>
                <a:gd name="T11" fmla="*/ 0 h 3"/>
              </a:gdLst>
              <a:ahLst/>
              <a:cxnLst>
                <a:cxn ang="0">
                  <a:pos x="T0" y="T1"/>
                </a:cxn>
                <a:cxn ang="0">
                  <a:pos x="T2" y="T3"/>
                </a:cxn>
                <a:cxn ang="0">
                  <a:pos x="T4" y="T5"/>
                </a:cxn>
                <a:cxn ang="0">
                  <a:pos x="T6" y="T7"/>
                </a:cxn>
                <a:cxn ang="0">
                  <a:pos x="T8" y="T9"/>
                </a:cxn>
                <a:cxn ang="0">
                  <a:pos x="T10" y="T11"/>
                </a:cxn>
              </a:cxnLst>
              <a:rect l="0" t="0" r="r" b="b"/>
              <a:pathLst>
                <a:path w="16" h="3">
                  <a:moveTo>
                    <a:pt x="14" y="0"/>
                  </a:moveTo>
                  <a:cubicBezTo>
                    <a:pt x="10" y="1"/>
                    <a:pt x="6" y="1"/>
                    <a:pt x="2" y="1"/>
                  </a:cubicBezTo>
                  <a:cubicBezTo>
                    <a:pt x="0" y="1"/>
                    <a:pt x="0" y="3"/>
                    <a:pt x="2" y="3"/>
                  </a:cubicBezTo>
                  <a:cubicBezTo>
                    <a:pt x="6" y="3"/>
                    <a:pt x="10" y="3"/>
                    <a:pt x="14" y="3"/>
                  </a:cubicBezTo>
                  <a:cubicBezTo>
                    <a:pt x="16" y="3"/>
                    <a:pt x="16"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2" name="Freeform 62"/>
            <p:cNvSpPr/>
            <p:nvPr/>
          </p:nvSpPr>
          <p:spPr bwMode="auto">
            <a:xfrm>
              <a:off x="6238749" y="4313699"/>
              <a:ext cx="52388" cy="15875"/>
            </a:xfrm>
            <a:custGeom>
              <a:avLst/>
              <a:gdLst>
                <a:gd name="T0" fmla="*/ 2 w 14"/>
                <a:gd name="T1" fmla="*/ 1 h 4"/>
                <a:gd name="T2" fmla="*/ 2 w 14"/>
                <a:gd name="T3" fmla="*/ 3 h 4"/>
                <a:gd name="T4" fmla="*/ 5 w 14"/>
                <a:gd name="T5" fmla="*/ 3 h 4"/>
                <a:gd name="T6" fmla="*/ 13 w 14"/>
                <a:gd name="T7" fmla="*/ 3 h 4"/>
                <a:gd name="T8" fmla="*/ 13 w 14"/>
                <a:gd name="T9" fmla="*/ 0 h 4"/>
                <a:gd name="T10" fmla="*/ 10 w 14"/>
                <a:gd name="T11" fmla="*/ 0 h 4"/>
                <a:gd name="T12" fmla="*/ 2 w 1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2" y="1"/>
                  </a:moveTo>
                  <a:cubicBezTo>
                    <a:pt x="0" y="2"/>
                    <a:pt x="1" y="4"/>
                    <a:pt x="2" y="3"/>
                  </a:cubicBezTo>
                  <a:cubicBezTo>
                    <a:pt x="3" y="3"/>
                    <a:pt x="4" y="3"/>
                    <a:pt x="5" y="3"/>
                  </a:cubicBezTo>
                  <a:cubicBezTo>
                    <a:pt x="8" y="2"/>
                    <a:pt x="10" y="3"/>
                    <a:pt x="13" y="3"/>
                  </a:cubicBezTo>
                  <a:cubicBezTo>
                    <a:pt x="14" y="3"/>
                    <a:pt x="14" y="0"/>
                    <a:pt x="13" y="0"/>
                  </a:cubicBezTo>
                  <a:cubicBezTo>
                    <a:pt x="12" y="0"/>
                    <a:pt x="11" y="0"/>
                    <a:pt x="10" y="0"/>
                  </a:cubicBezTo>
                  <a:cubicBezTo>
                    <a:pt x="7" y="0"/>
                    <a:pt x="4" y="0"/>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3" name="Freeform 63"/>
            <p:cNvSpPr/>
            <p:nvPr/>
          </p:nvSpPr>
          <p:spPr bwMode="auto">
            <a:xfrm>
              <a:off x="6235574" y="4185112"/>
              <a:ext cx="55563" cy="7938"/>
            </a:xfrm>
            <a:custGeom>
              <a:avLst/>
              <a:gdLst>
                <a:gd name="T0" fmla="*/ 2 w 15"/>
                <a:gd name="T1" fmla="*/ 0 h 2"/>
                <a:gd name="T2" fmla="*/ 2 w 15"/>
                <a:gd name="T3" fmla="*/ 2 h 2"/>
                <a:gd name="T4" fmla="*/ 13 w 15"/>
                <a:gd name="T5" fmla="*/ 2 h 2"/>
                <a:gd name="T6" fmla="*/ 13 w 15"/>
                <a:gd name="T7" fmla="*/ 0 h 2"/>
                <a:gd name="T8" fmla="*/ 2 w 15"/>
                <a:gd name="T9" fmla="*/ 0 h 2"/>
              </a:gdLst>
              <a:ahLst/>
              <a:cxnLst>
                <a:cxn ang="0">
                  <a:pos x="T0" y="T1"/>
                </a:cxn>
                <a:cxn ang="0">
                  <a:pos x="T2" y="T3"/>
                </a:cxn>
                <a:cxn ang="0">
                  <a:pos x="T4" y="T5"/>
                </a:cxn>
                <a:cxn ang="0">
                  <a:pos x="T6" y="T7"/>
                </a:cxn>
                <a:cxn ang="0">
                  <a:pos x="T8" y="T9"/>
                </a:cxn>
              </a:cxnLst>
              <a:rect l="0" t="0" r="r" b="b"/>
              <a:pathLst>
                <a:path w="15" h="2">
                  <a:moveTo>
                    <a:pt x="2" y="0"/>
                  </a:moveTo>
                  <a:cubicBezTo>
                    <a:pt x="0" y="0"/>
                    <a:pt x="0" y="2"/>
                    <a:pt x="2" y="2"/>
                  </a:cubicBezTo>
                  <a:cubicBezTo>
                    <a:pt x="6" y="2"/>
                    <a:pt x="9" y="2"/>
                    <a:pt x="13" y="2"/>
                  </a:cubicBezTo>
                  <a:cubicBezTo>
                    <a:pt x="15" y="2"/>
                    <a:pt x="15" y="0"/>
                    <a:pt x="13" y="0"/>
                  </a:cubicBezTo>
                  <a:cubicBezTo>
                    <a:pt x="9" y="0"/>
                    <a:pt x="6"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4" name="Freeform 64"/>
            <p:cNvSpPr/>
            <p:nvPr/>
          </p:nvSpPr>
          <p:spPr bwMode="auto">
            <a:xfrm>
              <a:off x="6238749" y="4056524"/>
              <a:ext cx="55563" cy="11113"/>
            </a:xfrm>
            <a:custGeom>
              <a:avLst/>
              <a:gdLst>
                <a:gd name="T0" fmla="*/ 13 w 15"/>
                <a:gd name="T1" fmla="*/ 0 h 3"/>
                <a:gd name="T2" fmla="*/ 2 w 15"/>
                <a:gd name="T3" fmla="*/ 0 h 3"/>
                <a:gd name="T4" fmla="*/ 2 w 15"/>
                <a:gd name="T5" fmla="*/ 2 h 3"/>
                <a:gd name="T6" fmla="*/ 13 w 15"/>
                <a:gd name="T7" fmla="*/ 2 h 3"/>
                <a:gd name="T8" fmla="*/ 13 w 15"/>
                <a:gd name="T9" fmla="*/ 0 h 3"/>
                <a:gd name="T10" fmla="*/ 13 w 15"/>
                <a:gd name="T11" fmla="*/ 0 h 3"/>
              </a:gdLst>
              <a:ahLst/>
              <a:cxnLst>
                <a:cxn ang="0">
                  <a:pos x="T0" y="T1"/>
                </a:cxn>
                <a:cxn ang="0">
                  <a:pos x="T2" y="T3"/>
                </a:cxn>
                <a:cxn ang="0">
                  <a:pos x="T4" y="T5"/>
                </a:cxn>
                <a:cxn ang="0">
                  <a:pos x="T6" y="T7"/>
                </a:cxn>
                <a:cxn ang="0">
                  <a:pos x="T8" y="T9"/>
                </a:cxn>
                <a:cxn ang="0">
                  <a:pos x="T10" y="T11"/>
                </a:cxn>
              </a:cxnLst>
              <a:rect l="0" t="0" r="r" b="b"/>
              <a:pathLst>
                <a:path w="15" h="3">
                  <a:moveTo>
                    <a:pt x="13" y="0"/>
                  </a:moveTo>
                  <a:cubicBezTo>
                    <a:pt x="10" y="0"/>
                    <a:pt x="6" y="0"/>
                    <a:pt x="2" y="0"/>
                  </a:cubicBezTo>
                  <a:cubicBezTo>
                    <a:pt x="0" y="0"/>
                    <a:pt x="0" y="3"/>
                    <a:pt x="2" y="2"/>
                  </a:cubicBezTo>
                  <a:cubicBezTo>
                    <a:pt x="6" y="2"/>
                    <a:pt x="10" y="2"/>
                    <a:pt x="13" y="2"/>
                  </a:cubicBezTo>
                  <a:cubicBezTo>
                    <a:pt x="15" y="2"/>
                    <a:pt x="15"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5" name="Freeform 65"/>
            <p:cNvSpPr/>
            <p:nvPr/>
          </p:nvSpPr>
          <p:spPr bwMode="auto">
            <a:xfrm>
              <a:off x="6227636" y="3931112"/>
              <a:ext cx="60325" cy="15875"/>
            </a:xfrm>
            <a:custGeom>
              <a:avLst/>
              <a:gdLst>
                <a:gd name="T0" fmla="*/ 14 w 16"/>
                <a:gd name="T1" fmla="*/ 0 h 4"/>
                <a:gd name="T2" fmla="*/ 13 w 16"/>
                <a:gd name="T3" fmla="*/ 0 h 4"/>
                <a:gd name="T4" fmla="*/ 2 w 16"/>
                <a:gd name="T5" fmla="*/ 1 h 4"/>
                <a:gd name="T6" fmla="*/ 2 w 16"/>
                <a:gd name="T7" fmla="*/ 3 h 4"/>
                <a:gd name="T8" fmla="*/ 4 w 16"/>
                <a:gd name="T9" fmla="*/ 3 h 4"/>
                <a:gd name="T10" fmla="*/ 15 w 16"/>
                <a:gd name="T11" fmla="*/ 2 h 4"/>
                <a:gd name="T12" fmla="*/ 14 w 16"/>
                <a:gd name="T13" fmla="*/ 0 h 4"/>
                <a:gd name="T14" fmla="*/ 14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4" y="0"/>
                  </a:moveTo>
                  <a:cubicBezTo>
                    <a:pt x="13" y="0"/>
                    <a:pt x="13" y="0"/>
                    <a:pt x="13" y="0"/>
                  </a:cubicBezTo>
                  <a:cubicBezTo>
                    <a:pt x="9" y="1"/>
                    <a:pt x="6" y="0"/>
                    <a:pt x="2" y="1"/>
                  </a:cubicBezTo>
                  <a:cubicBezTo>
                    <a:pt x="0" y="1"/>
                    <a:pt x="1" y="4"/>
                    <a:pt x="2" y="3"/>
                  </a:cubicBezTo>
                  <a:cubicBezTo>
                    <a:pt x="3" y="3"/>
                    <a:pt x="3" y="3"/>
                    <a:pt x="4" y="3"/>
                  </a:cubicBezTo>
                  <a:cubicBezTo>
                    <a:pt x="7" y="3"/>
                    <a:pt x="11" y="3"/>
                    <a:pt x="15" y="2"/>
                  </a:cubicBezTo>
                  <a:cubicBezTo>
                    <a:pt x="16" y="2"/>
                    <a:pt x="16"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6" name="Freeform 66"/>
            <p:cNvSpPr/>
            <p:nvPr/>
          </p:nvSpPr>
          <p:spPr bwMode="auto">
            <a:xfrm>
              <a:off x="6373686" y="4483562"/>
              <a:ext cx="7938" cy="71438"/>
            </a:xfrm>
            <a:custGeom>
              <a:avLst/>
              <a:gdLst>
                <a:gd name="T0" fmla="*/ 0 w 2"/>
                <a:gd name="T1" fmla="*/ 1 h 19"/>
                <a:gd name="T2" fmla="*/ 0 w 2"/>
                <a:gd name="T3" fmla="*/ 18 h 19"/>
                <a:gd name="T4" fmla="*/ 2 w 2"/>
                <a:gd name="T5" fmla="*/ 18 h 19"/>
                <a:gd name="T6" fmla="*/ 2 w 2"/>
                <a:gd name="T7" fmla="*/ 1 h 19"/>
                <a:gd name="T8" fmla="*/ 1 w 2"/>
                <a:gd name="T9" fmla="*/ 0 h 19"/>
                <a:gd name="T10" fmla="*/ 0 w 2"/>
                <a:gd name="T11" fmla="*/ 1 h 19"/>
              </a:gdLst>
              <a:ahLst/>
              <a:cxnLst>
                <a:cxn ang="0">
                  <a:pos x="T0" y="T1"/>
                </a:cxn>
                <a:cxn ang="0">
                  <a:pos x="T2" y="T3"/>
                </a:cxn>
                <a:cxn ang="0">
                  <a:pos x="T4" y="T5"/>
                </a:cxn>
                <a:cxn ang="0">
                  <a:pos x="T6" y="T7"/>
                </a:cxn>
                <a:cxn ang="0">
                  <a:pos x="T8" y="T9"/>
                </a:cxn>
                <a:cxn ang="0">
                  <a:pos x="T10" y="T11"/>
                </a:cxn>
              </a:cxnLst>
              <a:rect l="0" t="0" r="r" b="b"/>
              <a:pathLst>
                <a:path w="2" h="19">
                  <a:moveTo>
                    <a:pt x="0" y="1"/>
                  </a:moveTo>
                  <a:cubicBezTo>
                    <a:pt x="0" y="7"/>
                    <a:pt x="0" y="12"/>
                    <a:pt x="0" y="18"/>
                  </a:cubicBezTo>
                  <a:cubicBezTo>
                    <a:pt x="0" y="19"/>
                    <a:pt x="2" y="19"/>
                    <a:pt x="2" y="18"/>
                  </a:cubicBezTo>
                  <a:cubicBezTo>
                    <a:pt x="2" y="12"/>
                    <a:pt x="2" y="7"/>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7" name="Freeform 67"/>
            <p:cNvSpPr/>
            <p:nvPr/>
          </p:nvSpPr>
          <p:spPr bwMode="auto">
            <a:xfrm>
              <a:off x="6554661" y="4480387"/>
              <a:ext cx="11113" cy="68263"/>
            </a:xfrm>
            <a:custGeom>
              <a:avLst/>
              <a:gdLst>
                <a:gd name="T0" fmla="*/ 1 w 3"/>
                <a:gd name="T1" fmla="*/ 2 h 18"/>
                <a:gd name="T2" fmla="*/ 1 w 3"/>
                <a:gd name="T3" fmla="*/ 16 h 18"/>
                <a:gd name="T4" fmla="*/ 3 w 3"/>
                <a:gd name="T5" fmla="*/ 16 h 18"/>
                <a:gd name="T6" fmla="*/ 3 w 3"/>
                <a:gd name="T7" fmla="*/ 2 h 18"/>
                <a:gd name="T8" fmla="*/ 2 w 3"/>
                <a:gd name="T9" fmla="*/ 0 h 18"/>
                <a:gd name="T10" fmla="*/ 1 w 3"/>
                <a:gd name="T11" fmla="*/ 2 h 18"/>
              </a:gdLst>
              <a:ahLst/>
              <a:cxnLst>
                <a:cxn ang="0">
                  <a:pos x="T0" y="T1"/>
                </a:cxn>
                <a:cxn ang="0">
                  <a:pos x="T2" y="T3"/>
                </a:cxn>
                <a:cxn ang="0">
                  <a:pos x="T4" y="T5"/>
                </a:cxn>
                <a:cxn ang="0">
                  <a:pos x="T6" y="T7"/>
                </a:cxn>
                <a:cxn ang="0">
                  <a:pos x="T8" y="T9"/>
                </a:cxn>
                <a:cxn ang="0">
                  <a:pos x="T10" y="T11"/>
                </a:cxn>
              </a:cxnLst>
              <a:rect l="0" t="0" r="r" b="b"/>
              <a:pathLst>
                <a:path w="3" h="18">
                  <a:moveTo>
                    <a:pt x="1" y="2"/>
                  </a:moveTo>
                  <a:cubicBezTo>
                    <a:pt x="1" y="6"/>
                    <a:pt x="0" y="11"/>
                    <a:pt x="1" y="16"/>
                  </a:cubicBezTo>
                  <a:cubicBezTo>
                    <a:pt x="1" y="18"/>
                    <a:pt x="3" y="18"/>
                    <a:pt x="3" y="16"/>
                  </a:cubicBezTo>
                  <a:cubicBezTo>
                    <a:pt x="3" y="11"/>
                    <a:pt x="3" y="6"/>
                    <a:pt x="3" y="2"/>
                  </a:cubicBezTo>
                  <a:cubicBezTo>
                    <a:pt x="3" y="1"/>
                    <a:pt x="2" y="0"/>
                    <a:pt x="2" y="0"/>
                  </a:cubicBezTo>
                  <a:cubicBezTo>
                    <a:pt x="1" y="0"/>
                    <a:pt x="1"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8" name="Freeform 68"/>
            <p:cNvSpPr/>
            <p:nvPr/>
          </p:nvSpPr>
          <p:spPr bwMode="auto">
            <a:xfrm>
              <a:off x="6753099" y="4472449"/>
              <a:ext cx="7938" cy="60325"/>
            </a:xfrm>
            <a:custGeom>
              <a:avLst/>
              <a:gdLst>
                <a:gd name="T0" fmla="*/ 0 w 2"/>
                <a:gd name="T1" fmla="*/ 1 h 16"/>
                <a:gd name="T2" fmla="*/ 0 w 2"/>
                <a:gd name="T3" fmla="*/ 14 h 16"/>
                <a:gd name="T4" fmla="*/ 2 w 2"/>
                <a:gd name="T5" fmla="*/ 14 h 16"/>
                <a:gd name="T6" fmla="*/ 2 w 2"/>
                <a:gd name="T7" fmla="*/ 1 h 16"/>
                <a:gd name="T8" fmla="*/ 1 w 2"/>
                <a:gd name="T9" fmla="*/ 0 h 16"/>
                <a:gd name="T10" fmla="*/ 0 w 2"/>
                <a:gd name="T11" fmla="*/ 1 h 16"/>
              </a:gdLst>
              <a:ahLst/>
              <a:cxnLst>
                <a:cxn ang="0">
                  <a:pos x="T0" y="T1"/>
                </a:cxn>
                <a:cxn ang="0">
                  <a:pos x="T2" y="T3"/>
                </a:cxn>
                <a:cxn ang="0">
                  <a:pos x="T4" y="T5"/>
                </a:cxn>
                <a:cxn ang="0">
                  <a:pos x="T6" y="T7"/>
                </a:cxn>
                <a:cxn ang="0">
                  <a:pos x="T8" y="T9"/>
                </a:cxn>
                <a:cxn ang="0">
                  <a:pos x="T10" y="T11"/>
                </a:cxn>
              </a:cxnLst>
              <a:rect l="0" t="0" r="r" b="b"/>
              <a:pathLst>
                <a:path w="2" h="16">
                  <a:moveTo>
                    <a:pt x="0" y="1"/>
                  </a:moveTo>
                  <a:cubicBezTo>
                    <a:pt x="0" y="5"/>
                    <a:pt x="0" y="10"/>
                    <a:pt x="0" y="14"/>
                  </a:cubicBezTo>
                  <a:cubicBezTo>
                    <a:pt x="0" y="16"/>
                    <a:pt x="2" y="16"/>
                    <a:pt x="2" y="14"/>
                  </a:cubicBezTo>
                  <a:cubicBezTo>
                    <a:pt x="2" y="10"/>
                    <a:pt x="2" y="5"/>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39" name="Freeform 69"/>
            <p:cNvSpPr/>
            <p:nvPr/>
          </p:nvSpPr>
          <p:spPr bwMode="auto">
            <a:xfrm>
              <a:off x="6991224" y="4469274"/>
              <a:ext cx="6350" cy="55563"/>
            </a:xfrm>
            <a:custGeom>
              <a:avLst/>
              <a:gdLst>
                <a:gd name="T0" fmla="*/ 0 w 2"/>
                <a:gd name="T1" fmla="*/ 1 h 15"/>
                <a:gd name="T2" fmla="*/ 0 w 2"/>
                <a:gd name="T3" fmla="*/ 13 h 15"/>
                <a:gd name="T4" fmla="*/ 2 w 2"/>
                <a:gd name="T5" fmla="*/ 13 h 15"/>
                <a:gd name="T6" fmla="*/ 2 w 2"/>
                <a:gd name="T7" fmla="*/ 1 h 15"/>
                <a:gd name="T8" fmla="*/ 1 w 2"/>
                <a:gd name="T9" fmla="*/ 0 h 15"/>
                <a:gd name="T10" fmla="*/ 0 w 2"/>
                <a:gd name="T11" fmla="*/ 1 h 15"/>
              </a:gdLst>
              <a:ahLst/>
              <a:cxnLst>
                <a:cxn ang="0">
                  <a:pos x="T0" y="T1"/>
                </a:cxn>
                <a:cxn ang="0">
                  <a:pos x="T2" y="T3"/>
                </a:cxn>
                <a:cxn ang="0">
                  <a:pos x="T4" y="T5"/>
                </a:cxn>
                <a:cxn ang="0">
                  <a:pos x="T6" y="T7"/>
                </a:cxn>
                <a:cxn ang="0">
                  <a:pos x="T8" y="T9"/>
                </a:cxn>
                <a:cxn ang="0">
                  <a:pos x="T10" y="T11"/>
                </a:cxn>
              </a:cxnLst>
              <a:rect l="0" t="0" r="r" b="b"/>
              <a:pathLst>
                <a:path w="2" h="15">
                  <a:moveTo>
                    <a:pt x="0" y="1"/>
                  </a:moveTo>
                  <a:cubicBezTo>
                    <a:pt x="0" y="5"/>
                    <a:pt x="0" y="9"/>
                    <a:pt x="0" y="13"/>
                  </a:cubicBezTo>
                  <a:cubicBezTo>
                    <a:pt x="0" y="15"/>
                    <a:pt x="2" y="15"/>
                    <a:pt x="2" y="13"/>
                  </a:cubicBezTo>
                  <a:cubicBezTo>
                    <a:pt x="2" y="9"/>
                    <a:pt x="2" y="5"/>
                    <a:pt x="2" y="1"/>
                  </a:cubicBezTo>
                  <a:cubicBezTo>
                    <a:pt x="2" y="0"/>
                    <a:pt x="2" y="0"/>
                    <a:pt x="1" y="0"/>
                  </a:cubicBezTo>
                  <a:cubicBezTo>
                    <a:pt x="1"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0" name="Freeform 70"/>
            <p:cNvSpPr/>
            <p:nvPr/>
          </p:nvSpPr>
          <p:spPr bwMode="auto">
            <a:xfrm>
              <a:off x="7253161" y="4461337"/>
              <a:ext cx="7938" cy="71438"/>
            </a:xfrm>
            <a:custGeom>
              <a:avLst/>
              <a:gdLst>
                <a:gd name="T0" fmla="*/ 0 w 2"/>
                <a:gd name="T1" fmla="*/ 2 h 19"/>
                <a:gd name="T2" fmla="*/ 0 w 2"/>
                <a:gd name="T3" fmla="*/ 17 h 19"/>
                <a:gd name="T4" fmla="*/ 2 w 2"/>
                <a:gd name="T5" fmla="*/ 17 h 19"/>
                <a:gd name="T6" fmla="*/ 2 w 2"/>
                <a:gd name="T7" fmla="*/ 2 h 19"/>
                <a:gd name="T8" fmla="*/ 1 w 2"/>
                <a:gd name="T9" fmla="*/ 0 h 19"/>
                <a:gd name="T10" fmla="*/ 0 w 2"/>
                <a:gd name="T11" fmla="*/ 2 h 19"/>
              </a:gdLst>
              <a:ahLst/>
              <a:cxnLst>
                <a:cxn ang="0">
                  <a:pos x="T0" y="T1"/>
                </a:cxn>
                <a:cxn ang="0">
                  <a:pos x="T2" y="T3"/>
                </a:cxn>
                <a:cxn ang="0">
                  <a:pos x="T4" y="T5"/>
                </a:cxn>
                <a:cxn ang="0">
                  <a:pos x="T6" y="T7"/>
                </a:cxn>
                <a:cxn ang="0">
                  <a:pos x="T8" y="T9"/>
                </a:cxn>
                <a:cxn ang="0">
                  <a:pos x="T10" y="T11"/>
                </a:cxn>
              </a:cxnLst>
              <a:rect l="0" t="0" r="r" b="b"/>
              <a:pathLst>
                <a:path w="2" h="19">
                  <a:moveTo>
                    <a:pt x="0" y="2"/>
                  </a:moveTo>
                  <a:cubicBezTo>
                    <a:pt x="0" y="7"/>
                    <a:pt x="0" y="12"/>
                    <a:pt x="0" y="17"/>
                  </a:cubicBezTo>
                  <a:cubicBezTo>
                    <a:pt x="0" y="19"/>
                    <a:pt x="2" y="19"/>
                    <a:pt x="2" y="17"/>
                  </a:cubicBezTo>
                  <a:cubicBezTo>
                    <a:pt x="2" y="12"/>
                    <a:pt x="2" y="7"/>
                    <a:pt x="2" y="2"/>
                  </a:cubicBezTo>
                  <a:cubicBezTo>
                    <a:pt x="2" y="1"/>
                    <a:pt x="1" y="0"/>
                    <a:pt x="1" y="0"/>
                  </a:cubicBezTo>
                  <a:cubicBezTo>
                    <a:pt x="0"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1" name="Freeform 71"/>
            <p:cNvSpPr>
              <a:spLocks noEditPoints="1"/>
            </p:cNvSpPr>
            <p:nvPr/>
          </p:nvSpPr>
          <p:spPr bwMode="auto">
            <a:xfrm>
              <a:off x="6257799" y="4207337"/>
              <a:ext cx="280988" cy="314325"/>
            </a:xfrm>
            <a:custGeom>
              <a:avLst/>
              <a:gdLst>
                <a:gd name="T0" fmla="*/ 71 w 75"/>
                <a:gd name="T1" fmla="*/ 0 h 83"/>
                <a:gd name="T2" fmla="*/ 24 w 75"/>
                <a:gd name="T3" fmla="*/ 52 h 83"/>
                <a:gd name="T4" fmla="*/ 1 w 75"/>
                <a:gd name="T5" fmla="*/ 80 h 83"/>
                <a:gd name="T6" fmla="*/ 4 w 75"/>
                <a:gd name="T7" fmla="*/ 81 h 83"/>
                <a:gd name="T8" fmla="*/ 12 w 75"/>
                <a:gd name="T9" fmla="*/ 70 h 83"/>
                <a:gd name="T10" fmla="*/ 59 w 75"/>
                <a:gd name="T11" fmla="*/ 18 h 83"/>
                <a:gd name="T12" fmla="*/ 74 w 75"/>
                <a:gd name="T13" fmla="*/ 2 h 83"/>
                <a:gd name="T14" fmla="*/ 72 w 75"/>
                <a:gd name="T15" fmla="*/ 0 h 83"/>
                <a:gd name="T16" fmla="*/ 71 w 75"/>
                <a:gd name="T17" fmla="*/ 0 h 83"/>
                <a:gd name="T18" fmla="*/ 12 w 75"/>
                <a:gd name="T19" fmla="*/ 70 h 83"/>
                <a:gd name="T20" fmla="*/ 12 w 75"/>
                <a:gd name="T21" fmla="*/ 70 h 83"/>
                <a:gd name="T22" fmla="*/ 12 w 75"/>
                <a:gd name="T23" fmla="*/ 7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83">
                  <a:moveTo>
                    <a:pt x="71" y="0"/>
                  </a:moveTo>
                  <a:cubicBezTo>
                    <a:pt x="56" y="18"/>
                    <a:pt x="39" y="34"/>
                    <a:pt x="24" y="52"/>
                  </a:cubicBezTo>
                  <a:cubicBezTo>
                    <a:pt x="16" y="60"/>
                    <a:pt x="8" y="70"/>
                    <a:pt x="1" y="80"/>
                  </a:cubicBezTo>
                  <a:cubicBezTo>
                    <a:pt x="0" y="81"/>
                    <a:pt x="3" y="83"/>
                    <a:pt x="4" y="81"/>
                  </a:cubicBezTo>
                  <a:cubicBezTo>
                    <a:pt x="7" y="77"/>
                    <a:pt x="9" y="74"/>
                    <a:pt x="12" y="70"/>
                  </a:cubicBezTo>
                  <a:cubicBezTo>
                    <a:pt x="27" y="51"/>
                    <a:pt x="44" y="35"/>
                    <a:pt x="59" y="18"/>
                  </a:cubicBezTo>
                  <a:cubicBezTo>
                    <a:pt x="64" y="13"/>
                    <a:pt x="69" y="8"/>
                    <a:pt x="74" y="2"/>
                  </a:cubicBezTo>
                  <a:cubicBezTo>
                    <a:pt x="75" y="1"/>
                    <a:pt x="74" y="0"/>
                    <a:pt x="72" y="0"/>
                  </a:cubicBezTo>
                  <a:cubicBezTo>
                    <a:pt x="72" y="0"/>
                    <a:pt x="72" y="0"/>
                    <a:pt x="71" y="0"/>
                  </a:cubicBezTo>
                  <a:moveTo>
                    <a:pt x="12" y="70"/>
                  </a:moveTo>
                  <a:cubicBezTo>
                    <a:pt x="12" y="70"/>
                    <a:pt x="12" y="70"/>
                    <a:pt x="12" y="70"/>
                  </a:cubicBezTo>
                  <a:cubicBezTo>
                    <a:pt x="12" y="70"/>
                    <a:pt x="12" y="70"/>
                    <a:pt x="12" y="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2" name="Freeform 72"/>
            <p:cNvSpPr/>
            <p:nvPr/>
          </p:nvSpPr>
          <p:spPr bwMode="auto">
            <a:xfrm>
              <a:off x="6521324" y="4204162"/>
              <a:ext cx="107950" cy="150813"/>
            </a:xfrm>
            <a:custGeom>
              <a:avLst/>
              <a:gdLst>
                <a:gd name="T0" fmla="*/ 1 w 29"/>
                <a:gd name="T1" fmla="*/ 2 h 40"/>
                <a:gd name="T2" fmla="*/ 25 w 29"/>
                <a:gd name="T3" fmla="*/ 38 h 40"/>
                <a:gd name="T4" fmla="*/ 28 w 29"/>
                <a:gd name="T5" fmla="*/ 36 h 40"/>
                <a:gd name="T6" fmla="*/ 4 w 29"/>
                <a:gd name="T7" fmla="*/ 1 h 40"/>
                <a:gd name="T8" fmla="*/ 3 w 29"/>
                <a:gd name="T9" fmla="*/ 0 h 40"/>
                <a:gd name="T10" fmla="*/ 1 w 29"/>
                <a:gd name="T11" fmla="*/ 2 h 40"/>
              </a:gdLst>
              <a:ahLst/>
              <a:cxnLst>
                <a:cxn ang="0">
                  <a:pos x="T0" y="T1"/>
                </a:cxn>
                <a:cxn ang="0">
                  <a:pos x="T2" y="T3"/>
                </a:cxn>
                <a:cxn ang="0">
                  <a:pos x="T4" y="T5"/>
                </a:cxn>
                <a:cxn ang="0">
                  <a:pos x="T6" y="T7"/>
                </a:cxn>
                <a:cxn ang="0">
                  <a:pos x="T8" y="T9"/>
                </a:cxn>
                <a:cxn ang="0">
                  <a:pos x="T10" y="T11"/>
                </a:cxn>
              </a:cxnLst>
              <a:rect l="0" t="0" r="r" b="b"/>
              <a:pathLst>
                <a:path w="29" h="40">
                  <a:moveTo>
                    <a:pt x="1" y="2"/>
                  </a:moveTo>
                  <a:cubicBezTo>
                    <a:pt x="9" y="14"/>
                    <a:pt x="19" y="25"/>
                    <a:pt x="25" y="38"/>
                  </a:cubicBezTo>
                  <a:cubicBezTo>
                    <a:pt x="26" y="40"/>
                    <a:pt x="29" y="38"/>
                    <a:pt x="28" y="36"/>
                  </a:cubicBezTo>
                  <a:cubicBezTo>
                    <a:pt x="22" y="23"/>
                    <a:pt x="12" y="13"/>
                    <a:pt x="4" y="1"/>
                  </a:cubicBezTo>
                  <a:cubicBezTo>
                    <a:pt x="4" y="0"/>
                    <a:pt x="3" y="0"/>
                    <a:pt x="3" y="0"/>
                  </a:cubicBezTo>
                  <a:cubicBezTo>
                    <a:pt x="1" y="0"/>
                    <a:pt x="0"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3" name="Freeform 73"/>
            <p:cNvSpPr/>
            <p:nvPr/>
          </p:nvSpPr>
          <p:spPr bwMode="auto">
            <a:xfrm>
              <a:off x="6614986" y="4291474"/>
              <a:ext cx="74613" cy="60325"/>
            </a:xfrm>
            <a:custGeom>
              <a:avLst/>
              <a:gdLst>
                <a:gd name="T0" fmla="*/ 17 w 20"/>
                <a:gd name="T1" fmla="*/ 0 h 16"/>
                <a:gd name="T2" fmla="*/ 11 w 20"/>
                <a:gd name="T3" fmla="*/ 5 h 16"/>
                <a:gd name="T4" fmla="*/ 1 w 20"/>
                <a:gd name="T5" fmla="*/ 12 h 16"/>
                <a:gd name="T6" fmla="*/ 3 w 20"/>
                <a:gd name="T7" fmla="*/ 15 h 16"/>
                <a:gd name="T8" fmla="*/ 19 w 20"/>
                <a:gd name="T9" fmla="*/ 3 h 16"/>
                <a:gd name="T10" fmla="*/ 18 w 20"/>
                <a:gd name="T11" fmla="*/ 0 h 16"/>
                <a:gd name="T12" fmla="*/ 17 w 2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17" y="0"/>
                  </a:moveTo>
                  <a:cubicBezTo>
                    <a:pt x="15" y="2"/>
                    <a:pt x="13" y="4"/>
                    <a:pt x="11" y="5"/>
                  </a:cubicBezTo>
                  <a:cubicBezTo>
                    <a:pt x="8" y="8"/>
                    <a:pt x="5" y="10"/>
                    <a:pt x="1" y="12"/>
                  </a:cubicBezTo>
                  <a:cubicBezTo>
                    <a:pt x="0" y="13"/>
                    <a:pt x="1" y="16"/>
                    <a:pt x="3" y="15"/>
                  </a:cubicBezTo>
                  <a:cubicBezTo>
                    <a:pt x="8" y="11"/>
                    <a:pt x="14" y="7"/>
                    <a:pt x="19" y="3"/>
                  </a:cubicBezTo>
                  <a:cubicBezTo>
                    <a:pt x="20" y="2"/>
                    <a:pt x="19" y="0"/>
                    <a:pt x="18"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4" name="Freeform 74"/>
            <p:cNvSpPr/>
            <p:nvPr/>
          </p:nvSpPr>
          <p:spPr bwMode="auto">
            <a:xfrm>
              <a:off x="6675311" y="4286712"/>
              <a:ext cx="85725" cy="68263"/>
            </a:xfrm>
            <a:custGeom>
              <a:avLst/>
              <a:gdLst>
                <a:gd name="T0" fmla="*/ 1 w 23"/>
                <a:gd name="T1" fmla="*/ 3 h 18"/>
                <a:gd name="T2" fmla="*/ 7 w 23"/>
                <a:gd name="T3" fmla="*/ 8 h 18"/>
                <a:gd name="T4" fmla="*/ 19 w 23"/>
                <a:gd name="T5" fmla="*/ 17 h 18"/>
                <a:gd name="T6" fmla="*/ 21 w 23"/>
                <a:gd name="T7" fmla="*/ 14 h 18"/>
                <a:gd name="T8" fmla="*/ 13 w 23"/>
                <a:gd name="T9" fmla="*/ 9 h 18"/>
                <a:gd name="T10" fmla="*/ 3 w 23"/>
                <a:gd name="T11" fmla="*/ 1 h 18"/>
                <a:gd name="T12" fmla="*/ 2 w 23"/>
                <a:gd name="T13" fmla="*/ 0 h 18"/>
                <a:gd name="T14" fmla="*/ 1 w 23"/>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8">
                  <a:moveTo>
                    <a:pt x="1" y="3"/>
                  </a:moveTo>
                  <a:cubicBezTo>
                    <a:pt x="3" y="5"/>
                    <a:pt x="5" y="6"/>
                    <a:pt x="7" y="8"/>
                  </a:cubicBezTo>
                  <a:cubicBezTo>
                    <a:pt x="11" y="11"/>
                    <a:pt x="15" y="14"/>
                    <a:pt x="19" y="17"/>
                  </a:cubicBezTo>
                  <a:cubicBezTo>
                    <a:pt x="21" y="18"/>
                    <a:pt x="23" y="15"/>
                    <a:pt x="21" y="14"/>
                  </a:cubicBezTo>
                  <a:cubicBezTo>
                    <a:pt x="18" y="13"/>
                    <a:pt x="16" y="11"/>
                    <a:pt x="13" y="9"/>
                  </a:cubicBezTo>
                  <a:cubicBezTo>
                    <a:pt x="10" y="6"/>
                    <a:pt x="6" y="3"/>
                    <a:pt x="3" y="1"/>
                  </a:cubicBezTo>
                  <a:cubicBezTo>
                    <a:pt x="2" y="0"/>
                    <a:pt x="2" y="0"/>
                    <a:pt x="2" y="0"/>
                  </a:cubicBezTo>
                  <a:cubicBezTo>
                    <a:pt x="0" y="0"/>
                    <a:pt x="0" y="2"/>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5" name="Freeform 75"/>
            <p:cNvSpPr/>
            <p:nvPr/>
          </p:nvSpPr>
          <p:spPr bwMode="auto">
            <a:xfrm>
              <a:off x="6738811" y="4207337"/>
              <a:ext cx="574675" cy="144463"/>
            </a:xfrm>
            <a:custGeom>
              <a:avLst/>
              <a:gdLst>
                <a:gd name="T0" fmla="*/ 151 w 153"/>
                <a:gd name="T1" fmla="*/ 0 h 38"/>
                <a:gd name="T2" fmla="*/ 74 w 153"/>
                <a:gd name="T3" fmla="*/ 17 h 38"/>
                <a:gd name="T4" fmla="*/ 39 w 153"/>
                <a:gd name="T5" fmla="*/ 26 h 38"/>
                <a:gd name="T6" fmla="*/ 21 w 153"/>
                <a:gd name="T7" fmla="*/ 30 h 38"/>
                <a:gd name="T8" fmla="*/ 13 w 153"/>
                <a:gd name="T9" fmla="*/ 32 h 38"/>
                <a:gd name="T10" fmla="*/ 4 w 153"/>
                <a:gd name="T11" fmla="*/ 34 h 38"/>
                <a:gd name="T12" fmla="*/ 2 w 153"/>
                <a:gd name="T13" fmla="*/ 34 h 38"/>
                <a:gd name="T14" fmla="*/ 2 w 153"/>
                <a:gd name="T15" fmla="*/ 38 h 38"/>
                <a:gd name="T16" fmla="*/ 20 w 153"/>
                <a:gd name="T17" fmla="*/ 34 h 38"/>
                <a:gd name="T18" fmla="*/ 39 w 153"/>
                <a:gd name="T19" fmla="*/ 29 h 38"/>
                <a:gd name="T20" fmla="*/ 77 w 153"/>
                <a:gd name="T21" fmla="*/ 19 h 38"/>
                <a:gd name="T22" fmla="*/ 151 w 153"/>
                <a:gd name="T23" fmla="*/ 3 h 38"/>
                <a:gd name="T24" fmla="*/ 151 w 153"/>
                <a:gd name="T25" fmla="*/ 0 h 38"/>
                <a:gd name="T26" fmla="*/ 151 w 153"/>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38">
                  <a:moveTo>
                    <a:pt x="151" y="0"/>
                  </a:moveTo>
                  <a:cubicBezTo>
                    <a:pt x="125" y="4"/>
                    <a:pt x="100" y="11"/>
                    <a:pt x="74" y="17"/>
                  </a:cubicBezTo>
                  <a:cubicBezTo>
                    <a:pt x="62" y="19"/>
                    <a:pt x="51" y="22"/>
                    <a:pt x="39" y="26"/>
                  </a:cubicBezTo>
                  <a:cubicBezTo>
                    <a:pt x="33" y="27"/>
                    <a:pt x="27" y="29"/>
                    <a:pt x="21" y="30"/>
                  </a:cubicBezTo>
                  <a:cubicBezTo>
                    <a:pt x="18" y="31"/>
                    <a:pt x="15" y="31"/>
                    <a:pt x="13" y="32"/>
                  </a:cubicBezTo>
                  <a:cubicBezTo>
                    <a:pt x="10" y="33"/>
                    <a:pt x="7" y="34"/>
                    <a:pt x="4" y="34"/>
                  </a:cubicBezTo>
                  <a:cubicBezTo>
                    <a:pt x="4" y="34"/>
                    <a:pt x="3" y="34"/>
                    <a:pt x="2" y="34"/>
                  </a:cubicBezTo>
                  <a:cubicBezTo>
                    <a:pt x="0" y="34"/>
                    <a:pt x="0" y="38"/>
                    <a:pt x="2" y="38"/>
                  </a:cubicBezTo>
                  <a:cubicBezTo>
                    <a:pt x="8" y="37"/>
                    <a:pt x="14" y="35"/>
                    <a:pt x="20" y="34"/>
                  </a:cubicBezTo>
                  <a:cubicBezTo>
                    <a:pt x="26" y="32"/>
                    <a:pt x="33" y="31"/>
                    <a:pt x="39" y="29"/>
                  </a:cubicBezTo>
                  <a:cubicBezTo>
                    <a:pt x="52" y="25"/>
                    <a:pt x="64" y="22"/>
                    <a:pt x="77" y="19"/>
                  </a:cubicBezTo>
                  <a:cubicBezTo>
                    <a:pt x="102" y="13"/>
                    <a:pt x="126" y="7"/>
                    <a:pt x="151" y="3"/>
                  </a:cubicBezTo>
                  <a:cubicBezTo>
                    <a:pt x="153" y="3"/>
                    <a:pt x="153" y="0"/>
                    <a:pt x="151" y="0"/>
                  </a:cubicBezTo>
                  <a:cubicBezTo>
                    <a:pt x="151" y="0"/>
                    <a:pt x="151" y="0"/>
                    <a:pt x="1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6" name="Freeform 76"/>
            <p:cNvSpPr/>
            <p:nvPr/>
          </p:nvSpPr>
          <p:spPr bwMode="auto">
            <a:xfrm>
              <a:off x="7257924" y="4193049"/>
              <a:ext cx="74613" cy="52388"/>
            </a:xfrm>
            <a:custGeom>
              <a:avLst/>
              <a:gdLst>
                <a:gd name="T0" fmla="*/ 2 w 20"/>
                <a:gd name="T1" fmla="*/ 3 h 14"/>
                <a:gd name="T2" fmla="*/ 13 w 20"/>
                <a:gd name="T3" fmla="*/ 4 h 14"/>
                <a:gd name="T4" fmla="*/ 13 w 20"/>
                <a:gd name="T5" fmla="*/ 4 h 14"/>
                <a:gd name="T6" fmla="*/ 10 w 20"/>
                <a:gd name="T7" fmla="*/ 6 h 14"/>
                <a:gd name="T8" fmla="*/ 4 w 20"/>
                <a:gd name="T9" fmla="*/ 10 h 14"/>
                <a:gd name="T10" fmla="*/ 4 w 20"/>
                <a:gd name="T11" fmla="*/ 10 h 14"/>
                <a:gd name="T12" fmla="*/ 4 w 20"/>
                <a:gd name="T13" fmla="*/ 13 h 14"/>
                <a:gd name="T14" fmla="*/ 19 w 20"/>
                <a:gd name="T15" fmla="*/ 3 h 14"/>
                <a:gd name="T16" fmla="*/ 18 w 20"/>
                <a:gd name="T17" fmla="*/ 0 h 14"/>
                <a:gd name="T18" fmla="*/ 13 w 20"/>
                <a:gd name="T19" fmla="*/ 0 h 14"/>
                <a:gd name="T20" fmla="*/ 2 w 20"/>
                <a:gd name="T21" fmla="*/ 0 h 14"/>
                <a:gd name="T22" fmla="*/ 2 w 20"/>
                <a:gd name="T23" fmla="*/ 0 h 14"/>
                <a:gd name="T24" fmla="*/ 2 w 20"/>
                <a:gd name="T2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
                  <a:moveTo>
                    <a:pt x="2" y="3"/>
                  </a:moveTo>
                  <a:cubicBezTo>
                    <a:pt x="6" y="4"/>
                    <a:pt x="9" y="4"/>
                    <a:pt x="13" y="4"/>
                  </a:cubicBezTo>
                  <a:cubicBezTo>
                    <a:pt x="13" y="4"/>
                    <a:pt x="13" y="4"/>
                    <a:pt x="13" y="4"/>
                  </a:cubicBezTo>
                  <a:cubicBezTo>
                    <a:pt x="12" y="4"/>
                    <a:pt x="11" y="5"/>
                    <a:pt x="10" y="6"/>
                  </a:cubicBezTo>
                  <a:cubicBezTo>
                    <a:pt x="8" y="7"/>
                    <a:pt x="7" y="9"/>
                    <a:pt x="4" y="10"/>
                  </a:cubicBezTo>
                  <a:cubicBezTo>
                    <a:pt x="4" y="10"/>
                    <a:pt x="4" y="10"/>
                    <a:pt x="4" y="10"/>
                  </a:cubicBezTo>
                  <a:cubicBezTo>
                    <a:pt x="2" y="11"/>
                    <a:pt x="2" y="14"/>
                    <a:pt x="4" y="13"/>
                  </a:cubicBezTo>
                  <a:cubicBezTo>
                    <a:pt x="10" y="11"/>
                    <a:pt x="14" y="7"/>
                    <a:pt x="19" y="3"/>
                  </a:cubicBezTo>
                  <a:cubicBezTo>
                    <a:pt x="20" y="2"/>
                    <a:pt x="19" y="0"/>
                    <a:pt x="18" y="0"/>
                  </a:cubicBezTo>
                  <a:cubicBezTo>
                    <a:pt x="16" y="0"/>
                    <a:pt x="15" y="0"/>
                    <a:pt x="13" y="0"/>
                  </a:cubicBezTo>
                  <a:cubicBezTo>
                    <a:pt x="9" y="0"/>
                    <a:pt x="6" y="0"/>
                    <a:pt x="2" y="0"/>
                  </a:cubicBezTo>
                  <a:cubicBezTo>
                    <a:pt x="2" y="0"/>
                    <a:pt x="2" y="0"/>
                    <a:pt x="2" y="0"/>
                  </a:cubicBezTo>
                  <a:cubicBezTo>
                    <a:pt x="0" y="0"/>
                    <a:pt x="0" y="3"/>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7" name="Freeform 77"/>
            <p:cNvSpPr>
              <a:spLocks noEditPoints="1"/>
            </p:cNvSpPr>
            <p:nvPr/>
          </p:nvSpPr>
          <p:spPr bwMode="auto">
            <a:xfrm>
              <a:off x="6265736" y="4067637"/>
              <a:ext cx="465138" cy="442913"/>
            </a:xfrm>
            <a:custGeom>
              <a:avLst/>
              <a:gdLst>
                <a:gd name="T0" fmla="*/ 70 w 124"/>
                <a:gd name="T1" fmla="*/ 0 h 117"/>
                <a:gd name="T2" fmla="*/ 67 w 124"/>
                <a:gd name="T3" fmla="*/ 3 h 117"/>
                <a:gd name="T4" fmla="*/ 62 w 124"/>
                <a:gd name="T5" fmla="*/ 11 h 117"/>
                <a:gd name="T6" fmla="*/ 52 w 124"/>
                <a:gd name="T7" fmla="*/ 28 h 117"/>
                <a:gd name="T8" fmla="*/ 33 w 124"/>
                <a:gd name="T9" fmla="*/ 58 h 117"/>
                <a:gd name="T10" fmla="*/ 14 w 124"/>
                <a:gd name="T11" fmla="*/ 88 h 117"/>
                <a:gd name="T12" fmla="*/ 0 w 124"/>
                <a:gd name="T13" fmla="*/ 116 h 117"/>
                <a:gd name="T14" fmla="*/ 2 w 124"/>
                <a:gd name="T15" fmla="*/ 116 h 117"/>
                <a:gd name="T16" fmla="*/ 4 w 124"/>
                <a:gd name="T17" fmla="*/ 111 h 117"/>
                <a:gd name="T18" fmla="*/ 4 w 124"/>
                <a:gd name="T19" fmla="*/ 111 h 117"/>
                <a:gd name="T20" fmla="*/ 4 w 124"/>
                <a:gd name="T21" fmla="*/ 111 h 117"/>
                <a:gd name="T22" fmla="*/ 4 w 124"/>
                <a:gd name="T23" fmla="*/ 111 h 117"/>
                <a:gd name="T24" fmla="*/ 4 w 124"/>
                <a:gd name="T25" fmla="*/ 111 h 117"/>
                <a:gd name="T26" fmla="*/ 40 w 124"/>
                <a:gd name="T27" fmla="*/ 51 h 117"/>
                <a:gd name="T28" fmla="*/ 70 w 124"/>
                <a:gd name="T29" fmla="*/ 2 h 117"/>
                <a:gd name="T30" fmla="*/ 71 w 124"/>
                <a:gd name="T31" fmla="*/ 3 h 117"/>
                <a:gd name="T32" fmla="*/ 79 w 124"/>
                <a:gd name="T33" fmla="*/ 17 h 117"/>
                <a:gd name="T34" fmla="*/ 86 w 124"/>
                <a:gd name="T35" fmla="*/ 33 h 117"/>
                <a:gd name="T36" fmla="*/ 104 w 124"/>
                <a:gd name="T37" fmla="*/ 68 h 117"/>
                <a:gd name="T38" fmla="*/ 122 w 124"/>
                <a:gd name="T39" fmla="*/ 101 h 117"/>
                <a:gd name="T40" fmla="*/ 124 w 124"/>
                <a:gd name="T41" fmla="*/ 100 h 117"/>
                <a:gd name="T42" fmla="*/ 106 w 124"/>
                <a:gd name="T43" fmla="*/ 67 h 117"/>
                <a:gd name="T44" fmla="*/ 88 w 124"/>
                <a:gd name="T45" fmla="*/ 32 h 117"/>
                <a:gd name="T46" fmla="*/ 80 w 124"/>
                <a:gd name="T47" fmla="*/ 16 h 117"/>
                <a:gd name="T48" fmla="*/ 72 w 124"/>
                <a:gd name="T49" fmla="*/ 2 h 117"/>
                <a:gd name="T50" fmla="*/ 70 w 124"/>
                <a:gd name="T51" fmla="*/ 0 h 117"/>
                <a:gd name="T52" fmla="*/ 70 w 124"/>
                <a:gd name="T53" fmla="*/ 0 h 117"/>
                <a:gd name="T54" fmla="*/ 71 w 124"/>
                <a:gd name="T55" fmla="*/ 3 h 117"/>
                <a:gd name="T56" fmla="*/ 71 w 124"/>
                <a:gd name="T57" fmla="*/ 3 h 117"/>
                <a:gd name="T58" fmla="*/ 71 w 124"/>
                <a:gd name="T59" fmla="*/ 3 h 117"/>
                <a:gd name="T60" fmla="*/ 4 w 124"/>
                <a:gd name="T61" fmla="*/ 111 h 117"/>
                <a:gd name="T62" fmla="*/ 4 w 124"/>
                <a:gd name="T63" fmla="*/ 111 h 117"/>
                <a:gd name="T64" fmla="*/ 4 w 124"/>
                <a:gd name="T65"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70" y="0"/>
                  </a:moveTo>
                  <a:cubicBezTo>
                    <a:pt x="69" y="0"/>
                    <a:pt x="68" y="2"/>
                    <a:pt x="67" y="3"/>
                  </a:cubicBezTo>
                  <a:cubicBezTo>
                    <a:pt x="65" y="6"/>
                    <a:pt x="64" y="9"/>
                    <a:pt x="62" y="11"/>
                  </a:cubicBezTo>
                  <a:cubicBezTo>
                    <a:pt x="58" y="17"/>
                    <a:pt x="55" y="22"/>
                    <a:pt x="52" y="28"/>
                  </a:cubicBezTo>
                  <a:cubicBezTo>
                    <a:pt x="46" y="38"/>
                    <a:pt x="39" y="48"/>
                    <a:pt x="33" y="58"/>
                  </a:cubicBezTo>
                  <a:cubicBezTo>
                    <a:pt x="26" y="68"/>
                    <a:pt x="20" y="78"/>
                    <a:pt x="14" y="88"/>
                  </a:cubicBezTo>
                  <a:cubicBezTo>
                    <a:pt x="8" y="97"/>
                    <a:pt x="4" y="106"/>
                    <a:pt x="0" y="116"/>
                  </a:cubicBezTo>
                  <a:cubicBezTo>
                    <a:pt x="0" y="117"/>
                    <a:pt x="2" y="117"/>
                    <a:pt x="2" y="116"/>
                  </a:cubicBezTo>
                  <a:cubicBezTo>
                    <a:pt x="3" y="115"/>
                    <a:pt x="3" y="113"/>
                    <a:pt x="4" y="111"/>
                  </a:cubicBezTo>
                  <a:cubicBezTo>
                    <a:pt x="4" y="111"/>
                    <a:pt x="4" y="111"/>
                    <a:pt x="4" y="111"/>
                  </a:cubicBezTo>
                  <a:cubicBezTo>
                    <a:pt x="4" y="111"/>
                    <a:pt x="4" y="111"/>
                    <a:pt x="4" y="111"/>
                  </a:cubicBezTo>
                  <a:cubicBezTo>
                    <a:pt x="4" y="111"/>
                    <a:pt x="4" y="111"/>
                    <a:pt x="4" y="111"/>
                  </a:cubicBezTo>
                  <a:cubicBezTo>
                    <a:pt x="4" y="111"/>
                    <a:pt x="4" y="111"/>
                    <a:pt x="4" y="111"/>
                  </a:cubicBezTo>
                  <a:cubicBezTo>
                    <a:pt x="13" y="89"/>
                    <a:pt x="27" y="70"/>
                    <a:pt x="40" y="51"/>
                  </a:cubicBezTo>
                  <a:cubicBezTo>
                    <a:pt x="50" y="35"/>
                    <a:pt x="60" y="18"/>
                    <a:pt x="70" y="2"/>
                  </a:cubicBezTo>
                  <a:cubicBezTo>
                    <a:pt x="71" y="3"/>
                    <a:pt x="71" y="3"/>
                    <a:pt x="71" y="3"/>
                  </a:cubicBezTo>
                  <a:cubicBezTo>
                    <a:pt x="74" y="7"/>
                    <a:pt x="76" y="12"/>
                    <a:pt x="79" y="17"/>
                  </a:cubicBezTo>
                  <a:cubicBezTo>
                    <a:pt x="81" y="22"/>
                    <a:pt x="84" y="28"/>
                    <a:pt x="86" y="33"/>
                  </a:cubicBezTo>
                  <a:cubicBezTo>
                    <a:pt x="92" y="45"/>
                    <a:pt x="98" y="56"/>
                    <a:pt x="104" y="68"/>
                  </a:cubicBezTo>
                  <a:cubicBezTo>
                    <a:pt x="109" y="80"/>
                    <a:pt x="116" y="90"/>
                    <a:pt x="122" y="101"/>
                  </a:cubicBezTo>
                  <a:cubicBezTo>
                    <a:pt x="122" y="102"/>
                    <a:pt x="124" y="101"/>
                    <a:pt x="124" y="100"/>
                  </a:cubicBezTo>
                  <a:cubicBezTo>
                    <a:pt x="118" y="89"/>
                    <a:pt x="111" y="79"/>
                    <a:pt x="106" y="67"/>
                  </a:cubicBezTo>
                  <a:cubicBezTo>
                    <a:pt x="100" y="55"/>
                    <a:pt x="94" y="44"/>
                    <a:pt x="88" y="32"/>
                  </a:cubicBezTo>
                  <a:cubicBezTo>
                    <a:pt x="86" y="27"/>
                    <a:pt x="83" y="21"/>
                    <a:pt x="80" y="16"/>
                  </a:cubicBezTo>
                  <a:cubicBezTo>
                    <a:pt x="78" y="11"/>
                    <a:pt x="76" y="6"/>
                    <a:pt x="72" y="2"/>
                  </a:cubicBezTo>
                  <a:cubicBezTo>
                    <a:pt x="72" y="1"/>
                    <a:pt x="71" y="0"/>
                    <a:pt x="70" y="0"/>
                  </a:cubicBezTo>
                  <a:cubicBezTo>
                    <a:pt x="70" y="0"/>
                    <a:pt x="70" y="0"/>
                    <a:pt x="70" y="0"/>
                  </a:cubicBezTo>
                  <a:moveTo>
                    <a:pt x="71" y="3"/>
                  </a:moveTo>
                  <a:cubicBezTo>
                    <a:pt x="71" y="3"/>
                    <a:pt x="71" y="3"/>
                    <a:pt x="71" y="3"/>
                  </a:cubicBezTo>
                  <a:cubicBezTo>
                    <a:pt x="71" y="3"/>
                    <a:pt x="71" y="3"/>
                    <a:pt x="71" y="3"/>
                  </a:cubicBezTo>
                  <a:moveTo>
                    <a:pt x="4" y="111"/>
                  </a:moveTo>
                  <a:cubicBezTo>
                    <a:pt x="4" y="111"/>
                    <a:pt x="4" y="111"/>
                    <a:pt x="4" y="111"/>
                  </a:cubicBezTo>
                  <a:cubicBezTo>
                    <a:pt x="4" y="111"/>
                    <a:pt x="4" y="111"/>
                    <a:pt x="4" y="1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8" name="Freeform 78"/>
            <p:cNvSpPr>
              <a:spLocks noEditPoints="1"/>
            </p:cNvSpPr>
            <p:nvPr/>
          </p:nvSpPr>
          <p:spPr bwMode="auto">
            <a:xfrm>
              <a:off x="6719761" y="4415299"/>
              <a:ext cx="52388" cy="41275"/>
            </a:xfrm>
            <a:custGeom>
              <a:avLst/>
              <a:gdLst>
                <a:gd name="T0" fmla="*/ 12 w 14"/>
                <a:gd name="T1" fmla="*/ 0 h 11"/>
                <a:gd name="T2" fmla="*/ 4 w 14"/>
                <a:gd name="T3" fmla="*/ 6 h 11"/>
                <a:gd name="T4" fmla="*/ 1 w 14"/>
                <a:gd name="T5" fmla="*/ 8 h 11"/>
                <a:gd name="T6" fmla="*/ 2 w 14"/>
                <a:gd name="T7" fmla="*/ 10 h 11"/>
                <a:gd name="T8" fmla="*/ 13 w 14"/>
                <a:gd name="T9" fmla="*/ 1 h 11"/>
                <a:gd name="T10" fmla="*/ 12 w 14"/>
                <a:gd name="T11" fmla="*/ 0 h 11"/>
                <a:gd name="T12" fmla="*/ 12 w 14"/>
                <a:gd name="T13" fmla="*/ 0 h 11"/>
                <a:gd name="T14" fmla="*/ 4 w 14"/>
                <a:gd name="T15" fmla="*/ 6 h 11"/>
                <a:gd name="T16" fmla="*/ 4 w 14"/>
                <a:gd name="T17" fmla="*/ 6 h 11"/>
                <a:gd name="T18" fmla="*/ 4 w 14"/>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12" y="0"/>
                  </a:moveTo>
                  <a:cubicBezTo>
                    <a:pt x="9" y="2"/>
                    <a:pt x="7" y="4"/>
                    <a:pt x="4" y="6"/>
                  </a:cubicBezTo>
                  <a:cubicBezTo>
                    <a:pt x="3" y="7"/>
                    <a:pt x="2" y="8"/>
                    <a:pt x="1" y="8"/>
                  </a:cubicBezTo>
                  <a:cubicBezTo>
                    <a:pt x="0" y="9"/>
                    <a:pt x="1" y="11"/>
                    <a:pt x="2" y="10"/>
                  </a:cubicBezTo>
                  <a:cubicBezTo>
                    <a:pt x="6" y="7"/>
                    <a:pt x="10" y="4"/>
                    <a:pt x="13" y="1"/>
                  </a:cubicBezTo>
                  <a:cubicBezTo>
                    <a:pt x="14" y="1"/>
                    <a:pt x="13" y="0"/>
                    <a:pt x="12" y="0"/>
                  </a:cubicBezTo>
                  <a:cubicBezTo>
                    <a:pt x="12" y="0"/>
                    <a:pt x="12" y="0"/>
                    <a:pt x="12" y="0"/>
                  </a:cubicBezTo>
                  <a:moveTo>
                    <a:pt x="4" y="6"/>
                  </a:moveTo>
                  <a:cubicBezTo>
                    <a:pt x="4" y="6"/>
                    <a:pt x="4" y="6"/>
                    <a:pt x="4" y="6"/>
                  </a:cubicBezTo>
                  <a:cubicBezTo>
                    <a:pt x="4" y="6"/>
                    <a:pt x="4"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49" name="Freeform 79"/>
            <p:cNvSpPr/>
            <p:nvPr/>
          </p:nvSpPr>
          <p:spPr bwMode="auto">
            <a:xfrm>
              <a:off x="6761036" y="4415299"/>
              <a:ext cx="49213" cy="41275"/>
            </a:xfrm>
            <a:custGeom>
              <a:avLst/>
              <a:gdLst>
                <a:gd name="T0" fmla="*/ 1 w 13"/>
                <a:gd name="T1" fmla="*/ 1 h 11"/>
                <a:gd name="T2" fmla="*/ 11 w 13"/>
                <a:gd name="T3" fmla="*/ 11 h 11"/>
                <a:gd name="T4" fmla="*/ 12 w 13"/>
                <a:gd name="T5" fmla="*/ 9 h 11"/>
                <a:gd name="T6" fmla="*/ 2 w 13"/>
                <a:gd name="T7" fmla="*/ 0 h 11"/>
                <a:gd name="T8" fmla="*/ 2 w 13"/>
                <a:gd name="T9" fmla="*/ 0 h 11"/>
                <a:gd name="T10" fmla="*/ 1 w 13"/>
                <a:gd name="T11" fmla="*/ 1 h 11"/>
              </a:gdLst>
              <a:ahLst/>
              <a:cxnLst>
                <a:cxn ang="0">
                  <a:pos x="T0" y="T1"/>
                </a:cxn>
                <a:cxn ang="0">
                  <a:pos x="T2" y="T3"/>
                </a:cxn>
                <a:cxn ang="0">
                  <a:pos x="T4" y="T5"/>
                </a:cxn>
                <a:cxn ang="0">
                  <a:pos x="T6" y="T7"/>
                </a:cxn>
                <a:cxn ang="0">
                  <a:pos x="T8" y="T9"/>
                </a:cxn>
                <a:cxn ang="0">
                  <a:pos x="T10" y="T11"/>
                </a:cxn>
              </a:cxnLst>
              <a:rect l="0" t="0" r="r" b="b"/>
              <a:pathLst>
                <a:path w="13" h="11">
                  <a:moveTo>
                    <a:pt x="1" y="1"/>
                  </a:moveTo>
                  <a:cubicBezTo>
                    <a:pt x="4" y="4"/>
                    <a:pt x="7" y="7"/>
                    <a:pt x="11" y="11"/>
                  </a:cubicBezTo>
                  <a:cubicBezTo>
                    <a:pt x="11" y="11"/>
                    <a:pt x="13" y="10"/>
                    <a:pt x="12" y="9"/>
                  </a:cubicBezTo>
                  <a:cubicBezTo>
                    <a:pt x="9" y="6"/>
                    <a:pt x="5" y="3"/>
                    <a:pt x="2" y="0"/>
                  </a:cubicBezTo>
                  <a:cubicBezTo>
                    <a:pt x="2" y="0"/>
                    <a:pt x="2" y="0"/>
                    <a:pt x="2" y="0"/>
                  </a:cubicBezTo>
                  <a:cubicBezTo>
                    <a:pt x="1" y="0"/>
                    <a:pt x="0"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0" name="Freeform 80"/>
            <p:cNvSpPr/>
            <p:nvPr/>
          </p:nvSpPr>
          <p:spPr bwMode="auto">
            <a:xfrm>
              <a:off x="6794374" y="4431174"/>
              <a:ext cx="304800" cy="22225"/>
            </a:xfrm>
            <a:custGeom>
              <a:avLst/>
              <a:gdLst>
                <a:gd name="T0" fmla="*/ 58 w 81"/>
                <a:gd name="T1" fmla="*/ 1 h 6"/>
                <a:gd name="T2" fmla="*/ 38 w 81"/>
                <a:gd name="T3" fmla="*/ 2 h 6"/>
                <a:gd name="T4" fmla="*/ 18 w 81"/>
                <a:gd name="T5" fmla="*/ 3 h 6"/>
                <a:gd name="T6" fmla="*/ 2 w 81"/>
                <a:gd name="T7" fmla="*/ 4 h 6"/>
                <a:gd name="T8" fmla="*/ 2 w 81"/>
                <a:gd name="T9" fmla="*/ 6 h 6"/>
                <a:gd name="T10" fmla="*/ 21 w 81"/>
                <a:gd name="T11" fmla="*/ 4 h 6"/>
                <a:gd name="T12" fmla="*/ 41 w 81"/>
                <a:gd name="T13" fmla="*/ 4 h 6"/>
                <a:gd name="T14" fmla="*/ 60 w 81"/>
                <a:gd name="T15" fmla="*/ 3 h 6"/>
                <a:gd name="T16" fmla="*/ 80 w 81"/>
                <a:gd name="T17" fmla="*/ 1 h 6"/>
                <a:gd name="T18" fmla="*/ 81 w 81"/>
                <a:gd name="T19" fmla="*/ 1 h 6"/>
                <a:gd name="T20" fmla="*/ 81 w 81"/>
                <a:gd name="T21" fmla="*/ 1 h 6"/>
                <a:gd name="T22" fmla="*/ 81 w 81"/>
                <a:gd name="T23" fmla="*/ 0 h 6"/>
                <a:gd name="T24" fmla="*/ 58 w 81"/>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
                  <a:moveTo>
                    <a:pt x="58" y="1"/>
                  </a:moveTo>
                  <a:cubicBezTo>
                    <a:pt x="51" y="1"/>
                    <a:pt x="45" y="2"/>
                    <a:pt x="38" y="2"/>
                  </a:cubicBezTo>
                  <a:cubicBezTo>
                    <a:pt x="32" y="2"/>
                    <a:pt x="25" y="2"/>
                    <a:pt x="18" y="3"/>
                  </a:cubicBezTo>
                  <a:cubicBezTo>
                    <a:pt x="13" y="3"/>
                    <a:pt x="7" y="4"/>
                    <a:pt x="2" y="4"/>
                  </a:cubicBezTo>
                  <a:cubicBezTo>
                    <a:pt x="0" y="4"/>
                    <a:pt x="0" y="6"/>
                    <a:pt x="2" y="6"/>
                  </a:cubicBezTo>
                  <a:cubicBezTo>
                    <a:pt x="8" y="6"/>
                    <a:pt x="14" y="5"/>
                    <a:pt x="21" y="4"/>
                  </a:cubicBezTo>
                  <a:cubicBezTo>
                    <a:pt x="27" y="4"/>
                    <a:pt x="34" y="4"/>
                    <a:pt x="41" y="4"/>
                  </a:cubicBezTo>
                  <a:cubicBezTo>
                    <a:pt x="47" y="3"/>
                    <a:pt x="54" y="3"/>
                    <a:pt x="60" y="3"/>
                  </a:cubicBezTo>
                  <a:cubicBezTo>
                    <a:pt x="67" y="3"/>
                    <a:pt x="74" y="2"/>
                    <a:pt x="80" y="1"/>
                  </a:cubicBezTo>
                  <a:cubicBezTo>
                    <a:pt x="81" y="1"/>
                    <a:pt x="81" y="1"/>
                    <a:pt x="81" y="1"/>
                  </a:cubicBezTo>
                  <a:cubicBezTo>
                    <a:pt x="81" y="1"/>
                    <a:pt x="81" y="1"/>
                    <a:pt x="81" y="1"/>
                  </a:cubicBezTo>
                  <a:cubicBezTo>
                    <a:pt x="81" y="0"/>
                    <a:pt x="81" y="0"/>
                    <a:pt x="81" y="0"/>
                  </a:cubicBezTo>
                  <a:cubicBezTo>
                    <a:pt x="73" y="0"/>
                    <a:pt x="66" y="1"/>
                    <a:pt x="5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1" name="Freeform 81"/>
            <p:cNvSpPr/>
            <p:nvPr/>
          </p:nvSpPr>
          <p:spPr bwMode="auto">
            <a:xfrm>
              <a:off x="6265736" y="4439112"/>
              <a:ext cx="142875" cy="79375"/>
            </a:xfrm>
            <a:custGeom>
              <a:avLst/>
              <a:gdLst>
                <a:gd name="T0" fmla="*/ 37 w 38"/>
                <a:gd name="T1" fmla="*/ 0 h 21"/>
                <a:gd name="T2" fmla="*/ 1 w 38"/>
                <a:gd name="T3" fmla="*/ 19 h 21"/>
                <a:gd name="T4" fmla="*/ 2 w 38"/>
                <a:gd name="T5" fmla="*/ 20 h 21"/>
                <a:gd name="T6" fmla="*/ 38 w 38"/>
                <a:gd name="T7" fmla="*/ 1 h 21"/>
                <a:gd name="T8" fmla="*/ 38 w 38"/>
                <a:gd name="T9" fmla="*/ 0 h 21"/>
                <a:gd name="T10" fmla="*/ 37 w 38"/>
                <a:gd name="T11" fmla="*/ 0 h 21"/>
              </a:gdLst>
              <a:ahLst/>
              <a:cxnLst>
                <a:cxn ang="0">
                  <a:pos x="T0" y="T1"/>
                </a:cxn>
                <a:cxn ang="0">
                  <a:pos x="T2" y="T3"/>
                </a:cxn>
                <a:cxn ang="0">
                  <a:pos x="T4" y="T5"/>
                </a:cxn>
                <a:cxn ang="0">
                  <a:pos x="T6" y="T7"/>
                </a:cxn>
                <a:cxn ang="0">
                  <a:pos x="T8" y="T9"/>
                </a:cxn>
                <a:cxn ang="0">
                  <a:pos x="T10" y="T11"/>
                </a:cxn>
              </a:cxnLst>
              <a:rect l="0" t="0" r="r" b="b"/>
              <a:pathLst>
                <a:path w="38" h="21">
                  <a:moveTo>
                    <a:pt x="37" y="0"/>
                  </a:moveTo>
                  <a:cubicBezTo>
                    <a:pt x="25" y="6"/>
                    <a:pt x="13" y="12"/>
                    <a:pt x="1" y="19"/>
                  </a:cubicBezTo>
                  <a:cubicBezTo>
                    <a:pt x="0" y="20"/>
                    <a:pt x="1" y="21"/>
                    <a:pt x="2" y="20"/>
                  </a:cubicBezTo>
                  <a:cubicBezTo>
                    <a:pt x="13" y="13"/>
                    <a:pt x="26" y="7"/>
                    <a:pt x="38" y="1"/>
                  </a:cubicBezTo>
                  <a:cubicBezTo>
                    <a:pt x="38" y="0"/>
                    <a:pt x="38" y="0"/>
                    <a:pt x="38" y="0"/>
                  </a:cubicBezTo>
                  <a:cubicBezTo>
                    <a:pt x="37"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2" name="Freeform 82"/>
            <p:cNvSpPr/>
            <p:nvPr/>
          </p:nvSpPr>
          <p:spPr bwMode="auto">
            <a:xfrm>
              <a:off x="6403849" y="4434349"/>
              <a:ext cx="180975" cy="7938"/>
            </a:xfrm>
            <a:custGeom>
              <a:avLst/>
              <a:gdLst>
                <a:gd name="T0" fmla="*/ 1 w 48"/>
                <a:gd name="T1" fmla="*/ 0 h 2"/>
                <a:gd name="T2" fmla="*/ 1 w 48"/>
                <a:gd name="T3" fmla="*/ 2 h 2"/>
                <a:gd name="T4" fmla="*/ 48 w 48"/>
                <a:gd name="T5" fmla="*/ 2 h 2"/>
                <a:gd name="T6" fmla="*/ 48 w 48"/>
                <a:gd name="T7" fmla="*/ 1 h 2"/>
                <a:gd name="T8" fmla="*/ 16 w 48"/>
                <a:gd name="T9" fmla="*/ 0 h 2"/>
                <a:gd name="T10" fmla="*/ 1 w 48"/>
                <a:gd name="T11" fmla="*/ 0 h 2"/>
              </a:gdLst>
              <a:ahLst/>
              <a:cxnLst>
                <a:cxn ang="0">
                  <a:pos x="T0" y="T1"/>
                </a:cxn>
                <a:cxn ang="0">
                  <a:pos x="T2" y="T3"/>
                </a:cxn>
                <a:cxn ang="0">
                  <a:pos x="T4" y="T5"/>
                </a:cxn>
                <a:cxn ang="0">
                  <a:pos x="T6" y="T7"/>
                </a:cxn>
                <a:cxn ang="0">
                  <a:pos x="T8" y="T9"/>
                </a:cxn>
                <a:cxn ang="0">
                  <a:pos x="T10" y="T11"/>
                </a:cxn>
              </a:cxnLst>
              <a:rect l="0" t="0" r="r" b="b"/>
              <a:pathLst>
                <a:path w="48" h="2">
                  <a:moveTo>
                    <a:pt x="1" y="0"/>
                  </a:moveTo>
                  <a:cubicBezTo>
                    <a:pt x="0" y="1"/>
                    <a:pt x="0" y="2"/>
                    <a:pt x="1" y="2"/>
                  </a:cubicBezTo>
                  <a:cubicBezTo>
                    <a:pt x="16" y="0"/>
                    <a:pt x="32" y="2"/>
                    <a:pt x="48" y="2"/>
                  </a:cubicBezTo>
                  <a:cubicBezTo>
                    <a:pt x="48" y="2"/>
                    <a:pt x="48" y="1"/>
                    <a:pt x="48" y="1"/>
                  </a:cubicBezTo>
                  <a:cubicBezTo>
                    <a:pt x="37" y="1"/>
                    <a:pt x="27" y="0"/>
                    <a:pt x="16" y="0"/>
                  </a:cubicBezTo>
                  <a:cubicBezTo>
                    <a:pt x="11" y="0"/>
                    <a:pt x="6"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3" name="Freeform 83"/>
            <p:cNvSpPr/>
            <p:nvPr/>
          </p:nvSpPr>
          <p:spPr bwMode="auto">
            <a:xfrm>
              <a:off x="6580061" y="4127962"/>
              <a:ext cx="309563" cy="314325"/>
            </a:xfrm>
            <a:custGeom>
              <a:avLst/>
              <a:gdLst>
                <a:gd name="T0" fmla="*/ 81 w 82"/>
                <a:gd name="T1" fmla="*/ 1 h 83"/>
                <a:gd name="T2" fmla="*/ 28 w 82"/>
                <a:gd name="T3" fmla="*/ 57 h 83"/>
                <a:gd name="T4" fmla="*/ 6 w 82"/>
                <a:gd name="T5" fmla="*/ 78 h 83"/>
                <a:gd name="T6" fmla="*/ 0 w 82"/>
                <a:gd name="T7" fmla="*/ 82 h 83"/>
                <a:gd name="T8" fmla="*/ 1 w 82"/>
                <a:gd name="T9" fmla="*/ 83 h 83"/>
                <a:gd name="T10" fmla="*/ 26 w 82"/>
                <a:gd name="T11" fmla="*/ 61 h 83"/>
                <a:gd name="T12" fmla="*/ 53 w 82"/>
                <a:gd name="T13" fmla="*/ 33 h 83"/>
                <a:gd name="T14" fmla="*/ 82 w 82"/>
                <a:gd name="T15" fmla="*/ 1 h 83"/>
                <a:gd name="T16" fmla="*/ 81 w 82"/>
                <a:gd name="T17" fmla="*/ 0 h 83"/>
                <a:gd name="T18" fmla="*/ 81 w 82"/>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3">
                  <a:moveTo>
                    <a:pt x="81" y="1"/>
                  </a:moveTo>
                  <a:cubicBezTo>
                    <a:pt x="64" y="20"/>
                    <a:pt x="47" y="39"/>
                    <a:pt x="28" y="57"/>
                  </a:cubicBezTo>
                  <a:cubicBezTo>
                    <a:pt x="21" y="64"/>
                    <a:pt x="14" y="72"/>
                    <a:pt x="6" y="78"/>
                  </a:cubicBezTo>
                  <a:cubicBezTo>
                    <a:pt x="4" y="79"/>
                    <a:pt x="2" y="81"/>
                    <a:pt x="0" y="82"/>
                  </a:cubicBezTo>
                  <a:cubicBezTo>
                    <a:pt x="0" y="82"/>
                    <a:pt x="0" y="83"/>
                    <a:pt x="1" y="83"/>
                  </a:cubicBezTo>
                  <a:cubicBezTo>
                    <a:pt x="11" y="77"/>
                    <a:pt x="18" y="68"/>
                    <a:pt x="26" y="61"/>
                  </a:cubicBezTo>
                  <a:cubicBezTo>
                    <a:pt x="35" y="52"/>
                    <a:pt x="44" y="43"/>
                    <a:pt x="53" y="33"/>
                  </a:cubicBezTo>
                  <a:cubicBezTo>
                    <a:pt x="63" y="23"/>
                    <a:pt x="72" y="12"/>
                    <a:pt x="82" y="1"/>
                  </a:cubicBezTo>
                  <a:cubicBezTo>
                    <a:pt x="82" y="1"/>
                    <a:pt x="82" y="0"/>
                    <a:pt x="81" y="0"/>
                  </a:cubicBezTo>
                  <a:cubicBezTo>
                    <a:pt x="81" y="1"/>
                    <a:pt x="81" y="1"/>
                    <a:pt x="8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4" name="Freeform 84"/>
            <p:cNvSpPr/>
            <p:nvPr/>
          </p:nvSpPr>
          <p:spPr bwMode="auto">
            <a:xfrm>
              <a:off x="6884861" y="4127962"/>
              <a:ext cx="82550" cy="7938"/>
            </a:xfrm>
            <a:custGeom>
              <a:avLst/>
              <a:gdLst>
                <a:gd name="T0" fmla="*/ 15 w 22"/>
                <a:gd name="T1" fmla="*/ 0 h 2"/>
                <a:gd name="T2" fmla="*/ 12 w 22"/>
                <a:gd name="T3" fmla="*/ 0 h 2"/>
                <a:gd name="T4" fmla="*/ 1 w 22"/>
                <a:gd name="T5" fmla="*/ 0 h 2"/>
                <a:gd name="T6" fmla="*/ 1 w 22"/>
                <a:gd name="T7" fmla="*/ 2 h 2"/>
                <a:gd name="T8" fmla="*/ 11 w 22"/>
                <a:gd name="T9" fmla="*/ 1 h 2"/>
                <a:gd name="T10" fmla="*/ 14 w 22"/>
                <a:gd name="T11" fmla="*/ 1 h 2"/>
                <a:gd name="T12" fmla="*/ 20 w 22"/>
                <a:gd name="T13" fmla="*/ 1 h 2"/>
                <a:gd name="T14" fmla="*/ 21 w 22"/>
                <a:gd name="T15" fmla="*/ 1 h 2"/>
                <a:gd name="T16" fmla="*/ 21 w 22"/>
                <a:gd name="T17" fmla="*/ 0 h 2"/>
                <a:gd name="T18" fmla="*/ 17 w 22"/>
                <a:gd name="T19" fmla="*/ 0 h 2"/>
                <a:gd name="T20" fmla="*/ 15 w 2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
                  <a:moveTo>
                    <a:pt x="15" y="0"/>
                  </a:moveTo>
                  <a:cubicBezTo>
                    <a:pt x="14" y="0"/>
                    <a:pt x="13" y="0"/>
                    <a:pt x="12" y="0"/>
                  </a:cubicBezTo>
                  <a:cubicBezTo>
                    <a:pt x="8" y="0"/>
                    <a:pt x="4" y="0"/>
                    <a:pt x="1" y="0"/>
                  </a:cubicBezTo>
                  <a:cubicBezTo>
                    <a:pt x="0" y="1"/>
                    <a:pt x="0" y="2"/>
                    <a:pt x="1" y="2"/>
                  </a:cubicBezTo>
                  <a:cubicBezTo>
                    <a:pt x="4" y="1"/>
                    <a:pt x="7" y="1"/>
                    <a:pt x="11" y="1"/>
                  </a:cubicBezTo>
                  <a:cubicBezTo>
                    <a:pt x="12" y="1"/>
                    <a:pt x="13" y="1"/>
                    <a:pt x="14" y="1"/>
                  </a:cubicBezTo>
                  <a:cubicBezTo>
                    <a:pt x="16" y="1"/>
                    <a:pt x="18" y="1"/>
                    <a:pt x="20" y="1"/>
                  </a:cubicBezTo>
                  <a:cubicBezTo>
                    <a:pt x="21" y="1"/>
                    <a:pt x="21" y="1"/>
                    <a:pt x="21" y="1"/>
                  </a:cubicBezTo>
                  <a:cubicBezTo>
                    <a:pt x="21" y="1"/>
                    <a:pt x="22" y="0"/>
                    <a:pt x="21" y="0"/>
                  </a:cubicBezTo>
                  <a:cubicBezTo>
                    <a:pt x="20" y="0"/>
                    <a:pt x="19" y="0"/>
                    <a:pt x="17" y="0"/>
                  </a:cubicBezTo>
                  <a:cubicBezTo>
                    <a:pt x="16"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5" name="Freeform 85"/>
            <p:cNvSpPr/>
            <p:nvPr/>
          </p:nvSpPr>
          <p:spPr bwMode="auto">
            <a:xfrm>
              <a:off x="6961061" y="4072399"/>
              <a:ext cx="209550" cy="112713"/>
            </a:xfrm>
            <a:custGeom>
              <a:avLst/>
              <a:gdLst>
                <a:gd name="T0" fmla="*/ 9 w 56"/>
                <a:gd name="T1" fmla="*/ 0 h 30"/>
                <a:gd name="T2" fmla="*/ 5 w 56"/>
                <a:gd name="T3" fmla="*/ 8 h 30"/>
                <a:gd name="T4" fmla="*/ 1 w 56"/>
                <a:gd name="T5" fmla="*/ 15 h 30"/>
                <a:gd name="T6" fmla="*/ 2 w 56"/>
                <a:gd name="T7" fmla="*/ 16 h 30"/>
                <a:gd name="T8" fmla="*/ 6 w 56"/>
                <a:gd name="T9" fmla="*/ 8 h 30"/>
                <a:gd name="T10" fmla="*/ 9 w 56"/>
                <a:gd name="T11" fmla="*/ 2 h 30"/>
                <a:gd name="T12" fmla="*/ 10 w 56"/>
                <a:gd name="T13" fmla="*/ 6 h 30"/>
                <a:gd name="T14" fmla="*/ 11 w 56"/>
                <a:gd name="T15" fmla="*/ 17 h 30"/>
                <a:gd name="T16" fmla="*/ 12 w 56"/>
                <a:gd name="T17" fmla="*/ 29 h 30"/>
                <a:gd name="T18" fmla="*/ 13 w 56"/>
                <a:gd name="T19" fmla="*/ 29 h 30"/>
                <a:gd name="T20" fmla="*/ 14 w 56"/>
                <a:gd name="T21" fmla="*/ 28 h 30"/>
                <a:gd name="T22" fmla="*/ 17 w 56"/>
                <a:gd name="T23" fmla="*/ 15 h 30"/>
                <a:gd name="T24" fmla="*/ 55 w 56"/>
                <a:gd name="T25" fmla="*/ 15 h 30"/>
                <a:gd name="T26" fmla="*/ 55 w 56"/>
                <a:gd name="T27" fmla="*/ 14 h 30"/>
                <a:gd name="T28" fmla="*/ 17 w 56"/>
                <a:gd name="T29" fmla="*/ 14 h 30"/>
                <a:gd name="T30" fmla="*/ 16 w 56"/>
                <a:gd name="T31" fmla="*/ 14 h 30"/>
                <a:gd name="T32" fmla="*/ 13 w 56"/>
                <a:gd name="T33" fmla="*/ 26 h 30"/>
                <a:gd name="T34" fmla="*/ 13 w 56"/>
                <a:gd name="T35" fmla="*/ 20 h 30"/>
                <a:gd name="T36" fmla="*/ 12 w 56"/>
                <a:gd name="T37" fmla="*/ 13 h 30"/>
                <a:gd name="T38" fmla="*/ 10 w 56"/>
                <a:gd name="T39" fmla="*/ 0 h 30"/>
                <a:gd name="T40" fmla="*/ 10 w 56"/>
                <a:gd name="T41" fmla="*/ 0 h 30"/>
                <a:gd name="T42" fmla="*/ 9 w 56"/>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0">
                  <a:moveTo>
                    <a:pt x="9" y="0"/>
                  </a:moveTo>
                  <a:cubicBezTo>
                    <a:pt x="8" y="3"/>
                    <a:pt x="7" y="5"/>
                    <a:pt x="5" y="8"/>
                  </a:cubicBezTo>
                  <a:cubicBezTo>
                    <a:pt x="4" y="10"/>
                    <a:pt x="2" y="13"/>
                    <a:pt x="1" y="15"/>
                  </a:cubicBezTo>
                  <a:cubicBezTo>
                    <a:pt x="0" y="16"/>
                    <a:pt x="1" y="16"/>
                    <a:pt x="2" y="16"/>
                  </a:cubicBezTo>
                  <a:cubicBezTo>
                    <a:pt x="3" y="13"/>
                    <a:pt x="5" y="11"/>
                    <a:pt x="6" y="8"/>
                  </a:cubicBezTo>
                  <a:cubicBezTo>
                    <a:pt x="7" y="6"/>
                    <a:pt x="8" y="4"/>
                    <a:pt x="9" y="2"/>
                  </a:cubicBezTo>
                  <a:cubicBezTo>
                    <a:pt x="10" y="3"/>
                    <a:pt x="10" y="5"/>
                    <a:pt x="10" y="6"/>
                  </a:cubicBezTo>
                  <a:cubicBezTo>
                    <a:pt x="11" y="10"/>
                    <a:pt x="11" y="14"/>
                    <a:pt x="11" y="17"/>
                  </a:cubicBezTo>
                  <a:cubicBezTo>
                    <a:pt x="12" y="21"/>
                    <a:pt x="11" y="25"/>
                    <a:pt x="12" y="29"/>
                  </a:cubicBezTo>
                  <a:cubicBezTo>
                    <a:pt x="13" y="30"/>
                    <a:pt x="13" y="29"/>
                    <a:pt x="13" y="29"/>
                  </a:cubicBezTo>
                  <a:cubicBezTo>
                    <a:pt x="13" y="28"/>
                    <a:pt x="14" y="28"/>
                    <a:pt x="14" y="28"/>
                  </a:cubicBezTo>
                  <a:cubicBezTo>
                    <a:pt x="14" y="23"/>
                    <a:pt x="16" y="19"/>
                    <a:pt x="17" y="15"/>
                  </a:cubicBezTo>
                  <a:cubicBezTo>
                    <a:pt x="30" y="14"/>
                    <a:pt x="43" y="15"/>
                    <a:pt x="55" y="15"/>
                  </a:cubicBezTo>
                  <a:cubicBezTo>
                    <a:pt x="56" y="15"/>
                    <a:pt x="56" y="14"/>
                    <a:pt x="55" y="14"/>
                  </a:cubicBezTo>
                  <a:cubicBezTo>
                    <a:pt x="43" y="14"/>
                    <a:pt x="30" y="13"/>
                    <a:pt x="17" y="14"/>
                  </a:cubicBezTo>
                  <a:cubicBezTo>
                    <a:pt x="16" y="14"/>
                    <a:pt x="16" y="14"/>
                    <a:pt x="16" y="14"/>
                  </a:cubicBezTo>
                  <a:cubicBezTo>
                    <a:pt x="15" y="18"/>
                    <a:pt x="14" y="22"/>
                    <a:pt x="13" y="26"/>
                  </a:cubicBezTo>
                  <a:cubicBezTo>
                    <a:pt x="13" y="24"/>
                    <a:pt x="13" y="22"/>
                    <a:pt x="13" y="20"/>
                  </a:cubicBezTo>
                  <a:cubicBezTo>
                    <a:pt x="12" y="17"/>
                    <a:pt x="12" y="15"/>
                    <a:pt x="12" y="13"/>
                  </a:cubicBezTo>
                  <a:cubicBezTo>
                    <a:pt x="12" y="9"/>
                    <a:pt x="11" y="4"/>
                    <a:pt x="10" y="0"/>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6" name="Freeform 86"/>
            <p:cNvSpPr>
              <a:spLocks noEditPoints="1"/>
            </p:cNvSpPr>
            <p:nvPr/>
          </p:nvSpPr>
          <p:spPr bwMode="auto">
            <a:xfrm>
              <a:off x="6373686" y="3837449"/>
              <a:ext cx="123825" cy="169863"/>
            </a:xfrm>
            <a:custGeom>
              <a:avLst/>
              <a:gdLst>
                <a:gd name="T0" fmla="*/ 14 w 33"/>
                <a:gd name="T1" fmla="*/ 38 h 45"/>
                <a:gd name="T2" fmla="*/ 15 w 33"/>
                <a:gd name="T3" fmla="*/ 38 h 45"/>
                <a:gd name="T4" fmla="*/ 14 w 33"/>
                <a:gd name="T5" fmla="*/ 38 h 45"/>
                <a:gd name="T6" fmla="*/ 14 w 33"/>
                <a:gd name="T7" fmla="*/ 37 h 45"/>
                <a:gd name="T8" fmla="*/ 14 w 33"/>
                <a:gd name="T9" fmla="*/ 37 h 45"/>
                <a:gd name="T10" fmla="*/ 14 w 33"/>
                <a:gd name="T11" fmla="*/ 37 h 45"/>
                <a:gd name="T12" fmla="*/ 26 w 33"/>
                <a:gd name="T13" fmla="*/ 19 h 45"/>
                <a:gd name="T14" fmla="*/ 26 w 33"/>
                <a:gd name="T15" fmla="*/ 23 h 45"/>
                <a:gd name="T16" fmla="*/ 25 w 33"/>
                <a:gd name="T17" fmla="*/ 27 h 45"/>
                <a:gd name="T18" fmla="*/ 24 w 33"/>
                <a:gd name="T19" fmla="*/ 34 h 45"/>
                <a:gd name="T20" fmla="*/ 22 w 33"/>
                <a:gd name="T21" fmla="*/ 36 h 45"/>
                <a:gd name="T22" fmla="*/ 21 w 33"/>
                <a:gd name="T23" fmla="*/ 37 h 45"/>
                <a:gd name="T24" fmla="*/ 20 w 33"/>
                <a:gd name="T25" fmla="*/ 38 h 45"/>
                <a:gd name="T26" fmla="*/ 18 w 33"/>
                <a:gd name="T27" fmla="*/ 39 h 45"/>
                <a:gd name="T28" fmla="*/ 16 w 33"/>
                <a:gd name="T29" fmla="*/ 39 h 45"/>
                <a:gd name="T30" fmla="*/ 15 w 33"/>
                <a:gd name="T31" fmla="*/ 38 h 45"/>
                <a:gd name="T32" fmla="*/ 15 w 33"/>
                <a:gd name="T33" fmla="*/ 38 h 45"/>
                <a:gd name="T34" fmla="*/ 14 w 33"/>
                <a:gd name="T35" fmla="*/ 38 h 45"/>
                <a:gd name="T36" fmla="*/ 14 w 33"/>
                <a:gd name="T37" fmla="*/ 37 h 45"/>
                <a:gd name="T38" fmla="*/ 13 w 33"/>
                <a:gd name="T39" fmla="*/ 35 h 45"/>
                <a:gd name="T40" fmla="*/ 13 w 33"/>
                <a:gd name="T41" fmla="*/ 33 h 45"/>
                <a:gd name="T42" fmla="*/ 15 w 33"/>
                <a:gd name="T43" fmla="*/ 28 h 45"/>
                <a:gd name="T44" fmla="*/ 17 w 33"/>
                <a:gd name="T45" fmla="*/ 23 h 45"/>
                <a:gd name="T46" fmla="*/ 20 w 33"/>
                <a:gd name="T47" fmla="*/ 21 h 45"/>
                <a:gd name="T48" fmla="*/ 22 w 33"/>
                <a:gd name="T49" fmla="*/ 19 h 45"/>
                <a:gd name="T50" fmla="*/ 24 w 33"/>
                <a:gd name="T51" fmla="*/ 19 h 45"/>
                <a:gd name="T52" fmla="*/ 26 w 33"/>
                <a:gd name="T53" fmla="*/ 19 h 45"/>
                <a:gd name="T54" fmla="*/ 25 w 33"/>
                <a:gd name="T55" fmla="*/ 2 h 45"/>
                <a:gd name="T56" fmla="*/ 26 w 33"/>
                <a:gd name="T57" fmla="*/ 14 h 45"/>
                <a:gd name="T58" fmla="*/ 14 w 33"/>
                <a:gd name="T59" fmla="*/ 43 h 45"/>
                <a:gd name="T60" fmla="*/ 27 w 33"/>
                <a:gd name="T61" fmla="*/ 37 h 45"/>
                <a:gd name="T62" fmla="*/ 29 w 33"/>
                <a:gd name="T63" fmla="*/ 40 h 45"/>
                <a:gd name="T64" fmla="*/ 31 w 33"/>
                <a:gd name="T65" fmla="*/ 35 h 45"/>
                <a:gd name="T66" fmla="*/ 31 w 33"/>
                <a:gd name="T67" fmla="*/ 33 h 45"/>
                <a:gd name="T68" fmla="*/ 30 w 33"/>
                <a:gd name="T69" fmla="*/ 24 h 45"/>
                <a:gd name="T70" fmla="*/ 30 w 33"/>
                <a:gd name="T71" fmla="*/ 15 h 45"/>
                <a:gd name="T72" fmla="*/ 30 w 33"/>
                <a:gd name="T73" fmla="*/ 2 h 45"/>
                <a:gd name="T74" fmla="*/ 30 w 33"/>
                <a:gd name="T75" fmla="*/ 2 h 45"/>
                <a:gd name="T76" fmla="*/ 30 w 33"/>
                <a:gd name="T77" fmla="*/ 2 h 45"/>
                <a:gd name="T78" fmla="*/ 30 w 33"/>
                <a:gd name="T79" fmla="*/ 2 h 45"/>
                <a:gd name="T80" fmla="*/ 28 w 33"/>
                <a:gd name="T81" fmla="*/ 0 h 45"/>
                <a:gd name="T82" fmla="*/ 25 w 33"/>
                <a:gd name="T8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45">
                  <a:moveTo>
                    <a:pt x="14" y="38"/>
                  </a:moveTo>
                  <a:cubicBezTo>
                    <a:pt x="15" y="38"/>
                    <a:pt x="15" y="38"/>
                    <a:pt x="15" y="38"/>
                  </a:cubicBezTo>
                  <a:cubicBezTo>
                    <a:pt x="14" y="38"/>
                    <a:pt x="14" y="38"/>
                    <a:pt x="14" y="38"/>
                  </a:cubicBezTo>
                  <a:moveTo>
                    <a:pt x="14" y="37"/>
                  </a:moveTo>
                  <a:cubicBezTo>
                    <a:pt x="14" y="37"/>
                    <a:pt x="14" y="37"/>
                    <a:pt x="14" y="37"/>
                  </a:cubicBezTo>
                  <a:cubicBezTo>
                    <a:pt x="14" y="37"/>
                    <a:pt x="14" y="37"/>
                    <a:pt x="14" y="37"/>
                  </a:cubicBezTo>
                  <a:moveTo>
                    <a:pt x="26" y="19"/>
                  </a:moveTo>
                  <a:cubicBezTo>
                    <a:pt x="26" y="20"/>
                    <a:pt x="26" y="22"/>
                    <a:pt x="26" y="23"/>
                  </a:cubicBezTo>
                  <a:cubicBezTo>
                    <a:pt x="25" y="24"/>
                    <a:pt x="25" y="26"/>
                    <a:pt x="25" y="27"/>
                  </a:cubicBezTo>
                  <a:cubicBezTo>
                    <a:pt x="25" y="30"/>
                    <a:pt x="24" y="32"/>
                    <a:pt x="24" y="34"/>
                  </a:cubicBezTo>
                  <a:cubicBezTo>
                    <a:pt x="23" y="35"/>
                    <a:pt x="23" y="36"/>
                    <a:pt x="22" y="36"/>
                  </a:cubicBezTo>
                  <a:cubicBezTo>
                    <a:pt x="21" y="37"/>
                    <a:pt x="21" y="37"/>
                    <a:pt x="21" y="37"/>
                  </a:cubicBezTo>
                  <a:cubicBezTo>
                    <a:pt x="21" y="38"/>
                    <a:pt x="20" y="38"/>
                    <a:pt x="20" y="38"/>
                  </a:cubicBezTo>
                  <a:cubicBezTo>
                    <a:pt x="19" y="38"/>
                    <a:pt x="19" y="38"/>
                    <a:pt x="18" y="39"/>
                  </a:cubicBezTo>
                  <a:cubicBezTo>
                    <a:pt x="18" y="39"/>
                    <a:pt x="17" y="39"/>
                    <a:pt x="16" y="39"/>
                  </a:cubicBezTo>
                  <a:cubicBezTo>
                    <a:pt x="16" y="38"/>
                    <a:pt x="15" y="38"/>
                    <a:pt x="15" y="38"/>
                  </a:cubicBezTo>
                  <a:cubicBezTo>
                    <a:pt x="15" y="38"/>
                    <a:pt x="15" y="38"/>
                    <a:pt x="15" y="38"/>
                  </a:cubicBezTo>
                  <a:cubicBezTo>
                    <a:pt x="14" y="38"/>
                    <a:pt x="14" y="38"/>
                    <a:pt x="14" y="38"/>
                  </a:cubicBezTo>
                  <a:cubicBezTo>
                    <a:pt x="14" y="37"/>
                    <a:pt x="14" y="37"/>
                    <a:pt x="14" y="37"/>
                  </a:cubicBezTo>
                  <a:cubicBezTo>
                    <a:pt x="14" y="36"/>
                    <a:pt x="13" y="36"/>
                    <a:pt x="13" y="35"/>
                  </a:cubicBezTo>
                  <a:cubicBezTo>
                    <a:pt x="13" y="34"/>
                    <a:pt x="13" y="34"/>
                    <a:pt x="13" y="33"/>
                  </a:cubicBezTo>
                  <a:cubicBezTo>
                    <a:pt x="14" y="31"/>
                    <a:pt x="14" y="29"/>
                    <a:pt x="15" y="28"/>
                  </a:cubicBezTo>
                  <a:cubicBezTo>
                    <a:pt x="16" y="26"/>
                    <a:pt x="16" y="25"/>
                    <a:pt x="17" y="23"/>
                  </a:cubicBezTo>
                  <a:cubicBezTo>
                    <a:pt x="18" y="22"/>
                    <a:pt x="19" y="21"/>
                    <a:pt x="20" y="21"/>
                  </a:cubicBezTo>
                  <a:cubicBezTo>
                    <a:pt x="21" y="20"/>
                    <a:pt x="22" y="20"/>
                    <a:pt x="22" y="19"/>
                  </a:cubicBezTo>
                  <a:cubicBezTo>
                    <a:pt x="23" y="19"/>
                    <a:pt x="24" y="19"/>
                    <a:pt x="24" y="19"/>
                  </a:cubicBezTo>
                  <a:cubicBezTo>
                    <a:pt x="25" y="19"/>
                    <a:pt x="25" y="19"/>
                    <a:pt x="26" y="19"/>
                  </a:cubicBezTo>
                  <a:moveTo>
                    <a:pt x="25" y="2"/>
                  </a:moveTo>
                  <a:cubicBezTo>
                    <a:pt x="25" y="6"/>
                    <a:pt x="25" y="10"/>
                    <a:pt x="26" y="14"/>
                  </a:cubicBezTo>
                  <a:cubicBezTo>
                    <a:pt x="13" y="14"/>
                    <a:pt x="0" y="37"/>
                    <a:pt x="14" y="43"/>
                  </a:cubicBezTo>
                  <a:cubicBezTo>
                    <a:pt x="20" y="45"/>
                    <a:pt x="24" y="42"/>
                    <a:pt x="27" y="37"/>
                  </a:cubicBezTo>
                  <a:cubicBezTo>
                    <a:pt x="27" y="39"/>
                    <a:pt x="28" y="40"/>
                    <a:pt x="29" y="40"/>
                  </a:cubicBezTo>
                  <a:cubicBezTo>
                    <a:pt x="32" y="40"/>
                    <a:pt x="33" y="37"/>
                    <a:pt x="31" y="35"/>
                  </a:cubicBezTo>
                  <a:cubicBezTo>
                    <a:pt x="31" y="35"/>
                    <a:pt x="31" y="34"/>
                    <a:pt x="31" y="33"/>
                  </a:cubicBezTo>
                  <a:cubicBezTo>
                    <a:pt x="30" y="30"/>
                    <a:pt x="30" y="27"/>
                    <a:pt x="30" y="24"/>
                  </a:cubicBezTo>
                  <a:cubicBezTo>
                    <a:pt x="31" y="21"/>
                    <a:pt x="31" y="18"/>
                    <a:pt x="30" y="15"/>
                  </a:cubicBezTo>
                  <a:cubicBezTo>
                    <a:pt x="30" y="11"/>
                    <a:pt x="30" y="7"/>
                    <a:pt x="30" y="2"/>
                  </a:cubicBezTo>
                  <a:cubicBezTo>
                    <a:pt x="30" y="2"/>
                    <a:pt x="30" y="2"/>
                    <a:pt x="30" y="2"/>
                  </a:cubicBezTo>
                  <a:cubicBezTo>
                    <a:pt x="30" y="2"/>
                    <a:pt x="30" y="2"/>
                    <a:pt x="30" y="2"/>
                  </a:cubicBezTo>
                  <a:cubicBezTo>
                    <a:pt x="30" y="2"/>
                    <a:pt x="30" y="2"/>
                    <a:pt x="30" y="2"/>
                  </a:cubicBezTo>
                  <a:cubicBezTo>
                    <a:pt x="30" y="1"/>
                    <a:pt x="29" y="0"/>
                    <a:pt x="28" y="0"/>
                  </a:cubicBezTo>
                  <a:cubicBezTo>
                    <a:pt x="26" y="0"/>
                    <a:pt x="25" y="1"/>
                    <a:pt x="2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7" name="Freeform 87"/>
            <p:cNvSpPr/>
            <p:nvPr/>
          </p:nvSpPr>
          <p:spPr bwMode="auto">
            <a:xfrm>
              <a:off x="6502274" y="3889837"/>
              <a:ext cx="19050" cy="103188"/>
            </a:xfrm>
            <a:custGeom>
              <a:avLst/>
              <a:gdLst>
                <a:gd name="T0" fmla="*/ 0 w 5"/>
                <a:gd name="T1" fmla="*/ 2 h 27"/>
                <a:gd name="T2" fmla="*/ 1 w 5"/>
                <a:gd name="T3" fmla="*/ 24 h 27"/>
                <a:gd name="T4" fmla="*/ 5 w 5"/>
                <a:gd name="T5" fmla="*/ 24 h 27"/>
                <a:gd name="T6" fmla="*/ 4 w 5"/>
                <a:gd name="T7" fmla="*/ 2 h 27"/>
                <a:gd name="T8" fmla="*/ 2 w 5"/>
                <a:gd name="T9" fmla="*/ 0 h 27"/>
                <a:gd name="T10" fmla="*/ 0 w 5"/>
                <a:gd name="T11" fmla="*/ 2 h 27"/>
              </a:gdLst>
              <a:ahLst/>
              <a:cxnLst>
                <a:cxn ang="0">
                  <a:pos x="T0" y="T1"/>
                </a:cxn>
                <a:cxn ang="0">
                  <a:pos x="T2" y="T3"/>
                </a:cxn>
                <a:cxn ang="0">
                  <a:pos x="T4" y="T5"/>
                </a:cxn>
                <a:cxn ang="0">
                  <a:pos x="T6" y="T7"/>
                </a:cxn>
                <a:cxn ang="0">
                  <a:pos x="T8" y="T9"/>
                </a:cxn>
                <a:cxn ang="0">
                  <a:pos x="T10" y="T11"/>
                </a:cxn>
              </a:cxnLst>
              <a:rect l="0" t="0" r="r" b="b"/>
              <a:pathLst>
                <a:path w="5" h="27">
                  <a:moveTo>
                    <a:pt x="0" y="2"/>
                  </a:moveTo>
                  <a:cubicBezTo>
                    <a:pt x="1" y="10"/>
                    <a:pt x="1" y="17"/>
                    <a:pt x="1" y="24"/>
                  </a:cubicBezTo>
                  <a:cubicBezTo>
                    <a:pt x="1" y="27"/>
                    <a:pt x="5" y="27"/>
                    <a:pt x="5" y="24"/>
                  </a:cubicBezTo>
                  <a:cubicBezTo>
                    <a:pt x="5" y="17"/>
                    <a:pt x="5" y="10"/>
                    <a:pt x="4" y="2"/>
                  </a:cubicBezTo>
                  <a:cubicBezTo>
                    <a:pt x="4" y="1"/>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8" name="Freeform 88"/>
            <p:cNvSpPr/>
            <p:nvPr/>
          </p:nvSpPr>
          <p:spPr bwMode="auto">
            <a:xfrm>
              <a:off x="6505449" y="3834274"/>
              <a:ext cx="22225" cy="1746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59" name="Freeform 89"/>
            <p:cNvSpPr>
              <a:spLocks noEditPoints="1"/>
            </p:cNvSpPr>
            <p:nvPr/>
          </p:nvSpPr>
          <p:spPr bwMode="auto">
            <a:xfrm>
              <a:off x="6521324" y="3870787"/>
              <a:ext cx="107950" cy="122238"/>
            </a:xfrm>
            <a:custGeom>
              <a:avLst/>
              <a:gdLst>
                <a:gd name="T0" fmla="*/ 15 w 29"/>
                <a:gd name="T1" fmla="*/ 26 h 32"/>
                <a:gd name="T2" fmla="*/ 15 w 29"/>
                <a:gd name="T3" fmla="*/ 26 h 32"/>
                <a:gd name="T4" fmla="*/ 13 w 29"/>
                <a:gd name="T5" fmla="*/ 26 h 32"/>
                <a:gd name="T6" fmla="*/ 12 w 29"/>
                <a:gd name="T7" fmla="*/ 26 h 32"/>
                <a:gd name="T8" fmla="*/ 12 w 29"/>
                <a:gd name="T9" fmla="*/ 26 h 32"/>
                <a:gd name="T10" fmla="*/ 25 w 29"/>
                <a:gd name="T11" fmla="*/ 24 h 32"/>
                <a:gd name="T12" fmla="*/ 25 w 29"/>
                <a:gd name="T13" fmla="*/ 24 h 32"/>
                <a:gd name="T14" fmla="*/ 25 w 29"/>
                <a:gd name="T15" fmla="*/ 24 h 32"/>
                <a:gd name="T16" fmla="*/ 25 w 29"/>
                <a:gd name="T17" fmla="*/ 24 h 32"/>
                <a:gd name="T18" fmla="*/ 24 w 29"/>
                <a:gd name="T19" fmla="*/ 23 h 32"/>
                <a:gd name="T20" fmla="*/ 24 w 29"/>
                <a:gd name="T21" fmla="*/ 23 h 32"/>
                <a:gd name="T22" fmla="*/ 13 w 29"/>
                <a:gd name="T23" fmla="*/ 9 h 32"/>
                <a:gd name="T24" fmla="*/ 14 w 29"/>
                <a:gd name="T25" fmla="*/ 8 h 32"/>
                <a:gd name="T26" fmla="*/ 14 w 29"/>
                <a:gd name="T27" fmla="*/ 8 h 32"/>
                <a:gd name="T28" fmla="*/ 17 w 29"/>
                <a:gd name="T29" fmla="*/ 9 h 32"/>
                <a:gd name="T30" fmla="*/ 18 w 29"/>
                <a:gd name="T31" fmla="*/ 9 h 32"/>
                <a:gd name="T32" fmla="*/ 17 w 29"/>
                <a:gd name="T33" fmla="*/ 23 h 32"/>
                <a:gd name="T34" fmla="*/ 15 w 29"/>
                <a:gd name="T35" fmla="*/ 25 h 32"/>
                <a:gd name="T36" fmla="*/ 15 w 29"/>
                <a:gd name="T37" fmla="*/ 26 h 32"/>
                <a:gd name="T38" fmla="*/ 15 w 29"/>
                <a:gd name="T39" fmla="*/ 26 h 32"/>
                <a:gd name="T40" fmla="*/ 15 w 29"/>
                <a:gd name="T41" fmla="*/ 26 h 32"/>
                <a:gd name="T42" fmla="*/ 15 w 29"/>
                <a:gd name="T43" fmla="*/ 26 h 32"/>
                <a:gd name="T44" fmla="*/ 13 w 29"/>
                <a:gd name="T45" fmla="*/ 26 h 32"/>
                <a:gd name="T46" fmla="*/ 11 w 29"/>
                <a:gd name="T47" fmla="*/ 25 h 32"/>
                <a:gd name="T48" fmla="*/ 9 w 29"/>
                <a:gd name="T49" fmla="*/ 23 h 32"/>
                <a:gd name="T50" fmla="*/ 9 w 29"/>
                <a:gd name="T51" fmla="*/ 17 h 32"/>
                <a:gd name="T52" fmla="*/ 11 w 29"/>
                <a:gd name="T53" fmla="*/ 10 h 32"/>
                <a:gd name="T54" fmla="*/ 13 w 29"/>
                <a:gd name="T55" fmla="*/ 9 h 32"/>
                <a:gd name="T56" fmla="*/ 15 w 29"/>
                <a:gd name="T57" fmla="*/ 8 h 32"/>
                <a:gd name="T58" fmla="*/ 6 w 29"/>
                <a:gd name="T59" fmla="*/ 27 h 32"/>
                <a:gd name="T60" fmla="*/ 21 w 29"/>
                <a:gd name="T61" fmla="*/ 26 h 32"/>
                <a:gd name="T62" fmla="*/ 26 w 29"/>
                <a:gd name="T63" fmla="*/ 25 h 32"/>
                <a:gd name="T64" fmla="*/ 25 w 29"/>
                <a:gd name="T65" fmla="*/ 24 h 32"/>
                <a:gd name="T66" fmla="*/ 24 w 29"/>
                <a:gd name="T67" fmla="*/ 23 h 32"/>
                <a:gd name="T68" fmla="*/ 24 w 29"/>
                <a:gd name="T69" fmla="*/ 23 h 32"/>
                <a:gd name="T70" fmla="*/ 23 w 29"/>
                <a:gd name="T71" fmla="*/ 20 h 32"/>
                <a:gd name="T72" fmla="*/ 21 w 29"/>
                <a:gd name="T7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5" y="26"/>
                  </a:moveTo>
                  <a:cubicBezTo>
                    <a:pt x="15" y="26"/>
                    <a:pt x="15" y="26"/>
                    <a:pt x="15" y="26"/>
                  </a:cubicBezTo>
                  <a:cubicBezTo>
                    <a:pt x="15" y="26"/>
                    <a:pt x="15" y="26"/>
                    <a:pt x="15" y="26"/>
                  </a:cubicBezTo>
                  <a:cubicBezTo>
                    <a:pt x="15" y="26"/>
                    <a:pt x="15" y="26"/>
                    <a:pt x="15" y="26"/>
                  </a:cubicBezTo>
                  <a:moveTo>
                    <a:pt x="13" y="26"/>
                  </a:moveTo>
                  <a:cubicBezTo>
                    <a:pt x="13" y="26"/>
                    <a:pt x="13" y="26"/>
                    <a:pt x="13" y="26"/>
                  </a:cubicBezTo>
                  <a:cubicBezTo>
                    <a:pt x="13" y="26"/>
                    <a:pt x="13" y="26"/>
                    <a:pt x="13" y="26"/>
                  </a:cubicBezTo>
                  <a:moveTo>
                    <a:pt x="12" y="26"/>
                  </a:moveTo>
                  <a:cubicBezTo>
                    <a:pt x="12" y="26"/>
                    <a:pt x="12" y="26"/>
                    <a:pt x="12" y="26"/>
                  </a:cubicBezTo>
                  <a:cubicBezTo>
                    <a:pt x="12" y="26"/>
                    <a:pt x="12" y="26"/>
                    <a:pt x="12" y="26"/>
                  </a:cubicBezTo>
                  <a:moveTo>
                    <a:pt x="25" y="24"/>
                  </a:moveTo>
                  <a:cubicBezTo>
                    <a:pt x="25" y="24"/>
                    <a:pt x="25" y="24"/>
                    <a:pt x="25" y="24"/>
                  </a:cubicBezTo>
                  <a:cubicBezTo>
                    <a:pt x="25" y="24"/>
                    <a:pt x="25" y="24"/>
                    <a:pt x="25" y="24"/>
                  </a:cubicBezTo>
                  <a:cubicBezTo>
                    <a:pt x="25" y="24"/>
                    <a:pt x="25" y="24"/>
                    <a:pt x="25" y="24"/>
                  </a:cubicBezTo>
                  <a:moveTo>
                    <a:pt x="25" y="24"/>
                  </a:moveTo>
                  <a:cubicBezTo>
                    <a:pt x="25" y="24"/>
                    <a:pt x="25" y="24"/>
                    <a:pt x="25" y="24"/>
                  </a:cubicBezTo>
                  <a:cubicBezTo>
                    <a:pt x="25" y="24"/>
                    <a:pt x="25" y="24"/>
                    <a:pt x="25" y="24"/>
                  </a:cubicBezTo>
                  <a:cubicBezTo>
                    <a:pt x="25" y="24"/>
                    <a:pt x="25" y="24"/>
                    <a:pt x="25" y="24"/>
                  </a:cubicBezTo>
                  <a:moveTo>
                    <a:pt x="24" y="23"/>
                  </a:moveTo>
                  <a:cubicBezTo>
                    <a:pt x="24" y="23"/>
                    <a:pt x="24" y="23"/>
                    <a:pt x="24" y="23"/>
                  </a:cubicBezTo>
                  <a:cubicBezTo>
                    <a:pt x="24" y="23"/>
                    <a:pt x="24" y="23"/>
                    <a:pt x="24" y="23"/>
                  </a:cubicBezTo>
                  <a:cubicBezTo>
                    <a:pt x="24" y="23"/>
                    <a:pt x="24" y="23"/>
                    <a:pt x="24" y="23"/>
                  </a:cubicBezTo>
                  <a:moveTo>
                    <a:pt x="13" y="9"/>
                  </a:moveTo>
                  <a:cubicBezTo>
                    <a:pt x="13" y="9"/>
                    <a:pt x="13" y="9"/>
                    <a:pt x="13" y="9"/>
                  </a:cubicBezTo>
                  <a:cubicBezTo>
                    <a:pt x="13" y="9"/>
                    <a:pt x="13" y="9"/>
                    <a:pt x="13" y="9"/>
                  </a:cubicBezTo>
                  <a:moveTo>
                    <a:pt x="14" y="8"/>
                  </a:moveTo>
                  <a:cubicBezTo>
                    <a:pt x="14" y="8"/>
                    <a:pt x="14" y="8"/>
                    <a:pt x="14" y="8"/>
                  </a:cubicBezTo>
                  <a:cubicBezTo>
                    <a:pt x="14" y="8"/>
                    <a:pt x="14" y="8"/>
                    <a:pt x="14" y="8"/>
                  </a:cubicBezTo>
                  <a:moveTo>
                    <a:pt x="15" y="8"/>
                  </a:moveTo>
                  <a:cubicBezTo>
                    <a:pt x="16" y="9"/>
                    <a:pt x="16" y="9"/>
                    <a:pt x="17" y="9"/>
                  </a:cubicBezTo>
                  <a:cubicBezTo>
                    <a:pt x="18" y="9"/>
                    <a:pt x="18" y="9"/>
                    <a:pt x="18" y="9"/>
                  </a:cubicBezTo>
                  <a:cubicBezTo>
                    <a:pt x="18" y="9"/>
                    <a:pt x="18" y="9"/>
                    <a:pt x="18" y="9"/>
                  </a:cubicBezTo>
                  <a:cubicBezTo>
                    <a:pt x="18" y="13"/>
                    <a:pt x="18" y="16"/>
                    <a:pt x="18" y="19"/>
                  </a:cubicBezTo>
                  <a:cubicBezTo>
                    <a:pt x="18" y="21"/>
                    <a:pt x="18" y="22"/>
                    <a:pt x="17" y="23"/>
                  </a:cubicBezTo>
                  <a:cubicBezTo>
                    <a:pt x="17" y="24"/>
                    <a:pt x="16" y="24"/>
                    <a:pt x="16" y="25"/>
                  </a:cubicBezTo>
                  <a:cubicBezTo>
                    <a:pt x="15" y="25"/>
                    <a:pt x="15" y="25"/>
                    <a:pt x="15" y="25"/>
                  </a:cubicBezTo>
                  <a:cubicBezTo>
                    <a:pt x="15" y="26"/>
                    <a:pt x="15" y="26"/>
                    <a:pt x="15" y="26"/>
                  </a:cubicBezTo>
                  <a:cubicBezTo>
                    <a:pt x="15" y="26"/>
                    <a:pt x="15" y="26"/>
                    <a:pt x="15" y="26"/>
                  </a:cubicBezTo>
                  <a:cubicBezTo>
                    <a:pt x="15" y="25"/>
                    <a:pt x="15" y="25"/>
                    <a:pt x="15" y="25"/>
                  </a:cubicBezTo>
                  <a:cubicBezTo>
                    <a:pt x="15" y="26"/>
                    <a:pt x="15" y="26"/>
                    <a:pt x="15" y="26"/>
                  </a:cubicBezTo>
                  <a:cubicBezTo>
                    <a:pt x="15" y="25"/>
                    <a:pt x="15" y="25"/>
                    <a:pt x="15" y="25"/>
                  </a:cubicBezTo>
                  <a:cubicBezTo>
                    <a:pt x="15" y="26"/>
                    <a:pt x="15" y="26"/>
                    <a:pt x="15" y="26"/>
                  </a:cubicBezTo>
                  <a:cubicBezTo>
                    <a:pt x="15" y="26"/>
                    <a:pt x="15" y="26"/>
                    <a:pt x="15" y="26"/>
                  </a:cubicBezTo>
                  <a:cubicBezTo>
                    <a:pt x="15" y="26"/>
                    <a:pt x="15" y="26"/>
                    <a:pt x="15" y="26"/>
                  </a:cubicBezTo>
                  <a:cubicBezTo>
                    <a:pt x="15" y="26"/>
                    <a:pt x="14" y="26"/>
                    <a:pt x="14" y="26"/>
                  </a:cubicBezTo>
                  <a:cubicBezTo>
                    <a:pt x="14" y="26"/>
                    <a:pt x="13" y="26"/>
                    <a:pt x="13" y="26"/>
                  </a:cubicBezTo>
                  <a:cubicBezTo>
                    <a:pt x="12" y="26"/>
                    <a:pt x="12" y="26"/>
                    <a:pt x="12" y="26"/>
                  </a:cubicBezTo>
                  <a:cubicBezTo>
                    <a:pt x="11" y="25"/>
                    <a:pt x="11" y="25"/>
                    <a:pt x="11" y="25"/>
                  </a:cubicBezTo>
                  <a:cubicBezTo>
                    <a:pt x="10" y="25"/>
                    <a:pt x="10" y="25"/>
                    <a:pt x="10" y="24"/>
                  </a:cubicBezTo>
                  <a:cubicBezTo>
                    <a:pt x="9" y="23"/>
                    <a:pt x="9" y="23"/>
                    <a:pt x="9" y="23"/>
                  </a:cubicBezTo>
                  <a:cubicBezTo>
                    <a:pt x="9" y="23"/>
                    <a:pt x="9" y="22"/>
                    <a:pt x="9" y="21"/>
                  </a:cubicBezTo>
                  <a:cubicBezTo>
                    <a:pt x="8" y="20"/>
                    <a:pt x="8" y="18"/>
                    <a:pt x="9" y="17"/>
                  </a:cubicBezTo>
                  <a:cubicBezTo>
                    <a:pt x="9" y="16"/>
                    <a:pt x="9" y="15"/>
                    <a:pt x="10" y="13"/>
                  </a:cubicBezTo>
                  <a:cubicBezTo>
                    <a:pt x="10" y="12"/>
                    <a:pt x="11" y="11"/>
                    <a:pt x="11" y="10"/>
                  </a:cubicBezTo>
                  <a:cubicBezTo>
                    <a:pt x="12" y="10"/>
                    <a:pt x="12" y="10"/>
                    <a:pt x="13" y="9"/>
                  </a:cubicBezTo>
                  <a:cubicBezTo>
                    <a:pt x="13" y="9"/>
                    <a:pt x="13" y="9"/>
                    <a:pt x="13" y="9"/>
                  </a:cubicBezTo>
                  <a:cubicBezTo>
                    <a:pt x="14" y="8"/>
                    <a:pt x="14" y="8"/>
                    <a:pt x="14" y="8"/>
                  </a:cubicBezTo>
                  <a:cubicBezTo>
                    <a:pt x="15" y="8"/>
                    <a:pt x="15" y="8"/>
                    <a:pt x="15" y="8"/>
                  </a:cubicBezTo>
                  <a:moveTo>
                    <a:pt x="19" y="5"/>
                  </a:moveTo>
                  <a:cubicBezTo>
                    <a:pt x="7" y="0"/>
                    <a:pt x="0" y="18"/>
                    <a:pt x="6" y="27"/>
                  </a:cubicBezTo>
                  <a:cubicBezTo>
                    <a:pt x="9" y="32"/>
                    <a:pt x="17" y="32"/>
                    <a:pt x="20" y="27"/>
                  </a:cubicBezTo>
                  <a:cubicBezTo>
                    <a:pt x="21" y="26"/>
                    <a:pt x="21" y="26"/>
                    <a:pt x="21" y="26"/>
                  </a:cubicBezTo>
                  <a:cubicBezTo>
                    <a:pt x="21" y="28"/>
                    <a:pt x="23" y="29"/>
                    <a:pt x="24" y="29"/>
                  </a:cubicBezTo>
                  <a:cubicBezTo>
                    <a:pt x="27" y="30"/>
                    <a:pt x="29" y="26"/>
                    <a:pt x="26" y="25"/>
                  </a:cubicBezTo>
                  <a:cubicBezTo>
                    <a:pt x="25" y="24"/>
                    <a:pt x="25" y="24"/>
                    <a:pt x="25" y="24"/>
                  </a:cubicBezTo>
                  <a:cubicBezTo>
                    <a:pt x="25" y="24"/>
                    <a:pt x="25" y="24"/>
                    <a:pt x="25" y="24"/>
                  </a:cubicBezTo>
                  <a:cubicBezTo>
                    <a:pt x="24" y="23"/>
                    <a:pt x="24" y="23"/>
                    <a:pt x="24" y="23"/>
                  </a:cubicBezTo>
                  <a:cubicBezTo>
                    <a:pt x="24" y="23"/>
                    <a:pt x="24" y="23"/>
                    <a:pt x="24" y="23"/>
                  </a:cubicBezTo>
                  <a:cubicBezTo>
                    <a:pt x="24" y="24"/>
                    <a:pt x="24" y="24"/>
                    <a:pt x="24" y="24"/>
                  </a:cubicBezTo>
                  <a:cubicBezTo>
                    <a:pt x="24" y="23"/>
                    <a:pt x="24" y="23"/>
                    <a:pt x="24" y="23"/>
                  </a:cubicBezTo>
                  <a:cubicBezTo>
                    <a:pt x="23" y="22"/>
                    <a:pt x="23" y="21"/>
                    <a:pt x="23" y="20"/>
                  </a:cubicBezTo>
                  <a:cubicBezTo>
                    <a:pt x="23" y="20"/>
                    <a:pt x="23" y="20"/>
                    <a:pt x="23" y="20"/>
                  </a:cubicBezTo>
                  <a:cubicBezTo>
                    <a:pt x="24" y="15"/>
                    <a:pt x="23" y="10"/>
                    <a:pt x="23" y="6"/>
                  </a:cubicBezTo>
                  <a:cubicBezTo>
                    <a:pt x="23" y="4"/>
                    <a:pt x="22" y="4"/>
                    <a:pt x="21" y="4"/>
                  </a:cubicBezTo>
                  <a:cubicBezTo>
                    <a:pt x="20" y="4"/>
                    <a:pt x="20" y="4"/>
                    <a:pt x="1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0" name="Freeform 90"/>
            <p:cNvSpPr>
              <a:spLocks noEditPoints="1"/>
            </p:cNvSpPr>
            <p:nvPr/>
          </p:nvSpPr>
          <p:spPr bwMode="auto">
            <a:xfrm>
              <a:off x="6603874" y="3870787"/>
              <a:ext cx="115888" cy="204788"/>
            </a:xfrm>
            <a:custGeom>
              <a:avLst/>
              <a:gdLst>
                <a:gd name="T0" fmla="*/ 17 w 31"/>
                <a:gd name="T1" fmla="*/ 48 h 54"/>
                <a:gd name="T2" fmla="*/ 16 w 31"/>
                <a:gd name="T3" fmla="*/ 48 h 54"/>
                <a:gd name="T4" fmla="*/ 17 w 31"/>
                <a:gd name="T5" fmla="*/ 48 h 54"/>
                <a:gd name="T6" fmla="*/ 20 w 31"/>
                <a:gd name="T7" fmla="*/ 40 h 54"/>
                <a:gd name="T8" fmla="*/ 20 w 31"/>
                <a:gd name="T9" fmla="*/ 41 h 54"/>
                <a:gd name="T10" fmla="*/ 20 w 31"/>
                <a:gd name="T11" fmla="*/ 40 h 54"/>
                <a:gd name="T12" fmla="*/ 13 w 31"/>
                <a:gd name="T13" fmla="*/ 23 h 54"/>
                <a:gd name="T14" fmla="*/ 13 w 31"/>
                <a:gd name="T15" fmla="*/ 24 h 54"/>
                <a:gd name="T16" fmla="*/ 13 w 31"/>
                <a:gd name="T17" fmla="*/ 23 h 54"/>
                <a:gd name="T18" fmla="*/ 11 w 31"/>
                <a:gd name="T19" fmla="*/ 23 h 54"/>
                <a:gd name="T20" fmla="*/ 11 w 31"/>
                <a:gd name="T21" fmla="*/ 23 h 54"/>
                <a:gd name="T22" fmla="*/ 12 w 31"/>
                <a:gd name="T23" fmla="*/ 23 h 54"/>
                <a:gd name="T24" fmla="*/ 11 w 31"/>
                <a:gd name="T25" fmla="*/ 23 h 54"/>
                <a:gd name="T26" fmla="*/ 11 w 31"/>
                <a:gd name="T27" fmla="*/ 23 h 54"/>
                <a:gd name="T28" fmla="*/ 11 w 31"/>
                <a:gd name="T29" fmla="*/ 23 h 54"/>
                <a:gd name="T30" fmla="*/ 11 w 31"/>
                <a:gd name="T31" fmla="*/ 23 h 54"/>
                <a:gd name="T32" fmla="*/ 11 w 31"/>
                <a:gd name="T33" fmla="*/ 23 h 54"/>
                <a:gd name="T34" fmla="*/ 14 w 31"/>
                <a:gd name="T35" fmla="*/ 23 h 54"/>
                <a:gd name="T36" fmla="*/ 13 w 31"/>
                <a:gd name="T37" fmla="*/ 23 h 54"/>
                <a:gd name="T38" fmla="*/ 14 w 31"/>
                <a:gd name="T39" fmla="*/ 23 h 54"/>
                <a:gd name="T40" fmla="*/ 10 w 31"/>
                <a:gd name="T41" fmla="*/ 22 h 54"/>
                <a:gd name="T42" fmla="*/ 10 w 31"/>
                <a:gd name="T43" fmla="*/ 22 h 54"/>
                <a:gd name="T44" fmla="*/ 10 w 31"/>
                <a:gd name="T45" fmla="*/ 22 h 54"/>
                <a:gd name="T46" fmla="*/ 18 w 31"/>
                <a:gd name="T47" fmla="*/ 5 h 54"/>
                <a:gd name="T48" fmla="*/ 19 w 31"/>
                <a:gd name="T49" fmla="*/ 5 h 54"/>
                <a:gd name="T50" fmla="*/ 15 w 31"/>
                <a:gd name="T51" fmla="*/ 20 h 54"/>
                <a:gd name="T52" fmla="*/ 14 w 31"/>
                <a:gd name="T53" fmla="*/ 23 h 54"/>
                <a:gd name="T54" fmla="*/ 14 w 31"/>
                <a:gd name="T55" fmla="*/ 22 h 54"/>
                <a:gd name="T56" fmla="*/ 13 w 31"/>
                <a:gd name="T57" fmla="*/ 23 h 54"/>
                <a:gd name="T58" fmla="*/ 13 w 31"/>
                <a:gd name="T59" fmla="*/ 23 h 54"/>
                <a:gd name="T60" fmla="*/ 13 w 31"/>
                <a:gd name="T61" fmla="*/ 23 h 54"/>
                <a:gd name="T62" fmla="*/ 12 w 31"/>
                <a:gd name="T63" fmla="*/ 23 h 54"/>
                <a:gd name="T64" fmla="*/ 11 w 31"/>
                <a:gd name="T65" fmla="*/ 23 h 54"/>
                <a:gd name="T66" fmla="*/ 11 w 31"/>
                <a:gd name="T67" fmla="*/ 23 h 54"/>
                <a:gd name="T68" fmla="*/ 11 w 31"/>
                <a:gd name="T69" fmla="*/ 23 h 54"/>
                <a:gd name="T70" fmla="*/ 11 w 31"/>
                <a:gd name="T71" fmla="*/ 23 h 54"/>
                <a:gd name="T72" fmla="*/ 11 w 31"/>
                <a:gd name="T73" fmla="*/ 23 h 54"/>
                <a:gd name="T74" fmla="*/ 10 w 31"/>
                <a:gd name="T75" fmla="*/ 22 h 54"/>
                <a:gd name="T76" fmla="*/ 10 w 31"/>
                <a:gd name="T77" fmla="*/ 21 h 54"/>
                <a:gd name="T78" fmla="*/ 10 w 31"/>
                <a:gd name="T79" fmla="*/ 19 h 54"/>
                <a:gd name="T80" fmla="*/ 12 w 31"/>
                <a:gd name="T81" fmla="*/ 13 h 54"/>
                <a:gd name="T82" fmla="*/ 15 w 31"/>
                <a:gd name="T83" fmla="*/ 8 h 54"/>
                <a:gd name="T84" fmla="*/ 17 w 31"/>
                <a:gd name="T85" fmla="*/ 6 h 54"/>
                <a:gd name="T86" fmla="*/ 18 w 31"/>
                <a:gd name="T87" fmla="*/ 5 h 54"/>
                <a:gd name="T88" fmla="*/ 19 w 31"/>
                <a:gd name="T89" fmla="*/ 2 h 54"/>
                <a:gd name="T90" fmla="*/ 19 w 31"/>
                <a:gd name="T91" fmla="*/ 3 h 54"/>
                <a:gd name="T92" fmla="*/ 16 w 31"/>
                <a:gd name="T93" fmla="*/ 1 h 54"/>
                <a:gd name="T94" fmla="*/ 9 w 31"/>
                <a:gd name="T95" fmla="*/ 27 h 54"/>
                <a:gd name="T96" fmla="*/ 20 w 31"/>
                <a:gd name="T97" fmla="*/ 20 h 54"/>
                <a:gd name="T98" fmla="*/ 20 w 31"/>
                <a:gd name="T99" fmla="*/ 40 h 54"/>
                <a:gd name="T100" fmla="*/ 19 w 31"/>
                <a:gd name="T101" fmla="*/ 46 h 54"/>
                <a:gd name="T102" fmla="*/ 18 w 31"/>
                <a:gd name="T103" fmla="*/ 47 h 54"/>
                <a:gd name="T104" fmla="*/ 17 w 31"/>
                <a:gd name="T105" fmla="*/ 48 h 54"/>
                <a:gd name="T106" fmla="*/ 17 w 31"/>
                <a:gd name="T107" fmla="*/ 48 h 54"/>
                <a:gd name="T108" fmla="*/ 17 w 31"/>
                <a:gd name="T109" fmla="*/ 48 h 54"/>
                <a:gd name="T110" fmla="*/ 16 w 31"/>
                <a:gd name="T111" fmla="*/ 48 h 54"/>
                <a:gd name="T112" fmla="*/ 16 w 31"/>
                <a:gd name="T113" fmla="*/ 53 h 54"/>
                <a:gd name="T114" fmla="*/ 24 w 31"/>
                <a:gd name="T115" fmla="*/ 3 h 54"/>
                <a:gd name="T116" fmla="*/ 22 w 31"/>
                <a:gd name="T117" fmla="*/ 0 h 54"/>
                <a:gd name="T118" fmla="*/ 19 w 31"/>
                <a:gd name="T1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54">
                  <a:moveTo>
                    <a:pt x="17" y="48"/>
                  </a:moveTo>
                  <a:cubicBezTo>
                    <a:pt x="16" y="48"/>
                    <a:pt x="16" y="48"/>
                    <a:pt x="16" y="48"/>
                  </a:cubicBezTo>
                  <a:cubicBezTo>
                    <a:pt x="17" y="48"/>
                    <a:pt x="17" y="48"/>
                    <a:pt x="17" y="48"/>
                  </a:cubicBezTo>
                  <a:moveTo>
                    <a:pt x="20" y="40"/>
                  </a:moveTo>
                  <a:cubicBezTo>
                    <a:pt x="20" y="41"/>
                    <a:pt x="20" y="41"/>
                    <a:pt x="20" y="41"/>
                  </a:cubicBezTo>
                  <a:cubicBezTo>
                    <a:pt x="20" y="40"/>
                    <a:pt x="20" y="40"/>
                    <a:pt x="20" y="40"/>
                  </a:cubicBezTo>
                  <a:moveTo>
                    <a:pt x="13" y="23"/>
                  </a:moveTo>
                  <a:cubicBezTo>
                    <a:pt x="13" y="24"/>
                    <a:pt x="13" y="24"/>
                    <a:pt x="13" y="24"/>
                  </a:cubicBezTo>
                  <a:cubicBezTo>
                    <a:pt x="13" y="23"/>
                    <a:pt x="13" y="23"/>
                    <a:pt x="13" y="23"/>
                  </a:cubicBezTo>
                  <a:moveTo>
                    <a:pt x="11" y="23"/>
                  </a:moveTo>
                  <a:cubicBezTo>
                    <a:pt x="11" y="23"/>
                    <a:pt x="11" y="23"/>
                    <a:pt x="11" y="23"/>
                  </a:cubicBezTo>
                  <a:cubicBezTo>
                    <a:pt x="12" y="23"/>
                    <a:pt x="12" y="23"/>
                    <a:pt x="12" y="23"/>
                  </a:cubicBezTo>
                  <a:cubicBezTo>
                    <a:pt x="11" y="23"/>
                    <a:pt x="11" y="23"/>
                    <a:pt x="11" y="23"/>
                  </a:cubicBezTo>
                  <a:moveTo>
                    <a:pt x="11" y="23"/>
                  </a:moveTo>
                  <a:cubicBezTo>
                    <a:pt x="11" y="23"/>
                    <a:pt x="11" y="23"/>
                    <a:pt x="11" y="23"/>
                  </a:cubicBezTo>
                  <a:cubicBezTo>
                    <a:pt x="11" y="23"/>
                    <a:pt x="11" y="23"/>
                    <a:pt x="11" y="23"/>
                  </a:cubicBezTo>
                  <a:cubicBezTo>
                    <a:pt x="11" y="23"/>
                    <a:pt x="11" y="23"/>
                    <a:pt x="11" y="23"/>
                  </a:cubicBezTo>
                  <a:moveTo>
                    <a:pt x="14" y="23"/>
                  </a:moveTo>
                  <a:cubicBezTo>
                    <a:pt x="13" y="23"/>
                    <a:pt x="13" y="23"/>
                    <a:pt x="13" y="23"/>
                  </a:cubicBezTo>
                  <a:cubicBezTo>
                    <a:pt x="14" y="23"/>
                    <a:pt x="14" y="23"/>
                    <a:pt x="14" y="23"/>
                  </a:cubicBezTo>
                  <a:moveTo>
                    <a:pt x="10" y="22"/>
                  </a:moveTo>
                  <a:cubicBezTo>
                    <a:pt x="10" y="22"/>
                    <a:pt x="10" y="22"/>
                    <a:pt x="10" y="22"/>
                  </a:cubicBezTo>
                  <a:cubicBezTo>
                    <a:pt x="10" y="22"/>
                    <a:pt x="10" y="22"/>
                    <a:pt x="10" y="22"/>
                  </a:cubicBezTo>
                  <a:moveTo>
                    <a:pt x="18" y="5"/>
                  </a:moveTo>
                  <a:cubicBezTo>
                    <a:pt x="19" y="5"/>
                    <a:pt x="19" y="5"/>
                    <a:pt x="19" y="5"/>
                  </a:cubicBezTo>
                  <a:cubicBezTo>
                    <a:pt x="18" y="10"/>
                    <a:pt x="17" y="15"/>
                    <a:pt x="15" y="20"/>
                  </a:cubicBezTo>
                  <a:cubicBezTo>
                    <a:pt x="15" y="21"/>
                    <a:pt x="14" y="22"/>
                    <a:pt x="14" y="23"/>
                  </a:cubicBezTo>
                  <a:cubicBezTo>
                    <a:pt x="14" y="22"/>
                    <a:pt x="14" y="22"/>
                    <a:pt x="14" y="22"/>
                  </a:cubicBezTo>
                  <a:cubicBezTo>
                    <a:pt x="14" y="22"/>
                    <a:pt x="14" y="23"/>
                    <a:pt x="13" y="23"/>
                  </a:cubicBezTo>
                  <a:cubicBezTo>
                    <a:pt x="13" y="23"/>
                    <a:pt x="13" y="23"/>
                    <a:pt x="13" y="23"/>
                  </a:cubicBezTo>
                  <a:cubicBezTo>
                    <a:pt x="13" y="23"/>
                    <a:pt x="13" y="23"/>
                    <a:pt x="13" y="23"/>
                  </a:cubicBezTo>
                  <a:cubicBezTo>
                    <a:pt x="12" y="23"/>
                    <a:pt x="12" y="23"/>
                    <a:pt x="12"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0" y="22"/>
                    <a:pt x="10" y="22"/>
                    <a:pt x="10" y="22"/>
                  </a:cubicBezTo>
                  <a:cubicBezTo>
                    <a:pt x="10" y="21"/>
                    <a:pt x="10" y="21"/>
                    <a:pt x="10" y="21"/>
                  </a:cubicBezTo>
                  <a:cubicBezTo>
                    <a:pt x="10" y="20"/>
                    <a:pt x="10" y="20"/>
                    <a:pt x="10" y="19"/>
                  </a:cubicBezTo>
                  <a:cubicBezTo>
                    <a:pt x="10" y="17"/>
                    <a:pt x="11" y="15"/>
                    <a:pt x="12" y="13"/>
                  </a:cubicBezTo>
                  <a:cubicBezTo>
                    <a:pt x="12" y="12"/>
                    <a:pt x="13" y="10"/>
                    <a:pt x="15" y="8"/>
                  </a:cubicBezTo>
                  <a:cubicBezTo>
                    <a:pt x="15" y="8"/>
                    <a:pt x="16" y="7"/>
                    <a:pt x="17" y="6"/>
                  </a:cubicBezTo>
                  <a:cubicBezTo>
                    <a:pt x="17" y="6"/>
                    <a:pt x="18" y="6"/>
                    <a:pt x="18" y="5"/>
                  </a:cubicBezTo>
                  <a:moveTo>
                    <a:pt x="19" y="2"/>
                  </a:moveTo>
                  <a:cubicBezTo>
                    <a:pt x="19" y="3"/>
                    <a:pt x="19" y="3"/>
                    <a:pt x="19" y="3"/>
                  </a:cubicBezTo>
                  <a:cubicBezTo>
                    <a:pt x="19" y="2"/>
                    <a:pt x="17" y="1"/>
                    <a:pt x="16" y="1"/>
                  </a:cubicBezTo>
                  <a:cubicBezTo>
                    <a:pt x="8" y="4"/>
                    <a:pt x="0" y="22"/>
                    <a:pt x="9" y="27"/>
                  </a:cubicBezTo>
                  <a:cubicBezTo>
                    <a:pt x="14" y="31"/>
                    <a:pt x="18" y="26"/>
                    <a:pt x="20" y="20"/>
                  </a:cubicBezTo>
                  <a:cubicBezTo>
                    <a:pt x="21" y="27"/>
                    <a:pt x="21" y="33"/>
                    <a:pt x="20" y="40"/>
                  </a:cubicBezTo>
                  <a:cubicBezTo>
                    <a:pt x="20" y="42"/>
                    <a:pt x="19" y="44"/>
                    <a:pt x="19" y="46"/>
                  </a:cubicBezTo>
                  <a:cubicBezTo>
                    <a:pt x="18" y="46"/>
                    <a:pt x="18" y="47"/>
                    <a:pt x="18" y="47"/>
                  </a:cubicBezTo>
                  <a:cubicBezTo>
                    <a:pt x="17" y="48"/>
                    <a:pt x="17" y="48"/>
                    <a:pt x="17" y="48"/>
                  </a:cubicBezTo>
                  <a:cubicBezTo>
                    <a:pt x="17" y="48"/>
                    <a:pt x="17" y="48"/>
                    <a:pt x="17" y="48"/>
                  </a:cubicBezTo>
                  <a:cubicBezTo>
                    <a:pt x="17" y="48"/>
                    <a:pt x="17" y="48"/>
                    <a:pt x="17" y="48"/>
                  </a:cubicBezTo>
                  <a:cubicBezTo>
                    <a:pt x="16" y="48"/>
                    <a:pt x="16" y="48"/>
                    <a:pt x="16" y="48"/>
                  </a:cubicBezTo>
                  <a:cubicBezTo>
                    <a:pt x="13" y="48"/>
                    <a:pt x="13" y="52"/>
                    <a:pt x="16" y="53"/>
                  </a:cubicBezTo>
                  <a:cubicBezTo>
                    <a:pt x="31" y="54"/>
                    <a:pt x="24" y="11"/>
                    <a:pt x="24" y="3"/>
                  </a:cubicBezTo>
                  <a:cubicBezTo>
                    <a:pt x="24" y="1"/>
                    <a:pt x="23" y="0"/>
                    <a:pt x="22" y="0"/>
                  </a:cubicBezTo>
                  <a:cubicBezTo>
                    <a:pt x="21" y="0"/>
                    <a:pt x="20" y="1"/>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1" name="Freeform 91"/>
            <p:cNvSpPr>
              <a:spLocks noEditPoints="1"/>
            </p:cNvSpPr>
            <p:nvPr/>
          </p:nvSpPr>
          <p:spPr bwMode="auto">
            <a:xfrm>
              <a:off x="6705474" y="3867612"/>
              <a:ext cx="66675" cy="109538"/>
            </a:xfrm>
            <a:custGeom>
              <a:avLst/>
              <a:gdLst>
                <a:gd name="T0" fmla="*/ 8 w 18"/>
                <a:gd name="T1" fmla="*/ 15 h 29"/>
                <a:gd name="T2" fmla="*/ 8 w 18"/>
                <a:gd name="T3" fmla="*/ 15 h 29"/>
                <a:gd name="T4" fmla="*/ 8 w 18"/>
                <a:gd name="T5" fmla="*/ 15 h 29"/>
                <a:gd name="T6" fmla="*/ 14 w 18"/>
                <a:gd name="T7" fmla="*/ 1 h 29"/>
                <a:gd name="T8" fmla="*/ 6 w 18"/>
                <a:gd name="T9" fmla="*/ 7 h 29"/>
                <a:gd name="T10" fmla="*/ 5 w 18"/>
                <a:gd name="T11" fmla="*/ 2 h 29"/>
                <a:gd name="T12" fmla="*/ 0 w 18"/>
                <a:gd name="T13" fmla="*/ 4 h 29"/>
                <a:gd name="T14" fmla="*/ 2 w 18"/>
                <a:gd name="T15" fmla="*/ 14 h 29"/>
                <a:gd name="T16" fmla="*/ 3 w 18"/>
                <a:gd name="T17" fmla="*/ 23 h 29"/>
                <a:gd name="T18" fmla="*/ 3 w 18"/>
                <a:gd name="T19" fmla="*/ 26 h 29"/>
                <a:gd name="T20" fmla="*/ 7 w 18"/>
                <a:gd name="T21" fmla="*/ 26 h 29"/>
                <a:gd name="T22" fmla="*/ 7 w 18"/>
                <a:gd name="T23" fmla="*/ 23 h 29"/>
                <a:gd name="T24" fmla="*/ 8 w 18"/>
                <a:gd name="T25" fmla="*/ 15 h 29"/>
                <a:gd name="T26" fmla="*/ 9 w 18"/>
                <a:gd name="T27" fmla="*/ 10 h 29"/>
                <a:gd name="T28" fmla="*/ 11 w 18"/>
                <a:gd name="T29" fmla="*/ 8 h 29"/>
                <a:gd name="T30" fmla="*/ 12 w 18"/>
                <a:gd name="T31" fmla="*/ 6 h 29"/>
                <a:gd name="T32" fmla="*/ 13 w 18"/>
                <a:gd name="T33" fmla="*/ 6 h 29"/>
                <a:gd name="T34" fmla="*/ 15 w 18"/>
                <a:gd name="T35" fmla="*/ 5 h 29"/>
                <a:gd name="T36" fmla="*/ 14 w 18"/>
                <a:gd name="T37" fmla="*/ 1 h 29"/>
                <a:gd name="T38" fmla="*/ 14 w 18"/>
                <a:gd name="T3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9">
                  <a:moveTo>
                    <a:pt x="8" y="15"/>
                  </a:moveTo>
                  <a:cubicBezTo>
                    <a:pt x="8" y="15"/>
                    <a:pt x="8" y="15"/>
                    <a:pt x="8" y="15"/>
                  </a:cubicBezTo>
                  <a:cubicBezTo>
                    <a:pt x="8" y="15"/>
                    <a:pt x="8" y="15"/>
                    <a:pt x="8" y="15"/>
                  </a:cubicBezTo>
                  <a:moveTo>
                    <a:pt x="14" y="1"/>
                  </a:moveTo>
                  <a:cubicBezTo>
                    <a:pt x="10" y="1"/>
                    <a:pt x="7" y="3"/>
                    <a:pt x="6" y="7"/>
                  </a:cubicBezTo>
                  <a:cubicBezTo>
                    <a:pt x="5" y="5"/>
                    <a:pt x="5" y="4"/>
                    <a:pt x="5" y="2"/>
                  </a:cubicBezTo>
                  <a:cubicBezTo>
                    <a:pt x="4" y="0"/>
                    <a:pt x="0" y="1"/>
                    <a:pt x="0" y="4"/>
                  </a:cubicBezTo>
                  <a:cubicBezTo>
                    <a:pt x="1" y="7"/>
                    <a:pt x="2" y="10"/>
                    <a:pt x="2" y="14"/>
                  </a:cubicBezTo>
                  <a:cubicBezTo>
                    <a:pt x="2" y="17"/>
                    <a:pt x="3" y="20"/>
                    <a:pt x="3" y="23"/>
                  </a:cubicBezTo>
                  <a:cubicBezTo>
                    <a:pt x="3" y="24"/>
                    <a:pt x="3" y="25"/>
                    <a:pt x="3" y="26"/>
                  </a:cubicBezTo>
                  <a:cubicBezTo>
                    <a:pt x="3" y="29"/>
                    <a:pt x="7" y="29"/>
                    <a:pt x="7" y="26"/>
                  </a:cubicBezTo>
                  <a:cubicBezTo>
                    <a:pt x="7" y="25"/>
                    <a:pt x="7" y="24"/>
                    <a:pt x="7" y="23"/>
                  </a:cubicBezTo>
                  <a:cubicBezTo>
                    <a:pt x="7" y="20"/>
                    <a:pt x="7" y="18"/>
                    <a:pt x="8" y="15"/>
                  </a:cubicBezTo>
                  <a:cubicBezTo>
                    <a:pt x="8" y="13"/>
                    <a:pt x="9" y="12"/>
                    <a:pt x="9" y="10"/>
                  </a:cubicBezTo>
                  <a:cubicBezTo>
                    <a:pt x="10" y="9"/>
                    <a:pt x="10" y="8"/>
                    <a:pt x="11" y="8"/>
                  </a:cubicBezTo>
                  <a:cubicBezTo>
                    <a:pt x="11" y="7"/>
                    <a:pt x="11" y="7"/>
                    <a:pt x="12" y="6"/>
                  </a:cubicBezTo>
                  <a:cubicBezTo>
                    <a:pt x="13" y="6"/>
                    <a:pt x="13" y="6"/>
                    <a:pt x="13" y="6"/>
                  </a:cubicBezTo>
                  <a:cubicBezTo>
                    <a:pt x="14" y="5"/>
                    <a:pt x="14" y="5"/>
                    <a:pt x="15" y="5"/>
                  </a:cubicBezTo>
                  <a:cubicBezTo>
                    <a:pt x="18" y="5"/>
                    <a:pt x="17" y="1"/>
                    <a:pt x="14" y="1"/>
                  </a:cubicBezTo>
                  <a:cubicBezTo>
                    <a:pt x="14" y="1"/>
                    <a:pt x="14" y="1"/>
                    <a:pt x="1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2" name="Freeform 92"/>
            <p:cNvSpPr>
              <a:spLocks noEditPoints="1"/>
            </p:cNvSpPr>
            <p:nvPr/>
          </p:nvSpPr>
          <p:spPr bwMode="auto">
            <a:xfrm>
              <a:off x="6749924" y="3864437"/>
              <a:ext cx="82550" cy="104775"/>
            </a:xfrm>
            <a:custGeom>
              <a:avLst/>
              <a:gdLst>
                <a:gd name="T0" fmla="*/ 8 w 22"/>
                <a:gd name="T1" fmla="*/ 20 h 28"/>
                <a:gd name="T2" fmla="*/ 8 w 22"/>
                <a:gd name="T3" fmla="*/ 20 h 28"/>
                <a:gd name="T4" fmla="*/ 8 w 22"/>
                <a:gd name="T5" fmla="*/ 20 h 28"/>
                <a:gd name="T6" fmla="*/ 9 w 22"/>
                <a:gd name="T7" fmla="*/ 20 h 28"/>
                <a:gd name="T8" fmla="*/ 9 w 22"/>
                <a:gd name="T9" fmla="*/ 20 h 28"/>
                <a:gd name="T10" fmla="*/ 9 w 22"/>
                <a:gd name="T11" fmla="*/ 20 h 28"/>
                <a:gd name="T12" fmla="*/ 8 w 22"/>
                <a:gd name="T13" fmla="*/ 20 h 28"/>
                <a:gd name="T14" fmla="*/ 9 w 22"/>
                <a:gd name="T15" fmla="*/ 20 h 28"/>
                <a:gd name="T16" fmla="*/ 8 w 22"/>
                <a:gd name="T17" fmla="*/ 20 h 28"/>
                <a:gd name="T18" fmla="*/ 9 w 22"/>
                <a:gd name="T19" fmla="*/ 20 h 28"/>
                <a:gd name="T20" fmla="*/ 9 w 22"/>
                <a:gd name="T21" fmla="*/ 20 h 28"/>
                <a:gd name="T22" fmla="*/ 9 w 22"/>
                <a:gd name="T23" fmla="*/ 20 h 28"/>
                <a:gd name="T24" fmla="*/ 9 w 22"/>
                <a:gd name="T25" fmla="*/ 20 h 28"/>
                <a:gd name="T26" fmla="*/ 9 w 22"/>
                <a:gd name="T27" fmla="*/ 20 h 28"/>
                <a:gd name="T28" fmla="*/ 9 w 22"/>
                <a:gd name="T29" fmla="*/ 20 h 28"/>
                <a:gd name="T30" fmla="*/ 9 w 22"/>
                <a:gd name="T31" fmla="*/ 20 h 28"/>
                <a:gd name="T32" fmla="*/ 9 w 22"/>
                <a:gd name="T33" fmla="*/ 20 h 28"/>
                <a:gd name="T34" fmla="*/ 9 w 22"/>
                <a:gd name="T35" fmla="*/ 20 h 28"/>
                <a:gd name="T36" fmla="*/ 9 w 22"/>
                <a:gd name="T37" fmla="*/ 20 h 28"/>
                <a:gd name="T38" fmla="*/ 9 w 22"/>
                <a:gd name="T39" fmla="*/ 19 h 28"/>
                <a:gd name="T40" fmla="*/ 9 w 22"/>
                <a:gd name="T41" fmla="*/ 20 h 28"/>
                <a:gd name="T42" fmla="*/ 9 w 22"/>
                <a:gd name="T43" fmla="*/ 19 h 28"/>
                <a:gd name="T44" fmla="*/ 12 w 22"/>
                <a:gd name="T45" fmla="*/ 10 h 28"/>
                <a:gd name="T46" fmla="*/ 10 w 22"/>
                <a:gd name="T47" fmla="*/ 18 h 28"/>
                <a:gd name="T48" fmla="*/ 9 w 22"/>
                <a:gd name="T49" fmla="*/ 20 h 28"/>
                <a:gd name="T50" fmla="*/ 9 w 22"/>
                <a:gd name="T51" fmla="*/ 20 h 28"/>
                <a:gd name="T52" fmla="*/ 9 w 22"/>
                <a:gd name="T53" fmla="*/ 20 h 28"/>
                <a:gd name="T54" fmla="*/ 9 w 22"/>
                <a:gd name="T55" fmla="*/ 18 h 28"/>
                <a:gd name="T56" fmla="*/ 10 w 22"/>
                <a:gd name="T57" fmla="*/ 13 h 28"/>
                <a:gd name="T58" fmla="*/ 12 w 22"/>
                <a:gd name="T59" fmla="*/ 10 h 28"/>
                <a:gd name="T60" fmla="*/ 14 w 22"/>
                <a:gd name="T61" fmla="*/ 2 h 28"/>
                <a:gd name="T62" fmla="*/ 13 w 22"/>
                <a:gd name="T63" fmla="*/ 2 h 28"/>
                <a:gd name="T64" fmla="*/ 6 w 22"/>
                <a:gd name="T65" fmla="*/ 24 h 28"/>
                <a:gd name="T66" fmla="*/ 15 w 22"/>
                <a:gd name="T67" fmla="*/ 16 h 28"/>
                <a:gd name="T68" fmla="*/ 17 w 22"/>
                <a:gd name="T69" fmla="*/ 22 h 28"/>
                <a:gd name="T70" fmla="*/ 21 w 22"/>
                <a:gd name="T71" fmla="*/ 21 h 28"/>
                <a:gd name="T72" fmla="*/ 20 w 22"/>
                <a:gd name="T73" fmla="*/ 14 h 28"/>
                <a:gd name="T74" fmla="*/ 19 w 22"/>
                <a:gd name="T75" fmla="*/ 4 h 28"/>
                <a:gd name="T76" fmla="*/ 18 w 22"/>
                <a:gd name="T77" fmla="*/ 1 h 28"/>
                <a:gd name="T78" fmla="*/ 16 w 22"/>
                <a:gd name="T79" fmla="*/ 0 h 28"/>
                <a:gd name="T80" fmla="*/ 14 w 22"/>
                <a:gd name="T8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28">
                  <a:moveTo>
                    <a:pt x="8" y="20"/>
                  </a:moveTo>
                  <a:cubicBezTo>
                    <a:pt x="8" y="20"/>
                    <a:pt x="8" y="20"/>
                    <a:pt x="8" y="20"/>
                  </a:cubicBezTo>
                  <a:cubicBezTo>
                    <a:pt x="8" y="20"/>
                    <a:pt x="8" y="20"/>
                    <a:pt x="8" y="20"/>
                  </a:cubicBezTo>
                  <a:moveTo>
                    <a:pt x="9" y="20"/>
                  </a:moveTo>
                  <a:cubicBezTo>
                    <a:pt x="9" y="20"/>
                    <a:pt x="9" y="20"/>
                    <a:pt x="9" y="20"/>
                  </a:cubicBezTo>
                  <a:cubicBezTo>
                    <a:pt x="9" y="20"/>
                    <a:pt x="9" y="20"/>
                    <a:pt x="9" y="20"/>
                  </a:cubicBezTo>
                  <a:moveTo>
                    <a:pt x="8" y="20"/>
                  </a:moveTo>
                  <a:cubicBezTo>
                    <a:pt x="9" y="20"/>
                    <a:pt x="9" y="20"/>
                    <a:pt x="9" y="20"/>
                  </a:cubicBezTo>
                  <a:cubicBezTo>
                    <a:pt x="8" y="20"/>
                    <a:pt x="8" y="20"/>
                    <a:pt x="8" y="20"/>
                  </a:cubicBezTo>
                  <a:moveTo>
                    <a:pt x="9" y="20"/>
                  </a:moveTo>
                  <a:cubicBezTo>
                    <a:pt x="9" y="20"/>
                    <a:pt x="9" y="20"/>
                    <a:pt x="9" y="20"/>
                  </a:cubicBezTo>
                  <a:cubicBezTo>
                    <a:pt x="9" y="20"/>
                    <a:pt x="9" y="20"/>
                    <a:pt x="9" y="20"/>
                  </a:cubicBezTo>
                  <a:moveTo>
                    <a:pt x="9" y="20"/>
                  </a:moveTo>
                  <a:cubicBezTo>
                    <a:pt x="9" y="20"/>
                    <a:pt x="9" y="20"/>
                    <a:pt x="9" y="20"/>
                  </a:cubicBezTo>
                  <a:cubicBezTo>
                    <a:pt x="9" y="20"/>
                    <a:pt x="9" y="20"/>
                    <a:pt x="9" y="20"/>
                  </a:cubicBezTo>
                  <a:moveTo>
                    <a:pt x="9" y="20"/>
                  </a:moveTo>
                  <a:cubicBezTo>
                    <a:pt x="9" y="20"/>
                    <a:pt x="9" y="20"/>
                    <a:pt x="9" y="20"/>
                  </a:cubicBezTo>
                  <a:cubicBezTo>
                    <a:pt x="9" y="20"/>
                    <a:pt x="9" y="20"/>
                    <a:pt x="9" y="20"/>
                  </a:cubicBezTo>
                  <a:cubicBezTo>
                    <a:pt x="9" y="20"/>
                    <a:pt x="9" y="20"/>
                    <a:pt x="9" y="20"/>
                  </a:cubicBezTo>
                  <a:moveTo>
                    <a:pt x="9" y="19"/>
                  </a:moveTo>
                  <a:cubicBezTo>
                    <a:pt x="9" y="20"/>
                    <a:pt x="9" y="20"/>
                    <a:pt x="9" y="20"/>
                  </a:cubicBezTo>
                  <a:cubicBezTo>
                    <a:pt x="9" y="19"/>
                    <a:pt x="9" y="19"/>
                    <a:pt x="9" y="19"/>
                  </a:cubicBezTo>
                  <a:moveTo>
                    <a:pt x="12" y="10"/>
                  </a:moveTo>
                  <a:cubicBezTo>
                    <a:pt x="11" y="12"/>
                    <a:pt x="11" y="15"/>
                    <a:pt x="10" y="18"/>
                  </a:cubicBezTo>
                  <a:cubicBezTo>
                    <a:pt x="9" y="19"/>
                    <a:pt x="9" y="19"/>
                    <a:pt x="9" y="20"/>
                  </a:cubicBezTo>
                  <a:cubicBezTo>
                    <a:pt x="9" y="20"/>
                    <a:pt x="9" y="20"/>
                    <a:pt x="9" y="20"/>
                  </a:cubicBezTo>
                  <a:cubicBezTo>
                    <a:pt x="9" y="20"/>
                    <a:pt x="9" y="20"/>
                    <a:pt x="9" y="20"/>
                  </a:cubicBezTo>
                  <a:cubicBezTo>
                    <a:pt x="9" y="19"/>
                    <a:pt x="9" y="18"/>
                    <a:pt x="9" y="18"/>
                  </a:cubicBezTo>
                  <a:cubicBezTo>
                    <a:pt x="9" y="16"/>
                    <a:pt x="9" y="15"/>
                    <a:pt x="10" y="13"/>
                  </a:cubicBezTo>
                  <a:cubicBezTo>
                    <a:pt x="10" y="12"/>
                    <a:pt x="11" y="11"/>
                    <a:pt x="12" y="10"/>
                  </a:cubicBezTo>
                  <a:moveTo>
                    <a:pt x="14" y="2"/>
                  </a:moveTo>
                  <a:cubicBezTo>
                    <a:pt x="13" y="2"/>
                    <a:pt x="13" y="2"/>
                    <a:pt x="13" y="2"/>
                  </a:cubicBezTo>
                  <a:cubicBezTo>
                    <a:pt x="7" y="6"/>
                    <a:pt x="0" y="18"/>
                    <a:pt x="6" y="24"/>
                  </a:cubicBezTo>
                  <a:cubicBezTo>
                    <a:pt x="10" y="28"/>
                    <a:pt x="13" y="22"/>
                    <a:pt x="15" y="16"/>
                  </a:cubicBezTo>
                  <a:cubicBezTo>
                    <a:pt x="16" y="18"/>
                    <a:pt x="16" y="20"/>
                    <a:pt x="17" y="22"/>
                  </a:cubicBezTo>
                  <a:cubicBezTo>
                    <a:pt x="17" y="25"/>
                    <a:pt x="22" y="24"/>
                    <a:pt x="21" y="21"/>
                  </a:cubicBezTo>
                  <a:cubicBezTo>
                    <a:pt x="20" y="18"/>
                    <a:pt x="20" y="16"/>
                    <a:pt x="20" y="14"/>
                  </a:cubicBezTo>
                  <a:cubicBezTo>
                    <a:pt x="19" y="11"/>
                    <a:pt x="19" y="8"/>
                    <a:pt x="19" y="4"/>
                  </a:cubicBezTo>
                  <a:cubicBezTo>
                    <a:pt x="19" y="3"/>
                    <a:pt x="19" y="1"/>
                    <a:pt x="18" y="1"/>
                  </a:cubicBezTo>
                  <a:cubicBezTo>
                    <a:pt x="17" y="0"/>
                    <a:pt x="17" y="0"/>
                    <a:pt x="16" y="0"/>
                  </a:cubicBezTo>
                  <a:cubicBezTo>
                    <a:pt x="15" y="0"/>
                    <a:pt x="14" y="0"/>
                    <a:pt x="1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3" name="Freeform 93"/>
            <p:cNvSpPr>
              <a:spLocks noEditPoints="1"/>
            </p:cNvSpPr>
            <p:nvPr/>
          </p:nvSpPr>
          <p:spPr bwMode="auto">
            <a:xfrm>
              <a:off x="6829299" y="3851737"/>
              <a:ext cx="138113" cy="117475"/>
            </a:xfrm>
            <a:custGeom>
              <a:avLst/>
              <a:gdLst>
                <a:gd name="T0" fmla="*/ 12 w 37"/>
                <a:gd name="T1" fmla="*/ 8 h 31"/>
                <a:gd name="T2" fmla="*/ 12 w 37"/>
                <a:gd name="T3" fmla="*/ 8 h 31"/>
                <a:gd name="T4" fmla="*/ 12 w 37"/>
                <a:gd name="T5" fmla="*/ 8 h 31"/>
                <a:gd name="T6" fmla="*/ 16 w 37"/>
                <a:gd name="T7" fmla="*/ 6 h 31"/>
                <a:gd name="T8" fmla="*/ 16 w 37"/>
                <a:gd name="T9" fmla="*/ 7 h 31"/>
                <a:gd name="T10" fmla="*/ 16 w 37"/>
                <a:gd name="T11" fmla="*/ 6 h 31"/>
                <a:gd name="T12" fmla="*/ 14 w 37"/>
                <a:gd name="T13" fmla="*/ 6 h 31"/>
                <a:gd name="T14" fmla="*/ 14 w 37"/>
                <a:gd name="T15" fmla="*/ 6 h 31"/>
                <a:gd name="T16" fmla="*/ 14 w 37"/>
                <a:gd name="T17" fmla="*/ 6 h 31"/>
                <a:gd name="T18" fmla="*/ 15 w 37"/>
                <a:gd name="T19" fmla="*/ 6 h 31"/>
                <a:gd name="T20" fmla="*/ 15 w 37"/>
                <a:gd name="T21" fmla="*/ 6 h 31"/>
                <a:gd name="T22" fmla="*/ 15 w 37"/>
                <a:gd name="T23" fmla="*/ 6 h 31"/>
                <a:gd name="T24" fmla="*/ 15 w 37"/>
                <a:gd name="T25" fmla="*/ 6 h 31"/>
                <a:gd name="T26" fmla="*/ 31 w 37"/>
                <a:gd name="T27" fmla="*/ 0 h 31"/>
                <a:gd name="T28" fmla="*/ 22 w 37"/>
                <a:gd name="T29" fmla="*/ 7 h 31"/>
                <a:gd name="T30" fmla="*/ 13 w 37"/>
                <a:gd name="T31" fmla="*/ 1 h 31"/>
                <a:gd name="T32" fmla="*/ 6 w 37"/>
                <a:gd name="T33" fmla="*/ 7 h 31"/>
                <a:gd name="T34" fmla="*/ 6 w 37"/>
                <a:gd name="T35" fmla="*/ 4 h 31"/>
                <a:gd name="T36" fmla="*/ 1 w 37"/>
                <a:gd name="T37" fmla="*/ 5 h 31"/>
                <a:gd name="T38" fmla="*/ 5 w 37"/>
                <a:gd name="T39" fmla="*/ 20 h 31"/>
                <a:gd name="T40" fmla="*/ 5 w 37"/>
                <a:gd name="T41" fmla="*/ 28 h 31"/>
                <a:gd name="T42" fmla="*/ 10 w 37"/>
                <a:gd name="T43" fmla="*/ 28 h 31"/>
                <a:gd name="T44" fmla="*/ 9 w 37"/>
                <a:gd name="T45" fmla="*/ 22 h 31"/>
                <a:gd name="T46" fmla="*/ 10 w 37"/>
                <a:gd name="T47" fmla="*/ 14 h 31"/>
                <a:gd name="T48" fmla="*/ 11 w 37"/>
                <a:gd name="T49" fmla="*/ 9 h 31"/>
                <a:gd name="T50" fmla="*/ 12 w 37"/>
                <a:gd name="T51" fmla="*/ 7 h 31"/>
                <a:gd name="T52" fmla="*/ 13 w 37"/>
                <a:gd name="T53" fmla="*/ 7 h 31"/>
                <a:gd name="T54" fmla="*/ 13 w 37"/>
                <a:gd name="T55" fmla="*/ 6 h 31"/>
                <a:gd name="T56" fmla="*/ 15 w 37"/>
                <a:gd name="T57" fmla="*/ 6 h 31"/>
                <a:gd name="T58" fmla="*/ 15 w 37"/>
                <a:gd name="T59" fmla="*/ 6 h 31"/>
                <a:gd name="T60" fmla="*/ 15 w 37"/>
                <a:gd name="T61" fmla="*/ 6 h 31"/>
                <a:gd name="T62" fmla="*/ 15 w 37"/>
                <a:gd name="T63" fmla="*/ 6 h 31"/>
                <a:gd name="T64" fmla="*/ 16 w 37"/>
                <a:gd name="T65" fmla="*/ 6 h 31"/>
                <a:gd name="T66" fmla="*/ 15 w 37"/>
                <a:gd name="T67" fmla="*/ 6 h 31"/>
                <a:gd name="T68" fmla="*/ 15 w 37"/>
                <a:gd name="T69" fmla="*/ 6 h 31"/>
                <a:gd name="T70" fmla="*/ 15 w 37"/>
                <a:gd name="T71" fmla="*/ 6 h 31"/>
                <a:gd name="T72" fmla="*/ 15 w 37"/>
                <a:gd name="T73" fmla="*/ 6 h 31"/>
                <a:gd name="T74" fmla="*/ 16 w 37"/>
                <a:gd name="T75" fmla="*/ 6 h 31"/>
                <a:gd name="T76" fmla="*/ 17 w 37"/>
                <a:gd name="T77" fmla="*/ 7 h 31"/>
                <a:gd name="T78" fmla="*/ 17 w 37"/>
                <a:gd name="T79" fmla="*/ 7 h 31"/>
                <a:gd name="T80" fmla="*/ 17 w 37"/>
                <a:gd name="T81" fmla="*/ 8 h 31"/>
                <a:gd name="T82" fmla="*/ 19 w 37"/>
                <a:gd name="T83" fmla="*/ 13 h 31"/>
                <a:gd name="T84" fmla="*/ 19 w 37"/>
                <a:gd name="T85" fmla="*/ 24 h 31"/>
                <a:gd name="T86" fmla="*/ 24 w 37"/>
                <a:gd name="T87" fmla="*/ 24 h 31"/>
                <a:gd name="T88" fmla="*/ 24 w 37"/>
                <a:gd name="T89" fmla="*/ 16 h 31"/>
                <a:gd name="T90" fmla="*/ 26 w 37"/>
                <a:gd name="T91" fmla="*/ 10 h 31"/>
                <a:gd name="T92" fmla="*/ 27 w 37"/>
                <a:gd name="T93" fmla="*/ 7 h 31"/>
                <a:gd name="T94" fmla="*/ 29 w 37"/>
                <a:gd name="T95" fmla="*/ 6 h 31"/>
                <a:gd name="T96" fmla="*/ 30 w 37"/>
                <a:gd name="T97" fmla="*/ 5 h 31"/>
                <a:gd name="T98" fmla="*/ 30 w 37"/>
                <a:gd name="T99" fmla="*/ 5 h 31"/>
                <a:gd name="T100" fmla="*/ 30 w 37"/>
                <a:gd name="T101" fmla="*/ 5 h 31"/>
                <a:gd name="T102" fmla="*/ 30 w 37"/>
                <a:gd name="T103" fmla="*/ 5 h 31"/>
                <a:gd name="T104" fmla="*/ 31 w 37"/>
                <a:gd name="T105" fmla="*/ 10 h 31"/>
                <a:gd name="T106" fmla="*/ 31 w 37"/>
                <a:gd name="T107" fmla="*/ 28 h 31"/>
                <a:gd name="T108" fmla="*/ 35 w 37"/>
                <a:gd name="T109" fmla="*/ 28 h 31"/>
                <a:gd name="T110" fmla="*/ 33 w 37"/>
                <a:gd name="T111" fmla="*/ 1 h 31"/>
                <a:gd name="T112" fmla="*/ 32 w 37"/>
                <a:gd name="T113" fmla="*/ 0 h 31"/>
                <a:gd name="T114" fmla="*/ 31 w 37"/>
                <a:gd name="T11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31">
                  <a:moveTo>
                    <a:pt x="12" y="8"/>
                  </a:moveTo>
                  <a:cubicBezTo>
                    <a:pt x="12" y="8"/>
                    <a:pt x="12" y="8"/>
                    <a:pt x="12" y="8"/>
                  </a:cubicBezTo>
                  <a:cubicBezTo>
                    <a:pt x="12" y="8"/>
                    <a:pt x="12" y="8"/>
                    <a:pt x="12" y="8"/>
                  </a:cubicBezTo>
                  <a:moveTo>
                    <a:pt x="16" y="6"/>
                  </a:moveTo>
                  <a:cubicBezTo>
                    <a:pt x="16" y="7"/>
                    <a:pt x="16" y="7"/>
                    <a:pt x="16" y="7"/>
                  </a:cubicBezTo>
                  <a:cubicBezTo>
                    <a:pt x="16" y="6"/>
                    <a:pt x="16" y="6"/>
                    <a:pt x="16" y="6"/>
                  </a:cubicBezTo>
                  <a:moveTo>
                    <a:pt x="14" y="6"/>
                  </a:moveTo>
                  <a:cubicBezTo>
                    <a:pt x="14" y="6"/>
                    <a:pt x="14" y="6"/>
                    <a:pt x="14" y="6"/>
                  </a:cubicBezTo>
                  <a:cubicBezTo>
                    <a:pt x="14" y="6"/>
                    <a:pt x="14" y="6"/>
                    <a:pt x="14" y="6"/>
                  </a:cubicBezTo>
                  <a:moveTo>
                    <a:pt x="15" y="6"/>
                  </a:moveTo>
                  <a:cubicBezTo>
                    <a:pt x="15" y="6"/>
                    <a:pt x="15" y="6"/>
                    <a:pt x="15" y="6"/>
                  </a:cubicBezTo>
                  <a:cubicBezTo>
                    <a:pt x="15" y="6"/>
                    <a:pt x="15" y="6"/>
                    <a:pt x="15" y="6"/>
                  </a:cubicBezTo>
                  <a:cubicBezTo>
                    <a:pt x="15" y="6"/>
                    <a:pt x="15" y="6"/>
                    <a:pt x="15" y="6"/>
                  </a:cubicBezTo>
                  <a:moveTo>
                    <a:pt x="31" y="0"/>
                  </a:moveTo>
                  <a:cubicBezTo>
                    <a:pt x="27" y="1"/>
                    <a:pt x="24" y="3"/>
                    <a:pt x="22" y="7"/>
                  </a:cubicBezTo>
                  <a:cubicBezTo>
                    <a:pt x="21" y="3"/>
                    <a:pt x="18" y="1"/>
                    <a:pt x="13" y="1"/>
                  </a:cubicBezTo>
                  <a:cubicBezTo>
                    <a:pt x="10" y="2"/>
                    <a:pt x="8" y="4"/>
                    <a:pt x="6" y="7"/>
                  </a:cubicBezTo>
                  <a:cubicBezTo>
                    <a:pt x="6" y="6"/>
                    <a:pt x="6" y="5"/>
                    <a:pt x="6" y="4"/>
                  </a:cubicBezTo>
                  <a:cubicBezTo>
                    <a:pt x="5" y="1"/>
                    <a:pt x="0" y="3"/>
                    <a:pt x="1" y="5"/>
                  </a:cubicBezTo>
                  <a:cubicBezTo>
                    <a:pt x="3" y="10"/>
                    <a:pt x="4" y="15"/>
                    <a:pt x="5" y="20"/>
                  </a:cubicBezTo>
                  <a:cubicBezTo>
                    <a:pt x="5" y="23"/>
                    <a:pt x="5" y="26"/>
                    <a:pt x="5" y="28"/>
                  </a:cubicBezTo>
                  <a:cubicBezTo>
                    <a:pt x="5" y="31"/>
                    <a:pt x="10" y="31"/>
                    <a:pt x="10" y="28"/>
                  </a:cubicBezTo>
                  <a:cubicBezTo>
                    <a:pt x="10" y="26"/>
                    <a:pt x="10" y="24"/>
                    <a:pt x="9" y="22"/>
                  </a:cubicBezTo>
                  <a:cubicBezTo>
                    <a:pt x="9" y="19"/>
                    <a:pt x="9" y="17"/>
                    <a:pt x="10" y="14"/>
                  </a:cubicBezTo>
                  <a:cubicBezTo>
                    <a:pt x="10" y="12"/>
                    <a:pt x="10" y="11"/>
                    <a:pt x="11" y="9"/>
                  </a:cubicBezTo>
                  <a:cubicBezTo>
                    <a:pt x="11" y="9"/>
                    <a:pt x="12" y="8"/>
                    <a:pt x="12" y="7"/>
                  </a:cubicBezTo>
                  <a:cubicBezTo>
                    <a:pt x="13" y="7"/>
                    <a:pt x="13" y="7"/>
                    <a:pt x="13" y="7"/>
                  </a:cubicBezTo>
                  <a:cubicBezTo>
                    <a:pt x="13" y="6"/>
                    <a:pt x="13" y="6"/>
                    <a:pt x="13" y="6"/>
                  </a:cubicBezTo>
                  <a:cubicBezTo>
                    <a:pt x="14" y="6"/>
                    <a:pt x="14" y="6"/>
                    <a:pt x="15" y="6"/>
                  </a:cubicBezTo>
                  <a:cubicBezTo>
                    <a:pt x="15" y="6"/>
                    <a:pt x="15" y="6"/>
                    <a:pt x="15" y="6"/>
                  </a:cubicBezTo>
                  <a:cubicBezTo>
                    <a:pt x="15" y="6"/>
                    <a:pt x="15" y="6"/>
                    <a:pt x="15" y="6"/>
                  </a:cubicBezTo>
                  <a:cubicBezTo>
                    <a:pt x="15" y="6"/>
                    <a:pt x="15" y="6"/>
                    <a:pt x="15" y="6"/>
                  </a:cubicBezTo>
                  <a:cubicBezTo>
                    <a:pt x="16" y="6"/>
                    <a:pt x="16" y="6"/>
                    <a:pt x="16" y="6"/>
                  </a:cubicBezTo>
                  <a:cubicBezTo>
                    <a:pt x="15" y="6"/>
                    <a:pt x="15" y="6"/>
                    <a:pt x="15" y="6"/>
                  </a:cubicBezTo>
                  <a:cubicBezTo>
                    <a:pt x="15" y="6"/>
                    <a:pt x="15" y="6"/>
                    <a:pt x="15" y="6"/>
                  </a:cubicBezTo>
                  <a:cubicBezTo>
                    <a:pt x="15" y="6"/>
                    <a:pt x="15" y="6"/>
                    <a:pt x="15" y="6"/>
                  </a:cubicBezTo>
                  <a:cubicBezTo>
                    <a:pt x="15" y="6"/>
                    <a:pt x="15" y="6"/>
                    <a:pt x="15" y="6"/>
                  </a:cubicBezTo>
                  <a:cubicBezTo>
                    <a:pt x="15" y="6"/>
                    <a:pt x="16" y="6"/>
                    <a:pt x="16" y="6"/>
                  </a:cubicBezTo>
                  <a:cubicBezTo>
                    <a:pt x="17" y="7"/>
                    <a:pt x="17" y="7"/>
                    <a:pt x="17" y="7"/>
                  </a:cubicBezTo>
                  <a:cubicBezTo>
                    <a:pt x="17" y="7"/>
                    <a:pt x="17" y="7"/>
                    <a:pt x="17" y="7"/>
                  </a:cubicBezTo>
                  <a:cubicBezTo>
                    <a:pt x="17" y="7"/>
                    <a:pt x="17" y="8"/>
                    <a:pt x="17" y="8"/>
                  </a:cubicBezTo>
                  <a:cubicBezTo>
                    <a:pt x="18" y="10"/>
                    <a:pt x="18" y="11"/>
                    <a:pt x="19" y="13"/>
                  </a:cubicBezTo>
                  <a:cubicBezTo>
                    <a:pt x="19" y="17"/>
                    <a:pt x="19" y="20"/>
                    <a:pt x="19" y="24"/>
                  </a:cubicBezTo>
                  <a:cubicBezTo>
                    <a:pt x="19" y="27"/>
                    <a:pt x="24" y="27"/>
                    <a:pt x="24" y="24"/>
                  </a:cubicBezTo>
                  <a:cubicBezTo>
                    <a:pt x="24" y="21"/>
                    <a:pt x="24" y="19"/>
                    <a:pt x="24" y="16"/>
                  </a:cubicBezTo>
                  <a:cubicBezTo>
                    <a:pt x="25" y="14"/>
                    <a:pt x="25" y="12"/>
                    <a:pt x="26" y="10"/>
                  </a:cubicBezTo>
                  <a:cubicBezTo>
                    <a:pt x="26" y="9"/>
                    <a:pt x="27" y="8"/>
                    <a:pt x="27" y="7"/>
                  </a:cubicBezTo>
                  <a:cubicBezTo>
                    <a:pt x="28" y="7"/>
                    <a:pt x="28" y="6"/>
                    <a:pt x="29" y="6"/>
                  </a:cubicBezTo>
                  <a:cubicBezTo>
                    <a:pt x="29" y="5"/>
                    <a:pt x="30" y="5"/>
                    <a:pt x="30" y="5"/>
                  </a:cubicBezTo>
                  <a:cubicBezTo>
                    <a:pt x="30" y="5"/>
                    <a:pt x="30" y="5"/>
                    <a:pt x="30" y="5"/>
                  </a:cubicBezTo>
                  <a:cubicBezTo>
                    <a:pt x="30" y="5"/>
                    <a:pt x="30" y="5"/>
                    <a:pt x="30" y="5"/>
                  </a:cubicBezTo>
                  <a:cubicBezTo>
                    <a:pt x="30" y="5"/>
                    <a:pt x="30" y="5"/>
                    <a:pt x="30" y="5"/>
                  </a:cubicBezTo>
                  <a:cubicBezTo>
                    <a:pt x="31" y="7"/>
                    <a:pt x="31" y="9"/>
                    <a:pt x="31" y="10"/>
                  </a:cubicBezTo>
                  <a:cubicBezTo>
                    <a:pt x="32" y="16"/>
                    <a:pt x="31" y="22"/>
                    <a:pt x="31" y="28"/>
                  </a:cubicBezTo>
                  <a:cubicBezTo>
                    <a:pt x="30" y="31"/>
                    <a:pt x="35" y="31"/>
                    <a:pt x="35" y="28"/>
                  </a:cubicBezTo>
                  <a:cubicBezTo>
                    <a:pt x="37" y="19"/>
                    <a:pt x="37" y="9"/>
                    <a:pt x="33" y="1"/>
                  </a:cubicBezTo>
                  <a:cubicBezTo>
                    <a:pt x="33" y="1"/>
                    <a:pt x="32" y="0"/>
                    <a:pt x="32" y="0"/>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64" name="Group 345"/>
          <p:cNvGrpSpPr>
            <a:grpSpLocks noChangeAspect="1"/>
          </p:cNvGrpSpPr>
          <p:nvPr/>
        </p:nvGrpSpPr>
        <p:grpSpPr bwMode="auto">
          <a:xfrm>
            <a:off x="2539548" y="5051718"/>
            <a:ext cx="707757" cy="654268"/>
            <a:chOff x="2739" y="1669"/>
            <a:chExt cx="741" cy="685"/>
          </a:xfrm>
          <a:solidFill>
            <a:schemeClr val="tx1">
              <a:lumMod val="65000"/>
              <a:lumOff val="35000"/>
            </a:schemeClr>
          </a:solidFill>
          <a:effectLst>
            <a:outerShdw blurRad="50800" dist="38100" dir="5400000" algn="t" rotWithShape="0">
              <a:prstClr val="black">
                <a:alpha val="40000"/>
              </a:prstClr>
            </a:outerShdw>
          </a:effectLst>
        </p:grpSpPr>
        <p:sp>
          <p:nvSpPr>
            <p:cNvPr id="65" name="Freeform 347"/>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6" name="Freeform 348"/>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7" name="Freeform 349"/>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8" name="Freeform 350"/>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69" name="Freeform 351"/>
            <p:cNvSpPr/>
            <p:nvPr/>
          </p:nvSpPr>
          <p:spPr bwMode="auto">
            <a:xfrm>
              <a:off x="3039" y="1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0" name="Freeform 352"/>
            <p:cNvSpPr/>
            <p:nvPr/>
          </p:nvSpPr>
          <p:spPr bwMode="auto">
            <a:xfrm>
              <a:off x="3039" y="1838"/>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1" name="Line 353"/>
            <p:cNvSpPr>
              <a:spLocks noChangeShapeType="1"/>
            </p:cNvSpPr>
            <p:nvPr/>
          </p:nvSpPr>
          <p:spPr bwMode="auto">
            <a:xfrm>
              <a:off x="2957" y="194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2" name="Line 354"/>
            <p:cNvSpPr>
              <a:spLocks noChangeShapeType="1"/>
            </p:cNvSpPr>
            <p:nvPr/>
          </p:nvSpPr>
          <p:spPr bwMode="auto">
            <a:xfrm>
              <a:off x="2957" y="194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3" name="Freeform 355"/>
            <p:cNvSpPr/>
            <p:nvPr/>
          </p:nvSpPr>
          <p:spPr bwMode="auto">
            <a:xfrm>
              <a:off x="2940" y="2057"/>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4" name="Freeform 356"/>
            <p:cNvSpPr/>
            <p:nvPr/>
          </p:nvSpPr>
          <p:spPr bwMode="auto">
            <a:xfrm>
              <a:off x="2940" y="2057"/>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5" name="Rectangle 357"/>
            <p:cNvSpPr>
              <a:spLocks noChangeArrowheads="1"/>
            </p:cNvSpPr>
            <p:nvPr/>
          </p:nvSpPr>
          <p:spPr bwMode="auto">
            <a:xfrm>
              <a:off x="3184" y="200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6" name="Freeform 358"/>
            <p:cNvSpPr/>
            <p:nvPr/>
          </p:nvSpPr>
          <p:spPr bwMode="auto">
            <a:xfrm>
              <a:off x="3184" y="20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7" name="Freeform 359"/>
            <p:cNvSpPr/>
            <p:nvPr/>
          </p:nvSpPr>
          <p:spPr bwMode="auto">
            <a:xfrm>
              <a:off x="3182" y="2002"/>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8" name="Freeform 360"/>
            <p:cNvSpPr/>
            <p:nvPr/>
          </p:nvSpPr>
          <p:spPr bwMode="auto">
            <a:xfrm>
              <a:off x="3182" y="2002"/>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79" name="Rectangle 361"/>
            <p:cNvSpPr>
              <a:spLocks noChangeArrowheads="1"/>
            </p:cNvSpPr>
            <p:nvPr/>
          </p:nvSpPr>
          <p:spPr bwMode="auto">
            <a:xfrm>
              <a:off x="3184" y="200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0" name="Freeform 362"/>
            <p:cNvSpPr/>
            <p:nvPr/>
          </p:nvSpPr>
          <p:spPr bwMode="auto">
            <a:xfrm>
              <a:off x="3184" y="20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1" name="Freeform 363"/>
            <p:cNvSpPr/>
            <p:nvPr/>
          </p:nvSpPr>
          <p:spPr bwMode="auto">
            <a:xfrm>
              <a:off x="2978" y="2161"/>
              <a:ext cx="61" cy="60"/>
            </a:xfrm>
            <a:custGeom>
              <a:avLst/>
              <a:gdLst>
                <a:gd name="T0" fmla="*/ 0 w 26"/>
                <a:gd name="T1" fmla="*/ 1 h 25"/>
                <a:gd name="T2" fmla="*/ 1 w 26"/>
                <a:gd name="T3" fmla="*/ 1 h 25"/>
                <a:gd name="T4" fmla="*/ 11 w 26"/>
                <a:gd name="T5" fmla="*/ 13 h 25"/>
                <a:gd name="T6" fmla="*/ 23 w 26"/>
                <a:gd name="T7" fmla="*/ 25 h 25"/>
                <a:gd name="T8" fmla="*/ 25 w 26"/>
                <a:gd name="T9" fmla="*/ 23 h 25"/>
                <a:gd name="T10" fmla="*/ 14 w 26"/>
                <a:gd name="T11" fmla="*/ 14 h 25"/>
                <a:gd name="T12" fmla="*/ 5 w 26"/>
                <a:gd name="T13" fmla="*/ 4 h 25"/>
                <a:gd name="T14" fmla="*/ 2 w 26"/>
                <a:gd name="T15" fmla="*/ 0 h 25"/>
                <a:gd name="T16" fmla="*/ 2 w 26"/>
                <a:gd name="T17" fmla="*/ 0 h 25"/>
                <a:gd name="T18" fmla="*/ 0 w 26"/>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0" y="1"/>
                  </a:moveTo>
                  <a:cubicBezTo>
                    <a:pt x="1" y="1"/>
                    <a:pt x="1" y="1"/>
                    <a:pt x="1" y="1"/>
                  </a:cubicBezTo>
                  <a:cubicBezTo>
                    <a:pt x="3" y="6"/>
                    <a:pt x="7" y="10"/>
                    <a:pt x="11" y="13"/>
                  </a:cubicBezTo>
                  <a:cubicBezTo>
                    <a:pt x="15" y="17"/>
                    <a:pt x="19" y="21"/>
                    <a:pt x="23" y="25"/>
                  </a:cubicBezTo>
                  <a:cubicBezTo>
                    <a:pt x="24" y="25"/>
                    <a:pt x="26" y="24"/>
                    <a:pt x="25" y="23"/>
                  </a:cubicBezTo>
                  <a:cubicBezTo>
                    <a:pt x="21" y="20"/>
                    <a:pt x="18" y="17"/>
                    <a:pt x="14" y="14"/>
                  </a:cubicBezTo>
                  <a:cubicBezTo>
                    <a:pt x="11" y="11"/>
                    <a:pt x="8" y="8"/>
                    <a:pt x="5" y="4"/>
                  </a:cubicBezTo>
                  <a:cubicBezTo>
                    <a:pt x="4" y="3"/>
                    <a:pt x="3" y="2"/>
                    <a:pt x="2" y="0"/>
                  </a:cubicBezTo>
                  <a:cubicBezTo>
                    <a:pt x="2" y="0"/>
                    <a:pt x="2" y="0"/>
                    <a:pt x="2" y="0"/>
                  </a:cubicBezTo>
                  <a:cubicBezTo>
                    <a:pt x="1" y="0"/>
                    <a:pt x="1"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2" name="Freeform 364"/>
            <p:cNvSpPr/>
            <p:nvPr/>
          </p:nvSpPr>
          <p:spPr bwMode="auto">
            <a:xfrm>
              <a:off x="3397" y="1833"/>
              <a:ext cx="40" cy="74"/>
            </a:xfrm>
            <a:custGeom>
              <a:avLst/>
              <a:gdLst>
                <a:gd name="T0" fmla="*/ 1 w 17"/>
                <a:gd name="T1" fmla="*/ 2 h 31"/>
                <a:gd name="T2" fmla="*/ 6 w 17"/>
                <a:gd name="T3" fmla="*/ 9 h 31"/>
                <a:gd name="T4" fmla="*/ 11 w 17"/>
                <a:gd name="T5" fmla="*/ 18 h 31"/>
                <a:gd name="T6" fmla="*/ 15 w 17"/>
                <a:gd name="T7" fmla="*/ 29 h 31"/>
                <a:gd name="T8" fmla="*/ 17 w 17"/>
                <a:gd name="T9" fmla="*/ 29 h 31"/>
                <a:gd name="T10" fmla="*/ 11 w 17"/>
                <a:gd name="T11" fmla="*/ 13 h 31"/>
                <a:gd name="T12" fmla="*/ 3 w 17"/>
                <a:gd name="T13" fmla="*/ 1 h 31"/>
                <a:gd name="T14" fmla="*/ 2 w 17"/>
                <a:gd name="T15" fmla="*/ 0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3" y="4"/>
                    <a:pt x="5" y="7"/>
                    <a:pt x="6" y="9"/>
                  </a:cubicBezTo>
                  <a:cubicBezTo>
                    <a:pt x="8" y="12"/>
                    <a:pt x="10" y="15"/>
                    <a:pt x="11" y="18"/>
                  </a:cubicBezTo>
                  <a:cubicBezTo>
                    <a:pt x="13" y="22"/>
                    <a:pt x="14" y="26"/>
                    <a:pt x="15" y="29"/>
                  </a:cubicBezTo>
                  <a:cubicBezTo>
                    <a:pt x="15" y="31"/>
                    <a:pt x="17" y="30"/>
                    <a:pt x="17" y="29"/>
                  </a:cubicBezTo>
                  <a:cubicBezTo>
                    <a:pt x="16" y="23"/>
                    <a:pt x="14" y="18"/>
                    <a:pt x="11" y="13"/>
                  </a:cubicBezTo>
                  <a:cubicBezTo>
                    <a:pt x="9" y="9"/>
                    <a:pt x="5" y="5"/>
                    <a:pt x="3" y="1"/>
                  </a:cubicBezTo>
                  <a:cubicBezTo>
                    <a:pt x="3" y="0"/>
                    <a:pt x="2" y="0"/>
                    <a:pt x="2" y="0"/>
                  </a:cubicBezTo>
                  <a:cubicBezTo>
                    <a:pt x="1" y="0"/>
                    <a:pt x="0"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3" name="Freeform 365"/>
            <p:cNvSpPr/>
            <p:nvPr/>
          </p:nvSpPr>
          <p:spPr bwMode="auto">
            <a:xfrm>
              <a:off x="3203" y="1992"/>
              <a:ext cx="24" cy="10"/>
            </a:xfrm>
            <a:custGeom>
              <a:avLst/>
              <a:gdLst>
                <a:gd name="T0" fmla="*/ 8 w 10"/>
                <a:gd name="T1" fmla="*/ 0 h 4"/>
                <a:gd name="T2" fmla="*/ 7 w 10"/>
                <a:gd name="T3" fmla="*/ 0 h 4"/>
                <a:gd name="T4" fmla="*/ 4 w 10"/>
                <a:gd name="T5" fmla="*/ 1 h 4"/>
                <a:gd name="T6" fmla="*/ 0 w 10"/>
                <a:gd name="T7" fmla="*/ 2 h 4"/>
                <a:gd name="T8" fmla="*/ 0 w 10"/>
                <a:gd name="T9" fmla="*/ 2 h 4"/>
                <a:gd name="T10" fmla="*/ 1 w 10"/>
                <a:gd name="T11" fmla="*/ 4 h 4"/>
                <a:gd name="T12" fmla="*/ 1 w 10"/>
                <a:gd name="T13" fmla="*/ 4 h 4"/>
                <a:gd name="T14" fmla="*/ 3 w 10"/>
                <a:gd name="T15" fmla="*/ 3 h 4"/>
                <a:gd name="T16" fmla="*/ 9 w 10"/>
                <a:gd name="T17" fmla="*/ 2 h 4"/>
                <a:gd name="T18" fmla="*/ 8 w 10"/>
                <a:gd name="T19" fmla="*/ 0 h 4"/>
                <a:gd name="T20" fmla="*/ 8 w 1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8" y="0"/>
                  </a:moveTo>
                  <a:cubicBezTo>
                    <a:pt x="7" y="0"/>
                    <a:pt x="7" y="0"/>
                    <a:pt x="7" y="0"/>
                  </a:cubicBezTo>
                  <a:cubicBezTo>
                    <a:pt x="6" y="1"/>
                    <a:pt x="5" y="1"/>
                    <a:pt x="4" y="1"/>
                  </a:cubicBezTo>
                  <a:cubicBezTo>
                    <a:pt x="2" y="1"/>
                    <a:pt x="1" y="2"/>
                    <a:pt x="0" y="2"/>
                  </a:cubicBezTo>
                  <a:cubicBezTo>
                    <a:pt x="0" y="2"/>
                    <a:pt x="0" y="2"/>
                    <a:pt x="0" y="2"/>
                  </a:cubicBezTo>
                  <a:cubicBezTo>
                    <a:pt x="1" y="3"/>
                    <a:pt x="1" y="3"/>
                    <a:pt x="1" y="4"/>
                  </a:cubicBezTo>
                  <a:cubicBezTo>
                    <a:pt x="1" y="4"/>
                    <a:pt x="1" y="4"/>
                    <a:pt x="1" y="4"/>
                  </a:cubicBezTo>
                  <a:cubicBezTo>
                    <a:pt x="2" y="4"/>
                    <a:pt x="3" y="4"/>
                    <a:pt x="3" y="3"/>
                  </a:cubicBezTo>
                  <a:cubicBezTo>
                    <a:pt x="5" y="3"/>
                    <a:pt x="7" y="3"/>
                    <a:pt x="9" y="2"/>
                  </a:cubicBezTo>
                  <a:cubicBezTo>
                    <a:pt x="10" y="2"/>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4" name="Freeform 366"/>
            <p:cNvSpPr>
              <a:spLocks noEditPoints="1"/>
            </p:cNvSpPr>
            <p:nvPr/>
          </p:nvSpPr>
          <p:spPr bwMode="auto">
            <a:xfrm>
              <a:off x="3196" y="2019"/>
              <a:ext cx="7" cy="4"/>
            </a:xfrm>
            <a:custGeom>
              <a:avLst/>
              <a:gdLst>
                <a:gd name="T0" fmla="*/ 2 w 3"/>
                <a:gd name="T1" fmla="*/ 0 h 2"/>
                <a:gd name="T2" fmla="*/ 1 w 3"/>
                <a:gd name="T3" fmla="*/ 1 h 2"/>
                <a:gd name="T4" fmla="*/ 1 w 3"/>
                <a:gd name="T5" fmla="*/ 1 h 2"/>
                <a:gd name="T6" fmla="*/ 1 w 3"/>
                <a:gd name="T7" fmla="*/ 1 h 2"/>
                <a:gd name="T8" fmla="*/ 1 w 3"/>
                <a:gd name="T9" fmla="*/ 2 h 2"/>
                <a:gd name="T10" fmla="*/ 1 w 3"/>
                <a:gd name="T11" fmla="*/ 2 h 2"/>
                <a:gd name="T12" fmla="*/ 0 w 3"/>
                <a:gd name="T13" fmla="*/ 2 h 2"/>
                <a:gd name="T14" fmla="*/ 0 w 3"/>
                <a:gd name="T15" fmla="*/ 2 h 2"/>
                <a:gd name="T16" fmla="*/ 0 w 3"/>
                <a:gd name="T17" fmla="*/ 2 h 2"/>
                <a:gd name="T18" fmla="*/ 0 w 3"/>
                <a:gd name="T19" fmla="*/ 2 h 2"/>
                <a:gd name="T20" fmla="*/ 0 w 3"/>
                <a:gd name="T21" fmla="*/ 2 h 2"/>
                <a:gd name="T22" fmla="*/ 0 w 3"/>
                <a:gd name="T23" fmla="*/ 2 h 2"/>
                <a:gd name="T24" fmla="*/ 3 w 3"/>
                <a:gd name="T25" fmla="*/ 0 h 2"/>
                <a:gd name="T26" fmla="*/ 3 w 3"/>
                <a:gd name="T27" fmla="*/ 0 h 2"/>
                <a:gd name="T28" fmla="*/ 2 w 3"/>
                <a:gd name="T29" fmla="*/ 0 h 2"/>
                <a:gd name="T30" fmla="*/ 2 w 3"/>
                <a:gd name="T31" fmla="*/ 0 h 2"/>
                <a:gd name="T32" fmla="*/ 3 w 3"/>
                <a:gd name="T33" fmla="*/ 0 h 2"/>
                <a:gd name="T34" fmla="*/ 2 w 3"/>
                <a:gd name="T35" fmla="*/ 0 h 2"/>
                <a:gd name="T36" fmla="*/ 2 w 3"/>
                <a:gd name="T37" fmla="*/ 0 h 2"/>
                <a:gd name="T38" fmla="*/ 2 w 3"/>
                <a:gd name="T39" fmla="*/ 0 h 2"/>
                <a:gd name="T40" fmla="*/ 2 w 3"/>
                <a:gd name="T41" fmla="*/ 1 h 2"/>
                <a:gd name="T42" fmla="*/ 2 w 3"/>
                <a:gd name="T43" fmla="*/ 0 h 2"/>
                <a:gd name="T44" fmla="*/ 2 w 3"/>
                <a:gd name="T45" fmla="*/ 0 h 2"/>
                <a:gd name="T46" fmla="*/ 0 w 3"/>
                <a:gd name="T47" fmla="*/ 2 h 2"/>
                <a:gd name="T48" fmla="*/ 0 w 3"/>
                <a:gd name="T49" fmla="*/ 2 h 2"/>
                <a:gd name="T50" fmla="*/ 0 w 3"/>
                <a:gd name="T51" fmla="*/ 2 h 2"/>
                <a:gd name="T52" fmla="*/ 0 w 3"/>
                <a:gd name="T5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2">
                  <a:moveTo>
                    <a:pt x="2" y="0"/>
                  </a:moveTo>
                  <a:cubicBezTo>
                    <a:pt x="2" y="0"/>
                    <a:pt x="1" y="1"/>
                    <a:pt x="1" y="1"/>
                  </a:cubicBezTo>
                  <a:cubicBezTo>
                    <a:pt x="1" y="1"/>
                    <a:pt x="1" y="1"/>
                    <a:pt x="1" y="1"/>
                  </a:cubicBezTo>
                  <a:cubicBezTo>
                    <a:pt x="1" y="1"/>
                    <a:pt x="1" y="1"/>
                    <a:pt x="1" y="1"/>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2" y="1"/>
                    <a:pt x="3" y="0"/>
                  </a:cubicBezTo>
                  <a:cubicBezTo>
                    <a:pt x="3" y="0"/>
                    <a:pt x="3" y="0"/>
                    <a:pt x="3" y="0"/>
                  </a:cubicBezTo>
                  <a:cubicBezTo>
                    <a:pt x="2" y="0"/>
                    <a:pt x="2" y="0"/>
                    <a:pt x="2" y="0"/>
                  </a:cubicBezTo>
                  <a:cubicBezTo>
                    <a:pt x="2" y="0"/>
                    <a:pt x="2" y="0"/>
                    <a:pt x="2" y="0"/>
                  </a:cubicBezTo>
                  <a:cubicBezTo>
                    <a:pt x="3" y="0"/>
                    <a:pt x="3" y="0"/>
                    <a:pt x="3" y="0"/>
                  </a:cubicBezTo>
                  <a:cubicBezTo>
                    <a:pt x="2" y="0"/>
                    <a:pt x="2" y="0"/>
                    <a:pt x="2" y="0"/>
                  </a:cubicBezTo>
                  <a:cubicBezTo>
                    <a:pt x="2" y="0"/>
                    <a:pt x="2" y="0"/>
                    <a:pt x="2" y="0"/>
                  </a:cubicBezTo>
                  <a:moveTo>
                    <a:pt x="2" y="0"/>
                  </a:moveTo>
                  <a:cubicBezTo>
                    <a:pt x="2" y="1"/>
                    <a:pt x="2" y="1"/>
                    <a:pt x="2" y="1"/>
                  </a:cubicBezTo>
                  <a:cubicBezTo>
                    <a:pt x="2" y="0"/>
                    <a:pt x="2" y="0"/>
                    <a:pt x="2" y="0"/>
                  </a:cubicBezTo>
                  <a:cubicBezTo>
                    <a:pt x="2" y="0"/>
                    <a:pt x="2" y="0"/>
                    <a:pt x="2" y="0"/>
                  </a:cubicBezTo>
                  <a:moveTo>
                    <a:pt x="0" y="2"/>
                  </a:moveTo>
                  <a:cubicBezTo>
                    <a:pt x="0" y="2"/>
                    <a:pt x="0" y="2"/>
                    <a:pt x="0" y="2"/>
                  </a:cubicBezTo>
                  <a:cubicBezTo>
                    <a:pt x="0" y="2"/>
                    <a:pt x="0" y="2"/>
                    <a:pt x="0" y="2"/>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5" name="Freeform 367"/>
            <p:cNvSpPr/>
            <p:nvPr/>
          </p:nvSpPr>
          <p:spPr bwMode="auto">
            <a:xfrm>
              <a:off x="3196" y="2014"/>
              <a:ext cx="21" cy="12"/>
            </a:xfrm>
            <a:custGeom>
              <a:avLst/>
              <a:gdLst>
                <a:gd name="T0" fmla="*/ 9 w 9"/>
                <a:gd name="T1" fmla="*/ 0 h 5"/>
                <a:gd name="T2" fmla="*/ 5 w 9"/>
                <a:gd name="T3" fmla="*/ 1 h 5"/>
                <a:gd name="T4" fmla="*/ 4 w 9"/>
                <a:gd name="T5" fmla="*/ 2 h 5"/>
                <a:gd name="T6" fmla="*/ 4 w 9"/>
                <a:gd name="T7" fmla="*/ 2 h 5"/>
                <a:gd name="T8" fmla="*/ 4 w 9"/>
                <a:gd name="T9" fmla="*/ 2 h 5"/>
                <a:gd name="T10" fmla="*/ 3 w 9"/>
                <a:gd name="T11" fmla="*/ 1 h 5"/>
                <a:gd name="T12" fmla="*/ 3 w 9"/>
                <a:gd name="T13" fmla="*/ 2 h 5"/>
                <a:gd name="T14" fmla="*/ 2 w 9"/>
                <a:gd name="T15" fmla="*/ 2 h 5"/>
                <a:gd name="T16" fmla="*/ 1 w 9"/>
                <a:gd name="T17" fmla="*/ 3 h 5"/>
                <a:gd name="T18" fmla="*/ 1 w 9"/>
                <a:gd name="T19" fmla="*/ 3 h 5"/>
                <a:gd name="T20" fmla="*/ 0 w 9"/>
                <a:gd name="T21" fmla="*/ 4 h 5"/>
                <a:gd name="T22" fmla="*/ 0 w 9"/>
                <a:gd name="T23" fmla="*/ 5 h 5"/>
                <a:gd name="T24" fmla="*/ 1 w 9"/>
                <a:gd name="T25" fmla="*/ 5 h 5"/>
                <a:gd name="T26" fmla="*/ 4 w 9"/>
                <a:gd name="T27" fmla="*/ 3 h 5"/>
                <a:gd name="T28" fmla="*/ 6 w 9"/>
                <a:gd name="T29" fmla="*/ 2 h 5"/>
                <a:gd name="T30" fmla="*/ 6 w 9"/>
                <a:gd name="T31" fmla="*/ 2 h 5"/>
                <a:gd name="T32" fmla="*/ 9 w 9"/>
                <a:gd name="T33" fmla="*/ 1 h 5"/>
                <a:gd name="T34" fmla="*/ 9 w 9"/>
                <a:gd name="T35" fmla="*/ 0 h 5"/>
                <a:gd name="T36" fmla="*/ 9 w 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
                  <a:moveTo>
                    <a:pt x="9" y="0"/>
                  </a:moveTo>
                  <a:cubicBezTo>
                    <a:pt x="8" y="1"/>
                    <a:pt x="7" y="1"/>
                    <a:pt x="5" y="1"/>
                  </a:cubicBezTo>
                  <a:cubicBezTo>
                    <a:pt x="5" y="1"/>
                    <a:pt x="5" y="1"/>
                    <a:pt x="4" y="2"/>
                  </a:cubicBezTo>
                  <a:cubicBezTo>
                    <a:pt x="4" y="2"/>
                    <a:pt x="4" y="2"/>
                    <a:pt x="4" y="2"/>
                  </a:cubicBezTo>
                  <a:cubicBezTo>
                    <a:pt x="4" y="2"/>
                    <a:pt x="4" y="2"/>
                    <a:pt x="4" y="2"/>
                  </a:cubicBezTo>
                  <a:cubicBezTo>
                    <a:pt x="3" y="1"/>
                    <a:pt x="3" y="1"/>
                    <a:pt x="3" y="1"/>
                  </a:cubicBezTo>
                  <a:cubicBezTo>
                    <a:pt x="3" y="2"/>
                    <a:pt x="3" y="2"/>
                    <a:pt x="3" y="2"/>
                  </a:cubicBezTo>
                  <a:cubicBezTo>
                    <a:pt x="2" y="2"/>
                    <a:pt x="2" y="2"/>
                    <a:pt x="2" y="2"/>
                  </a:cubicBezTo>
                  <a:cubicBezTo>
                    <a:pt x="2" y="2"/>
                    <a:pt x="1" y="3"/>
                    <a:pt x="1" y="3"/>
                  </a:cubicBezTo>
                  <a:cubicBezTo>
                    <a:pt x="1" y="3"/>
                    <a:pt x="1" y="3"/>
                    <a:pt x="1" y="3"/>
                  </a:cubicBezTo>
                  <a:cubicBezTo>
                    <a:pt x="0" y="4"/>
                    <a:pt x="0" y="4"/>
                    <a:pt x="0" y="4"/>
                  </a:cubicBezTo>
                  <a:cubicBezTo>
                    <a:pt x="0" y="5"/>
                    <a:pt x="0" y="5"/>
                    <a:pt x="0" y="5"/>
                  </a:cubicBezTo>
                  <a:cubicBezTo>
                    <a:pt x="1" y="5"/>
                    <a:pt x="1" y="5"/>
                    <a:pt x="1" y="5"/>
                  </a:cubicBezTo>
                  <a:cubicBezTo>
                    <a:pt x="2" y="4"/>
                    <a:pt x="3" y="4"/>
                    <a:pt x="4" y="3"/>
                  </a:cubicBezTo>
                  <a:cubicBezTo>
                    <a:pt x="5" y="3"/>
                    <a:pt x="5" y="3"/>
                    <a:pt x="6" y="2"/>
                  </a:cubicBezTo>
                  <a:cubicBezTo>
                    <a:pt x="6" y="2"/>
                    <a:pt x="6" y="2"/>
                    <a:pt x="6" y="2"/>
                  </a:cubicBezTo>
                  <a:cubicBezTo>
                    <a:pt x="7" y="2"/>
                    <a:pt x="8" y="1"/>
                    <a:pt x="9" y="1"/>
                  </a:cubicBezTo>
                  <a:cubicBezTo>
                    <a:pt x="9" y="1"/>
                    <a:pt x="9"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6" name="Freeform 368"/>
            <p:cNvSpPr/>
            <p:nvPr/>
          </p:nvSpPr>
          <p:spPr bwMode="auto">
            <a:xfrm>
              <a:off x="3177" y="1997"/>
              <a:ext cx="9" cy="12"/>
            </a:xfrm>
            <a:custGeom>
              <a:avLst/>
              <a:gdLst>
                <a:gd name="T0" fmla="*/ 0 w 4"/>
                <a:gd name="T1" fmla="*/ 1 h 5"/>
                <a:gd name="T2" fmla="*/ 2 w 4"/>
                <a:gd name="T3" fmla="*/ 4 h 5"/>
                <a:gd name="T4" fmla="*/ 3 w 4"/>
                <a:gd name="T5" fmla="*/ 5 h 5"/>
                <a:gd name="T6" fmla="*/ 3 w 4"/>
                <a:gd name="T7" fmla="*/ 5 h 5"/>
                <a:gd name="T8" fmla="*/ 4 w 4"/>
                <a:gd name="T9" fmla="*/ 4 h 5"/>
                <a:gd name="T10" fmla="*/ 4 w 4"/>
                <a:gd name="T11" fmla="*/ 4 h 5"/>
                <a:gd name="T12" fmla="*/ 2 w 4"/>
                <a:gd name="T13" fmla="*/ 1 h 5"/>
                <a:gd name="T14" fmla="*/ 2 w 4"/>
                <a:gd name="T15" fmla="*/ 1 h 5"/>
                <a:gd name="T16" fmla="*/ 2 w 4"/>
                <a:gd name="T17" fmla="*/ 1 h 5"/>
                <a:gd name="T18" fmla="*/ 2 w 4"/>
                <a:gd name="T19" fmla="*/ 0 h 5"/>
                <a:gd name="T20" fmla="*/ 1 w 4"/>
                <a:gd name="T21" fmla="*/ 0 h 5"/>
                <a:gd name="T22" fmla="*/ 0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0" y="1"/>
                  </a:moveTo>
                  <a:cubicBezTo>
                    <a:pt x="1" y="2"/>
                    <a:pt x="2" y="3"/>
                    <a:pt x="2" y="4"/>
                  </a:cubicBezTo>
                  <a:cubicBezTo>
                    <a:pt x="2" y="5"/>
                    <a:pt x="3" y="5"/>
                    <a:pt x="3" y="5"/>
                  </a:cubicBezTo>
                  <a:cubicBezTo>
                    <a:pt x="3" y="5"/>
                    <a:pt x="3" y="5"/>
                    <a:pt x="3" y="5"/>
                  </a:cubicBezTo>
                  <a:cubicBezTo>
                    <a:pt x="4" y="4"/>
                    <a:pt x="4" y="4"/>
                    <a:pt x="4" y="4"/>
                  </a:cubicBezTo>
                  <a:cubicBezTo>
                    <a:pt x="4" y="4"/>
                    <a:pt x="4" y="4"/>
                    <a:pt x="4" y="4"/>
                  </a:cubicBezTo>
                  <a:cubicBezTo>
                    <a:pt x="3" y="3"/>
                    <a:pt x="3" y="2"/>
                    <a:pt x="2" y="1"/>
                  </a:cubicBezTo>
                  <a:cubicBezTo>
                    <a:pt x="2" y="1"/>
                    <a:pt x="2" y="1"/>
                    <a:pt x="2" y="1"/>
                  </a:cubicBezTo>
                  <a:cubicBezTo>
                    <a:pt x="2" y="1"/>
                    <a:pt x="2" y="1"/>
                    <a:pt x="2" y="1"/>
                  </a:cubicBezTo>
                  <a:cubicBezTo>
                    <a:pt x="2" y="0"/>
                    <a:pt x="2" y="0"/>
                    <a:pt x="2" y="0"/>
                  </a:cubicBezTo>
                  <a:cubicBezTo>
                    <a:pt x="1" y="0"/>
                    <a:pt x="1" y="0"/>
                    <a:pt x="1" y="0"/>
                  </a:cubicBezTo>
                  <a:cubicBezTo>
                    <a:pt x="1"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7" name="Freeform 369"/>
            <p:cNvSpPr/>
            <p:nvPr/>
          </p:nvSpPr>
          <p:spPr bwMode="auto">
            <a:xfrm>
              <a:off x="2933" y="1807"/>
              <a:ext cx="253" cy="323"/>
            </a:xfrm>
            <a:custGeom>
              <a:avLst/>
              <a:gdLst>
                <a:gd name="T0" fmla="*/ 106 w 107"/>
                <a:gd name="T1" fmla="*/ 83 h 136"/>
                <a:gd name="T2" fmla="*/ 106 w 107"/>
                <a:gd name="T3" fmla="*/ 83 h 136"/>
                <a:gd name="T4" fmla="*/ 105 w 107"/>
                <a:gd name="T5" fmla="*/ 83 h 136"/>
                <a:gd name="T6" fmla="*/ 105 w 107"/>
                <a:gd name="T7" fmla="*/ 83 h 136"/>
                <a:gd name="T8" fmla="*/ 100 w 107"/>
                <a:gd name="T9" fmla="*/ 86 h 136"/>
                <a:gd name="T10" fmla="*/ 83 w 107"/>
                <a:gd name="T11" fmla="*/ 95 h 136"/>
                <a:gd name="T12" fmla="*/ 65 w 107"/>
                <a:gd name="T13" fmla="*/ 104 h 136"/>
                <a:gd name="T14" fmla="*/ 31 w 107"/>
                <a:gd name="T15" fmla="*/ 123 h 136"/>
                <a:gd name="T16" fmla="*/ 15 w 107"/>
                <a:gd name="T17" fmla="*/ 132 h 136"/>
                <a:gd name="T18" fmla="*/ 12 w 107"/>
                <a:gd name="T19" fmla="*/ 133 h 136"/>
                <a:gd name="T20" fmla="*/ 10 w 107"/>
                <a:gd name="T21" fmla="*/ 129 h 136"/>
                <a:gd name="T22" fmla="*/ 4 w 107"/>
                <a:gd name="T23" fmla="*/ 105 h 136"/>
                <a:gd name="T24" fmla="*/ 3 w 107"/>
                <a:gd name="T25" fmla="*/ 105 h 136"/>
                <a:gd name="T26" fmla="*/ 3 w 107"/>
                <a:gd name="T27" fmla="*/ 104 h 136"/>
                <a:gd name="T28" fmla="*/ 3 w 107"/>
                <a:gd name="T29" fmla="*/ 105 h 136"/>
                <a:gd name="T30" fmla="*/ 3 w 107"/>
                <a:gd name="T31" fmla="*/ 81 h 136"/>
                <a:gd name="T32" fmla="*/ 10 w 107"/>
                <a:gd name="T33" fmla="*/ 58 h 136"/>
                <a:gd name="T34" fmla="*/ 10 w 107"/>
                <a:gd name="T35" fmla="*/ 58 h 136"/>
                <a:gd name="T36" fmla="*/ 24 w 107"/>
                <a:gd name="T37" fmla="*/ 35 h 136"/>
                <a:gd name="T38" fmla="*/ 45 w 107"/>
                <a:gd name="T39" fmla="*/ 13 h 136"/>
                <a:gd name="T40" fmla="*/ 45 w 107"/>
                <a:gd name="T41" fmla="*/ 13 h 136"/>
                <a:gd name="T42" fmla="*/ 61 w 107"/>
                <a:gd name="T43" fmla="*/ 3 h 136"/>
                <a:gd name="T44" fmla="*/ 99 w 107"/>
                <a:gd name="T45" fmla="*/ 75 h 136"/>
                <a:gd name="T46" fmla="*/ 104 w 107"/>
                <a:gd name="T47" fmla="*/ 83 h 136"/>
                <a:gd name="T48" fmla="*/ 106 w 107"/>
                <a:gd name="T49" fmla="*/ 82 h 136"/>
                <a:gd name="T50" fmla="*/ 106 w 107"/>
                <a:gd name="T51" fmla="*/ 82 h 136"/>
                <a:gd name="T52" fmla="*/ 105 w 107"/>
                <a:gd name="T53" fmla="*/ 80 h 136"/>
                <a:gd name="T54" fmla="*/ 67 w 107"/>
                <a:gd name="T55" fmla="*/ 9 h 136"/>
                <a:gd name="T56" fmla="*/ 62 w 107"/>
                <a:gd name="T57" fmla="*/ 0 h 136"/>
                <a:gd name="T58" fmla="*/ 62 w 107"/>
                <a:gd name="T59" fmla="*/ 0 h 136"/>
                <a:gd name="T60" fmla="*/ 60 w 107"/>
                <a:gd name="T61" fmla="*/ 1 h 136"/>
                <a:gd name="T62" fmla="*/ 60 w 107"/>
                <a:gd name="T63" fmla="*/ 1 h 136"/>
                <a:gd name="T64" fmla="*/ 20 w 107"/>
                <a:gd name="T65" fmla="*/ 36 h 136"/>
                <a:gd name="T66" fmla="*/ 4 w 107"/>
                <a:gd name="T67" fmla="*/ 69 h 136"/>
                <a:gd name="T68" fmla="*/ 1 w 107"/>
                <a:gd name="T69" fmla="*/ 104 h 136"/>
                <a:gd name="T70" fmla="*/ 10 w 107"/>
                <a:gd name="T71" fmla="*/ 134 h 136"/>
                <a:gd name="T72" fmla="*/ 10 w 107"/>
                <a:gd name="T73" fmla="*/ 134 h 136"/>
                <a:gd name="T74" fmla="*/ 11 w 107"/>
                <a:gd name="T75" fmla="*/ 136 h 136"/>
                <a:gd name="T76" fmla="*/ 27 w 107"/>
                <a:gd name="T77" fmla="*/ 128 h 136"/>
                <a:gd name="T78" fmla="*/ 43 w 107"/>
                <a:gd name="T79" fmla="*/ 119 h 136"/>
                <a:gd name="T80" fmla="*/ 78 w 107"/>
                <a:gd name="T81" fmla="*/ 99 h 136"/>
                <a:gd name="T82" fmla="*/ 100 w 107"/>
                <a:gd name="T83" fmla="*/ 88 h 136"/>
                <a:gd name="T84" fmla="*/ 107 w 107"/>
                <a:gd name="T85" fmla="*/ 84 h 136"/>
                <a:gd name="T86" fmla="*/ 107 w 107"/>
                <a:gd name="T87" fmla="*/ 84 h 136"/>
                <a:gd name="T88" fmla="*/ 106 w 107"/>
                <a:gd name="T89" fmla="*/ 8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36">
                  <a:moveTo>
                    <a:pt x="106" y="83"/>
                  </a:moveTo>
                  <a:cubicBezTo>
                    <a:pt x="106" y="83"/>
                    <a:pt x="106" y="83"/>
                    <a:pt x="106" y="83"/>
                  </a:cubicBezTo>
                  <a:cubicBezTo>
                    <a:pt x="105" y="83"/>
                    <a:pt x="105" y="83"/>
                    <a:pt x="105" y="83"/>
                  </a:cubicBezTo>
                  <a:cubicBezTo>
                    <a:pt x="105" y="83"/>
                    <a:pt x="105" y="83"/>
                    <a:pt x="105" y="83"/>
                  </a:cubicBezTo>
                  <a:cubicBezTo>
                    <a:pt x="104" y="84"/>
                    <a:pt x="102" y="85"/>
                    <a:pt x="100" y="86"/>
                  </a:cubicBezTo>
                  <a:cubicBezTo>
                    <a:pt x="94" y="88"/>
                    <a:pt x="89" y="92"/>
                    <a:pt x="83" y="95"/>
                  </a:cubicBezTo>
                  <a:cubicBezTo>
                    <a:pt x="77" y="98"/>
                    <a:pt x="71" y="101"/>
                    <a:pt x="65" y="104"/>
                  </a:cubicBezTo>
                  <a:cubicBezTo>
                    <a:pt x="54" y="110"/>
                    <a:pt x="42" y="117"/>
                    <a:pt x="31" y="123"/>
                  </a:cubicBezTo>
                  <a:cubicBezTo>
                    <a:pt x="26" y="126"/>
                    <a:pt x="21" y="130"/>
                    <a:pt x="15" y="132"/>
                  </a:cubicBezTo>
                  <a:cubicBezTo>
                    <a:pt x="14" y="132"/>
                    <a:pt x="13" y="133"/>
                    <a:pt x="12" y="133"/>
                  </a:cubicBezTo>
                  <a:cubicBezTo>
                    <a:pt x="11" y="132"/>
                    <a:pt x="11" y="130"/>
                    <a:pt x="10" y="129"/>
                  </a:cubicBezTo>
                  <a:cubicBezTo>
                    <a:pt x="7" y="121"/>
                    <a:pt x="5" y="113"/>
                    <a:pt x="4" y="105"/>
                  </a:cubicBezTo>
                  <a:cubicBezTo>
                    <a:pt x="3" y="105"/>
                    <a:pt x="3" y="105"/>
                    <a:pt x="3" y="105"/>
                  </a:cubicBezTo>
                  <a:cubicBezTo>
                    <a:pt x="3" y="104"/>
                    <a:pt x="3" y="104"/>
                    <a:pt x="3" y="104"/>
                  </a:cubicBezTo>
                  <a:cubicBezTo>
                    <a:pt x="3" y="105"/>
                    <a:pt x="3" y="105"/>
                    <a:pt x="3" y="105"/>
                  </a:cubicBezTo>
                  <a:cubicBezTo>
                    <a:pt x="2" y="97"/>
                    <a:pt x="2" y="89"/>
                    <a:pt x="3" y="81"/>
                  </a:cubicBezTo>
                  <a:cubicBezTo>
                    <a:pt x="5" y="73"/>
                    <a:pt x="7" y="66"/>
                    <a:pt x="10" y="58"/>
                  </a:cubicBezTo>
                  <a:cubicBezTo>
                    <a:pt x="10" y="58"/>
                    <a:pt x="10" y="58"/>
                    <a:pt x="10" y="58"/>
                  </a:cubicBezTo>
                  <a:cubicBezTo>
                    <a:pt x="13" y="50"/>
                    <a:pt x="18" y="42"/>
                    <a:pt x="24" y="35"/>
                  </a:cubicBezTo>
                  <a:cubicBezTo>
                    <a:pt x="30" y="27"/>
                    <a:pt x="37" y="19"/>
                    <a:pt x="45" y="13"/>
                  </a:cubicBezTo>
                  <a:cubicBezTo>
                    <a:pt x="45" y="13"/>
                    <a:pt x="45" y="13"/>
                    <a:pt x="45" y="13"/>
                  </a:cubicBezTo>
                  <a:cubicBezTo>
                    <a:pt x="50" y="9"/>
                    <a:pt x="55" y="6"/>
                    <a:pt x="61" y="3"/>
                  </a:cubicBezTo>
                  <a:cubicBezTo>
                    <a:pt x="74" y="27"/>
                    <a:pt x="85" y="52"/>
                    <a:pt x="99" y="75"/>
                  </a:cubicBezTo>
                  <a:cubicBezTo>
                    <a:pt x="101" y="78"/>
                    <a:pt x="103" y="81"/>
                    <a:pt x="104" y="83"/>
                  </a:cubicBezTo>
                  <a:cubicBezTo>
                    <a:pt x="105" y="83"/>
                    <a:pt x="105" y="83"/>
                    <a:pt x="106" y="82"/>
                  </a:cubicBezTo>
                  <a:cubicBezTo>
                    <a:pt x="106" y="82"/>
                    <a:pt x="106" y="82"/>
                    <a:pt x="106" y="82"/>
                  </a:cubicBezTo>
                  <a:cubicBezTo>
                    <a:pt x="106" y="82"/>
                    <a:pt x="105" y="81"/>
                    <a:pt x="105" y="80"/>
                  </a:cubicBezTo>
                  <a:cubicBezTo>
                    <a:pt x="91" y="58"/>
                    <a:pt x="79" y="33"/>
                    <a:pt x="67" y="9"/>
                  </a:cubicBezTo>
                  <a:cubicBezTo>
                    <a:pt x="65" y="6"/>
                    <a:pt x="63" y="3"/>
                    <a:pt x="62" y="0"/>
                  </a:cubicBezTo>
                  <a:cubicBezTo>
                    <a:pt x="62" y="0"/>
                    <a:pt x="62" y="0"/>
                    <a:pt x="62" y="0"/>
                  </a:cubicBezTo>
                  <a:cubicBezTo>
                    <a:pt x="61" y="0"/>
                    <a:pt x="60" y="0"/>
                    <a:pt x="60" y="1"/>
                  </a:cubicBezTo>
                  <a:cubicBezTo>
                    <a:pt x="60" y="1"/>
                    <a:pt x="60" y="1"/>
                    <a:pt x="60" y="1"/>
                  </a:cubicBezTo>
                  <a:cubicBezTo>
                    <a:pt x="44" y="10"/>
                    <a:pt x="31" y="21"/>
                    <a:pt x="20" y="36"/>
                  </a:cubicBezTo>
                  <a:cubicBezTo>
                    <a:pt x="13" y="46"/>
                    <a:pt x="7" y="57"/>
                    <a:pt x="4" y="69"/>
                  </a:cubicBezTo>
                  <a:cubicBezTo>
                    <a:pt x="1" y="80"/>
                    <a:pt x="0" y="92"/>
                    <a:pt x="1" y="104"/>
                  </a:cubicBezTo>
                  <a:cubicBezTo>
                    <a:pt x="3" y="114"/>
                    <a:pt x="6" y="124"/>
                    <a:pt x="10" y="134"/>
                  </a:cubicBezTo>
                  <a:cubicBezTo>
                    <a:pt x="10" y="134"/>
                    <a:pt x="10" y="134"/>
                    <a:pt x="10" y="134"/>
                  </a:cubicBezTo>
                  <a:cubicBezTo>
                    <a:pt x="10" y="134"/>
                    <a:pt x="11" y="135"/>
                    <a:pt x="11" y="136"/>
                  </a:cubicBezTo>
                  <a:cubicBezTo>
                    <a:pt x="17" y="134"/>
                    <a:pt x="22" y="131"/>
                    <a:pt x="27" y="128"/>
                  </a:cubicBezTo>
                  <a:cubicBezTo>
                    <a:pt x="33" y="125"/>
                    <a:pt x="38" y="122"/>
                    <a:pt x="43" y="119"/>
                  </a:cubicBezTo>
                  <a:cubicBezTo>
                    <a:pt x="55" y="112"/>
                    <a:pt x="67" y="106"/>
                    <a:pt x="78" y="99"/>
                  </a:cubicBezTo>
                  <a:cubicBezTo>
                    <a:pt x="86" y="95"/>
                    <a:pt x="93" y="91"/>
                    <a:pt x="100" y="88"/>
                  </a:cubicBezTo>
                  <a:cubicBezTo>
                    <a:pt x="102" y="87"/>
                    <a:pt x="105" y="86"/>
                    <a:pt x="107" y="84"/>
                  </a:cubicBezTo>
                  <a:cubicBezTo>
                    <a:pt x="107" y="84"/>
                    <a:pt x="107" y="84"/>
                    <a:pt x="107" y="84"/>
                  </a:cubicBezTo>
                  <a:cubicBezTo>
                    <a:pt x="107" y="84"/>
                    <a:pt x="107" y="83"/>
                    <a:pt x="10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8" name="Freeform 370"/>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89" name="Freeform 371"/>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0" name="Freeform 372"/>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1" name="Freeform 373"/>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2" name="Freeform 374"/>
            <p:cNvSpPr/>
            <p:nvPr/>
          </p:nvSpPr>
          <p:spPr bwMode="auto">
            <a:xfrm>
              <a:off x="3122" y="1766"/>
              <a:ext cx="315" cy="236"/>
            </a:xfrm>
            <a:custGeom>
              <a:avLst/>
              <a:gdLst>
                <a:gd name="T0" fmla="*/ 132 w 133"/>
                <a:gd name="T1" fmla="*/ 56 h 99"/>
                <a:gd name="T2" fmla="*/ 132 w 133"/>
                <a:gd name="T3" fmla="*/ 56 h 99"/>
                <a:gd name="T4" fmla="*/ 114 w 133"/>
                <a:gd name="T5" fmla="*/ 65 h 99"/>
                <a:gd name="T6" fmla="*/ 95 w 133"/>
                <a:gd name="T7" fmla="*/ 74 h 99"/>
                <a:gd name="T8" fmla="*/ 95 w 133"/>
                <a:gd name="T9" fmla="*/ 74 h 99"/>
                <a:gd name="T10" fmla="*/ 73 w 133"/>
                <a:gd name="T11" fmla="*/ 82 h 99"/>
                <a:gd name="T12" fmla="*/ 53 w 133"/>
                <a:gd name="T13" fmla="*/ 91 h 99"/>
                <a:gd name="T14" fmla="*/ 53 w 133"/>
                <a:gd name="T15" fmla="*/ 91 h 99"/>
                <a:gd name="T16" fmla="*/ 36 w 133"/>
                <a:gd name="T17" fmla="*/ 97 h 99"/>
                <a:gd name="T18" fmla="*/ 35 w 133"/>
                <a:gd name="T19" fmla="*/ 97 h 99"/>
                <a:gd name="T20" fmla="*/ 33 w 133"/>
                <a:gd name="T21" fmla="*/ 91 h 99"/>
                <a:gd name="T22" fmla="*/ 30 w 133"/>
                <a:gd name="T23" fmla="*/ 83 h 99"/>
                <a:gd name="T24" fmla="*/ 24 w 133"/>
                <a:gd name="T25" fmla="*/ 66 h 99"/>
                <a:gd name="T26" fmla="*/ 19 w 133"/>
                <a:gd name="T27" fmla="*/ 50 h 99"/>
                <a:gd name="T28" fmla="*/ 12 w 133"/>
                <a:gd name="T29" fmla="*/ 34 h 99"/>
                <a:gd name="T30" fmla="*/ 3 w 133"/>
                <a:gd name="T31" fmla="*/ 10 h 99"/>
                <a:gd name="T32" fmla="*/ 30 w 133"/>
                <a:gd name="T33" fmla="*/ 4 h 99"/>
                <a:gd name="T34" fmla="*/ 63 w 133"/>
                <a:gd name="T35" fmla="*/ 3 h 99"/>
                <a:gd name="T36" fmla="*/ 63 w 133"/>
                <a:gd name="T37" fmla="*/ 3 h 99"/>
                <a:gd name="T38" fmla="*/ 63 w 133"/>
                <a:gd name="T39" fmla="*/ 3 h 99"/>
                <a:gd name="T40" fmla="*/ 87 w 133"/>
                <a:gd name="T41" fmla="*/ 10 h 99"/>
                <a:gd name="T42" fmla="*/ 107 w 133"/>
                <a:gd name="T43" fmla="*/ 22 h 99"/>
                <a:gd name="T44" fmla="*/ 119 w 133"/>
                <a:gd name="T45" fmla="*/ 32 h 99"/>
                <a:gd name="T46" fmla="*/ 121 w 133"/>
                <a:gd name="T47" fmla="*/ 31 h 99"/>
                <a:gd name="T48" fmla="*/ 67 w 133"/>
                <a:gd name="T49" fmla="*/ 2 h 99"/>
                <a:gd name="T50" fmla="*/ 47 w 133"/>
                <a:gd name="T51" fmla="*/ 0 h 99"/>
                <a:gd name="T52" fmla="*/ 2 w 133"/>
                <a:gd name="T53" fmla="*/ 8 h 99"/>
                <a:gd name="T54" fmla="*/ 2 w 133"/>
                <a:gd name="T55" fmla="*/ 8 h 99"/>
                <a:gd name="T56" fmla="*/ 2 w 133"/>
                <a:gd name="T57" fmla="*/ 8 h 99"/>
                <a:gd name="T58" fmla="*/ 2 w 133"/>
                <a:gd name="T59" fmla="*/ 8 h 99"/>
                <a:gd name="T60" fmla="*/ 1 w 133"/>
                <a:gd name="T61" fmla="*/ 8 h 99"/>
                <a:gd name="T62" fmla="*/ 0 w 133"/>
                <a:gd name="T63" fmla="*/ 9 h 99"/>
                <a:gd name="T64" fmla="*/ 1 w 133"/>
                <a:gd name="T65" fmla="*/ 11 h 99"/>
                <a:gd name="T66" fmla="*/ 8 w 133"/>
                <a:gd name="T67" fmla="*/ 28 h 99"/>
                <a:gd name="T68" fmla="*/ 15 w 133"/>
                <a:gd name="T69" fmla="*/ 45 h 99"/>
                <a:gd name="T70" fmla="*/ 19 w 133"/>
                <a:gd name="T71" fmla="*/ 58 h 99"/>
                <a:gd name="T72" fmla="*/ 24 w 133"/>
                <a:gd name="T73" fmla="*/ 72 h 99"/>
                <a:gd name="T74" fmla="*/ 29 w 133"/>
                <a:gd name="T75" fmla="*/ 86 h 99"/>
                <a:gd name="T76" fmla="*/ 31 w 133"/>
                <a:gd name="T77" fmla="*/ 92 h 99"/>
                <a:gd name="T78" fmla="*/ 33 w 133"/>
                <a:gd name="T79" fmla="*/ 98 h 99"/>
                <a:gd name="T80" fmla="*/ 33 w 133"/>
                <a:gd name="T81" fmla="*/ 98 h 99"/>
                <a:gd name="T82" fmla="*/ 34 w 133"/>
                <a:gd name="T83" fmla="*/ 99 h 99"/>
                <a:gd name="T84" fmla="*/ 35 w 133"/>
                <a:gd name="T85" fmla="*/ 99 h 99"/>
                <a:gd name="T86" fmla="*/ 35 w 133"/>
                <a:gd name="T87" fmla="*/ 99 h 99"/>
                <a:gd name="T88" fmla="*/ 35 w 133"/>
                <a:gd name="T89" fmla="*/ 99 h 99"/>
                <a:gd name="T90" fmla="*/ 36 w 133"/>
                <a:gd name="T91" fmla="*/ 99 h 99"/>
                <a:gd name="T92" fmla="*/ 70 w 133"/>
                <a:gd name="T93" fmla="*/ 86 h 99"/>
                <a:gd name="T94" fmla="*/ 100 w 133"/>
                <a:gd name="T95" fmla="*/ 74 h 99"/>
                <a:gd name="T96" fmla="*/ 114 w 133"/>
                <a:gd name="T97" fmla="*/ 67 h 99"/>
                <a:gd name="T98" fmla="*/ 128 w 133"/>
                <a:gd name="T99" fmla="*/ 60 h 99"/>
                <a:gd name="T100" fmla="*/ 128 w 133"/>
                <a:gd name="T101" fmla="*/ 60 h 99"/>
                <a:gd name="T102" fmla="*/ 132 w 133"/>
                <a:gd name="T103" fmla="*/ 58 h 99"/>
                <a:gd name="T104" fmla="*/ 132 w 133"/>
                <a:gd name="T105"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99">
                  <a:moveTo>
                    <a:pt x="132" y="56"/>
                  </a:moveTo>
                  <a:cubicBezTo>
                    <a:pt x="132" y="56"/>
                    <a:pt x="132" y="56"/>
                    <a:pt x="132" y="56"/>
                  </a:cubicBezTo>
                  <a:cubicBezTo>
                    <a:pt x="125" y="58"/>
                    <a:pt x="120" y="62"/>
                    <a:pt x="114" y="65"/>
                  </a:cubicBezTo>
                  <a:cubicBezTo>
                    <a:pt x="108" y="68"/>
                    <a:pt x="101" y="71"/>
                    <a:pt x="95" y="74"/>
                  </a:cubicBezTo>
                  <a:cubicBezTo>
                    <a:pt x="95" y="74"/>
                    <a:pt x="95" y="74"/>
                    <a:pt x="95" y="74"/>
                  </a:cubicBezTo>
                  <a:cubicBezTo>
                    <a:pt x="88" y="77"/>
                    <a:pt x="80" y="80"/>
                    <a:pt x="73" y="82"/>
                  </a:cubicBezTo>
                  <a:cubicBezTo>
                    <a:pt x="66" y="85"/>
                    <a:pt x="59" y="88"/>
                    <a:pt x="53" y="91"/>
                  </a:cubicBezTo>
                  <a:cubicBezTo>
                    <a:pt x="53" y="91"/>
                    <a:pt x="53" y="91"/>
                    <a:pt x="53" y="91"/>
                  </a:cubicBezTo>
                  <a:cubicBezTo>
                    <a:pt x="47" y="94"/>
                    <a:pt x="42" y="96"/>
                    <a:pt x="36" y="97"/>
                  </a:cubicBezTo>
                  <a:cubicBezTo>
                    <a:pt x="35" y="97"/>
                    <a:pt x="35" y="97"/>
                    <a:pt x="35" y="97"/>
                  </a:cubicBezTo>
                  <a:cubicBezTo>
                    <a:pt x="35" y="95"/>
                    <a:pt x="34" y="93"/>
                    <a:pt x="33" y="91"/>
                  </a:cubicBezTo>
                  <a:cubicBezTo>
                    <a:pt x="32" y="89"/>
                    <a:pt x="31" y="86"/>
                    <a:pt x="30" y="83"/>
                  </a:cubicBezTo>
                  <a:cubicBezTo>
                    <a:pt x="29" y="78"/>
                    <a:pt x="27" y="72"/>
                    <a:pt x="24" y="66"/>
                  </a:cubicBezTo>
                  <a:cubicBezTo>
                    <a:pt x="22" y="61"/>
                    <a:pt x="21" y="55"/>
                    <a:pt x="19" y="50"/>
                  </a:cubicBezTo>
                  <a:cubicBezTo>
                    <a:pt x="17" y="44"/>
                    <a:pt x="14" y="39"/>
                    <a:pt x="12" y="34"/>
                  </a:cubicBezTo>
                  <a:cubicBezTo>
                    <a:pt x="9" y="26"/>
                    <a:pt x="6" y="18"/>
                    <a:pt x="3" y="10"/>
                  </a:cubicBezTo>
                  <a:cubicBezTo>
                    <a:pt x="12" y="7"/>
                    <a:pt x="21" y="5"/>
                    <a:pt x="30" y="4"/>
                  </a:cubicBezTo>
                  <a:cubicBezTo>
                    <a:pt x="41" y="2"/>
                    <a:pt x="52" y="2"/>
                    <a:pt x="63" y="3"/>
                  </a:cubicBezTo>
                  <a:cubicBezTo>
                    <a:pt x="63" y="3"/>
                    <a:pt x="63" y="3"/>
                    <a:pt x="63" y="3"/>
                  </a:cubicBezTo>
                  <a:cubicBezTo>
                    <a:pt x="63" y="3"/>
                    <a:pt x="63" y="3"/>
                    <a:pt x="63" y="3"/>
                  </a:cubicBezTo>
                  <a:cubicBezTo>
                    <a:pt x="71" y="5"/>
                    <a:pt x="79" y="7"/>
                    <a:pt x="87" y="10"/>
                  </a:cubicBezTo>
                  <a:cubicBezTo>
                    <a:pt x="94" y="13"/>
                    <a:pt x="101" y="17"/>
                    <a:pt x="107" y="22"/>
                  </a:cubicBezTo>
                  <a:cubicBezTo>
                    <a:pt x="111" y="25"/>
                    <a:pt x="115" y="28"/>
                    <a:pt x="119" y="32"/>
                  </a:cubicBezTo>
                  <a:cubicBezTo>
                    <a:pt x="119" y="32"/>
                    <a:pt x="120" y="31"/>
                    <a:pt x="121" y="31"/>
                  </a:cubicBezTo>
                  <a:cubicBezTo>
                    <a:pt x="106" y="16"/>
                    <a:pt x="87" y="5"/>
                    <a:pt x="67" y="2"/>
                  </a:cubicBezTo>
                  <a:cubicBezTo>
                    <a:pt x="60" y="1"/>
                    <a:pt x="54" y="0"/>
                    <a:pt x="47" y="0"/>
                  </a:cubicBezTo>
                  <a:cubicBezTo>
                    <a:pt x="32" y="0"/>
                    <a:pt x="17" y="3"/>
                    <a:pt x="2" y="8"/>
                  </a:cubicBezTo>
                  <a:cubicBezTo>
                    <a:pt x="2" y="8"/>
                    <a:pt x="2" y="8"/>
                    <a:pt x="2" y="8"/>
                  </a:cubicBezTo>
                  <a:cubicBezTo>
                    <a:pt x="2" y="8"/>
                    <a:pt x="2" y="8"/>
                    <a:pt x="2" y="8"/>
                  </a:cubicBezTo>
                  <a:cubicBezTo>
                    <a:pt x="2" y="8"/>
                    <a:pt x="2" y="8"/>
                    <a:pt x="2" y="8"/>
                  </a:cubicBezTo>
                  <a:cubicBezTo>
                    <a:pt x="1" y="8"/>
                    <a:pt x="1" y="8"/>
                    <a:pt x="1" y="8"/>
                  </a:cubicBezTo>
                  <a:cubicBezTo>
                    <a:pt x="0" y="9"/>
                    <a:pt x="0" y="9"/>
                    <a:pt x="0" y="9"/>
                  </a:cubicBezTo>
                  <a:cubicBezTo>
                    <a:pt x="0" y="10"/>
                    <a:pt x="1" y="10"/>
                    <a:pt x="1" y="11"/>
                  </a:cubicBezTo>
                  <a:cubicBezTo>
                    <a:pt x="3" y="17"/>
                    <a:pt x="5" y="22"/>
                    <a:pt x="8" y="28"/>
                  </a:cubicBezTo>
                  <a:cubicBezTo>
                    <a:pt x="10" y="34"/>
                    <a:pt x="12" y="40"/>
                    <a:pt x="15" y="45"/>
                  </a:cubicBezTo>
                  <a:cubicBezTo>
                    <a:pt x="17" y="50"/>
                    <a:pt x="18" y="54"/>
                    <a:pt x="19" y="58"/>
                  </a:cubicBezTo>
                  <a:cubicBezTo>
                    <a:pt x="21" y="63"/>
                    <a:pt x="22" y="68"/>
                    <a:pt x="24" y="72"/>
                  </a:cubicBezTo>
                  <a:cubicBezTo>
                    <a:pt x="26" y="77"/>
                    <a:pt x="27" y="81"/>
                    <a:pt x="29" y="86"/>
                  </a:cubicBezTo>
                  <a:cubicBezTo>
                    <a:pt x="30" y="88"/>
                    <a:pt x="30" y="90"/>
                    <a:pt x="31" y="92"/>
                  </a:cubicBezTo>
                  <a:cubicBezTo>
                    <a:pt x="32" y="94"/>
                    <a:pt x="33" y="96"/>
                    <a:pt x="33" y="98"/>
                  </a:cubicBezTo>
                  <a:cubicBezTo>
                    <a:pt x="33" y="98"/>
                    <a:pt x="33" y="98"/>
                    <a:pt x="33" y="98"/>
                  </a:cubicBezTo>
                  <a:cubicBezTo>
                    <a:pt x="34" y="99"/>
                    <a:pt x="34" y="99"/>
                    <a:pt x="34" y="99"/>
                  </a:cubicBezTo>
                  <a:cubicBezTo>
                    <a:pt x="34" y="99"/>
                    <a:pt x="35" y="99"/>
                    <a:pt x="35" y="99"/>
                  </a:cubicBezTo>
                  <a:cubicBezTo>
                    <a:pt x="35" y="99"/>
                    <a:pt x="35" y="99"/>
                    <a:pt x="35" y="99"/>
                  </a:cubicBezTo>
                  <a:cubicBezTo>
                    <a:pt x="35" y="99"/>
                    <a:pt x="35" y="99"/>
                    <a:pt x="35" y="99"/>
                  </a:cubicBezTo>
                  <a:cubicBezTo>
                    <a:pt x="36" y="99"/>
                    <a:pt x="36" y="99"/>
                    <a:pt x="36" y="99"/>
                  </a:cubicBezTo>
                  <a:cubicBezTo>
                    <a:pt x="48" y="96"/>
                    <a:pt x="59" y="91"/>
                    <a:pt x="70" y="86"/>
                  </a:cubicBezTo>
                  <a:cubicBezTo>
                    <a:pt x="80" y="82"/>
                    <a:pt x="90" y="78"/>
                    <a:pt x="100" y="74"/>
                  </a:cubicBezTo>
                  <a:cubicBezTo>
                    <a:pt x="105" y="72"/>
                    <a:pt x="109" y="70"/>
                    <a:pt x="114" y="67"/>
                  </a:cubicBezTo>
                  <a:cubicBezTo>
                    <a:pt x="119" y="65"/>
                    <a:pt x="123" y="62"/>
                    <a:pt x="128" y="60"/>
                  </a:cubicBezTo>
                  <a:cubicBezTo>
                    <a:pt x="128" y="60"/>
                    <a:pt x="128" y="60"/>
                    <a:pt x="128" y="60"/>
                  </a:cubicBezTo>
                  <a:cubicBezTo>
                    <a:pt x="129" y="59"/>
                    <a:pt x="131" y="59"/>
                    <a:pt x="132" y="58"/>
                  </a:cubicBezTo>
                  <a:cubicBezTo>
                    <a:pt x="133" y="58"/>
                    <a:pt x="133" y="56"/>
                    <a:pt x="1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3" name="Freeform 375"/>
            <p:cNvSpPr/>
            <p:nvPr/>
          </p:nvSpPr>
          <p:spPr bwMode="auto">
            <a:xfrm>
              <a:off x="2978" y="1959"/>
              <a:ext cx="502" cy="305"/>
            </a:xfrm>
            <a:custGeom>
              <a:avLst/>
              <a:gdLst>
                <a:gd name="T0" fmla="*/ 209 w 212"/>
                <a:gd name="T1" fmla="*/ 2 h 128"/>
                <a:gd name="T2" fmla="*/ 209 w 212"/>
                <a:gd name="T3" fmla="*/ 2 h 128"/>
                <a:gd name="T4" fmla="*/ 209 w 212"/>
                <a:gd name="T5" fmla="*/ 2 h 128"/>
                <a:gd name="T6" fmla="*/ 209 w 212"/>
                <a:gd name="T7" fmla="*/ 2 h 128"/>
                <a:gd name="T8" fmla="*/ 208 w 212"/>
                <a:gd name="T9" fmla="*/ 0 h 128"/>
                <a:gd name="T10" fmla="*/ 169 w 212"/>
                <a:gd name="T11" fmla="*/ 10 h 128"/>
                <a:gd name="T12" fmla="*/ 125 w 212"/>
                <a:gd name="T13" fmla="*/ 17 h 128"/>
                <a:gd name="T14" fmla="*/ 109 w 212"/>
                <a:gd name="T15" fmla="*/ 21 h 128"/>
                <a:gd name="T16" fmla="*/ 101 w 212"/>
                <a:gd name="T17" fmla="*/ 23 h 128"/>
                <a:gd name="T18" fmla="*/ 94 w 212"/>
                <a:gd name="T19" fmla="*/ 25 h 128"/>
                <a:gd name="T20" fmla="*/ 94 w 212"/>
                <a:gd name="T21" fmla="*/ 25 h 128"/>
                <a:gd name="T22" fmla="*/ 93 w 212"/>
                <a:gd name="T23" fmla="*/ 26 h 128"/>
                <a:gd name="T24" fmla="*/ 82 w 212"/>
                <a:gd name="T25" fmla="*/ 35 h 128"/>
                <a:gd name="T26" fmla="*/ 15 w 212"/>
                <a:gd name="T27" fmla="*/ 76 h 128"/>
                <a:gd name="T28" fmla="*/ 2 w 212"/>
                <a:gd name="T29" fmla="*/ 85 h 128"/>
                <a:gd name="T30" fmla="*/ 0 w 212"/>
                <a:gd name="T31" fmla="*/ 86 h 128"/>
                <a:gd name="T32" fmla="*/ 0 w 212"/>
                <a:gd name="T33" fmla="*/ 86 h 128"/>
                <a:gd name="T34" fmla="*/ 0 w 212"/>
                <a:gd name="T35" fmla="*/ 86 h 128"/>
                <a:gd name="T36" fmla="*/ 1 w 212"/>
                <a:gd name="T37" fmla="*/ 87 h 128"/>
                <a:gd name="T38" fmla="*/ 2 w 212"/>
                <a:gd name="T39" fmla="*/ 87 h 128"/>
                <a:gd name="T40" fmla="*/ 69 w 212"/>
                <a:gd name="T41" fmla="*/ 47 h 128"/>
                <a:gd name="T42" fmla="*/ 95 w 212"/>
                <a:gd name="T43" fmla="*/ 27 h 128"/>
                <a:gd name="T44" fmla="*/ 95 w 212"/>
                <a:gd name="T45" fmla="*/ 27 h 128"/>
                <a:gd name="T46" fmla="*/ 95 w 212"/>
                <a:gd name="T47" fmla="*/ 26 h 128"/>
                <a:gd name="T48" fmla="*/ 96 w 212"/>
                <a:gd name="T49" fmla="*/ 26 h 128"/>
                <a:gd name="T50" fmla="*/ 105 w 212"/>
                <a:gd name="T51" fmla="*/ 24 h 128"/>
                <a:gd name="T52" fmla="*/ 115 w 212"/>
                <a:gd name="T53" fmla="*/ 22 h 128"/>
                <a:gd name="T54" fmla="*/ 137 w 212"/>
                <a:gd name="T55" fmla="*/ 17 h 128"/>
                <a:gd name="T56" fmla="*/ 159 w 212"/>
                <a:gd name="T57" fmla="*/ 14 h 128"/>
                <a:gd name="T58" fmla="*/ 180 w 212"/>
                <a:gd name="T59" fmla="*/ 10 h 128"/>
                <a:gd name="T60" fmla="*/ 207 w 212"/>
                <a:gd name="T61" fmla="*/ 3 h 128"/>
                <a:gd name="T62" fmla="*/ 209 w 212"/>
                <a:gd name="T63" fmla="*/ 13 h 128"/>
                <a:gd name="T64" fmla="*/ 209 w 212"/>
                <a:gd name="T65" fmla="*/ 39 h 128"/>
                <a:gd name="T66" fmla="*/ 203 w 212"/>
                <a:gd name="T67" fmla="*/ 61 h 128"/>
                <a:gd name="T68" fmla="*/ 191 w 212"/>
                <a:gd name="T69" fmla="*/ 81 h 128"/>
                <a:gd name="T70" fmla="*/ 172 w 212"/>
                <a:gd name="T71" fmla="*/ 99 h 128"/>
                <a:gd name="T72" fmla="*/ 144 w 212"/>
                <a:gd name="T73" fmla="*/ 116 h 128"/>
                <a:gd name="T74" fmla="*/ 110 w 212"/>
                <a:gd name="T75" fmla="*/ 125 h 128"/>
                <a:gd name="T76" fmla="*/ 88 w 212"/>
                <a:gd name="T77" fmla="*/ 126 h 128"/>
                <a:gd name="T78" fmla="*/ 66 w 212"/>
                <a:gd name="T79" fmla="*/ 125 h 128"/>
                <a:gd name="T80" fmla="*/ 41 w 212"/>
                <a:gd name="T81" fmla="*/ 118 h 128"/>
                <a:gd name="T82" fmla="*/ 26 w 212"/>
                <a:gd name="T83" fmla="*/ 110 h 128"/>
                <a:gd name="T84" fmla="*/ 23 w 212"/>
                <a:gd name="T85" fmla="*/ 107 h 128"/>
                <a:gd name="T86" fmla="*/ 21 w 212"/>
                <a:gd name="T87" fmla="*/ 108 h 128"/>
                <a:gd name="T88" fmla="*/ 26 w 212"/>
                <a:gd name="T89" fmla="*/ 112 h 128"/>
                <a:gd name="T90" fmla="*/ 57 w 212"/>
                <a:gd name="T91" fmla="*/ 125 h 128"/>
                <a:gd name="T92" fmla="*/ 92 w 212"/>
                <a:gd name="T93" fmla="*/ 128 h 128"/>
                <a:gd name="T94" fmla="*/ 125 w 212"/>
                <a:gd name="T95" fmla="*/ 124 h 128"/>
                <a:gd name="T96" fmla="*/ 184 w 212"/>
                <a:gd name="T97" fmla="*/ 92 h 128"/>
                <a:gd name="T98" fmla="*/ 204 w 212"/>
                <a:gd name="T99" fmla="*/ 65 h 128"/>
                <a:gd name="T100" fmla="*/ 212 w 212"/>
                <a:gd name="T101" fmla="*/ 28 h 128"/>
                <a:gd name="T102" fmla="*/ 209 w 212"/>
                <a:gd name="T103"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 h="128">
                  <a:moveTo>
                    <a:pt x="209" y="2"/>
                  </a:moveTo>
                  <a:cubicBezTo>
                    <a:pt x="209" y="2"/>
                    <a:pt x="209" y="2"/>
                    <a:pt x="209" y="2"/>
                  </a:cubicBezTo>
                  <a:cubicBezTo>
                    <a:pt x="209" y="2"/>
                    <a:pt x="209" y="2"/>
                    <a:pt x="209" y="2"/>
                  </a:cubicBezTo>
                  <a:cubicBezTo>
                    <a:pt x="209" y="2"/>
                    <a:pt x="209" y="2"/>
                    <a:pt x="209" y="2"/>
                  </a:cubicBezTo>
                  <a:cubicBezTo>
                    <a:pt x="209" y="1"/>
                    <a:pt x="208" y="1"/>
                    <a:pt x="208" y="0"/>
                  </a:cubicBezTo>
                  <a:cubicBezTo>
                    <a:pt x="195" y="5"/>
                    <a:pt x="182" y="7"/>
                    <a:pt x="169" y="10"/>
                  </a:cubicBezTo>
                  <a:cubicBezTo>
                    <a:pt x="154" y="13"/>
                    <a:pt x="140" y="14"/>
                    <a:pt x="125" y="17"/>
                  </a:cubicBezTo>
                  <a:cubicBezTo>
                    <a:pt x="120" y="18"/>
                    <a:pt x="114" y="20"/>
                    <a:pt x="109" y="21"/>
                  </a:cubicBezTo>
                  <a:cubicBezTo>
                    <a:pt x="106" y="22"/>
                    <a:pt x="104" y="22"/>
                    <a:pt x="101" y="23"/>
                  </a:cubicBezTo>
                  <a:cubicBezTo>
                    <a:pt x="99" y="23"/>
                    <a:pt x="96" y="24"/>
                    <a:pt x="94" y="25"/>
                  </a:cubicBezTo>
                  <a:cubicBezTo>
                    <a:pt x="94" y="25"/>
                    <a:pt x="94" y="25"/>
                    <a:pt x="94" y="25"/>
                  </a:cubicBezTo>
                  <a:cubicBezTo>
                    <a:pt x="93" y="26"/>
                    <a:pt x="93" y="26"/>
                    <a:pt x="93" y="26"/>
                  </a:cubicBezTo>
                  <a:cubicBezTo>
                    <a:pt x="89" y="29"/>
                    <a:pt x="86" y="32"/>
                    <a:pt x="82" y="35"/>
                  </a:cubicBezTo>
                  <a:cubicBezTo>
                    <a:pt x="61" y="51"/>
                    <a:pt x="38" y="63"/>
                    <a:pt x="15" y="76"/>
                  </a:cubicBezTo>
                  <a:cubicBezTo>
                    <a:pt x="11" y="79"/>
                    <a:pt x="6" y="82"/>
                    <a:pt x="2" y="85"/>
                  </a:cubicBezTo>
                  <a:cubicBezTo>
                    <a:pt x="1" y="85"/>
                    <a:pt x="1" y="86"/>
                    <a:pt x="0" y="86"/>
                  </a:cubicBezTo>
                  <a:cubicBezTo>
                    <a:pt x="0" y="86"/>
                    <a:pt x="0" y="86"/>
                    <a:pt x="0" y="86"/>
                  </a:cubicBezTo>
                  <a:cubicBezTo>
                    <a:pt x="0" y="86"/>
                    <a:pt x="0" y="86"/>
                    <a:pt x="0" y="86"/>
                  </a:cubicBezTo>
                  <a:cubicBezTo>
                    <a:pt x="1" y="87"/>
                    <a:pt x="1" y="87"/>
                    <a:pt x="1" y="87"/>
                  </a:cubicBezTo>
                  <a:cubicBezTo>
                    <a:pt x="2" y="87"/>
                    <a:pt x="2" y="87"/>
                    <a:pt x="2" y="87"/>
                  </a:cubicBezTo>
                  <a:cubicBezTo>
                    <a:pt x="24" y="73"/>
                    <a:pt x="47" y="61"/>
                    <a:pt x="69" y="47"/>
                  </a:cubicBezTo>
                  <a:cubicBezTo>
                    <a:pt x="78" y="41"/>
                    <a:pt x="87" y="34"/>
                    <a:pt x="95" y="27"/>
                  </a:cubicBezTo>
                  <a:cubicBezTo>
                    <a:pt x="95" y="27"/>
                    <a:pt x="95" y="27"/>
                    <a:pt x="95" y="27"/>
                  </a:cubicBezTo>
                  <a:cubicBezTo>
                    <a:pt x="95" y="26"/>
                    <a:pt x="95" y="26"/>
                    <a:pt x="95" y="26"/>
                  </a:cubicBezTo>
                  <a:cubicBezTo>
                    <a:pt x="96" y="26"/>
                    <a:pt x="96" y="26"/>
                    <a:pt x="96" y="26"/>
                  </a:cubicBezTo>
                  <a:cubicBezTo>
                    <a:pt x="98" y="25"/>
                    <a:pt x="102" y="25"/>
                    <a:pt x="105" y="24"/>
                  </a:cubicBezTo>
                  <a:cubicBezTo>
                    <a:pt x="108" y="24"/>
                    <a:pt x="112" y="23"/>
                    <a:pt x="115" y="22"/>
                  </a:cubicBezTo>
                  <a:cubicBezTo>
                    <a:pt x="123" y="20"/>
                    <a:pt x="130" y="18"/>
                    <a:pt x="137" y="17"/>
                  </a:cubicBezTo>
                  <a:cubicBezTo>
                    <a:pt x="144" y="16"/>
                    <a:pt x="152" y="15"/>
                    <a:pt x="159" y="14"/>
                  </a:cubicBezTo>
                  <a:cubicBezTo>
                    <a:pt x="166" y="13"/>
                    <a:pt x="173" y="11"/>
                    <a:pt x="180" y="10"/>
                  </a:cubicBezTo>
                  <a:cubicBezTo>
                    <a:pt x="189" y="8"/>
                    <a:pt x="198" y="6"/>
                    <a:pt x="207" y="3"/>
                  </a:cubicBezTo>
                  <a:cubicBezTo>
                    <a:pt x="208" y="6"/>
                    <a:pt x="208" y="10"/>
                    <a:pt x="209" y="13"/>
                  </a:cubicBezTo>
                  <a:cubicBezTo>
                    <a:pt x="210" y="22"/>
                    <a:pt x="210" y="30"/>
                    <a:pt x="209" y="39"/>
                  </a:cubicBezTo>
                  <a:cubicBezTo>
                    <a:pt x="208" y="46"/>
                    <a:pt x="206" y="54"/>
                    <a:pt x="203" y="61"/>
                  </a:cubicBezTo>
                  <a:cubicBezTo>
                    <a:pt x="200" y="68"/>
                    <a:pt x="196" y="74"/>
                    <a:pt x="191" y="81"/>
                  </a:cubicBezTo>
                  <a:cubicBezTo>
                    <a:pt x="186" y="88"/>
                    <a:pt x="179" y="94"/>
                    <a:pt x="172" y="99"/>
                  </a:cubicBezTo>
                  <a:cubicBezTo>
                    <a:pt x="164" y="106"/>
                    <a:pt x="154" y="111"/>
                    <a:pt x="144" y="116"/>
                  </a:cubicBezTo>
                  <a:cubicBezTo>
                    <a:pt x="133" y="120"/>
                    <a:pt x="122" y="123"/>
                    <a:pt x="110" y="125"/>
                  </a:cubicBezTo>
                  <a:cubicBezTo>
                    <a:pt x="103" y="126"/>
                    <a:pt x="96" y="126"/>
                    <a:pt x="88" y="126"/>
                  </a:cubicBezTo>
                  <a:cubicBezTo>
                    <a:pt x="81" y="126"/>
                    <a:pt x="73" y="126"/>
                    <a:pt x="66" y="125"/>
                  </a:cubicBezTo>
                  <a:cubicBezTo>
                    <a:pt x="57" y="123"/>
                    <a:pt x="49" y="121"/>
                    <a:pt x="41" y="118"/>
                  </a:cubicBezTo>
                  <a:cubicBezTo>
                    <a:pt x="36" y="116"/>
                    <a:pt x="31" y="113"/>
                    <a:pt x="26" y="110"/>
                  </a:cubicBezTo>
                  <a:cubicBezTo>
                    <a:pt x="25" y="109"/>
                    <a:pt x="24" y="108"/>
                    <a:pt x="23" y="107"/>
                  </a:cubicBezTo>
                  <a:cubicBezTo>
                    <a:pt x="22" y="107"/>
                    <a:pt x="22" y="108"/>
                    <a:pt x="21" y="108"/>
                  </a:cubicBezTo>
                  <a:cubicBezTo>
                    <a:pt x="23" y="110"/>
                    <a:pt x="24" y="111"/>
                    <a:pt x="26" y="112"/>
                  </a:cubicBezTo>
                  <a:cubicBezTo>
                    <a:pt x="35" y="119"/>
                    <a:pt x="46" y="123"/>
                    <a:pt x="57" y="125"/>
                  </a:cubicBezTo>
                  <a:cubicBezTo>
                    <a:pt x="68" y="128"/>
                    <a:pt x="80" y="128"/>
                    <a:pt x="92" y="128"/>
                  </a:cubicBezTo>
                  <a:cubicBezTo>
                    <a:pt x="103" y="128"/>
                    <a:pt x="114" y="127"/>
                    <a:pt x="125" y="124"/>
                  </a:cubicBezTo>
                  <a:cubicBezTo>
                    <a:pt x="147" y="119"/>
                    <a:pt x="168" y="108"/>
                    <a:pt x="184" y="92"/>
                  </a:cubicBezTo>
                  <a:cubicBezTo>
                    <a:pt x="192" y="84"/>
                    <a:pt x="199" y="75"/>
                    <a:pt x="204" y="65"/>
                  </a:cubicBezTo>
                  <a:cubicBezTo>
                    <a:pt x="209" y="53"/>
                    <a:pt x="212" y="41"/>
                    <a:pt x="212" y="28"/>
                  </a:cubicBezTo>
                  <a:cubicBezTo>
                    <a:pt x="212" y="20"/>
                    <a:pt x="211" y="11"/>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4" name="Freeform 376"/>
            <p:cNvSpPr/>
            <p:nvPr/>
          </p:nvSpPr>
          <p:spPr bwMode="auto">
            <a:xfrm>
              <a:off x="3061" y="2019"/>
              <a:ext cx="144" cy="218"/>
            </a:xfrm>
            <a:custGeom>
              <a:avLst/>
              <a:gdLst>
                <a:gd name="T0" fmla="*/ 60 w 61"/>
                <a:gd name="T1" fmla="*/ 0 h 92"/>
                <a:gd name="T2" fmla="*/ 56 w 61"/>
                <a:gd name="T3" fmla="*/ 7 h 92"/>
                <a:gd name="T4" fmla="*/ 56 w 61"/>
                <a:gd name="T5" fmla="*/ 7 h 92"/>
                <a:gd name="T6" fmla="*/ 33 w 61"/>
                <a:gd name="T7" fmla="*/ 38 h 92"/>
                <a:gd name="T8" fmla="*/ 12 w 61"/>
                <a:gd name="T9" fmla="*/ 70 h 92"/>
                <a:gd name="T10" fmla="*/ 0 w 61"/>
                <a:gd name="T11" fmla="*/ 91 h 92"/>
                <a:gd name="T12" fmla="*/ 1 w 61"/>
                <a:gd name="T13" fmla="*/ 92 h 92"/>
                <a:gd name="T14" fmla="*/ 10 w 61"/>
                <a:gd name="T15" fmla="*/ 76 h 92"/>
                <a:gd name="T16" fmla="*/ 20 w 61"/>
                <a:gd name="T17" fmla="*/ 60 h 92"/>
                <a:gd name="T18" fmla="*/ 42 w 61"/>
                <a:gd name="T19" fmla="*/ 27 h 92"/>
                <a:gd name="T20" fmla="*/ 53 w 61"/>
                <a:gd name="T21" fmla="*/ 12 h 92"/>
                <a:gd name="T22" fmla="*/ 61 w 61"/>
                <a:gd name="T23" fmla="*/ 1 h 92"/>
                <a:gd name="T24" fmla="*/ 60 w 61"/>
                <a:gd name="T25" fmla="*/ 0 h 92"/>
                <a:gd name="T26" fmla="*/ 60 w 61"/>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60" y="0"/>
                  </a:moveTo>
                  <a:cubicBezTo>
                    <a:pt x="59" y="3"/>
                    <a:pt x="57" y="5"/>
                    <a:pt x="56" y="7"/>
                  </a:cubicBezTo>
                  <a:cubicBezTo>
                    <a:pt x="56" y="7"/>
                    <a:pt x="56" y="7"/>
                    <a:pt x="56" y="7"/>
                  </a:cubicBezTo>
                  <a:cubicBezTo>
                    <a:pt x="48" y="17"/>
                    <a:pt x="41" y="27"/>
                    <a:pt x="33" y="38"/>
                  </a:cubicBezTo>
                  <a:cubicBezTo>
                    <a:pt x="26" y="48"/>
                    <a:pt x="18" y="59"/>
                    <a:pt x="12" y="70"/>
                  </a:cubicBezTo>
                  <a:cubicBezTo>
                    <a:pt x="8" y="77"/>
                    <a:pt x="5" y="85"/>
                    <a:pt x="0" y="91"/>
                  </a:cubicBezTo>
                  <a:cubicBezTo>
                    <a:pt x="0" y="92"/>
                    <a:pt x="1" y="92"/>
                    <a:pt x="1" y="92"/>
                  </a:cubicBezTo>
                  <a:cubicBezTo>
                    <a:pt x="5" y="87"/>
                    <a:pt x="7" y="81"/>
                    <a:pt x="10" y="76"/>
                  </a:cubicBezTo>
                  <a:cubicBezTo>
                    <a:pt x="13" y="70"/>
                    <a:pt x="16" y="65"/>
                    <a:pt x="20" y="60"/>
                  </a:cubicBezTo>
                  <a:cubicBezTo>
                    <a:pt x="27" y="49"/>
                    <a:pt x="34" y="38"/>
                    <a:pt x="42" y="27"/>
                  </a:cubicBezTo>
                  <a:cubicBezTo>
                    <a:pt x="46" y="22"/>
                    <a:pt x="49" y="17"/>
                    <a:pt x="53" y="12"/>
                  </a:cubicBezTo>
                  <a:cubicBezTo>
                    <a:pt x="56" y="8"/>
                    <a:pt x="59" y="5"/>
                    <a:pt x="61" y="1"/>
                  </a:cubicBezTo>
                  <a:cubicBezTo>
                    <a:pt x="61" y="1"/>
                    <a:pt x="61" y="0"/>
                    <a:pt x="60" y="0"/>
                  </a:cubicBez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5" name="Freeform 377"/>
            <p:cNvSpPr/>
            <p:nvPr/>
          </p:nvSpPr>
          <p:spPr bwMode="auto">
            <a:xfrm>
              <a:off x="3191" y="2023"/>
              <a:ext cx="14" cy="238"/>
            </a:xfrm>
            <a:custGeom>
              <a:avLst/>
              <a:gdLst>
                <a:gd name="T0" fmla="*/ 5 w 6"/>
                <a:gd name="T1" fmla="*/ 1 h 100"/>
                <a:gd name="T2" fmla="*/ 1 w 6"/>
                <a:gd name="T3" fmla="*/ 79 h 100"/>
                <a:gd name="T4" fmla="*/ 3 w 6"/>
                <a:gd name="T5" fmla="*/ 100 h 100"/>
                <a:gd name="T6" fmla="*/ 4 w 6"/>
                <a:gd name="T7" fmla="*/ 99 h 100"/>
                <a:gd name="T8" fmla="*/ 3 w 6"/>
                <a:gd name="T9" fmla="*/ 97 h 100"/>
                <a:gd name="T10" fmla="*/ 3 w 6"/>
                <a:gd name="T11" fmla="*/ 97 h 100"/>
                <a:gd name="T12" fmla="*/ 6 w 6"/>
                <a:gd name="T13" fmla="*/ 18 h 100"/>
                <a:gd name="T14" fmla="*/ 6 w 6"/>
                <a:gd name="T15" fmla="*/ 1 h 100"/>
                <a:gd name="T16" fmla="*/ 6 w 6"/>
                <a:gd name="T17" fmla="*/ 0 h 100"/>
                <a:gd name="T18" fmla="*/ 5 w 6"/>
                <a:gd name="T19"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0">
                  <a:moveTo>
                    <a:pt x="5" y="1"/>
                  </a:moveTo>
                  <a:cubicBezTo>
                    <a:pt x="5" y="27"/>
                    <a:pt x="0" y="53"/>
                    <a:pt x="1" y="79"/>
                  </a:cubicBezTo>
                  <a:cubicBezTo>
                    <a:pt x="1" y="86"/>
                    <a:pt x="2" y="93"/>
                    <a:pt x="3" y="100"/>
                  </a:cubicBezTo>
                  <a:cubicBezTo>
                    <a:pt x="3" y="100"/>
                    <a:pt x="4" y="100"/>
                    <a:pt x="4" y="99"/>
                  </a:cubicBezTo>
                  <a:cubicBezTo>
                    <a:pt x="4" y="98"/>
                    <a:pt x="3" y="97"/>
                    <a:pt x="3" y="97"/>
                  </a:cubicBezTo>
                  <a:cubicBezTo>
                    <a:pt x="3" y="97"/>
                    <a:pt x="3" y="97"/>
                    <a:pt x="3" y="97"/>
                  </a:cubicBezTo>
                  <a:cubicBezTo>
                    <a:pt x="0" y="71"/>
                    <a:pt x="4" y="44"/>
                    <a:pt x="6" y="18"/>
                  </a:cubicBezTo>
                  <a:cubicBezTo>
                    <a:pt x="6" y="12"/>
                    <a:pt x="6" y="7"/>
                    <a:pt x="6" y="1"/>
                  </a:cubicBezTo>
                  <a:cubicBezTo>
                    <a:pt x="6" y="0"/>
                    <a:pt x="6" y="0"/>
                    <a:pt x="6" y="0"/>
                  </a:cubicBezTo>
                  <a:cubicBezTo>
                    <a:pt x="5" y="1"/>
                    <a:pt x="5" y="1"/>
                    <a:pt x="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6" name="Freeform 378"/>
            <p:cNvSpPr/>
            <p:nvPr/>
          </p:nvSpPr>
          <p:spPr bwMode="auto">
            <a:xfrm>
              <a:off x="3200" y="2019"/>
              <a:ext cx="159" cy="197"/>
            </a:xfrm>
            <a:custGeom>
              <a:avLst/>
              <a:gdLst>
                <a:gd name="T0" fmla="*/ 0 w 67"/>
                <a:gd name="T1" fmla="*/ 1 h 83"/>
                <a:gd name="T2" fmla="*/ 23 w 67"/>
                <a:gd name="T3" fmla="*/ 27 h 83"/>
                <a:gd name="T4" fmla="*/ 23 w 67"/>
                <a:gd name="T5" fmla="*/ 27 h 83"/>
                <a:gd name="T6" fmla="*/ 53 w 67"/>
                <a:gd name="T7" fmla="*/ 67 h 83"/>
                <a:gd name="T8" fmla="*/ 54 w 67"/>
                <a:gd name="T9" fmla="*/ 67 h 83"/>
                <a:gd name="T10" fmla="*/ 54 w 67"/>
                <a:gd name="T11" fmla="*/ 67 h 83"/>
                <a:gd name="T12" fmla="*/ 66 w 67"/>
                <a:gd name="T13" fmla="*/ 83 h 83"/>
                <a:gd name="T14" fmla="*/ 67 w 67"/>
                <a:gd name="T15" fmla="*/ 82 h 83"/>
                <a:gd name="T16" fmla="*/ 54 w 67"/>
                <a:gd name="T17" fmla="*/ 66 h 83"/>
                <a:gd name="T18" fmla="*/ 54 w 67"/>
                <a:gd name="T19" fmla="*/ 66 h 83"/>
                <a:gd name="T20" fmla="*/ 48 w 67"/>
                <a:gd name="T21" fmla="*/ 58 h 83"/>
                <a:gd name="T22" fmla="*/ 24 w 67"/>
                <a:gd name="T23" fmla="*/ 26 h 83"/>
                <a:gd name="T24" fmla="*/ 1 w 67"/>
                <a:gd name="T25" fmla="*/ 1 h 83"/>
                <a:gd name="T26" fmla="*/ 1 w 67"/>
                <a:gd name="T27" fmla="*/ 0 h 83"/>
                <a:gd name="T28" fmla="*/ 0 w 67"/>
                <a:gd name="T2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3">
                  <a:moveTo>
                    <a:pt x="0" y="1"/>
                  </a:moveTo>
                  <a:cubicBezTo>
                    <a:pt x="8" y="10"/>
                    <a:pt x="16" y="18"/>
                    <a:pt x="23" y="27"/>
                  </a:cubicBezTo>
                  <a:cubicBezTo>
                    <a:pt x="23" y="27"/>
                    <a:pt x="23" y="27"/>
                    <a:pt x="23" y="27"/>
                  </a:cubicBezTo>
                  <a:cubicBezTo>
                    <a:pt x="33" y="40"/>
                    <a:pt x="43" y="54"/>
                    <a:pt x="53" y="67"/>
                  </a:cubicBezTo>
                  <a:cubicBezTo>
                    <a:pt x="54" y="67"/>
                    <a:pt x="54" y="67"/>
                    <a:pt x="54" y="67"/>
                  </a:cubicBezTo>
                  <a:cubicBezTo>
                    <a:pt x="54" y="67"/>
                    <a:pt x="54" y="67"/>
                    <a:pt x="54" y="67"/>
                  </a:cubicBezTo>
                  <a:cubicBezTo>
                    <a:pt x="58" y="73"/>
                    <a:pt x="62" y="78"/>
                    <a:pt x="66" y="83"/>
                  </a:cubicBezTo>
                  <a:cubicBezTo>
                    <a:pt x="66" y="83"/>
                    <a:pt x="67" y="83"/>
                    <a:pt x="67" y="82"/>
                  </a:cubicBezTo>
                  <a:cubicBezTo>
                    <a:pt x="63" y="77"/>
                    <a:pt x="58" y="72"/>
                    <a:pt x="54" y="66"/>
                  </a:cubicBezTo>
                  <a:cubicBezTo>
                    <a:pt x="54" y="66"/>
                    <a:pt x="54" y="66"/>
                    <a:pt x="54" y="66"/>
                  </a:cubicBezTo>
                  <a:cubicBezTo>
                    <a:pt x="52" y="63"/>
                    <a:pt x="50" y="60"/>
                    <a:pt x="48" y="58"/>
                  </a:cubicBezTo>
                  <a:cubicBezTo>
                    <a:pt x="40" y="47"/>
                    <a:pt x="32" y="36"/>
                    <a:pt x="24" y="26"/>
                  </a:cubicBezTo>
                  <a:cubicBezTo>
                    <a:pt x="17" y="17"/>
                    <a:pt x="8" y="9"/>
                    <a:pt x="1" y="1"/>
                  </a:cubicBezTo>
                  <a:cubicBezTo>
                    <a:pt x="1" y="0"/>
                    <a:pt x="1" y="0"/>
                    <a:pt x="1"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7" name="Freeform 379"/>
            <p:cNvSpPr/>
            <p:nvPr/>
          </p:nvSpPr>
          <p:spPr bwMode="auto">
            <a:xfrm>
              <a:off x="3203" y="2021"/>
              <a:ext cx="253" cy="88"/>
            </a:xfrm>
            <a:custGeom>
              <a:avLst/>
              <a:gdLst>
                <a:gd name="T0" fmla="*/ 1 w 107"/>
                <a:gd name="T1" fmla="*/ 1 h 37"/>
                <a:gd name="T2" fmla="*/ 77 w 107"/>
                <a:gd name="T3" fmla="*/ 26 h 37"/>
                <a:gd name="T4" fmla="*/ 101 w 107"/>
                <a:gd name="T5" fmla="*/ 34 h 37"/>
                <a:gd name="T6" fmla="*/ 101 w 107"/>
                <a:gd name="T7" fmla="*/ 34 h 37"/>
                <a:gd name="T8" fmla="*/ 106 w 107"/>
                <a:gd name="T9" fmla="*/ 37 h 37"/>
                <a:gd name="T10" fmla="*/ 106 w 107"/>
                <a:gd name="T11" fmla="*/ 36 h 37"/>
                <a:gd name="T12" fmla="*/ 91 w 107"/>
                <a:gd name="T13" fmla="*/ 29 h 37"/>
                <a:gd name="T14" fmla="*/ 73 w 107"/>
                <a:gd name="T15" fmla="*/ 23 h 37"/>
                <a:gd name="T16" fmla="*/ 35 w 107"/>
                <a:gd name="T17" fmla="*/ 10 h 37"/>
                <a:gd name="T18" fmla="*/ 1 w 107"/>
                <a:gd name="T19" fmla="*/ 0 h 37"/>
                <a:gd name="T20" fmla="*/ 1 w 107"/>
                <a:gd name="T21" fmla="*/ 0 h 37"/>
                <a:gd name="T22" fmla="*/ 1 w 10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7">
                  <a:moveTo>
                    <a:pt x="1" y="1"/>
                  </a:moveTo>
                  <a:cubicBezTo>
                    <a:pt x="27" y="8"/>
                    <a:pt x="52" y="17"/>
                    <a:pt x="77" y="26"/>
                  </a:cubicBezTo>
                  <a:cubicBezTo>
                    <a:pt x="85" y="29"/>
                    <a:pt x="93" y="31"/>
                    <a:pt x="101" y="34"/>
                  </a:cubicBezTo>
                  <a:cubicBezTo>
                    <a:pt x="101" y="34"/>
                    <a:pt x="101" y="34"/>
                    <a:pt x="101" y="34"/>
                  </a:cubicBezTo>
                  <a:cubicBezTo>
                    <a:pt x="102" y="35"/>
                    <a:pt x="104" y="36"/>
                    <a:pt x="106" y="37"/>
                  </a:cubicBezTo>
                  <a:cubicBezTo>
                    <a:pt x="106" y="37"/>
                    <a:pt x="107" y="36"/>
                    <a:pt x="106" y="36"/>
                  </a:cubicBezTo>
                  <a:cubicBezTo>
                    <a:pt x="102" y="33"/>
                    <a:pt x="96" y="31"/>
                    <a:pt x="91" y="29"/>
                  </a:cubicBezTo>
                  <a:cubicBezTo>
                    <a:pt x="85" y="27"/>
                    <a:pt x="79" y="25"/>
                    <a:pt x="73" y="23"/>
                  </a:cubicBezTo>
                  <a:cubicBezTo>
                    <a:pt x="60" y="19"/>
                    <a:pt x="48" y="15"/>
                    <a:pt x="35" y="10"/>
                  </a:cubicBezTo>
                  <a:cubicBezTo>
                    <a:pt x="24" y="7"/>
                    <a:pt x="13" y="3"/>
                    <a:pt x="1" y="0"/>
                  </a:cubicBezTo>
                  <a:cubicBezTo>
                    <a:pt x="1" y="0"/>
                    <a:pt x="1" y="0"/>
                    <a:pt x="1" y="0"/>
                  </a:cubicBezTo>
                  <a:cubicBezTo>
                    <a:pt x="0" y="0"/>
                    <a:pt x="0"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8" name="Freeform 380"/>
            <p:cNvSpPr/>
            <p:nvPr/>
          </p:nvSpPr>
          <p:spPr bwMode="auto">
            <a:xfrm>
              <a:off x="3222" y="2276"/>
              <a:ext cx="128" cy="57"/>
            </a:xfrm>
            <a:custGeom>
              <a:avLst/>
              <a:gdLst>
                <a:gd name="T0" fmla="*/ 54 w 54"/>
                <a:gd name="T1" fmla="*/ 22 h 24"/>
                <a:gd name="T2" fmla="*/ 48 w 54"/>
                <a:gd name="T3" fmla="*/ 22 h 24"/>
                <a:gd name="T4" fmla="*/ 48 w 54"/>
                <a:gd name="T5" fmla="*/ 22 h 24"/>
                <a:gd name="T6" fmla="*/ 37 w 54"/>
                <a:gd name="T7" fmla="*/ 22 h 24"/>
                <a:gd name="T8" fmla="*/ 12 w 54"/>
                <a:gd name="T9" fmla="*/ 22 h 24"/>
                <a:gd name="T10" fmla="*/ 12 w 54"/>
                <a:gd name="T11" fmla="*/ 22 h 24"/>
                <a:gd name="T12" fmla="*/ 1 w 54"/>
                <a:gd name="T13" fmla="*/ 0 h 24"/>
                <a:gd name="T14" fmla="*/ 1 w 54"/>
                <a:gd name="T15" fmla="*/ 0 h 24"/>
                <a:gd name="T16" fmla="*/ 0 w 54"/>
                <a:gd name="T17" fmla="*/ 1 h 24"/>
                <a:gd name="T18" fmla="*/ 11 w 54"/>
                <a:gd name="T19" fmla="*/ 23 h 24"/>
                <a:gd name="T20" fmla="*/ 11 w 54"/>
                <a:gd name="T21" fmla="*/ 23 h 24"/>
                <a:gd name="T22" fmla="*/ 11 w 54"/>
                <a:gd name="T23" fmla="*/ 23 h 24"/>
                <a:gd name="T24" fmla="*/ 35 w 54"/>
                <a:gd name="T25" fmla="*/ 23 h 24"/>
                <a:gd name="T26" fmla="*/ 54 w 54"/>
                <a:gd name="T27" fmla="*/ 23 h 24"/>
                <a:gd name="T28" fmla="*/ 54 w 54"/>
                <a:gd name="T2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4">
                  <a:moveTo>
                    <a:pt x="54" y="22"/>
                  </a:moveTo>
                  <a:cubicBezTo>
                    <a:pt x="52" y="22"/>
                    <a:pt x="50" y="22"/>
                    <a:pt x="48" y="22"/>
                  </a:cubicBezTo>
                  <a:cubicBezTo>
                    <a:pt x="48" y="22"/>
                    <a:pt x="48" y="22"/>
                    <a:pt x="48" y="22"/>
                  </a:cubicBezTo>
                  <a:cubicBezTo>
                    <a:pt x="44" y="22"/>
                    <a:pt x="41" y="22"/>
                    <a:pt x="37" y="22"/>
                  </a:cubicBezTo>
                  <a:cubicBezTo>
                    <a:pt x="29" y="22"/>
                    <a:pt x="20" y="23"/>
                    <a:pt x="12" y="22"/>
                  </a:cubicBezTo>
                  <a:cubicBezTo>
                    <a:pt x="12" y="22"/>
                    <a:pt x="12" y="22"/>
                    <a:pt x="12" y="22"/>
                  </a:cubicBezTo>
                  <a:cubicBezTo>
                    <a:pt x="8" y="15"/>
                    <a:pt x="4" y="8"/>
                    <a:pt x="1" y="0"/>
                  </a:cubicBezTo>
                  <a:cubicBezTo>
                    <a:pt x="1" y="0"/>
                    <a:pt x="1" y="0"/>
                    <a:pt x="1" y="0"/>
                  </a:cubicBezTo>
                  <a:cubicBezTo>
                    <a:pt x="1" y="0"/>
                    <a:pt x="0" y="0"/>
                    <a:pt x="0" y="1"/>
                  </a:cubicBezTo>
                  <a:cubicBezTo>
                    <a:pt x="4" y="8"/>
                    <a:pt x="7" y="16"/>
                    <a:pt x="11" y="23"/>
                  </a:cubicBezTo>
                  <a:cubicBezTo>
                    <a:pt x="11" y="23"/>
                    <a:pt x="11" y="23"/>
                    <a:pt x="11" y="23"/>
                  </a:cubicBezTo>
                  <a:cubicBezTo>
                    <a:pt x="11" y="23"/>
                    <a:pt x="11" y="23"/>
                    <a:pt x="11" y="23"/>
                  </a:cubicBezTo>
                  <a:cubicBezTo>
                    <a:pt x="19" y="24"/>
                    <a:pt x="27" y="23"/>
                    <a:pt x="35" y="23"/>
                  </a:cubicBezTo>
                  <a:cubicBezTo>
                    <a:pt x="41" y="23"/>
                    <a:pt x="48" y="23"/>
                    <a:pt x="54" y="23"/>
                  </a:cubicBezTo>
                  <a:cubicBezTo>
                    <a:pt x="54" y="23"/>
                    <a:pt x="54" y="23"/>
                    <a:pt x="5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99" name="Freeform 381"/>
            <p:cNvSpPr>
              <a:spLocks noEditPoints="1"/>
            </p:cNvSpPr>
            <p:nvPr/>
          </p:nvSpPr>
          <p:spPr bwMode="auto">
            <a:xfrm>
              <a:off x="3354" y="2304"/>
              <a:ext cx="48" cy="50"/>
            </a:xfrm>
            <a:custGeom>
              <a:avLst/>
              <a:gdLst>
                <a:gd name="T0" fmla="*/ 6 w 20"/>
                <a:gd name="T1" fmla="*/ 1 h 21"/>
                <a:gd name="T2" fmla="*/ 6 w 20"/>
                <a:gd name="T3" fmla="*/ 2 h 21"/>
                <a:gd name="T4" fmla="*/ 3 w 20"/>
                <a:gd name="T5" fmla="*/ 4 h 21"/>
                <a:gd name="T6" fmla="*/ 1 w 20"/>
                <a:gd name="T7" fmla="*/ 13 h 21"/>
                <a:gd name="T8" fmla="*/ 12 w 20"/>
                <a:gd name="T9" fmla="*/ 20 h 21"/>
                <a:gd name="T10" fmla="*/ 19 w 20"/>
                <a:gd name="T11" fmla="*/ 8 h 21"/>
                <a:gd name="T12" fmla="*/ 14 w 20"/>
                <a:gd name="T13" fmla="*/ 2 h 21"/>
                <a:gd name="T14" fmla="*/ 9 w 20"/>
                <a:gd name="T15" fmla="*/ 0 h 21"/>
                <a:gd name="T16" fmla="*/ 6 w 20"/>
                <a:gd name="T17" fmla="*/ 1 h 21"/>
                <a:gd name="T18" fmla="*/ 9 w 20"/>
                <a:gd name="T19" fmla="*/ 2 h 21"/>
                <a:gd name="T20" fmla="*/ 10 w 20"/>
                <a:gd name="T21" fmla="*/ 2 h 21"/>
                <a:gd name="T22" fmla="*/ 10 w 20"/>
                <a:gd name="T23" fmla="*/ 2 h 21"/>
                <a:gd name="T24" fmla="*/ 13 w 20"/>
                <a:gd name="T25" fmla="*/ 2 h 21"/>
                <a:gd name="T26" fmla="*/ 15 w 20"/>
                <a:gd name="T27" fmla="*/ 4 h 21"/>
                <a:gd name="T28" fmla="*/ 16 w 20"/>
                <a:gd name="T29" fmla="*/ 5 h 21"/>
                <a:gd name="T30" fmla="*/ 17 w 20"/>
                <a:gd name="T31" fmla="*/ 6 h 21"/>
                <a:gd name="T32" fmla="*/ 18 w 20"/>
                <a:gd name="T33" fmla="*/ 9 h 21"/>
                <a:gd name="T34" fmla="*/ 18 w 20"/>
                <a:gd name="T35" fmla="*/ 12 h 21"/>
                <a:gd name="T36" fmla="*/ 17 w 20"/>
                <a:gd name="T37" fmla="*/ 15 h 21"/>
                <a:gd name="T38" fmla="*/ 16 w 20"/>
                <a:gd name="T39" fmla="*/ 16 h 21"/>
                <a:gd name="T40" fmla="*/ 15 w 20"/>
                <a:gd name="T41" fmla="*/ 18 h 21"/>
                <a:gd name="T42" fmla="*/ 14 w 20"/>
                <a:gd name="T43" fmla="*/ 18 h 21"/>
                <a:gd name="T44" fmla="*/ 11 w 20"/>
                <a:gd name="T45" fmla="*/ 19 h 21"/>
                <a:gd name="T46" fmla="*/ 9 w 20"/>
                <a:gd name="T47" fmla="*/ 19 h 21"/>
                <a:gd name="T48" fmla="*/ 6 w 20"/>
                <a:gd name="T49" fmla="*/ 18 h 21"/>
                <a:gd name="T50" fmla="*/ 4 w 20"/>
                <a:gd name="T51" fmla="*/ 17 h 21"/>
                <a:gd name="T52" fmla="*/ 3 w 20"/>
                <a:gd name="T53" fmla="*/ 16 h 21"/>
                <a:gd name="T54" fmla="*/ 2 w 20"/>
                <a:gd name="T55" fmla="*/ 14 h 21"/>
                <a:gd name="T56" fmla="*/ 2 w 20"/>
                <a:gd name="T57" fmla="*/ 13 h 21"/>
                <a:gd name="T58" fmla="*/ 2 w 20"/>
                <a:gd name="T59" fmla="*/ 10 h 21"/>
                <a:gd name="T60" fmla="*/ 3 w 20"/>
                <a:gd name="T61" fmla="*/ 6 h 21"/>
                <a:gd name="T62" fmla="*/ 4 w 20"/>
                <a:gd name="T63" fmla="*/ 4 h 21"/>
                <a:gd name="T64" fmla="*/ 5 w 20"/>
                <a:gd name="T65" fmla="*/ 3 h 21"/>
                <a:gd name="T66" fmla="*/ 6 w 20"/>
                <a:gd name="T67" fmla="*/ 3 h 21"/>
                <a:gd name="T68" fmla="*/ 7 w 20"/>
                <a:gd name="T69" fmla="*/ 2 h 21"/>
                <a:gd name="T70" fmla="*/ 9 w 20"/>
                <a:gd name="T71" fmla="*/ 2 h 21"/>
                <a:gd name="T72" fmla="*/ 8 w 20"/>
                <a:gd name="T73" fmla="*/ 2 h 21"/>
                <a:gd name="T74" fmla="*/ 7 w 20"/>
                <a:gd name="T75" fmla="*/ 2 h 21"/>
                <a:gd name="T76" fmla="*/ 8 w 20"/>
                <a:gd name="T77" fmla="*/ 2 h 21"/>
                <a:gd name="T78" fmla="*/ 11 w 20"/>
                <a:gd name="T79" fmla="*/ 19 h 21"/>
                <a:gd name="T80" fmla="*/ 11 w 20"/>
                <a:gd name="T81" fmla="*/ 19 h 21"/>
                <a:gd name="T82" fmla="*/ 11 w 20"/>
                <a:gd name="T8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 h="21">
                  <a:moveTo>
                    <a:pt x="6" y="1"/>
                  </a:moveTo>
                  <a:cubicBezTo>
                    <a:pt x="6" y="2"/>
                    <a:pt x="6" y="2"/>
                    <a:pt x="6" y="2"/>
                  </a:cubicBezTo>
                  <a:cubicBezTo>
                    <a:pt x="5" y="2"/>
                    <a:pt x="4" y="3"/>
                    <a:pt x="3" y="4"/>
                  </a:cubicBezTo>
                  <a:cubicBezTo>
                    <a:pt x="1" y="7"/>
                    <a:pt x="0" y="10"/>
                    <a:pt x="1" y="13"/>
                  </a:cubicBezTo>
                  <a:cubicBezTo>
                    <a:pt x="2" y="18"/>
                    <a:pt x="8" y="21"/>
                    <a:pt x="12" y="20"/>
                  </a:cubicBezTo>
                  <a:cubicBezTo>
                    <a:pt x="18" y="19"/>
                    <a:pt x="20" y="13"/>
                    <a:pt x="19" y="8"/>
                  </a:cubicBezTo>
                  <a:cubicBezTo>
                    <a:pt x="18" y="5"/>
                    <a:pt x="17" y="3"/>
                    <a:pt x="14" y="2"/>
                  </a:cubicBezTo>
                  <a:cubicBezTo>
                    <a:pt x="13" y="1"/>
                    <a:pt x="11" y="0"/>
                    <a:pt x="9" y="0"/>
                  </a:cubicBezTo>
                  <a:cubicBezTo>
                    <a:pt x="8" y="0"/>
                    <a:pt x="7" y="1"/>
                    <a:pt x="6" y="1"/>
                  </a:cubicBezTo>
                  <a:moveTo>
                    <a:pt x="9" y="2"/>
                  </a:moveTo>
                  <a:cubicBezTo>
                    <a:pt x="10" y="2"/>
                    <a:pt x="10" y="2"/>
                    <a:pt x="10" y="2"/>
                  </a:cubicBezTo>
                  <a:cubicBezTo>
                    <a:pt x="10" y="2"/>
                    <a:pt x="10" y="2"/>
                    <a:pt x="10" y="2"/>
                  </a:cubicBezTo>
                  <a:cubicBezTo>
                    <a:pt x="11" y="2"/>
                    <a:pt x="12" y="2"/>
                    <a:pt x="13" y="2"/>
                  </a:cubicBezTo>
                  <a:cubicBezTo>
                    <a:pt x="14" y="3"/>
                    <a:pt x="15" y="3"/>
                    <a:pt x="15" y="4"/>
                  </a:cubicBezTo>
                  <a:cubicBezTo>
                    <a:pt x="16" y="4"/>
                    <a:pt x="16" y="4"/>
                    <a:pt x="16" y="5"/>
                  </a:cubicBezTo>
                  <a:cubicBezTo>
                    <a:pt x="17" y="5"/>
                    <a:pt x="17" y="6"/>
                    <a:pt x="17" y="6"/>
                  </a:cubicBezTo>
                  <a:cubicBezTo>
                    <a:pt x="18" y="7"/>
                    <a:pt x="18" y="8"/>
                    <a:pt x="18" y="9"/>
                  </a:cubicBezTo>
                  <a:cubicBezTo>
                    <a:pt x="18" y="10"/>
                    <a:pt x="18" y="11"/>
                    <a:pt x="18" y="12"/>
                  </a:cubicBezTo>
                  <a:cubicBezTo>
                    <a:pt x="18" y="13"/>
                    <a:pt x="18" y="14"/>
                    <a:pt x="17" y="15"/>
                  </a:cubicBezTo>
                  <a:cubicBezTo>
                    <a:pt x="17" y="15"/>
                    <a:pt x="17" y="16"/>
                    <a:pt x="16" y="16"/>
                  </a:cubicBezTo>
                  <a:cubicBezTo>
                    <a:pt x="16" y="17"/>
                    <a:pt x="15" y="17"/>
                    <a:pt x="15" y="18"/>
                  </a:cubicBezTo>
                  <a:cubicBezTo>
                    <a:pt x="15" y="18"/>
                    <a:pt x="14" y="18"/>
                    <a:pt x="14" y="18"/>
                  </a:cubicBezTo>
                  <a:cubicBezTo>
                    <a:pt x="13" y="19"/>
                    <a:pt x="12" y="19"/>
                    <a:pt x="11" y="19"/>
                  </a:cubicBezTo>
                  <a:cubicBezTo>
                    <a:pt x="11" y="19"/>
                    <a:pt x="10" y="19"/>
                    <a:pt x="9" y="19"/>
                  </a:cubicBezTo>
                  <a:cubicBezTo>
                    <a:pt x="8" y="19"/>
                    <a:pt x="7" y="19"/>
                    <a:pt x="6" y="18"/>
                  </a:cubicBezTo>
                  <a:cubicBezTo>
                    <a:pt x="6" y="18"/>
                    <a:pt x="5" y="17"/>
                    <a:pt x="4" y="17"/>
                  </a:cubicBezTo>
                  <a:cubicBezTo>
                    <a:pt x="4" y="17"/>
                    <a:pt x="3" y="16"/>
                    <a:pt x="3" y="16"/>
                  </a:cubicBezTo>
                  <a:cubicBezTo>
                    <a:pt x="3" y="15"/>
                    <a:pt x="2" y="15"/>
                    <a:pt x="2" y="14"/>
                  </a:cubicBezTo>
                  <a:cubicBezTo>
                    <a:pt x="2" y="14"/>
                    <a:pt x="2" y="13"/>
                    <a:pt x="2" y="13"/>
                  </a:cubicBezTo>
                  <a:cubicBezTo>
                    <a:pt x="2" y="12"/>
                    <a:pt x="2" y="11"/>
                    <a:pt x="2" y="10"/>
                  </a:cubicBezTo>
                  <a:cubicBezTo>
                    <a:pt x="2" y="9"/>
                    <a:pt x="2" y="8"/>
                    <a:pt x="3" y="6"/>
                  </a:cubicBezTo>
                  <a:cubicBezTo>
                    <a:pt x="3" y="6"/>
                    <a:pt x="3" y="5"/>
                    <a:pt x="4" y="4"/>
                  </a:cubicBezTo>
                  <a:cubicBezTo>
                    <a:pt x="4" y="4"/>
                    <a:pt x="5" y="4"/>
                    <a:pt x="5" y="3"/>
                  </a:cubicBezTo>
                  <a:cubicBezTo>
                    <a:pt x="6" y="3"/>
                    <a:pt x="6" y="3"/>
                    <a:pt x="6" y="3"/>
                  </a:cubicBezTo>
                  <a:cubicBezTo>
                    <a:pt x="6" y="2"/>
                    <a:pt x="7" y="2"/>
                    <a:pt x="7" y="2"/>
                  </a:cubicBezTo>
                  <a:cubicBezTo>
                    <a:pt x="8" y="2"/>
                    <a:pt x="9" y="2"/>
                    <a:pt x="9" y="2"/>
                  </a:cubicBezTo>
                  <a:moveTo>
                    <a:pt x="8" y="2"/>
                  </a:moveTo>
                  <a:cubicBezTo>
                    <a:pt x="7" y="2"/>
                    <a:pt x="7" y="2"/>
                    <a:pt x="7" y="2"/>
                  </a:cubicBezTo>
                  <a:cubicBezTo>
                    <a:pt x="8" y="2"/>
                    <a:pt x="8" y="2"/>
                    <a:pt x="8" y="2"/>
                  </a:cubicBezTo>
                  <a:moveTo>
                    <a:pt x="11" y="19"/>
                  </a:moveTo>
                  <a:cubicBezTo>
                    <a:pt x="11" y="19"/>
                    <a:pt x="11" y="19"/>
                    <a:pt x="11" y="19"/>
                  </a:cubicBezTo>
                  <a:cubicBezTo>
                    <a:pt x="11" y="19"/>
                    <a:pt x="11" y="19"/>
                    <a:pt x="11"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0" name="Freeform 382"/>
            <p:cNvSpPr/>
            <p:nvPr/>
          </p:nvSpPr>
          <p:spPr bwMode="auto">
            <a:xfrm>
              <a:off x="2793" y="1928"/>
              <a:ext cx="135" cy="52"/>
            </a:xfrm>
            <a:custGeom>
              <a:avLst/>
              <a:gdLst>
                <a:gd name="T0" fmla="*/ 57 w 57"/>
                <a:gd name="T1" fmla="*/ 21 h 22"/>
                <a:gd name="T2" fmla="*/ 47 w 57"/>
                <a:gd name="T3" fmla="*/ 4 h 22"/>
                <a:gd name="T4" fmla="*/ 46 w 57"/>
                <a:gd name="T5" fmla="*/ 4 h 22"/>
                <a:gd name="T6" fmla="*/ 7 w 57"/>
                <a:gd name="T7" fmla="*/ 1 h 22"/>
                <a:gd name="T8" fmla="*/ 0 w 57"/>
                <a:gd name="T9" fmla="*/ 0 h 22"/>
                <a:gd name="T10" fmla="*/ 0 w 57"/>
                <a:gd name="T11" fmla="*/ 1 h 22"/>
                <a:gd name="T12" fmla="*/ 0 w 57"/>
                <a:gd name="T13" fmla="*/ 1 h 22"/>
                <a:gd name="T14" fmla="*/ 39 w 57"/>
                <a:gd name="T15" fmla="*/ 4 h 22"/>
                <a:gd name="T16" fmla="*/ 46 w 57"/>
                <a:gd name="T17" fmla="*/ 5 h 22"/>
                <a:gd name="T18" fmla="*/ 56 w 57"/>
                <a:gd name="T19" fmla="*/ 21 h 22"/>
                <a:gd name="T20" fmla="*/ 57 w 57"/>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22">
                  <a:moveTo>
                    <a:pt x="57" y="21"/>
                  </a:moveTo>
                  <a:cubicBezTo>
                    <a:pt x="54" y="15"/>
                    <a:pt x="50" y="9"/>
                    <a:pt x="47" y="4"/>
                  </a:cubicBezTo>
                  <a:cubicBezTo>
                    <a:pt x="46" y="4"/>
                    <a:pt x="46" y="4"/>
                    <a:pt x="46" y="4"/>
                  </a:cubicBezTo>
                  <a:cubicBezTo>
                    <a:pt x="33" y="2"/>
                    <a:pt x="20" y="2"/>
                    <a:pt x="7" y="1"/>
                  </a:cubicBezTo>
                  <a:cubicBezTo>
                    <a:pt x="4" y="1"/>
                    <a:pt x="2" y="1"/>
                    <a:pt x="0" y="0"/>
                  </a:cubicBezTo>
                  <a:cubicBezTo>
                    <a:pt x="0" y="1"/>
                    <a:pt x="0" y="1"/>
                    <a:pt x="0" y="1"/>
                  </a:cubicBezTo>
                  <a:cubicBezTo>
                    <a:pt x="0" y="1"/>
                    <a:pt x="0" y="1"/>
                    <a:pt x="0" y="1"/>
                  </a:cubicBezTo>
                  <a:cubicBezTo>
                    <a:pt x="13" y="3"/>
                    <a:pt x="26" y="3"/>
                    <a:pt x="39" y="4"/>
                  </a:cubicBezTo>
                  <a:cubicBezTo>
                    <a:pt x="42" y="4"/>
                    <a:pt x="44" y="4"/>
                    <a:pt x="46" y="5"/>
                  </a:cubicBezTo>
                  <a:cubicBezTo>
                    <a:pt x="49" y="10"/>
                    <a:pt x="53" y="15"/>
                    <a:pt x="56" y="21"/>
                  </a:cubicBezTo>
                  <a:cubicBezTo>
                    <a:pt x="57" y="22"/>
                    <a:pt x="57" y="21"/>
                    <a:pt x="5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1" name="Freeform 383"/>
            <p:cNvSpPr>
              <a:spLocks noEditPoints="1"/>
            </p:cNvSpPr>
            <p:nvPr/>
          </p:nvSpPr>
          <p:spPr bwMode="auto">
            <a:xfrm>
              <a:off x="2739" y="1909"/>
              <a:ext cx="49" cy="45"/>
            </a:xfrm>
            <a:custGeom>
              <a:avLst/>
              <a:gdLst>
                <a:gd name="T0" fmla="*/ 0 w 21"/>
                <a:gd name="T1" fmla="*/ 9 h 19"/>
                <a:gd name="T2" fmla="*/ 12 w 21"/>
                <a:gd name="T3" fmla="*/ 18 h 19"/>
                <a:gd name="T4" fmla="*/ 11 w 21"/>
                <a:gd name="T5" fmla="*/ 0 h 19"/>
                <a:gd name="T6" fmla="*/ 11 w 21"/>
                <a:gd name="T7" fmla="*/ 0 h 19"/>
                <a:gd name="T8" fmla="*/ 10 w 21"/>
                <a:gd name="T9" fmla="*/ 0 h 19"/>
                <a:gd name="T10" fmla="*/ 0 w 21"/>
                <a:gd name="T11" fmla="*/ 9 h 19"/>
                <a:gd name="T12" fmla="*/ 10 w 21"/>
                <a:gd name="T13" fmla="*/ 1 h 19"/>
                <a:gd name="T14" fmla="*/ 10 w 21"/>
                <a:gd name="T15" fmla="*/ 1 h 19"/>
                <a:gd name="T16" fmla="*/ 11 w 21"/>
                <a:gd name="T17" fmla="*/ 1 h 19"/>
                <a:gd name="T18" fmla="*/ 11 w 21"/>
                <a:gd name="T19" fmla="*/ 1 h 19"/>
                <a:gd name="T20" fmla="*/ 12 w 21"/>
                <a:gd name="T21" fmla="*/ 1 h 19"/>
                <a:gd name="T22" fmla="*/ 14 w 21"/>
                <a:gd name="T23" fmla="*/ 1 h 19"/>
                <a:gd name="T24" fmla="*/ 15 w 21"/>
                <a:gd name="T25" fmla="*/ 2 h 19"/>
                <a:gd name="T26" fmla="*/ 16 w 21"/>
                <a:gd name="T27" fmla="*/ 3 h 19"/>
                <a:gd name="T28" fmla="*/ 17 w 21"/>
                <a:gd name="T29" fmla="*/ 5 h 19"/>
                <a:gd name="T30" fmla="*/ 18 w 21"/>
                <a:gd name="T31" fmla="*/ 7 h 19"/>
                <a:gd name="T32" fmla="*/ 18 w 21"/>
                <a:gd name="T33" fmla="*/ 9 h 19"/>
                <a:gd name="T34" fmla="*/ 17 w 21"/>
                <a:gd name="T35" fmla="*/ 12 h 19"/>
                <a:gd name="T36" fmla="*/ 16 w 21"/>
                <a:gd name="T37" fmla="*/ 14 h 19"/>
                <a:gd name="T38" fmla="*/ 14 w 21"/>
                <a:gd name="T39" fmla="*/ 16 h 19"/>
                <a:gd name="T40" fmla="*/ 13 w 21"/>
                <a:gd name="T41" fmla="*/ 17 h 19"/>
                <a:gd name="T42" fmla="*/ 11 w 21"/>
                <a:gd name="T43" fmla="*/ 17 h 19"/>
                <a:gd name="T44" fmla="*/ 9 w 21"/>
                <a:gd name="T45" fmla="*/ 17 h 19"/>
                <a:gd name="T46" fmla="*/ 6 w 21"/>
                <a:gd name="T47" fmla="*/ 17 h 19"/>
                <a:gd name="T48" fmla="*/ 4 w 21"/>
                <a:gd name="T49" fmla="*/ 15 h 19"/>
                <a:gd name="T50" fmla="*/ 3 w 21"/>
                <a:gd name="T51" fmla="*/ 14 h 19"/>
                <a:gd name="T52" fmla="*/ 2 w 21"/>
                <a:gd name="T53" fmla="*/ 12 h 19"/>
                <a:gd name="T54" fmla="*/ 1 w 21"/>
                <a:gd name="T55" fmla="*/ 11 h 19"/>
                <a:gd name="T56" fmla="*/ 1 w 21"/>
                <a:gd name="T57" fmla="*/ 9 h 19"/>
                <a:gd name="T58" fmla="*/ 2 w 21"/>
                <a:gd name="T59" fmla="*/ 7 h 19"/>
                <a:gd name="T60" fmla="*/ 3 w 21"/>
                <a:gd name="T61" fmla="*/ 5 h 19"/>
                <a:gd name="T62" fmla="*/ 5 w 21"/>
                <a:gd name="T63" fmla="*/ 3 h 19"/>
                <a:gd name="T64" fmla="*/ 7 w 21"/>
                <a:gd name="T65" fmla="*/ 1 h 19"/>
                <a:gd name="T66" fmla="*/ 9 w 21"/>
                <a:gd name="T67" fmla="*/ 1 h 19"/>
                <a:gd name="T68" fmla="*/ 10 w 21"/>
                <a:gd name="T69" fmla="*/ 1 h 19"/>
                <a:gd name="T70" fmla="*/ 3 w 21"/>
                <a:gd name="T71" fmla="*/ 5 h 19"/>
                <a:gd name="T72" fmla="*/ 3 w 21"/>
                <a:gd name="T73" fmla="*/ 5 h 19"/>
                <a:gd name="T74" fmla="*/ 3 w 21"/>
                <a:gd name="T7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19">
                  <a:moveTo>
                    <a:pt x="0" y="9"/>
                  </a:moveTo>
                  <a:cubicBezTo>
                    <a:pt x="0" y="15"/>
                    <a:pt x="6" y="19"/>
                    <a:pt x="12" y="18"/>
                  </a:cubicBezTo>
                  <a:cubicBezTo>
                    <a:pt x="21" y="16"/>
                    <a:pt x="21" y="0"/>
                    <a:pt x="11" y="0"/>
                  </a:cubicBezTo>
                  <a:cubicBezTo>
                    <a:pt x="11" y="0"/>
                    <a:pt x="11" y="0"/>
                    <a:pt x="11" y="0"/>
                  </a:cubicBezTo>
                  <a:cubicBezTo>
                    <a:pt x="10" y="0"/>
                    <a:pt x="10" y="0"/>
                    <a:pt x="10" y="0"/>
                  </a:cubicBezTo>
                  <a:cubicBezTo>
                    <a:pt x="5" y="0"/>
                    <a:pt x="0" y="4"/>
                    <a:pt x="0" y="9"/>
                  </a:cubicBezTo>
                  <a:moveTo>
                    <a:pt x="10" y="1"/>
                  </a:moveTo>
                  <a:cubicBezTo>
                    <a:pt x="10" y="1"/>
                    <a:pt x="10" y="1"/>
                    <a:pt x="10" y="1"/>
                  </a:cubicBezTo>
                  <a:cubicBezTo>
                    <a:pt x="11" y="1"/>
                    <a:pt x="11" y="1"/>
                    <a:pt x="11" y="1"/>
                  </a:cubicBezTo>
                  <a:cubicBezTo>
                    <a:pt x="11" y="1"/>
                    <a:pt x="11" y="1"/>
                    <a:pt x="11" y="1"/>
                  </a:cubicBezTo>
                  <a:cubicBezTo>
                    <a:pt x="11" y="1"/>
                    <a:pt x="12" y="1"/>
                    <a:pt x="12" y="1"/>
                  </a:cubicBezTo>
                  <a:cubicBezTo>
                    <a:pt x="13" y="1"/>
                    <a:pt x="14" y="1"/>
                    <a:pt x="14" y="1"/>
                  </a:cubicBezTo>
                  <a:cubicBezTo>
                    <a:pt x="14" y="1"/>
                    <a:pt x="15" y="2"/>
                    <a:pt x="15" y="2"/>
                  </a:cubicBezTo>
                  <a:cubicBezTo>
                    <a:pt x="16" y="2"/>
                    <a:pt x="16" y="3"/>
                    <a:pt x="16" y="3"/>
                  </a:cubicBezTo>
                  <a:cubicBezTo>
                    <a:pt x="17" y="3"/>
                    <a:pt x="17" y="4"/>
                    <a:pt x="17" y="5"/>
                  </a:cubicBezTo>
                  <a:cubicBezTo>
                    <a:pt x="17" y="5"/>
                    <a:pt x="18" y="6"/>
                    <a:pt x="18" y="7"/>
                  </a:cubicBezTo>
                  <a:cubicBezTo>
                    <a:pt x="18" y="8"/>
                    <a:pt x="18" y="9"/>
                    <a:pt x="18" y="9"/>
                  </a:cubicBezTo>
                  <a:cubicBezTo>
                    <a:pt x="18" y="10"/>
                    <a:pt x="17" y="11"/>
                    <a:pt x="17" y="12"/>
                  </a:cubicBezTo>
                  <a:cubicBezTo>
                    <a:pt x="17" y="13"/>
                    <a:pt x="16" y="14"/>
                    <a:pt x="16" y="14"/>
                  </a:cubicBezTo>
                  <a:cubicBezTo>
                    <a:pt x="15" y="15"/>
                    <a:pt x="15" y="15"/>
                    <a:pt x="14" y="16"/>
                  </a:cubicBezTo>
                  <a:cubicBezTo>
                    <a:pt x="14" y="16"/>
                    <a:pt x="13" y="16"/>
                    <a:pt x="13" y="17"/>
                  </a:cubicBezTo>
                  <a:cubicBezTo>
                    <a:pt x="12" y="17"/>
                    <a:pt x="12" y="17"/>
                    <a:pt x="11" y="17"/>
                  </a:cubicBezTo>
                  <a:cubicBezTo>
                    <a:pt x="10" y="17"/>
                    <a:pt x="9" y="17"/>
                    <a:pt x="9" y="17"/>
                  </a:cubicBezTo>
                  <a:cubicBezTo>
                    <a:pt x="8" y="17"/>
                    <a:pt x="7" y="17"/>
                    <a:pt x="6" y="17"/>
                  </a:cubicBezTo>
                  <a:cubicBezTo>
                    <a:pt x="5" y="16"/>
                    <a:pt x="5" y="16"/>
                    <a:pt x="4" y="15"/>
                  </a:cubicBezTo>
                  <a:cubicBezTo>
                    <a:pt x="4" y="15"/>
                    <a:pt x="3" y="14"/>
                    <a:pt x="3" y="14"/>
                  </a:cubicBezTo>
                  <a:cubicBezTo>
                    <a:pt x="2" y="13"/>
                    <a:pt x="2" y="13"/>
                    <a:pt x="2" y="12"/>
                  </a:cubicBezTo>
                  <a:cubicBezTo>
                    <a:pt x="1" y="12"/>
                    <a:pt x="1" y="11"/>
                    <a:pt x="1" y="11"/>
                  </a:cubicBezTo>
                  <a:cubicBezTo>
                    <a:pt x="1" y="10"/>
                    <a:pt x="1" y="9"/>
                    <a:pt x="1" y="9"/>
                  </a:cubicBezTo>
                  <a:cubicBezTo>
                    <a:pt x="1" y="8"/>
                    <a:pt x="1" y="7"/>
                    <a:pt x="2" y="7"/>
                  </a:cubicBezTo>
                  <a:cubicBezTo>
                    <a:pt x="2" y="6"/>
                    <a:pt x="2" y="5"/>
                    <a:pt x="3" y="5"/>
                  </a:cubicBezTo>
                  <a:cubicBezTo>
                    <a:pt x="4" y="4"/>
                    <a:pt x="4" y="3"/>
                    <a:pt x="5" y="3"/>
                  </a:cubicBezTo>
                  <a:cubicBezTo>
                    <a:pt x="6" y="2"/>
                    <a:pt x="6" y="2"/>
                    <a:pt x="7" y="1"/>
                  </a:cubicBezTo>
                  <a:cubicBezTo>
                    <a:pt x="8" y="1"/>
                    <a:pt x="9" y="1"/>
                    <a:pt x="9" y="1"/>
                  </a:cubicBezTo>
                  <a:cubicBezTo>
                    <a:pt x="10" y="1"/>
                    <a:pt x="10" y="1"/>
                    <a:pt x="10" y="1"/>
                  </a:cubicBezTo>
                  <a:moveTo>
                    <a:pt x="3" y="5"/>
                  </a:moveTo>
                  <a:cubicBezTo>
                    <a:pt x="3" y="5"/>
                    <a:pt x="3" y="5"/>
                    <a:pt x="3" y="5"/>
                  </a:cubicBezTo>
                  <a:cubicBezTo>
                    <a:pt x="3" y="5"/>
                    <a:pt x="3" y="5"/>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2" name="Freeform 384"/>
            <p:cNvSpPr>
              <a:spLocks noEditPoints="1"/>
            </p:cNvSpPr>
            <p:nvPr/>
          </p:nvSpPr>
          <p:spPr bwMode="auto">
            <a:xfrm>
              <a:off x="3279" y="1716"/>
              <a:ext cx="130" cy="50"/>
            </a:xfrm>
            <a:custGeom>
              <a:avLst/>
              <a:gdLst>
                <a:gd name="T0" fmla="*/ 11 w 55"/>
                <a:gd name="T1" fmla="*/ 1 h 21"/>
                <a:gd name="T2" fmla="*/ 11 w 55"/>
                <a:gd name="T3" fmla="*/ 1 h 21"/>
                <a:gd name="T4" fmla="*/ 10 w 55"/>
                <a:gd name="T5" fmla="*/ 3 h 21"/>
                <a:gd name="T6" fmla="*/ 1 w 55"/>
                <a:gd name="T7" fmla="*/ 20 h 21"/>
                <a:gd name="T8" fmla="*/ 2 w 55"/>
                <a:gd name="T9" fmla="*/ 21 h 21"/>
                <a:gd name="T10" fmla="*/ 11 w 55"/>
                <a:gd name="T11" fmla="*/ 2 h 21"/>
                <a:gd name="T12" fmla="*/ 55 w 55"/>
                <a:gd name="T13" fmla="*/ 1 h 21"/>
                <a:gd name="T14" fmla="*/ 55 w 55"/>
                <a:gd name="T15" fmla="*/ 0 h 21"/>
                <a:gd name="T16" fmla="*/ 47 w 55"/>
                <a:gd name="T17" fmla="*/ 0 h 21"/>
                <a:gd name="T18" fmla="*/ 11 w 55"/>
                <a:gd name="T19" fmla="*/ 1 h 21"/>
                <a:gd name="T20" fmla="*/ 10 w 55"/>
                <a:gd name="T21" fmla="*/ 3 h 21"/>
                <a:gd name="T22" fmla="*/ 10 w 55"/>
                <a:gd name="T23" fmla="*/ 3 h 21"/>
                <a:gd name="T24" fmla="*/ 10 w 55"/>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
                  <a:moveTo>
                    <a:pt x="11" y="1"/>
                  </a:moveTo>
                  <a:cubicBezTo>
                    <a:pt x="11" y="1"/>
                    <a:pt x="11" y="1"/>
                    <a:pt x="11" y="1"/>
                  </a:cubicBezTo>
                  <a:cubicBezTo>
                    <a:pt x="10" y="2"/>
                    <a:pt x="10" y="2"/>
                    <a:pt x="10" y="3"/>
                  </a:cubicBezTo>
                  <a:cubicBezTo>
                    <a:pt x="7" y="9"/>
                    <a:pt x="4" y="14"/>
                    <a:pt x="1" y="20"/>
                  </a:cubicBezTo>
                  <a:cubicBezTo>
                    <a:pt x="0" y="21"/>
                    <a:pt x="1" y="21"/>
                    <a:pt x="2" y="21"/>
                  </a:cubicBezTo>
                  <a:cubicBezTo>
                    <a:pt x="5" y="14"/>
                    <a:pt x="9" y="8"/>
                    <a:pt x="11" y="2"/>
                  </a:cubicBezTo>
                  <a:cubicBezTo>
                    <a:pt x="26" y="2"/>
                    <a:pt x="41" y="1"/>
                    <a:pt x="55" y="1"/>
                  </a:cubicBezTo>
                  <a:cubicBezTo>
                    <a:pt x="55" y="0"/>
                    <a:pt x="55" y="0"/>
                    <a:pt x="55" y="0"/>
                  </a:cubicBezTo>
                  <a:cubicBezTo>
                    <a:pt x="53" y="0"/>
                    <a:pt x="50" y="0"/>
                    <a:pt x="47" y="0"/>
                  </a:cubicBezTo>
                  <a:cubicBezTo>
                    <a:pt x="35" y="0"/>
                    <a:pt x="23" y="1"/>
                    <a:pt x="11" y="1"/>
                  </a:cubicBezTo>
                  <a:moveTo>
                    <a:pt x="10" y="3"/>
                  </a:moveTo>
                  <a:cubicBezTo>
                    <a:pt x="10" y="3"/>
                    <a:pt x="10" y="3"/>
                    <a:pt x="10" y="3"/>
                  </a:cubicBezTo>
                  <a:cubicBezTo>
                    <a:pt x="10" y="3"/>
                    <a:pt x="10" y="3"/>
                    <a:pt x="1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3" name="Freeform 385"/>
            <p:cNvSpPr>
              <a:spLocks noEditPoints="1"/>
            </p:cNvSpPr>
            <p:nvPr/>
          </p:nvSpPr>
          <p:spPr bwMode="auto">
            <a:xfrm>
              <a:off x="3418" y="1700"/>
              <a:ext cx="41" cy="33"/>
            </a:xfrm>
            <a:custGeom>
              <a:avLst/>
              <a:gdLst>
                <a:gd name="T0" fmla="*/ 9 w 17"/>
                <a:gd name="T1" fmla="*/ 0 h 14"/>
                <a:gd name="T2" fmla="*/ 1 w 17"/>
                <a:gd name="T3" fmla="*/ 6 h 14"/>
                <a:gd name="T4" fmla="*/ 8 w 17"/>
                <a:gd name="T5" fmla="*/ 14 h 14"/>
                <a:gd name="T6" fmla="*/ 16 w 17"/>
                <a:gd name="T7" fmla="*/ 7 h 14"/>
                <a:gd name="T8" fmla="*/ 9 w 17"/>
                <a:gd name="T9" fmla="*/ 0 h 14"/>
                <a:gd name="T10" fmla="*/ 9 w 17"/>
                <a:gd name="T11" fmla="*/ 0 h 14"/>
                <a:gd name="T12" fmla="*/ 9 w 17"/>
                <a:gd name="T13" fmla="*/ 0 h 14"/>
                <a:gd name="T14" fmla="*/ 10 w 17"/>
                <a:gd name="T15" fmla="*/ 1 h 14"/>
                <a:gd name="T16" fmla="*/ 11 w 17"/>
                <a:gd name="T17" fmla="*/ 1 h 14"/>
                <a:gd name="T18" fmla="*/ 13 w 17"/>
                <a:gd name="T19" fmla="*/ 2 h 14"/>
                <a:gd name="T20" fmla="*/ 14 w 17"/>
                <a:gd name="T21" fmla="*/ 3 h 14"/>
                <a:gd name="T22" fmla="*/ 15 w 17"/>
                <a:gd name="T23" fmla="*/ 5 h 14"/>
                <a:gd name="T24" fmla="*/ 15 w 17"/>
                <a:gd name="T25" fmla="*/ 6 h 14"/>
                <a:gd name="T26" fmla="*/ 15 w 17"/>
                <a:gd name="T27" fmla="*/ 8 h 14"/>
                <a:gd name="T28" fmla="*/ 15 w 17"/>
                <a:gd name="T29" fmla="*/ 9 h 14"/>
                <a:gd name="T30" fmla="*/ 14 w 17"/>
                <a:gd name="T31" fmla="*/ 11 h 14"/>
                <a:gd name="T32" fmla="*/ 13 w 17"/>
                <a:gd name="T33" fmla="*/ 12 h 14"/>
                <a:gd name="T34" fmla="*/ 12 w 17"/>
                <a:gd name="T35" fmla="*/ 13 h 14"/>
                <a:gd name="T36" fmla="*/ 10 w 17"/>
                <a:gd name="T37" fmla="*/ 13 h 14"/>
                <a:gd name="T38" fmla="*/ 8 w 17"/>
                <a:gd name="T39" fmla="*/ 13 h 14"/>
                <a:gd name="T40" fmla="*/ 6 w 17"/>
                <a:gd name="T41" fmla="*/ 12 h 14"/>
                <a:gd name="T42" fmla="*/ 4 w 17"/>
                <a:gd name="T43" fmla="*/ 11 h 14"/>
                <a:gd name="T44" fmla="*/ 3 w 17"/>
                <a:gd name="T45" fmla="*/ 10 h 14"/>
                <a:gd name="T46" fmla="*/ 2 w 17"/>
                <a:gd name="T47" fmla="*/ 9 h 14"/>
                <a:gd name="T48" fmla="*/ 2 w 17"/>
                <a:gd name="T49" fmla="*/ 7 h 14"/>
                <a:gd name="T50" fmla="*/ 2 w 17"/>
                <a:gd name="T51" fmla="*/ 6 h 14"/>
                <a:gd name="T52" fmla="*/ 2 w 17"/>
                <a:gd name="T53" fmla="*/ 5 h 14"/>
                <a:gd name="T54" fmla="*/ 3 w 17"/>
                <a:gd name="T55" fmla="*/ 4 h 14"/>
                <a:gd name="T56" fmla="*/ 4 w 17"/>
                <a:gd name="T57" fmla="*/ 3 h 14"/>
                <a:gd name="T58" fmla="*/ 6 w 17"/>
                <a:gd name="T59" fmla="*/ 2 h 14"/>
                <a:gd name="T60" fmla="*/ 7 w 17"/>
                <a:gd name="T61" fmla="*/ 1 h 14"/>
                <a:gd name="T62" fmla="*/ 9 w 17"/>
                <a:gd name="T63" fmla="*/ 1 h 14"/>
                <a:gd name="T64" fmla="*/ 9 w 17"/>
                <a:gd name="T65" fmla="*/ 1 h 14"/>
                <a:gd name="T66" fmla="*/ 10 w 17"/>
                <a:gd name="T67" fmla="*/ 1 h 14"/>
                <a:gd name="T68" fmla="*/ 10 w 17"/>
                <a:gd name="T69" fmla="*/ 13 h 14"/>
                <a:gd name="T70" fmla="*/ 10 w 17"/>
                <a:gd name="T71" fmla="*/ 13 h 14"/>
                <a:gd name="T72" fmla="*/ 10 w 17"/>
                <a:gd name="T7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14">
                  <a:moveTo>
                    <a:pt x="9" y="0"/>
                  </a:moveTo>
                  <a:cubicBezTo>
                    <a:pt x="5" y="0"/>
                    <a:pt x="1" y="2"/>
                    <a:pt x="1" y="6"/>
                  </a:cubicBezTo>
                  <a:cubicBezTo>
                    <a:pt x="0" y="10"/>
                    <a:pt x="4" y="14"/>
                    <a:pt x="8" y="14"/>
                  </a:cubicBezTo>
                  <a:cubicBezTo>
                    <a:pt x="12" y="14"/>
                    <a:pt x="16" y="12"/>
                    <a:pt x="16" y="7"/>
                  </a:cubicBezTo>
                  <a:cubicBezTo>
                    <a:pt x="17" y="3"/>
                    <a:pt x="13" y="0"/>
                    <a:pt x="9" y="0"/>
                  </a:cubicBezTo>
                  <a:cubicBezTo>
                    <a:pt x="9" y="0"/>
                    <a:pt x="9" y="0"/>
                    <a:pt x="9" y="0"/>
                  </a:cubicBezTo>
                  <a:cubicBezTo>
                    <a:pt x="9" y="0"/>
                    <a:pt x="9" y="0"/>
                    <a:pt x="9" y="0"/>
                  </a:cubicBezTo>
                  <a:moveTo>
                    <a:pt x="10" y="1"/>
                  </a:moveTo>
                  <a:cubicBezTo>
                    <a:pt x="10" y="1"/>
                    <a:pt x="11" y="1"/>
                    <a:pt x="11" y="1"/>
                  </a:cubicBezTo>
                  <a:cubicBezTo>
                    <a:pt x="12" y="2"/>
                    <a:pt x="12" y="2"/>
                    <a:pt x="13" y="2"/>
                  </a:cubicBezTo>
                  <a:cubicBezTo>
                    <a:pt x="13" y="3"/>
                    <a:pt x="14" y="3"/>
                    <a:pt x="14" y="3"/>
                  </a:cubicBezTo>
                  <a:cubicBezTo>
                    <a:pt x="14" y="4"/>
                    <a:pt x="15" y="4"/>
                    <a:pt x="15" y="5"/>
                  </a:cubicBezTo>
                  <a:cubicBezTo>
                    <a:pt x="15" y="5"/>
                    <a:pt x="15" y="6"/>
                    <a:pt x="15" y="6"/>
                  </a:cubicBezTo>
                  <a:cubicBezTo>
                    <a:pt x="15" y="7"/>
                    <a:pt x="15" y="7"/>
                    <a:pt x="15" y="8"/>
                  </a:cubicBezTo>
                  <a:cubicBezTo>
                    <a:pt x="15" y="8"/>
                    <a:pt x="15" y="9"/>
                    <a:pt x="15" y="9"/>
                  </a:cubicBezTo>
                  <a:cubicBezTo>
                    <a:pt x="14" y="10"/>
                    <a:pt x="14" y="10"/>
                    <a:pt x="14" y="11"/>
                  </a:cubicBezTo>
                  <a:cubicBezTo>
                    <a:pt x="13" y="12"/>
                    <a:pt x="13" y="12"/>
                    <a:pt x="13" y="12"/>
                  </a:cubicBezTo>
                  <a:cubicBezTo>
                    <a:pt x="13" y="12"/>
                    <a:pt x="12" y="12"/>
                    <a:pt x="12" y="13"/>
                  </a:cubicBezTo>
                  <a:cubicBezTo>
                    <a:pt x="11" y="13"/>
                    <a:pt x="11" y="13"/>
                    <a:pt x="10" y="13"/>
                  </a:cubicBezTo>
                  <a:cubicBezTo>
                    <a:pt x="9" y="13"/>
                    <a:pt x="9" y="13"/>
                    <a:pt x="8" y="13"/>
                  </a:cubicBezTo>
                  <a:cubicBezTo>
                    <a:pt x="7" y="13"/>
                    <a:pt x="7" y="13"/>
                    <a:pt x="6" y="12"/>
                  </a:cubicBezTo>
                  <a:cubicBezTo>
                    <a:pt x="5" y="12"/>
                    <a:pt x="5" y="12"/>
                    <a:pt x="4" y="11"/>
                  </a:cubicBezTo>
                  <a:cubicBezTo>
                    <a:pt x="4" y="11"/>
                    <a:pt x="4" y="11"/>
                    <a:pt x="3" y="10"/>
                  </a:cubicBezTo>
                  <a:cubicBezTo>
                    <a:pt x="3" y="10"/>
                    <a:pt x="3" y="9"/>
                    <a:pt x="2" y="9"/>
                  </a:cubicBezTo>
                  <a:cubicBezTo>
                    <a:pt x="2" y="8"/>
                    <a:pt x="2" y="8"/>
                    <a:pt x="2" y="7"/>
                  </a:cubicBezTo>
                  <a:cubicBezTo>
                    <a:pt x="2" y="7"/>
                    <a:pt x="2" y="7"/>
                    <a:pt x="2" y="6"/>
                  </a:cubicBezTo>
                  <a:cubicBezTo>
                    <a:pt x="2" y="6"/>
                    <a:pt x="2" y="5"/>
                    <a:pt x="2" y="5"/>
                  </a:cubicBezTo>
                  <a:cubicBezTo>
                    <a:pt x="2" y="4"/>
                    <a:pt x="3" y="4"/>
                    <a:pt x="3" y="4"/>
                  </a:cubicBezTo>
                  <a:cubicBezTo>
                    <a:pt x="3" y="3"/>
                    <a:pt x="4" y="3"/>
                    <a:pt x="4" y="3"/>
                  </a:cubicBezTo>
                  <a:cubicBezTo>
                    <a:pt x="5" y="2"/>
                    <a:pt x="5" y="2"/>
                    <a:pt x="6" y="2"/>
                  </a:cubicBezTo>
                  <a:cubicBezTo>
                    <a:pt x="6" y="1"/>
                    <a:pt x="7" y="1"/>
                    <a:pt x="7" y="1"/>
                  </a:cubicBezTo>
                  <a:cubicBezTo>
                    <a:pt x="8" y="1"/>
                    <a:pt x="9" y="1"/>
                    <a:pt x="9" y="1"/>
                  </a:cubicBezTo>
                  <a:cubicBezTo>
                    <a:pt x="9" y="1"/>
                    <a:pt x="9" y="1"/>
                    <a:pt x="9" y="1"/>
                  </a:cubicBezTo>
                  <a:cubicBezTo>
                    <a:pt x="10" y="1"/>
                    <a:pt x="10" y="1"/>
                    <a:pt x="10" y="1"/>
                  </a:cubicBezTo>
                  <a:moveTo>
                    <a:pt x="10" y="13"/>
                  </a:moveTo>
                  <a:cubicBezTo>
                    <a:pt x="10" y="13"/>
                    <a:pt x="10" y="13"/>
                    <a:pt x="10" y="13"/>
                  </a:cubicBezTo>
                  <a:cubicBezTo>
                    <a:pt x="10" y="13"/>
                    <a:pt x="10" y="13"/>
                    <a:pt x="10"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4" name="Freeform 386"/>
            <p:cNvSpPr>
              <a:spLocks noEditPoints="1"/>
            </p:cNvSpPr>
            <p:nvPr/>
          </p:nvSpPr>
          <p:spPr bwMode="auto">
            <a:xfrm>
              <a:off x="2760" y="1685"/>
              <a:ext cx="43" cy="72"/>
            </a:xfrm>
            <a:custGeom>
              <a:avLst/>
              <a:gdLst>
                <a:gd name="T0" fmla="*/ 12 w 18"/>
                <a:gd name="T1" fmla="*/ 8 h 30"/>
                <a:gd name="T2" fmla="*/ 12 w 18"/>
                <a:gd name="T3" fmla="*/ 8 h 30"/>
                <a:gd name="T4" fmla="*/ 12 w 18"/>
                <a:gd name="T5" fmla="*/ 9 h 30"/>
                <a:gd name="T6" fmla="*/ 12 w 18"/>
                <a:gd name="T7" fmla="*/ 8 h 30"/>
                <a:gd name="T8" fmla="*/ 11 w 18"/>
                <a:gd name="T9" fmla="*/ 8 h 30"/>
                <a:gd name="T10" fmla="*/ 12 w 18"/>
                <a:gd name="T11" fmla="*/ 8 h 30"/>
                <a:gd name="T12" fmla="*/ 11 w 18"/>
                <a:gd name="T13" fmla="*/ 8 h 30"/>
                <a:gd name="T14" fmla="*/ 13 w 18"/>
                <a:gd name="T15" fmla="*/ 8 h 30"/>
                <a:gd name="T16" fmla="*/ 12 w 18"/>
                <a:gd name="T17" fmla="*/ 8 h 30"/>
                <a:gd name="T18" fmla="*/ 13 w 18"/>
                <a:gd name="T19" fmla="*/ 8 h 30"/>
                <a:gd name="T20" fmla="*/ 0 w 18"/>
                <a:gd name="T21" fmla="*/ 5 h 30"/>
                <a:gd name="T22" fmla="*/ 4 w 18"/>
                <a:gd name="T23" fmla="*/ 27 h 30"/>
                <a:gd name="T24" fmla="*/ 8 w 18"/>
                <a:gd name="T25" fmla="*/ 27 h 30"/>
                <a:gd name="T26" fmla="*/ 9 w 18"/>
                <a:gd name="T27" fmla="*/ 19 h 30"/>
                <a:gd name="T28" fmla="*/ 11 w 18"/>
                <a:gd name="T29" fmla="*/ 10 h 30"/>
                <a:gd name="T30" fmla="*/ 12 w 18"/>
                <a:gd name="T31" fmla="*/ 8 h 30"/>
                <a:gd name="T32" fmla="*/ 13 w 18"/>
                <a:gd name="T33" fmla="*/ 9 h 30"/>
                <a:gd name="T34" fmla="*/ 16 w 18"/>
                <a:gd name="T35" fmla="*/ 6 h 30"/>
                <a:gd name="T36" fmla="*/ 6 w 18"/>
                <a:gd name="T37" fmla="*/ 11 h 30"/>
                <a:gd name="T38" fmla="*/ 5 w 18"/>
                <a:gd name="T39" fmla="*/ 5 h 30"/>
                <a:gd name="T40" fmla="*/ 3 w 18"/>
                <a:gd name="T41" fmla="*/ 2 h 30"/>
                <a:gd name="T42" fmla="*/ 0 w 18"/>
                <a:gd name="T4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0">
                  <a:moveTo>
                    <a:pt x="12" y="8"/>
                  </a:moveTo>
                  <a:cubicBezTo>
                    <a:pt x="12" y="8"/>
                    <a:pt x="12" y="8"/>
                    <a:pt x="12" y="8"/>
                  </a:cubicBezTo>
                  <a:cubicBezTo>
                    <a:pt x="12" y="9"/>
                    <a:pt x="12" y="9"/>
                    <a:pt x="12" y="9"/>
                  </a:cubicBezTo>
                  <a:cubicBezTo>
                    <a:pt x="12" y="8"/>
                    <a:pt x="12" y="8"/>
                    <a:pt x="12" y="8"/>
                  </a:cubicBezTo>
                  <a:moveTo>
                    <a:pt x="11" y="8"/>
                  </a:moveTo>
                  <a:cubicBezTo>
                    <a:pt x="12" y="8"/>
                    <a:pt x="12" y="8"/>
                    <a:pt x="12" y="8"/>
                  </a:cubicBezTo>
                  <a:cubicBezTo>
                    <a:pt x="11" y="8"/>
                    <a:pt x="11" y="8"/>
                    <a:pt x="11" y="8"/>
                  </a:cubicBezTo>
                  <a:moveTo>
                    <a:pt x="13" y="8"/>
                  </a:moveTo>
                  <a:cubicBezTo>
                    <a:pt x="12" y="8"/>
                    <a:pt x="12" y="8"/>
                    <a:pt x="12" y="8"/>
                  </a:cubicBezTo>
                  <a:cubicBezTo>
                    <a:pt x="13" y="8"/>
                    <a:pt x="13" y="8"/>
                    <a:pt x="13" y="8"/>
                  </a:cubicBezTo>
                  <a:moveTo>
                    <a:pt x="0" y="5"/>
                  </a:moveTo>
                  <a:cubicBezTo>
                    <a:pt x="1" y="12"/>
                    <a:pt x="2" y="20"/>
                    <a:pt x="4" y="27"/>
                  </a:cubicBezTo>
                  <a:cubicBezTo>
                    <a:pt x="4" y="30"/>
                    <a:pt x="8" y="29"/>
                    <a:pt x="8" y="27"/>
                  </a:cubicBezTo>
                  <a:cubicBezTo>
                    <a:pt x="8" y="24"/>
                    <a:pt x="9" y="22"/>
                    <a:pt x="9" y="19"/>
                  </a:cubicBezTo>
                  <a:cubicBezTo>
                    <a:pt x="9" y="16"/>
                    <a:pt x="10" y="13"/>
                    <a:pt x="11" y="10"/>
                  </a:cubicBezTo>
                  <a:cubicBezTo>
                    <a:pt x="11" y="9"/>
                    <a:pt x="12" y="9"/>
                    <a:pt x="12" y="8"/>
                  </a:cubicBezTo>
                  <a:cubicBezTo>
                    <a:pt x="13" y="9"/>
                    <a:pt x="13" y="9"/>
                    <a:pt x="13" y="9"/>
                  </a:cubicBezTo>
                  <a:cubicBezTo>
                    <a:pt x="15" y="11"/>
                    <a:pt x="18" y="8"/>
                    <a:pt x="16" y="6"/>
                  </a:cubicBezTo>
                  <a:cubicBezTo>
                    <a:pt x="11" y="0"/>
                    <a:pt x="8" y="5"/>
                    <a:pt x="6" y="11"/>
                  </a:cubicBezTo>
                  <a:cubicBezTo>
                    <a:pt x="6" y="9"/>
                    <a:pt x="5" y="7"/>
                    <a:pt x="5" y="5"/>
                  </a:cubicBezTo>
                  <a:cubicBezTo>
                    <a:pt x="5" y="3"/>
                    <a:pt x="4" y="2"/>
                    <a:pt x="3" y="2"/>
                  </a:cubicBezTo>
                  <a:cubicBezTo>
                    <a:pt x="2" y="2"/>
                    <a:pt x="0" y="3"/>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5" name="Freeform 387"/>
            <p:cNvSpPr>
              <a:spLocks noEditPoints="1"/>
            </p:cNvSpPr>
            <p:nvPr/>
          </p:nvSpPr>
          <p:spPr bwMode="auto">
            <a:xfrm>
              <a:off x="2798" y="1692"/>
              <a:ext cx="47" cy="70"/>
            </a:xfrm>
            <a:custGeom>
              <a:avLst/>
              <a:gdLst>
                <a:gd name="T0" fmla="*/ 11 w 20"/>
                <a:gd name="T1" fmla="*/ 19 h 29"/>
                <a:gd name="T2" fmla="*/ 12 w 20"/>
                <a:gd name="T3" fmla="*/ 19 h 29"/>
                <a:gd name="T4" fmla="*/ 12 w 20"/>
                <a:gd name="T5" fmla="*/ 19 h 29"/>
                <a:gd name="T6" fmla="*/ 12 w 20"/>
                <a:gd name="T7" fmla="*/ 19 h 29"/>
                <a:gd name="T8" fmla="*/ 9 w 20"/>
                <a:gd name="T9" fmla="*/ 19 h 29"/>
                <a:gd name="T10" fmla="*/ 9 w 20"/>
                <a:gd name="T11" fmla="*/ 18 h 29"/>
                <a:gd name="T12" fmla="*/ 9 w 20"/>
                <a:gd name="T13" fmla="*/ 18 h 29"/>
                <a:gd name="T14" fmla="*/ 6 w 20"/>
                <a:gd name="T15" fmla="*/ 14 h 29"/>
                <a:gd name="T16" fmla="*/ 14 w 20"/>
                <a:gd name="T17" fmla="*/ 6 h 29"/>
                <a:gd name="T18" fmla="*/ 14 w 20"/>
                <a:gd name="T19" fmla="*/ 6 h 29"/>
                <a:gd name="T20" fmla="*/ 8 w 20"/>
                <a:gd name="T21" fmla="*/ 6 h 29"/>
                <a:gd name="T22" fmla="*/ 8 w 20"/>
                <a:gd name="T23" fmla="*/ 6 h 29"/>
                <a:gd name="T24" fmla="*/ 10 w 20"/>
                <a:gd name="T25" fmla="*/ 5 h 29"/>
                <a:gd name="T26" fmla="*/ 11 w 20"/>
                <a:gd name="T27" fmla="*/ 4 h 29"/>
                <a:gd name="T28" fmla="*/ 12 w 20"/>
                <a:gd name="T29" fmla="*/ 4 h 29"/>
                <a:gd name="T30" fmla="*/ 13 w 20"/>
                <a:gd name="T31" fmla="*/ 5 h 29"/>
                <a:gd name="T32" fmla="*/ 13 w 20"/>
                <a:gd name="T33" fmla="*/ 5 h 29"/>
                <a:gd name="T34" fmla="*/ 14 w 20"/>
                <a:gd name="T35" fmla="*/ 7 h 29"/>
                <a:gd name="T36" fmla="*/ 11 w 20"/>
                <a:gd name="T37" fmla="*/ 7 h 29"/>
                <a:gd name="T38" fmla="*/ 10 w 20"/>
                <a:gd name="T39" fmla="*/ 5 h 29"/>
                <a:gd name="T40" fmla="*/ 10 w 20"/>
                <a:gd name="T41" fmla="*/ 5 h 29"/>
                <a:gd name="T42" fmla="*/ 12 w 20"/>
                <a:gd name="T43" fmla="*/ 4 h 29"/>
                <a:gd name="T44" fmla="*/ 11 w 20"/>
                <a:gd name="T45" fmla="*/ 4 h 29"/>
                <a:gd name="T46" fmla="*/ 1 w 20"/>
                <a:gd name="T47" fmla="*/ 11 h 29"/>
                <a:gd name="T48" fmla="*/ 14 w 20"/>
                <a:gd name="T49" fmla="*/ 17 h 29"/>
                <a:gd name="T50" fmla="*/ 13 w 20"/>
                <a:gd name="T51" fmla="*/ 19 h 29"/>
                <a:gd name="T52" fmla="*/ 12 w 20"/>
                <a:gd name="T53" fmla="*/ 19 h 29"/>
                <a:gd name="T54" fmla="*/ 11 w 20"/>
                <a:gd name="T55" fmla="*/ 19 h 29"/>
                <a:gd name="T56" fmla="*/ 11 w 20"/>
                <a:gd name="T57" fmla="*/ 19 h 29"/>
                <a:gd name="T58" fmla="*/ 12 w 20"/>
                <a:gd name="T59" fmla="*/ 19 h 29"/>
                <a:gd name="T60" fmla="*/ 9 w 20"/>
                <a:gd name="T61" fmla="*/ 18 h 29"/>
                <a:gd name="T62" fmla="*/ 6 w 20"/>
                <a:gd name="T63" fmla="*/ 15 h 29"/>
                <a:gd name="T64" fmla="*/ 6 w 20"/>
                <a:gd name="T65" fmla="*/ 11 h 29"/>
                <a:gd name="T66" fmla="*/ 16 w 20"/>
                <a:gd name="T67" fmla="*/ 12 h 29"/>
                <a:gd name="T68" fmla="*/ 12 w 20"/>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29">
                  <a:moveTo>
                    <a:pt x="12" y="19"/>
                  </a:moveTo>
                  <a:cubicBezTo>
                    <a:pt x="11" y="19"/>
                    <a:pt x="11" y="19"/>
                    <a:pt x="11" y="19"/>
                  </a:cubicBezTo>
                  <a:cubicBezTo>
                    <a:pt x="12" y="19"/>
                    <a:pt x="12" y="19"/>
                    <a:pt x="12" y="19"/>
                  </a:cubicBezTo>
                  <a:cubicBezTo>
                    <a:pt x="12" y="19"/>
                    <a:pt x="12" y="19"/>
                    <a:pt x="12" y="19"/>
                  </a:cubicBezTo>
                  <a:moveTo>
                    <a:pt x="12" y="19"/>
                  </a:moveTo>
                  <a:cubicBezTo>
                    <a:pt x="12" y="19"/>
                    <a:pt x="12" y="19"/>
                    <a:pt x="12" y="19"/>
                  </a:cubicBezTo>
                  <a:cubicBezTo>
                    <a:pt x="12" y="19"/>
                    <a:pt x="12" y="19"/>
                    <a:pt x="12" y="19"/>
                  </a:cubicBezTo>
                  <a:cubicBezTo>
                    <a:pt x="12" y="19"/>
                    <a:pt x="12" y="19"/>
                    <a:pt x="12" y="19"/>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6" y="13"/>
                  </a:moveTo>
                  <a:cubicBezTo>
                    <a:pt x="6" y="14"/>
                    <a:pt x="6" y="14"/>
                    <a:pt x="6" y="14"/>
                  </a:cubicBezTo>
                  <a:cubicBezTo>
                    <a:pt x="6" y="13"/>
                    <a:pt x="6" y="13"/>
                    <a:pt x="6" y="13"/>
                  </a:cubicBezTo>
                  <a:moveTo>
                    <a:pt x="14" y="6"/>
                  </a:moveTo>
                  <a:cubicBezTo>
                    <a:pt x="14" y="6"/>
                    <a:pt x="14" y="6"/>
                    <a:pt x="14" y="6"/>
                  </a:cubicBezTo>
                  <a:cubicBezTo>
                    <a:pt x="14" y="6"/>
                    <a:pt x="14" y="6"/>
                    <a:pt x="14" y="6"/>
                  </a:cubicBezTo>
                  <a:moveTo>
                    <a:pt x="8" y="6"/>
                  </a:moveTo>
                  <a:cubicBezTo>
                    <a:pt x="8" y="6"/>
                    <a:pt x="8" y="6"/>
                    <a:pt x="8" y="6"/>
                  </a:cubicBezTo>
                  <a:cubicBezTo>
                    <a:pt x="8" y="6"/>
                    <a:pt x="8" y="6"/>
                    <a:pt x="8" y="6"/>
                  </a:cubicBezTo>
                  <a:cubicBezTo>
                    <a:pt x="8" y="6"/>
                    <a:pt x="8" y="6"/>
                    <a:pt x="8" y="6"/>
                  </a:cubicBezTo>
                  <a:moveTo>
                    <a:pt x="10" y="5"/>
                  </a:moveTo>
                  <a:cubicBezTo>
                    <a:pt x="10" y="5"/>
                    <a:pt x="10" y="5"/>
                    <a:pt x="10" y="5"/>
                  </a:cubicBezTo>
                  <a:cubicBezTo>
                    <a:pt x="10" y="5"/>
                    <a:pt x="10" y="5"/>
                    <a:pt x="10" y="5"/>
                  </a:cubicBezTo>
                  <a:moveTo>
                    <a:pt x="11" y="4"/>
                  </a:moveTo>
                  <a:cubicBezTo>
                    <a:pt x="12" y="4"/>
                    <a:pt x="12" y="4"/>
                    <a:pt x="12" y="4"/>
                  </a:cubicBezTo>
                  <a:cubicBezTo>
                    <a:pt x="12" y="4"/>
                    <a:pt x="12" y="4"/>
                    <a:pt x="12" y="4"/>
                  </a:cubicBezTo>
                  <a:cubicBezTo>
                    <a:pt x="13" y="4"/>
                    <a:pt x="13" y="4"/>
                    <a:pt x="13" y="4"/>
                  </a:cubicBezTo>
                  <a:cubicBezTo>
                    <a:pt x="13" y="5"/>
                    <a:pt x="13" y="5"/>
                    <a:pt x="13" y="5"/>
                  </a:cubicBezTo>
                  <a:cubicBezTo>
                    <a:pt x="13" y="5"/>
                    <a:pt x="13" y="5"/>
                    <a:pt x="13" y="5"/>
                  </a:cubicBezTo>
                  <a:cubicBezTo>
                    <a:pt x="13" y="5"/>
                    <a:pt x="13" y="5"/>
                    <a:pt x="13" y="5"/>
                  </a:cubicBezTo>
                  <a:cubicBezTo>
                    <a:pt x="13" y="5"/>
                    <a:pt x="14" y="6"/>
                    <a:pt x="14" y="7"/>
                  </a:cubicBezTo>
                  <a:cubicBezTo>
                    <a:pt x="14" y="7"/>
                    <a:pt x="14" y="7"/>
                    <a:pt x="14" y="7"/>
                  </a:cubicBezTo>
                  <a:cubicBezTo>
                    <a:pt x="12" y="7"/>
                    <a:pt x="11" y="7"/>
                    <a:pt x="10" y="7"/>
                  </a:cubicBezTo>
                  <a:cubicBezTo>
                    <a:pt x="11" y="7"/>
                    <a:pt x="11" y="7"/>
                    <a:pt x="11" y="7"/>
                  </a:cubicBezTo>
                  <a:cubicBezTo>
                    <a:pt x="10" y="7"/>
                    <a:pt x="9" y="7"/>
                    <a:pt x="8" y="6"/>
                  </a:cubicBezTo>
                  <a:cubicBezTo>
                    <a:pt x="8" y="6"/>
                    <a:pt x="9" y="5"/>
                    <a:pt x="10" y="5"/>
                  </a:cubicBezTo>
                  <a:cubicBezTo>
                    <a:pt x="11" y="4"/>
                    <a:pt x="11" y="4"/>
                    <a:pt x="11" y="4"/>
                  </a:cubicBezTo>
                  <a:cubicBezTo>
                    <a:pt x="10" y="5"/>
                    <a:pt x="10" y="5"/>
                    <a:pt x="10" y="5"/>
                  </a:cubicBezTo>
                  <a:cubicBezTo>
                    <a:pt x="10" y="4"/>
                    <a:pt x="11" y="4"/>
                    <a:pt x="11" y="4"/>
                  </a:cubicBezTo>
                  <a:moveTo>
                    <a:pt x="12" y="4"/>
                  </a:moveTo>
                  <a:cubicBezTo>
                    <a:pt x="12" y="4"/>
                    <a:pt x="12" y="4"/>
                    <a:pt x="12" y="4"/>
                  </a:cubicBezTo>
                  <a:cubicBezTo>
                    <a:pt x="11" y="4"/>
                    <a:pt x="11" y="4"/>
                    <a:pt x="11" y="4"/>
                  </a:cubicBezTo>
                  <a:cubicBezTo>
                    <a:pt x="12" y="4"/>
                    <a:pt x="12" y="4"/>
                    <a:pt x="12" y="4"/>
                  </a:cubicBezTo>
                  <a:moveTo>
                    <a:pt x="1" y="11"/>
                  </a:moveTo>
                  <a:cubicBezTo>
                    <a:pt x="0" y="20"/>
                    <a:pt x="11" y="29"/>
                    <a:pt x="18" y="20"/>
                  </a:cubicBezTo>
                  <a:cubicBezTo>
                    <a:pt x="20" y="17"/>
                    <a:pt x="16" y="15"/>
                    <a:pt x="14" y="17"/>
                  </a:cubicBezTo>
                  <a:cubicBezTo>
                    <a:pt x="13" y="18"/>
                    <a:pt x="13" y="18"/>
                    <a:pt x="13" y="18"/>
                  </a:cubicBezTo>
                  <a:cubicBezTo>
                    <a:pt x="13" y="19"/>
                    <a:pt x="13" y="19"/>
                    <a:pt x="13" y="19"/>
                  </a:cubicBezTo>
                  <a:cubicBezTo>
                    <a:pt x="13" y="18"/>
                    <a:pt x="13" y="18"/>
                    <a:pt x="13" y="18"/>
                  </a:cubicBezTo>
                  <a:cubicBezTo>
                    <a:pt x="13" y="19"/>
                    <a:pt x="12" y="19"/>
                    <a:pt x="12"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2" y="19"/>
                    <a:pt x="12" y="19"/>
                    <a:pt x="12" y="19"/>
                  </a:cubicBezTo>
                  <a:cubicBezTo>
                    <a:pt x="11" y="19"/>
                    <a:pt x="10" y="19"/>
                    <a:pt x="10" y="19"/>
                  </a:cubicBezTo>
                  <a:cubicBezTo>
                    <a:pt x="10" y="19"/>
                    <a:pt x="9" y="19"/>
                    <a:pt x="9" y="18"/>
                  </a:cubicBezTo>
                  <a:cubicBezTo>
                    <a:pt x="8" y="18"/>
                    <a:pt x="8" y="18"/>
                    <a:pt x="8" y="17"/>
                  </a:cubicBezTo>
                  <a:cubicBezTo>
                    <a:pt x="7" y="17"/>
                    <a:pt x="7" y="16"/>
                    <a:pt x="6" y="15"/>
                  </a:cubicBezTo>
                  <a:cubicBezTo>
                    <a:pt x="6" y="14"/>
                    <a:pt x="6" y="14"/>
                    <a:pt x="6" y="13"/>
                  </a:cubicBezTo>
                  <a:cubicBezTo>
                    <a:pt x="6" y="12"/>
                    <a:pt x="6" y="12"/>
                    <a:pt x="6" y="11"/>
                  </a:cubicBezTo>
                  <a:cubicBezTo>
                    <a:pt x="6" y="11"/>
                    <a:pt x="6" y="11"/>
                    <a:pt x="6" y="11"/>
                  </a:cubicBezTo>
                  <a:cubicBezTo>
                    <a:pt x="9" y="11"/>
                    <a:pt x="13" y="12"/>
                    <a:pt x="16" y="12"/>
                  </a:cubicBezTo>
                  <a:cubicBezTo>
                    <a:pt x="17" y="12"/>
                    <a:pt x="18" y="11"/>
                    <a:pt x="19" y="9"/>
                  </a:cubicBezTo>
                  <a:cubicBezTo>
                    <a:pt x="19" y="3"/>
                    <a:pt x="16" y="0"/>
                    <a:pt x="12" y="0"/>
                  </a:cubicBezTo>
                  <a:cubicBezTo>
                    <a:pt x="7" y="0"/>
                    <a:pt x="2" y="4"/>
                    <a:pt x="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6" name="Freeform 388"/>
            <p:cNvSpPr>
              <a:spLocks noEditPoints="1"/>
            </p:cNvSpPr>
            <p:nvPr/>
          </p:nvSpPr>
          <p:spPr bwMode="auto">
            <a:xfrm>
              <a:off x="2843" y="1695"/>
              <a:ext cx="50" cy="64"/>
            </a:xfrm>
            <a:custGeom>
              <a:avLst/>
              <a:gdLst>
                <a:gd name="T0" fmla="*/ 15 w 21"/>
                <a:gd name="T1" fmla="*/ 16 h 27"/>
                <a:gd name="T2" fmla="*/ 15 w 21"/>
                <a:gd name="T3" fmla="*/ 16 h 27"/>
                <a:gd name="T4" fmla="*/ 8 w 21"/>
                <a:gd name="T5" fmla="*/ 20 h 27"/>
                <a:gd name="T6" fmla="*/ 8 w 21"/>
                <a:gd name="T7" fmla="*/ 20 h 27"/>
                <a:gd name="T8" fmla="*/ 8 w 21"/>
                <a:gd name="T9" fmla="*/ 20 h 27"/>
                <a:gd name="T10" fmla="*/ 7 w 21"/>
                <a:gd name="T11" fmla="*/ 19 h 27"/>
                <a:gd name="T12" fmla="*/ 15 w 21"/>
                <a:gd name="T13" fmla="*/ 18 h 27"/>
                <a:gd name="T14" fmla="*/ 15 w 21"/>
                <a:gd name="T15" fmla="*/ 18 h 27"/>
                <a:gd name="T16" fmla="*/ 15 w 21"/>
                <a:gd name="T17" fmla="*/ 18 h 27"/>
                <a:gd name="T18" fmla="*/ 15 w 21"/>
                <a:gd name="T19" fmla="*/ 17 h 27"/>
                <a:gd name="T20" fmla="*/ 15 w 21"/>
                <a:gd name="T21" fmla="*/ 14 h 27"/>
                <a:gd name="T22" fmla="*/ 10 w 21"/>
                <a:gd name="T23" fmla="*/ 9 h 27"/>
                <a:gd name="T24" fmla="*/ 10 w 21"/>
                <a:gd name="T25" fmla="*/ 9 h 27"/>
                <a:gd name="T26" fmla="*/ 9 w 21"/>
                <a:gd name="T27" fmla="*/ 9 h 27"/>
                <a:gd name="T28" fmla="*/ 8 w 21"/>
                <a:gd name="T29" fmla="*/ 7 h 27"/>
                <a:gd name="T30" fmla="*/ 8 w 21"/>
                <a:gd name="T31" fmla="*/ 8 h 27"/>
                <a:gd name="T32" fmla="*/ 8 w 21"/>
                <a:gd name="T33" fmla="*/ 8 h 27"/>
                <a:gd name="T34" fmla="*/ 8 w 21"/>
                <a:gd name="T35" fmla="*/ 7 h 27"/>
                <a:gd name="T36" fmla="*/ 8 w 21"/>
                <a:gd name="T37" fmla="*/ 7 h 27"/>
                <a:gd name="T38" fmla="*/ 8 w 21"/>
                <a:gd name="T39" fmla="*/ 7 h 27"/>
                <a:gd name="T40" fmla="*/ 8 w 21"/>
                <a:gd name="T41" fmla="*/ 7 h 27"/>
                <a:gd name="T42" fmla="*/ 9 w 21"/>
                <a:gd name="T43" fmla="*/ 7 h 27"/>
                <a:gd name="T44" fmla="*/ 8 w 21"/>
                <a:gd name="T45" fmla="*/ 7 h 27"/>
                <a:gd name="T46" fmla="*/ 9 w 21"/>
                <a:gd name="T47" fmla="*/ 6 h 27"/>
                <a:gd name="T48" fmla="*/ 9 w 21"/>
                <a:gd name="T49" fmla="*/ 6 h 27"/>
                <a:gd name="T50" fmla="*/ 13 w 21"/>
                <a:gd name="T51" fmla="*/ 14 h 27"/>
                <a:gd name="T52" fmla="*/ 14 w 21"/>
                <a:gd name="T53" fmla="*/ 14 h 27"/>
                <a:gd name="T54" fmla="*/ 15 w 21"/>
                <a:gd name="T55" fmla="*/ 16 h 27"/>
                <a:gd name="T56" fmla="*/ 15 w 21"/>
                <a:gd name="T57" fmla="*/ 16 h 27"/>
                <a:gd name="T58" fmla="*/ 15 w 21"/>
                <a:gd name="T59" fmla="*/ 16 h 27"/>
                <a:gd name="T60" fmla="*/ 15 w 21"/>
                <a:gd name="T61" fmla="*/ 16 h 27"/>
                <a:gd name="T62" fmla="*/ 15 w 21"/>
                <a:gd name="T63" fmla="*/ 16 h 27"/>
                <a:gd name="T64" fmla="*/ 15 w 21"/>
                <a:gd name="T65" fmla="*/ 17 h 27"/>
                <a:gd name="T66" fmla="*/ 14 w 21"/>
                <a:gd name="T67" fmla="*/ 19 h 27"/>
                <a:gd name="T68" fmla="*/ 11 w 21"/>
                <a:gd name="T69" fmla="*/ 20 h 27"/>
                <a:gd name="T70" fmla="*/ 8 w 21"/>
                <a:gd name="T71" fmla="*/ 20 h 27"/>
                <a:gd name="T72" fmla="*/ 8 w 21"/>
                <a:gd name="T73" fmla="*/ 20 h 27"/>
                <a:gd name="T74" fmla="*/ 8 w 21"/>
                <a:gd name="T75" fmla="*/ 19 h 27"/>
                <a:gd name="T76" fmla="*/ 18 w 21"/>
                <a:gd name="T77" fmla="*/ 22 h 27"/>
                <a:gd name="T78" fmla="*/ 10 w 21"/>
                <a:gd name="T79" fmla="*/ 9 h 27"/>
                <a:gd name="T80" fmla="*/ 9 w 21"/>
                <a:gd name="T81" fmla="*/ 8 h 27"/>
                <a:gd name="T82" fmla="*/ 8 w 21"/>
                <a:gd name="T83" fmla="*/ 8 h 27"/>
                <a:gd name="T84" fmla="*/ 8 w 21"/>
                <a:gd name="T85" fmla="*/ 7 h 27"/>
                <a:gd name="T86" fmla="*/ 9 w 21"/>
                <a:gd name="T87" fmla="*/ 7 h 27"/>
                <a:gd name="T88" fmla="*/ 10 w 21"/>
                <a:gd name="T89" fmla="*/ 6 h 27"/>
                <a:gd name="T90" fmla="*/ 16 w 21"/>
                <a:gd name="T91" fmla="*/ 5 h 27"/>
                <a:gd name="T92" fmla="*/ 17 w 21"/>
                <a:gd name="T93" fmla="*/ 0 h 27"/>
                <a:gd name="T94" fmla="*/ 4 w 21"/>
                <a:gd name="T9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 h="27">
                  <a:moveTo>
                    <a:pt x="15" y="16"/>
                  </a:moveTo>
                  <a:cubicBezTo>
                    <a:pt x="15" y="16"/>
                    <a:pt x="15" y="16"/>
                    <a:pt x="15" y="16"/>
                  </a:cubicBezTo>
                  <a:cubicBezTo>
                    <a:pt x="15" y="16"/>
                    <a:pt x="15" y="16"/>
                    <a:pt x="15" y="16"/>
                  </a:cubicBezTo>
                  <a:cubicBezTo>
                    <a:pt x="15" y="16"/>
                    <a:pt x="15" y="16"/>
                    <a:pt x="15" y="16"/>
                  </a:cubicBezTo>
                  <a:cubicBezTo>
                    <a:pt x="15" y="16"/>
                    <a:pt x="15" y="16"/>
                    <a:pt x="15" y="16"/>
                  </a:cubicBezTo>
                  <a:moveTo>
                    <a:pt x="8" y="20"/>
                  </a:moveTo>
                  <a:cubicBezTo>
                    <a:pt x="8" y="20"/>
                    <a:pt x="8" y="20"/>
                    <a:pt x="8" y="20"/>
                  </a:cubicBezTo>
                  <a:cubicBezTo>
                    <a:pt x="8" y="20"/>
                    <a:pt x="8" y="20"/>
                    <a:pt x="8" y="20"/>
                  </a:cubicBezTo>
                  <a:moveTo>
                    <a:pt x="7" y="19"/>
                  </a:moveTo>
                  <a:cubicBezTo>
                    <a:pt x="8" y="20"/>
                    <a:pt x="8" y="20"/>
                    <a:pt x="8" y="20"/>
                  </a:cubicBezTo>
                  <a:cubicBezTo>
                    <a:pt x="8" y="20"/>
                    <a:pt x="8" y="20"/>
                    <a:pt x="8" y="20"/>
                  </a:cubicBezTo>
                  <a:cubicBezTo>
                    <a:pt x="7" y="19"/>
                    <a:pt x="7" y="19"/>
                    <a:pt x="7" y="19"/>
                  </a:cubicBezTo>
                  <a:moveTo>
                    <a:pt x="15" y="18"/>
                  </a:moveTo>
                  <a:cubicBezTo>
                    <a:pt x="15" y="18"/>
                    <a:pt x="15" y="18"/>
                    <a:pt x="15" y="18"/>
                  </a:cubicBezTo>
                  <a:cubicBezTo>
                    <a:pt x="15" y="18"/>
                    <a:pt x="15" y="18"/>
                    <a:pt x="15" y="18"/>
                  </a:cubicBezTo>
                  <a:cubicBezTo>
                    <a:pt x="15" y="18"/>
                    <a:pt x="15" y="18"/>
                    <a:pt x="15" y="18"/>
                  </a:cubicBezTo>
                  <a:moveTo>
                    <a:pt x="15" y="17"/>
                  </a:moveTo>
                  <a:cubicBezTo>
                    <a:pt x="15" y="18"/>
                    <a:pt x="15" y="18"/>
                    <a:pt x="15" y="18"/>
                  </a:cubicBezTo>
                  <a:cubicBezTo>
                    <a:pt x="15" y="18"/>
                    <a:pt x="15" y="18"/>
                    <a:pt x="15" y="18"/>
                  </a:cubicBezTo>
                  <a:cubicBezTo>
                    <a:pt x="15" y="17"/>
                    <a:pt x="15" y="17"/>
                    <a:pt x="15" y="17"/>
                  </a:cubicBezTo>
                  <a:moveTo>
                    <a:pt x="15" y="14"/>
                  </a:moveTo>
                  <a:cubicBezTo>
                    <a:pt x="15" y="14"/>
                    <a:pt x="15" y="14"/>
                    <a:pt x="15" y="14"/>
                  </a:cubicBezTo>
                  <a:cubicBezTo>
                    <a:pt x="15" y="14"/>
                    <a:pt x="15" y="14"/>
                    <a:pt x="15" y="14"/>
                  </a:cubicBezTo>
                  <a:moveTo>
                    <a:pt x="10" y="9"/>
                  </a:moveTo>
                  <a:cubicBezTo>
                    <a:pt x="10" y="9"/>
                    <a:pt x="10" y="9"/>
                    <a:pt x="10" y="9"/>
                  </a:cubicBezTo>
                  <a:cubicBezTo>
                    <a:pt x="10" y="9"/>
                    <a:pt x="10" y="9"/>
                    <a:pt x="10" y="9"/>
                  </a:cubicBezTo>
                  <a:moveTo>
                    <a:pt x="8" y="8"/>
                  </a:moveTo>
                  <a:cubicBezTo>
                    <a:pt x="9" y="9"/>
                    <a:pt x="9" y="9"/>
                    <a:pt x="9" y="9"/>
                  </a:cubicBezTo>
                  <a:cubicBezTo>
                    <a:pt x="8" y="8"/>
                    <a:pt x="8" y="8"/>
                    <a:pt x="8" y="8"/>
                  </a:cubicBezTo>
                  <a:moveTo>
                    <a:pt x="8" y="7"/>
                  </a:moveTo>
                  <a:cubicBezTo>
                    <a:pt x="8" y="7"/>
                    <a:pt x="8" y="7"/>
                    <a:pt x="8" y="7"/>
                  </a:cubicBezTo>
                  <a:cubicBezTo>
                    <a:pt x="8" y="8"/>
                    <a:pt x="8" y="8"/>
                    <a:pt x="8" y="8"/>
                  </a:cubicBezTo>
                  <a:cubicBezTo>
                    <a:pt x="8" y="8"/>
                    <a:pt x="8" y="8"/>
                    <a:pt x="8" y="8"/>
                  </a:cubicBezTo>
                  <a:cubicBezTo>
                    <a:pt x="8" y="8"/>
                    <a:pt x="8" y="8"/>
                    <a:pt x="8" y="8"/>
                  </a:cubicBezTo>
                  <a:cubicBezTo>
                    <a:pt x="8" y="8"/>
                    <a:pt x="8" y="8"/>
                    <a:pt x="8" y="8"/>
                  </a:cubicBezTo>
                  <a:cubicBezTo>
                    <a:pt x="8" y="7"/>
                    <a:pt x="8" y="7"/>
                    <a:pt x="8" y="7"/>
                  </a:cubicBezTo>
                  <a:moveTo>
                    <a:pt x="8" y="7"/>
                  </a:moveTo>
                  <a:cubicBezTo>
                    <a:pt x="8" y="7"/>
                    <a:pt x="8" y="7"/>
                    <a:pt x="8" y="7"/>
                  </a:cubicBezTo>
                  <a:cubicBezTo>
                    <a:pt x="8" y="7"/>
                    <a:pt x="8" y="7"/>
                    <a:pt x="8" y="7"/>
                  </a:cubicBezTo>
                  <a:moveTo>
                    <a:pt x="8" y="7"/>
                  </a:moveTo>
                  <a:cubicBezTo>
                    <a:pt x="8" y="7"/>
                    <a:pt x="8" y="7"/>
                    <a:pt x="8" y="7"/>
                  </a:cubicBezTo>
                  <a:cubicBezTo>
                    <a:pt x="8" y="7"/>
                    <a:pt x="8" y="7"/>
                    <a:pt x="8" y="7"/>
                  </a:cubicBezTo>
                  <a:cubicBezTo>
                    <a:pt x="8" y="7"/>
                    <a:pt x="8" y="7"/>
                    <a:pt x="8" y="7"/>
                  </a:cubicBezTo>
                  <a:moveTo>
                    <a:pt x="9" y="7"/>
                  </a:moveTo>
                  <a:cubicBezTo>
                    <a:pt x="8" y="7"/>
                    <a:pt x="8" y="7"/>
                    <a:pt x="8" y="7"/>
                  </a:cubicBezTo>
                  <a:cubicBezTo>
                    <a:pt x="8" y="7"/>
                    <a:pt x="8" y="7"/>
                    <a:pt x="8" y="7"/>
                  </a:cubicBezTo>
                  <a:cubicBezTo>
                    <a:pt x="9" y="7"/>
                    <a:pt x="9" y="7"/>
                    <a:pt x="9" y="7"/>
                  </a:cubicBezTo>
                  <a:moveTo>
                    <a:pt x="9" y="6"/>
                  </a:moveTo>
                  <a:cubicBezTo>
                    <a:pt x="9" y="6"/>
                    <a:pt x="9" y="6"/>
                    <a:pt x="9" y="6"/>
                  </a:cubicBezTo>
                  <a:cubicBezTo>
                    <a:pt x="9" y="6"/>
                    <a:pt x="9" y="6"/>
                    <a:pt x="9" y="6"/>
                  </a:cubicBezTo>
                  <a:moveTo>
                    <a:pt x="4" y="5"/>
                  </a:moveTo>
                  <a:cubicBezTo>
                    <a:pt x="0" y="11"/>
                    <a:pt x="9" y="13"/>
                    <a:pt x="13" y="14"/>
                  </a:cubicBezTo>
                  <a:cubicBezTo>
                    <a:pt x="14" y="14"/>
                    <a:pt x="14" y="14"/>
                    <a:pt x="14" y="14"/>
                  </a:cubicBezTo>
                  <a:cubicBezTo>
                    <a:pt x="14" y="14"/>
                    <a:pt x="14" y="14"/>
                    <a:pt x="14" y="14"/>
                  </a:cubicBezTo>
                  <a:cubicBezTo>
                    <a:pt x="15" y="15"/>
                    <a:pt x="15" y="15"/>
                    <a:pt x="15" y="15"/>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6"/>
                    <a:pt x="15" y="16"/>
                    <a:pt x="15" y="16"/>
                  </a:cubicBezTo>
                  <a:cubicBezTo>
                    <a:pt x="15" y="17"/>
                    <a:pt x="15" y="17"/>
                    <a:pt x="15" y="17"/>
                  </a:cubicBezTo>
                  <a:cubicBezTo>
                    <a:pt x="15" y="17"/>
                    <a:pt x="15" y="17"/>
                    <a:pt x="15" y="17"/>
                  </a:cubicBezTo>
                  <a:cubicBezTo>
                    <a:pt x="15" y="18"/>
                    <a:pt x="15" y="18"/>
                    <a:pt x="15" y="18"/>
                  </a:cubicBezTo>
                  <a:cubicBezTo>
                    <a:pt x="14" y="19"/>
                    <a:pt x="14" y="19"/>
                    <a:pt x="14" y="19"/>
                  </a:cubicBezTo>
                  <a:cubicBezTo>
                    <a:pt x="14" y="19"/>
                    <a:pt x="13" y="19"/>
                    <a:pt x="13" y="19"/>
                  </a:cubicBezTo>
                  <a:cubicBezTo>
                    <a:pt x="12" y="20"/>
                    <a:pt x="12" y="20"/>
                    <a:pt x="11" y="20"/>
                  </a:cubicBezTo>
                  <a:cubicBezTo>
                    <a:pt x="10" y="20"/>
                    <a:pt x="10" y="20"/>
                    <a:pt x="9" y="20"/>
                  </a:cubicBezTo>
                  <a:cubicBezTo>
                    <a:pt x="8" y="20"/>
                    <a:pt x="8" y="20"/>
                    <a:pt x="8" y="20"/>
                  </a:cubicBezTo>
                  <a:cubicBezTo>
                    <a:pt x="8" y="20"/>
                    <a:pt x="8" y="20"/>
                    <a:pt x="8" y="20"/>
                  </a:cubicBezTo>
                  <a:cubicBezTo>
                    <a:pt x="8" y="20"/>
                    <a:pt x="8" y="20"/>
                    <a:pt x="8" y="20"/>
                  </a:cubicBezTo>
                  <a:cubicBezTo>
                    <a:pt x="8" y="19"/>
                    <a:pt x="8" y="19"/>
                    <a:pt x="8" y="19"/>
                  </a:cubicBezTo>
                  <a:cubicBezTo>
                    <a:pt x="8" y="19"/>
                    <a:pt x="8" y="19"/>
                    <a:pt x="8" y="19"/>
                  </a:cubicBezTo>
                  <a:cubicBezTo>
                    <a:pt x="7" y="16"/>
                    <a:pt x="2" y="18"/>
                    <a:pt x="3" y="21"/>
                  </a:cubicBezTo>
                  <a:cubicBezTo>
                    <a:pt x="5" y="27"/>
                    <a:pt x="14" y="25"/>
                    <a:pt x="18" y="22"/>
                  </a:cubicBezTo>
                  <a:cubicBezTo>
                    <a:pt x="20" y="20"/>
                    <a:pt x="21" y="16"/>
                    <a:pt x="20" y="14"/>
                  </a:cubicBezTo>
                  <a:cubicBezTo>
                    <a:pt x="18" y="9"/>
                    <a:pt x="14" y="9"/>
                    <a:pt x="10" y="9"/>
                  </a:cubicBezTo>
                  <a:cubicBezTo>
                    <a:pt x="9" y="9"/>
                    <a:pt x="9" y="9"/>
                    <a:pt x="9" y="9"/>
                  </a:cubicBezTo>
                  <a:cubicBezTo>
                    <a:pt x="9" y="8"/>
                    <a:pt x="9" y="8"/>
                    <a:pt x="9" y="8"/>
                  </a:cubicBezTo>
                  <a:cubicBezTo>
                    <a:pt x="9" y="8"/>
                    <a:pt x="9" y="8"/>
                    <a:pt x="9" y="8"/>
                  </a:cubicBezTo>
                  <a:cubicBezTo>
                    <a:pt x="8" y="8"/>
                    <a:pt x="8" y="8"/>
                    <a:pt x="8" y="8"/>
                  </a:cubicBezTo>
                  <a:cubicBezTo>
                    <a:pt x="8" y="8"/>
                    <a:pt x="8" y="8"/>
                    <a:pt x="8" y="8"/>
                  </a:cubicBezTo>
                  <a:cubicBezTo>
                    <a:pt x="8" y="7"/>
                    <a:pt x="8" y="7"/>
                    <a:pt x="8" y="7"/>
                  </a:cubicBezTo>
                  <a:cubicBezTo>
                    <a:pt x="8" y="7"/>
                    <a:pt x="8" y="7"/>
                    <a:pt x="8" y="7"/>
                  </a:cubicBezTo>
                  <a:cubicBezTo>
                    <a:pt x="9" y="7"/>
                    <a:pt x="9" y="7"/>
                    <a:pt x="9" y="7"/>
                  </a:cubicBezTo>
                  <a:cubicBezTo>
                    <a:pt x="9" y="6"/>
                    <a:pt x="9" y="6"/>
                    <a:pt x="9" y="6"/>
                  </a:cubicBezTo>
                  <a:cubicBezTo>
                    <a:pt x="9" y="6"/>
                    <a:pt x="10" y="6"/>
                    <a:pt x="10" y="6"/>
                  </a:cubicBezTo>
                  <a:cubicBezTo>
                    <a:pt x="11" y="5"/>
                    <a:pt x="12" y="5"/>
                    <a:pt x="14" y="5"/>
                  </a:cubicBezTo>
                  <a:cubicBezTo>
                    <a:pt x="14" y="5"/>
                    <a:pt x="15" y="5"/>
                    <a:pt x="16" y="5"/>
                  </a:cubicBezTo>
                  <a:cubicBezTo>
                    <a:pt x="16" y="5"/>
                    <a:pt x="16" y="5"/>
                    <a:pt x="16" y="5"/>
                  </a:cubicBezTo>
                  <a:cubicBezTo>
                    <a:pt x="19" y="5"/>
                    <a:pt x="20" y="1"/>
                    <a:pt x="17" y="0"/>
                  </a:cubicBezTo>
                  <a:cubicBezTo>
                    <a:pt x="16" y="0"/>
                    <a:pt x="16" y="0"/>
                    <a:pt x="15" y="0"/>
                  </a:cubicBezTo>
                  <a:cubicBezTo>
                    <a:pt x="11" y="0"/>
                    <a:pt x="6" y="2"/>
                    <a:pt x="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7" name="Freeform 389"/>
            <p:cNvSpPr>
              <a:spLocks noEditPoints="1"/>
            </p:cNvSpPr>
            <p:nvPr/>
          </p:nvSpPr>
          <p:spPr bwMode="auto">
            <a:xfrm>
              <a:off x="2895" y="1692"/>
              <a:ext cx="45" cy="70"/>
            </a:xfrm>
            <a:custGeom>
              <a:avLst/>
              <a:gdLst>
                <a:gd name="T0" fmla="*/ 9 w 19"/>
                <a:gd name="T1" fmla="*/ 18 h 29"/>
                <a:gd name="T2" fmla="*/ 9 w 19"/>
                <a:gd name="T3" fmla="*/ 18 h 29"/>
                <a:gd name="T4" fmla="*/ 9 w 19"/>
                <a:gd name="T5" fmla="*/ 18 h 29"/>
                <a:gd name="T6" fmla="*/ 9 w 19"/>
                <a:gd name="T7" fmla="*/ 18 h 29"/>
                <a:gd name="T8" fmla="*/ 9 w 19"/>
                <a:gd name="T9" fmla="*/ 18 h 29"/>
                <a:gd name="T10" fmla="*/ 9 w 19"/>
                <a:gd name="T11" fmla="*/ 18 h 29"/>
                <a:gd name="T12" fmla="*/ 9 w 19"/>
                <a:gd name="T13" fmla="*/ 18 h 29"/>
                <a:gd name="T14" fmla="*/ 12 w 19"/>
                <a:gd name="T15" fmla="*/ 5 h 29"/>
                <a:gd name="T16" fmla="*/ 12 w 19"/>
                <a:gd name="T17" fmla="*/ 5 h 29"/>
                <a:gd name="T18" fmla="*/ 12 w 19"/>
                <a:gd name="T19" fmla="*/ 5 h 29"/>
                <a:gd name="T20" fmla="*/ 10 w 19"/>
                <a:gd name="T21" fmla="*/ 5 h 29"/>
                <a:gd name="T22" fmla="*/ 9 w 19"/>
                <a:gd name="T23" fmla="*/ 5 h 29"/>
                <a:gd name="T24" fmla="*/ 10 w 19"/>
                <a:gd name="T25" fmla="*/ 5 h 29"/>
                <a:gd name="T26" fmla="*/ 10 w 19"/>
                <a:gd name="T27" fmla="*/ 5 h 29"/>
                <a:gd name="T28" fmla="*/ 10 w 19"/>
                <a:gd name="T29" fmla="*/ 5 h 29"/>
                <a:gd name="T30" fmla="*/ 10 w 19"/>
                <a:gd name="T31" fmla="*/ 5 h 29"/>
                <a:gd name="T32" fmla="*/ 10 w 19"/>
                <a:gd name="T33" fmla="*/ 5 h 29"/>
                <a:gd name="T34" fmla="*/ 10 w 19"/>
                <a:gd name="T35" fmla="*/ 5 h 29"/>
                <a:gd name="T36" fmla="*/ 11 w 19"/>
                <a:gd name="T37" fmla="*/ 5 h 29"/>
                <a:gd name="T38" fmla="*/ 10 w 19"/>
                <a:gd name="T39" fmla="*/ 5 h 29"/>
                <a:gd name="T40" fmla="*/ 12 w 19"/>
                <a:gd name="T41" fmla="*/ 5 h 29"/>
                <a:gd name="T42" fmla="*/ 12 w 19"/>
                <a:gd name="T43" fmla="*/ 5 h 29"/>
                <a:gd name="T44" fmla="*/ 12 w 19"/>
                <a:gd name="T45" fmla="*/ 5 h 29"/>
                <a:gd name="T46" fmla="*/ 13 w 19"/>
                <a:gd name="T47" fmla="*/ 6 h 29"/>
                <a:gd name="T48" fmla="*/ 12 w 19"/>
                <a:gd name="T49" fmla="*/ 5 h 29"/>
                <a:gd name="T50" fmla="*/ 13 w 19"/>
                <a:gd name="T51" fmla="*/ 7 h 29"/>
                <a:gd name="T52" fmla="*/ 13 w 19"/>
                <a:gd name="T53" fmla="*/ 7 h 29"/>
                <a:gd name="T54" fmla="*/ 13 w 19"/>
                <a:gd name="T55" fmla="*/ 7 h 29"/>
                <a:gd name="T56" fmla="*/ 13 w 19"/>
                <a:gd name="T57" fmla="*/ 7 h 29"/>
                <a:gd name="T58" fmla="*/ 7 w 19"/>
                <a:gd name="T59" fmla="*/ 7 h 29"/>
                <a:gd name="T60" fmla="*/ 8 w 19"/>
                <a:gd name="T61" fmla="*/ 6 h 29"/>
                <a:gd name="T62" fmla="*/ 8 w 19"/>
                <a:gd name="T63" fmla="*/ 6 h 29"/>
                <a:gd name="T64" fmla="*/ 8 w 19"/>
                <a:gd name="T65" fmla="*/ 6 h 29"/>
                <a:gd name="T66" fmla="*/ 8 w 19"/>
                <a:gd name="T67" fmla="*/ 6 h 29"/>
                <a:gd name="T68" fmla="*/ 9 w 19"/>
                <a:gd name="T69" fmla="*/ 5 h 29"/>
                <a:gd name="T70" fmla="*/ 10 w 19"/>
                <a:gd name="T71" fmla="*/ 5 h 29"/>
                <a:gd name="T72" fmla="*/ 11 w 19"/>
                <a:gd name="T73" fmla="*/ 5 h 29"/>
                <a:gd name="T74" fmla="*/ 2 w 19"/>
                <a:gd name="T75" fmla="*/ 8 h 29"/>
                <a:gd name="T76" fmla="*/ 1 w 19"/>
                <a:gd name="T77" fmla="*/ 10 h 29"/>
                <a:gd name="T78" fmla="*/ 17 w 19"/>
                <a:gd name="T79" fmla="*/ 18 h 29"/>
                <a:gd name="T80" fmla="*/ 12 w 19"/>
                <a:gd name="T81" fmla="*/ 15 h 29"/>
                <a:gd name="T82" fmla="*/ 11 w 19"/>
                <a:gd name="T83" fmla="*/ 18 h 29"/>
                <a:gd name="T84" fmla="*/ 11 w 19"/>
                <a:gd name="T85" fmla="*/ 18 h 29"/>
                <a:gd name="T86" fmla="*/ 11 w 19"/>
                <a:gd name="T87" fmla="*/ 18 h 29"/>
                <a:gd name="T88" fmla="*/ 11 w 19"/>
                <a:gd name="T89" fmla="*/ 17 h 29"/>
                <a:gd name="T90" fmla="*/ 11 w 19"/>
                <a:gd name="T91" fmla="*/ 18 h 29"/>
                <a:gd name="T92" fmla="*/ 10 w 19"/>
                <a:gd name="T93" fmla="*/ 18 h 29"/>
                <a:gd name="T94" fmla="*/ 10 w 19"/>
                <a:gd name="T95" fmla="*/ 18 h 29"/>
                <a:gd name="T96" fmla="*/ 11 w 19"/>
                <a:gd name="T97" fmla="*/ 18 h 29"/>
                <a:gd name="T98" fmla="*/ 9 w 19"/>
                <a:gd name="T99" fmla="*/ 18 h 29"/>
                <a:gd name="T100" fmla="*/ 10 w 19"/>
                <a:gd name="T101" fmla="*/ 18 h 29"/>
                <a:gd name="T102" fmla="*/ 9 w 19"/>
                <a:gd name="T103" fmla="*/ 18 h 29"/>
                <a:gd name="T104" fmla="*/ 9 w 19"/>
                <a:gd name="T105" fmla="*/ 18 h 29"/>
                <a:gd name="T106" fmla="*/ 8 w 19"/>
                <a:gd name="T107" fmla="*/ 17 h 29"/>
                <a:gd name="T108" fmla="*/ 7 w 19"/>
                <a:gd name="T109" fmla="*/ 15 h 29"/>
                <a:gd name="T110" fmla="*/ 6 w 19"/>
                <a:gd name="T111" fmla="*/ 13 h 29"/>
                <a:gd name="T112" fmla="*/ 6 w 19"/>
                <a:gd name="T113" fmla="*/ 12 h 29"/>
                <a:gd name="T114" fmla="*/ 15 w 19"/>
                <a:gd name="T115" fmla="*/ 12 h 29"/>
                <a:gd name="T116" fmla="*/ 17 w 19"/>
                <a:gd name="T117" fmla="*/ 10 h 29"/>
                <a:gd name="T118" fmla="*/ 11 w 19"/>
                <a:gd name="T119" fmla="*/ 0 h 29"/>
                <a:gd name="T120" fmla="*/ 2 w 19"/>
                <a:gd name="T12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9">
                  <a:moveTo>
                    <a:pt x="9" y="18"/>
                  </a:moveTo>
                  <a:cubicBezTo>
                    <a:pt x="9" y="18"/>
                    <a:pt x="9" y="18"/>
                    <a:pt x="9" y="18"/>
                  </a:cubicBezTo>
                  <a:cubicBezTo>
                    <a:pt x="9" y="18"/>
                    <a:pt x="9" y="18"/>
                    <a:pt x="9" y="18"/>
                  </a:cubicBezTo>
                  <a:cubicBezTo>
                    <a:pt x="9" y="18"/>
                    <a:pt x="9" y="18"/>
                    <a:pt x="9" y="18"/>
                  </a:cubicBezTo>
                  <a:moveTo>
                    <a:pt x="9" y="18"/>
                  </a:moveTo>
                  <a:cubicBezTo>
                    <a:pt x="9" y="18"/>
                    <a:pt x="9" y="18"/>
                    <a:pt x="9" y="18"/>
                  </a:cubicBezTo>
                  <a:cubicBezTo>
                    <a:pt x="9" y="18"/>
                    <a:pt x="9" y="18"/>
                    <a:pt x="9" y="18"/>
                  </a:cubicBezTo>
                  <a:moveTo>
                    <a:pt x="12" y="5"/>
                  </a:moveTo>
                  <a:cubicBezTo>
                    <a:pt x="12" y="5"/>
                    <a:pt x="12" y="5"/>
                    <a:pt x="12" y="5"/>
                  </a:cubicBezTo>
                  <a:cubicBezTo>
                    <a:pt x="12" y="5"/>
                    <a:pt x="12" y="5"/>
                    <a:pt x="12" y="5"/>
                  </a:cubicBezTo>
                  <a:moveTo>
                    <a:pt x="10" y="5"/>
                  </a:moveTo>
                  <a:cubicBezTo>
                    <a:pt x="9" y="5"/>
                    <a:pt x="9" y="5"/>
                    <a:pt x="9" y="5"/>
                  </a:cubicBezTo>
                  <a:cubicBezTo>
                    <a:pt x="10" y="5"/>
                    <a:pt x="10" y="5"/>
                    <a:pt x="10" y="5"/>
                  </a:cubicBezTo>
                  <a:cubicBezTo>
                    <a:pt x="10" y="5"/>
                    <a:pt x="10" y="5"/>
                    <a:pt x="10" y="5"/>
                  </a:cubicBezTo>
                  <a:moveTo>
                    <a:pt x="10" y="5"/>
                  </a:moveTo>
                  <a:cubicBezTo>
                    <a:pt x="10" y="5"/>
                    <a:pt x="10" y="5"/>
                    <a:pt x="10" y="5"/>
                  </a:cubicBezTo>
                  <a:cubicBezTo>
                    <a:pt x="10" y="5"/>
                    <a:pt x="10" y="5"/>
                    <a:pt x="10" y="5"/>
                  </a:cubicBezTo>
                  <a:cubicBezTo>
                    <a:pt x="10" y="5"/>
                    <a:pt x="10" y="5"/>
                    <a:pt x="10" y="5"/>
                  </a:cubicBezTo>
                  <a:moveTo>
                    <a:pt x="11" y="5"/>
                  </a:moveTo>
                  <a:cubicBezTo>
                    <a:pt x="10" y="5"/>
                    <a:pt x="10" y="5"/>
                    <a:pt x="10" y="5"/>
                  </a:cubicBezTo>
                  <a:cubicBezTo>
                    <a:pt x="11" y="5"/>
                    <a:pt x="11" y="5"/>
                    <a:pt x="12" y="5"/>
                  </a:cubicBezTo>
                  <a:cubicBezTo>
                    <a:pt x="12" y="5"/>
                    <a:pt x="12" y="5"/>
                    <a:pt x="12" y="5"/>
                  </a:cubicBezTo>
                  <a:cubicBezTo>
                    <a:pt x="12" y="5"/>
                    <a:pt x="12" y="5"/>
                    <a:pt x="12" y="5"/>
                  </a:cubicBezTo>
                  <a:cubicBezTo>
                    <a:pt x="13" y="6"/>
                    <a:pt x="13" y="6"/>
                    <a:pt x="13" y="6"/>
                  </a:cubicBezTo>
                  <a:cubicBezTo>
                    <a:pt x="12" y="5"/>
                    <a:pt x="12" y="5"/>
                    <a:pt x="12" y="5"/>
                  </a:cubicBezTo>
                  <a:cubicBezTo>
                    <a:pt x="13" y="6"/>
                    <a:pt x="13" y="7"/>
                    <a:pt x="13" y="7"/>
                  </a:cubicBezTo>
                  <a:cubicBezTo>
                    <a:pt x="13" y="7"/>
                    <a:pt x="13" y="7"/>
                    <a:pt x="13" y="7"/>
                  </a:cubicBezTo>
                  <a:cubicBezTo>
                    <a:pt x="13" y="7"/>
                    <a:pt x="13" y="7"/>
                    <a:pt x="13" y="7"/>
                  </a:cubicBezTo>
                  <a:cubicBezTo>
                    <a:pt x="13" y="7"/>
                    <a:pt x="13" y="7"/>
                    <a:pt x="13" y="7"/>
                  </a:cubicBezTo>
                  <a:cubicBezTo>
                    <a:pt x="11" y="7"/>
                    <a:pt x="9" y="7"/>
                    <a:pt x="7" y="7"/>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10" y="5"/>
                    <a:pt x="10" y="5"/>
                    <a:pt x="10" y="5"/>
                  </a:cubicBezTo>
                  <a:cubicBezTo>
                    <a:pt x="11" y="5"/>
                    <a:pt x="11" y="5"/>
                    <a:pt x="11" y="5"/>
                  </a:cubicBezTo>
                  <a:moveTo>
                    <a:pt x="2" y="8"/>
                  </a:moveTo>
                  <a:cubicBezTo>
                    <a:pt x="1" y="8"/>
                    <a:pt x="1" y="9"/>
                    <a:pt x="1" y="10"/>
                  </a:cubicBezTo>
                  <a:cubicBezTo>
                    <a:pt x="0" y="19"/>
                    <a:pt x="11" y="29"/>
                    <a:pt x="17" y="18"/>
                  </a:cubicBezTo>
                  <a:cubicBezTo>
                    <a:pt x="18" y="15"/>
                    <a:pt x="14" y="13"/>
                    <a:pt x="12" y="15"/>
                  </a:cubicBezTo>
                  <a:cubicBezTo>
                    <a:pt x="12" y="16"/>
                    <a:pt x="12" y="17"/>
                    <a:pt x="11" y="18"/>
                  </a:cubicBezTo>
                  <a:cubicBezTo>
                    <a:pt x="11" y="18"/>
                    <a:pt x="11" y="18"/>
                    <a:pt x="11" y="18"/>
                  </a:cubicBezTo>
                  <a:cubicBezTo>
                    <a:pt x="11" y="18"/>
                    <a:pt x="11" y="18"/>
                    <a:pt x="11" y="18"/>
                  </a:cubicBezTo>
                  <a:cubicBezTo>
                    <a:pt x="11" y="17"/>
                    <a:pt x="11" y="17"/>
                    <a:pt x="11" y="17"/>
                  </a:cubicBezTo>
                  <a:cubicBezTo>
                    <a:pt x="11" y="18"/>
                    <a:pt x="11" y="18"/>
                    <a:pt x="11" y="18"/>
                  </a:cubicBezTo>
                  <a:cubicBezTo>
                    <a:pt x="10" y="18"/>
                    <a:pt x="10" y="18"/>
                    <a:pt x="10" y="18"/>
                  </a:cubicBezTo>
                  <a:cubicBezTo>
                    <a:pt x="10" y="18"/>
                    <a:pt x="10" y="18"/>
                    <a:pt x="10" y="18"/>
                  </a:cubicBezTo>
                  <a:cubicBezTo>
                    <a:pt x="11" y="18"/>
                    <a:pt x="11" y="18"/>
                    <a:pt x="11" y="18"/>
                  </a:cubicBezTo>
                  <a:cubicBezTo>
                    <a:pt x="10" y="18"/>
                    <a:pt x="9" y="18"/>
                    <a:pt x="9" y="18"/>
                  </a:cubicBezTo>
                  <a:cubicBezTo>
                    <a:pt x="10" y="18"/>
                    <a:pt x="10" y="18"/>
                    <a:pt x="10" y="18"/>
                  </a:cubicBezTo>
                  <a:cubicBezTo>
                    <a:pt x="9" y="18"/>
                    <a:pt x="9" y="18"/>
                    <a:pt x="9" y="18"/>
                  </a:cubicBezTo>
                  <a:cubicBezTo>
                    <a:pt x="9" y="18"/>
                    <a:pt x="9" y="18"/>
                    <a:pt x="9" y="18"/>
                  </a:cubicBezTo>
                  <a:cubicBezTo>
                    <a:pt x="8" y="17"/>
                    <a:pt x="8" y="17"/>
                    <a:pt x="8" y="17"/>
                  </a:cubicBezTo>
                  <a:cubicBezTo>
                    <a:pt x="7" y="16"/>
                    <a:pt x="7" y="16"/>
                    <a:pt x="7" y="15"/>
                  </a:cubicBezTo>
                  <a:cubicBezTo>
                    <a:pt x="6" y="14"/>
                    <a:pt x="6" y="13"/>
                    <a:pt x="6" y="13"/>
                  </a:cubicBezTo>
                  <a:cubicBezTo>
                    <a:pt x="6" y="12"/>
                    <a:pt x="6" y="12"/>
                    <a:pt x="6" y="12"/>
                  </a:cubicBezTo>
                  <a:cubicBezTo>
                    <a:pt x="9" y="12"/>
                    <a:pt x="12" y="12"/>
                    <a:pt x="15" y="12"/>
                  </a:cubicBezTo>
                  <a:cubicBezTo>
                    <a:pt x="16" y="12"/>
                    <a:pt x="17" y="11"/>
                    <a:pt x="17" y="10"/>
                  </a:cubicBezTo>
                  <a:cubicBezTo>
                    <a:pt x="19" y="4"/>
                    <a:pt x="15" y="0"/>
                    <a:pt x="11" y="0"/>
                  </a:cubicBezTo>
                  <a:cubicBezTo>
                    <a:pt x="7" y="0"/>
                    <a:pt x="3" y="3"/>
                    <a:pt x="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8" name="Freeform 390"/>
            <p:cNvSpPr>
              <a:spLocks noEditPoints="1"/>
            </p:cNvSpPr>
            <p:nvPr/>
          </p:nvSpPr>
          <p:spPr bwMode="auto">
            <a:xfrm>
              <a:off x="2928" y="1692"/>
              <a:ext cx="57" cy="65"/>
            </a:xfrm>
            <a:custGeom>
              <a:avLst/>
              <a:gdLst>
                <a:gd name="T0" fmla="*/ 10 w 24"/>
                <a:gd name="T1" fmla="*/ 21 h 27"/>
                <a:gd name="T2" fmla="*/ 10 w 24"/>
                <a:gd name="T3" fmla="*/ 21 h 27"/>
                <a:gd name="T4" fmla="*/ 10 w 24"/>
                <a:gd name="T5" fmla="*/ 21 h 27"/>
                <a:gd name="T6" fmla="*/ 10 w 24"/>
                <a:gd name="T7" fmla="*/ 21 h 27"/>
                <a:gd name="T8" fmla="*/ 10 w 24"/>
                <a:gd name="T9" fmla="*/ 21 h 27"/>
                <a:gd name="T10" fmla="*/ 10 w 24"/>
                <a:gd name="T11" fmla="*/ 21 h 27"/>
                <a:gd name="T12" fmla="*/ 10 w 24"/>
                <a:gd name="T13" fmla="*/ 22 h 27"/>
                <a:gd name="T14" fmla="*/ 10 w 24"/>
                <a:gd name="T15" fmla="*/ 21 h 27"/>
                <a:gd name="T16" fmla="*/ 10 w 24"/>
                <a:gd name="T17" fmla="*/ 21 h 27"/>
                <a:gd name="T18" fmla="*/ 10 w 24"/>
                <a:gd name="T19" fmla="*/ 21 h 27"/>
                <a:gd name="T20" fmla="*/ 10 w 24"/>
                <a:gd name="T21" fmla="*/ 21 h 27"/>
                <a:gd name="T22" fmla="*/ 11 w 24"/>
                <a:gd name="T23" fmla="*/ 21 h 27"/>
                <a:gd name="T24" fmla="*/ 11 w 24"/>
                <a:gd name="T25" fmla="*/ 21 h 27"/>
                <a:gd name="T26" fmla="*/ 9 w 24"/>
                <a:gd name="T27" fmla="*/ 21 h 27"/>
                <a:gd name="T28" fmla="*/ 9 w 24"/>
                <a:gd name="T29" fmla="*/ 21 h 27"/>
                <a:gd name="T30" fmla="*/ 21 w 24"/>
                <a:gd name="T31" fmla="*/ 18 h 27"/>
                <a:gd name="T32" fmla="*/ 15 w 24"/>
                <a:gd name="T33" fmla="*/ 7 h 27"/>
                <a:gd name="T34" fmla="*/ 15 w 24"/>
                <a:gd name="T35" fmla="*/ 7 h 27"/>
                <a:gd name="T36" fmla="*/ 15 w 24"/>
                <a:gd name="T37" fmla="*/ 7 h 27"/>
                <a:gd name="T38" fmla="*/ 15 w 24"/>
                <a:gd name="T39" fmla="*/ 10 h 27"/>
                <a:gd name="T40" fmla="*/ 12 w 24"/>
                <a:gd name="T41" fmla="*/ 20 h 27"/>
                <a:gd name="T42" fmla="*/ 11 w 24"/>
                <a:gd name="T43" fmla="*/ 21 h 27"/>
                <a:gd name="T44" fmla="*/ 10 w 24"/>
                <a:gd name="T45" fmla="*/ 21 h 27"/>
                <a:gd name="T46" fmla="*/ 9 w 24"/>
                <a:gd name="T47" fmla="*/ 21 h 27"/>
                <a:gd name="T48" fmla="*/ 9 w 24"/>
                <a:gd name="T49" fmla="*/ 21 h 27"/>
                <a:gd name="T50" fmla="*/ 8 w 24"/>
                <a:gd name="T51" fmla="*/ 18 h 27"/>
                <a:gd name="T52" fmla="*/ 9 w 24"/>
                <a:gd name="T53" fmla="*/ 10 h 27"/>
                <a:gd name="T54" fmla="*/ 11 w 24"/>
                <a:gd name="T55" fmla="*/ 7 h 27"/>
                <a:gd name="T56" fmla="*/ 13 w 24"/>
                <a:gd name="T57" fmla="*/ 7 h 27"/>
                <a:gd name="T58" fmla="*/ 13 w 24"/>
                <a:gd name="T59" fmla="*/ 6 h 27"/>
                <a:gd name="T60" fmla="*/ 13 w 24"/>
                <a:gd name="T61" fmla="*/ 6 h 27"/>
                <a:gd name="T62" fmla="*/ 4 w 24"/>
                <a:gd name="T63" fmla="*/ 23 h 27"/>
                <a:gd name="T64" fmla="*/ 17 w 24"/>
                <a:gd name="T65" fmla="*/ 21 h 27"/>
                <a:gd name="T66" fmla="*/ 22 w 24"/>
                <a:gd name="T67" fmla="*/ 19 h 27"/>
                <a:gd name="T68" fmla="*/ 21 w 24"/>
                <a:gd name="T69" fmla="*/ 15 h 27"/>
                <a:gd name="T70" fmla="*/ 20 w 24"/>
                <a:gd name="T71" fmla="*/ 4 h 27"/>
                <a:gd name="T72" fmla="*/ 16 w 24"/>
                <a:gd name="T7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7">
                  <a:moveTo>
                    <a:pt x="10" y="21"/>
                  </a:moveTo>
                  <a:cubicBezTo>
                    <a:pt x="10" y="21"/>
                    <a:pt x="10" y="21"/>
                    <a:pt x="10" y="21"/>
                  </a:cubicBezTo>
                  <a:cubicBezTo>
                    <a:pt x="10" y="21"/>
                    <a:pt x="10" y="21"/>
                    <a:pt x="10" y="21"/>
                  </a:cubicBezTo>
                  <a:cubicBezTo>
                    <a:pt x="10" y="21"/>
                    <a:pt x="10" y="21"/>
                    <a:pt x="10" y="21"/>
                  </a:cubicBezTo>
                  <a:cubicBezTo>
                    <a:pt x="10" y="21"/>
                    <a:pt x="10" y="21"/>
                    <a:pt x="10" y="21"/>
                  </a:cubicBezTo>
                  <a:moveTo>
                    <a:pt x="10" y="21"/>
                  </a:moveTo>
                  <a:cubicBezTo>
                    <a:pt x="10" y="21"/>
                    <a:pt x="10" y="21"/>
                    <a:pt x="10" y="21"/>
                  </a:cubicBezTo>
                  <a:cubicBezTo>
                    <a:pt x="10" y="21"/>
                    <a:pt x="10" y="21"/>
                    <a:pt x="10" y="21"/>
                  </a:cubicBezTo>
                  <a:cubicBezTo>
                    <a:pt x="10" y="21"/>
                    <a:pt x="10" y="21"/>
                    <a:pt x="10" y="21"/>
                  </a:cubicBezTo>
                  <a:moveTo>
                    <a:pt x="10" y="21"/>
                  </a:moveTo>
                  <a:cubicBezTo>
                    <a:pt x="10" y="21"/>
                    <a:pt x="10" y="21"/>
                    <a:pt x="10" y="21"/>
                  </a:cubicBezTo>
                  <a:cubicBezTo>
                    <a:pt x="10" y="21"/>
                    <a:pt x="10" y="21"/>
                    <a:pt x="10" y="21"/>
                  </a:cubicBezTo>
                  <a:cubicBezTo>
                    <a:pt x="10" y="21"/>
                    <a:pt x="10" y="21"/>
                    <a:pt x="10" y="21"/>
                  </a:cubicBezTo>
                  <a:cubicBezTo>
                    <a:pt x="10" y="22"/>
                    <a:pt x="10" y="22"/>
                    <a:pt x="10" y="22"/>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moveTo>
                    <a:pt x="11" y="21"/>
                  </a:moveTo>
                  <a:cubicBezTo>
                    <a:pt x="10" y="21"/>
                    <a:pt x="10" y="21"/>
                    <a:pt x="10" y="21"/>
                  </a:cubicBezTo>
                  <a:cubicBezTo>
                    <a:pt x="10" y="21"/>
                    <a:pt x="10" y="21"/>
                    <a:pt x="10" y="21"/>
                  </a:cubicBezTo>
                  <a:cubicBezTo>
                    <a:pt x="11" y="21"/>
                    <a:pt x="11" y="21"/>
                    <a:pt x="11" y="21"/>
                  </a:cubicBezTo>
                  <a:moveTo>
                    <a:pt x="11" y="21"/>
                  </a:moveTo>
                  <a:cubicBezTo>
                    <a:pt x="11" y="21"/>
                    <a:pt x="11" y="21"/>
                    <a:pt x="11" y="21"/>
                  </a:cubicBezTo>
                  <a:cubicBezTo>
                    <a:pt x="11" y="21"/>
                    <a:pt x="11" y="21"/>
                    <a:pt x="11" y="21"/>
                  </a:cubicBezTo>
                  <a:moveTo>
                    <a:pt x="9" y="21"/>
                  </a:moveTo>
                  <a:cubicBezTo>
                    <a:pt x="9" y="21"/>
                    <a:pt x="9" y="21"/>
                    <a:pt x="9" y="21"/>
                  </a:cubicBezTo>
                  <a:cubicBezTo>
                    <a:pt x="9" y="21"/>
                    <a:pt x="9" y="21"/>
                    <a:pt x="9" y="21"/>
                  </a:cubicBezTo>
                  <a:moveTo>
                    <a:pt x="21" y="17"/>
                  </a:moveTo>
                  <a:cubicBezTo>
                    <a:pt x="21" y="18"/>
                    <a:pt x="21" y="18"/>
                    <a:pt x="21" y="18"/>
                  </a:cubicBezTo>
                  <a:cubicBezTo>
                    <a:pt x="21" y="17"/>
                    <a:pt x="21" y="17"/>
                    <a:pt x="21" y="17"/>
                  </a:cubicBezTo>
                  <a:moveTo>
                    <a:pt x="15" y="7"/>
                  </a:moveTo>
                  <a:cubicBezTo>
                    <a:pt x="15" y="7"/>
                    <a:pt x="15" y="7"/>
                    <a:pt x="15" y="7"/>
                  </a:cubicBezTo>
                  <a:cubicBezTo>
                    <a:pt x="15" y="7"/>
                    <a:pt x="15" y="7"/>
                    <a:pt x="15" y="7"/>
                  </a:cubicBezTo>
                  <a:moveTo>
                    <a:pt x="14" y="7"/>
                  </a:moveTo>
                  <a:cubicBezTo>
                    <a:pt x="14" y="7"/>
                    <a:pt x="15" y="7"/>
                    <a:pt x="15" y="7"/>
                  </a:cubicBezTo>
                  <a:cubicBezTo>
                    <a:pt x="15" y="7"/>
                    <a:pt x="15" y="7"/>
                    <a:pt x="15" y="7"/>
                  </a:cubicBezTo>
                  <a:cubicBezTo>
                    <a:pt x="15" y="8"/>
                    <a:pt x="15" y="9"/>
                    <a:pt x="15" y="10"/>
                  </a:cubicBezTo>
                  <a:cubicBezTo>
                    <a:pt x="15" y="12"/>
                    <a:pt x="14" y="15"/>
                    <a:pt x="13" y="18"/>
                  </a:cubicBezTo>
                  <a:cubicBezTo>
                    <a:pt x="13" y="19"/>
                    <a:pt x="12" y="19"/>
                    <a:pt x="12" y="20"/>
                  </a:cubicBezTo>
                  <a:cubicBezTo>
                    <a:pt x="11" y="21"/>
                    <a:pt x="11" y="21"/>
                    <a:pt x="11" y="21"/>
                  </a:cubicBezTo>
                  <a:cubicBezTo>
                    <a:pt x="11" y="21"/>
                    <a:pt x="11" y="21"/>
                    <a:pt x="11" y="21"/>
                  </a:cubicBezTo>
                  <a:cubicBezTo>
                    <a:pt x="10" y="21"/>
                    <a:pt x="10" y="21"/>
                    <a:pt x="10" y="21"/>
                  </a:cubicBezTo>
                  <a:cubicBezTo>
                    <a:pt x="10" y="21"/>
                    <a:pt x="10" y="21"/>
                    <a:pt x="10" y="21"/>
                  </a:cubicBezTo>
                  <a:cubicBezTo>
                    <a:pt x="9" y="21"/>
                    <a:pt x="9" y="21"/>
                    <a:pt x="9" y="21"/>
                  </a:cubicBezTo>
                  <a:cubicBezTo>
                    <a:pt x="9" y="21"/>
                    <a:pt x="9" y="21"/>
                    <a:pt x="9" y="21"/>
                  </a:cubicBezTo>
                  <a:cubicBezTo>
                    <a:pt x="8" y="20"/>
                    <a:pt x="8" y="20"/>
                    <a:pt x="8" y="20"/>
                  </a:cubicBezTo>
                  <a:cubicBezTo>
                    <a:pt x="9" y="21"/>
                    <a:pt x="9" y="21"/>
                    <a:pt x="9" y="21"/>
                  </a:cubicBezTo>
                  <a:cubicBezTo>
                    <a:pt x="8" y="20"/>
                    <a:pt x="8" y="20"/>
                    <a:pt x="8" y="20"/>
                  </a:cubicBezTo>
                  <a:cubicBezTo>
                    <a:pt x="8" y="19"/>
                    <a:pt x="8" y="18"/>
                    <a:pt x="8" y="18"/>
                  </a:cubicBezTo>
                  <a:cubicBezTo>
                    <a:pt x="7" y="16"/>
                    <a:pt x="7" y="15"/>
                    <a:pt x="8" y="14"/>
                  </a:cubicBezTo>
                  <a:cubicBezTo>
                    <a:pt x="8" y="13"/>
                    <a:pt x="8" y="12"/>
                    <a:pt x="9" y="10"/>
                  </a:cubicBezTo>
                  <a:cubicBezTo>
                    <a:pt x="9" y="10"/>
                    <a:pt x="9" y="9"/>
                    <a:pt x="10" y="8"/>
                  </a:cubicBezTo>
                  <a:cubicBezTo>
                    <a:pt x="11" y="7"/>
                    <a:pt x="11" y="7"/>
                    <a:pt x="11" y="7"/>
                  </a:cubicBezTo>
                  <a:cubicBezTo>
                    <a:pt x="11" y="7"/>
                    <a:pt x="11" y="7"/>
                    <a:pt x="12" y="7"/>
                  </a:cubicBezTo>
                  <a:cubicBezTo>
                    <a:pt x="13" y="7"/>
                    <a:pt x="13" y="7"/>
                    <a:pt x="13" y="7"/>
                  </a:cubicBezTo>
                  <a:cubicBezTo>
                    <a:pt x="13" y="7"/>
                    <a:pt x="13" y="7"/>
                    <a:pt x="14" y="7"/>
                  </a:cubicBezTo>
                  <a:moveTo>
                    <a:pt x="13" y="6"/>
                  </a:moveTo>
                  <a:cubicBezTo>
                    <a:pt x="13" y="7"/>
                    <a:pt x="13" y="7"/>
                    <a:pt x="13" y="7"/>
                  </a:cubicBezTo>
                  <a:cubicBezTo>
                    <a:pt x="13" y="6"/>
                    <a:pt x="13" y="6"/>
                    <a:pt x="13" y="6"/>
                  </a:cubicBezTo>
                  <a:moveTo>
                    <a:pt x="16" y="2"/>
                  </a:moveTo>
                  <a:cubicBezTo>
                    <a:pt x="5" y="0"/>
                    <a:pt x="0" y="13"/>
                    <a:pt x="4" y="23"/>
                  </a:cubicBezTo>
                  <a:cubicBezTo>
                    <a:pt x="6" y="27"/>
                    <a:pt x="13" y="27"/>
                    <a:pt x="16" y="23"/>
                  </a:cubicBezTo>
                  <a:cubicBezTo>
                    <a:pt x="16" y="22"/>
                    <a:pt x="17" y="21"/>
                    <a:pt x="17" y="21"/>
                  </a:cubicBezTo>
                  <a:cubicBezTo>
                    <a:pt x="18" y="21"/>
                    <a:pt x="18" y="21"/>
                    <a:pt x="18" y="21"/>
                  </a:cubicBezTo>
                  <a:cubicBezTo>
                    <a:pt x="20" y="24"/>
                    <a:pt x="24" y="21"/>
                    <a:pt x="22" y="19"/>
                  </a:cubicBezTo>
                  <a:cubicBezTo>
                    <a:pt x="21" y="18"/>
                    <a:pt x="21" y="18"/>
                    <a:pt x="21" y="18"/>
                  </a:cubicBezTo>
                  <a:cubicBezTo>
                    <a:pt x="21" y="17"/>
                    <a:pt x="21" y="16"/>
                    <a:pt x="21" y="15"/>
                  </a:cubicBezTo>
                  <a:cubicBezTo>
                    <a:pt x="20" y="12"/>
                    <a:pt x="20" y="10"/>
                    <a:pt x="20" y="7"/>
                  </a:cubicBezTo>
                  <a:cubicBezTo>
                    <a:pt x="20" y="6"/>
                    <a:pt x="20" y="5"/>
                    <a:pt x="20" y="4"/>
                  </a:cubicBezTo>
                  <a:cubicBezTo>
                    <a:pt x="20" y="2"/>
                    <a:pt x="19" y="2"/>
                    <a:pt x="18" y="2"/>
                  </a:cubicBezTo>
                  <a:cubicBezTo>
                    <a:pt x="17" y="2"/>
                    <a:pt x="17" y="2"/>
                    <a:pt x="1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09" name="Freeform 391"/>
            <p:cNvSpPr>
              <a:spLocks noEditPoints="1"/>
            </p:cNvSpPr>
            <p:nvPr/>
          </p:nvSpPr>
          <p:spPr bwMode="auto">
            <a:xfrm>
              <a:off x="2978" y="1692"/>
              <a:ext cx="52" cy="62"/>
            </a:xfrm>
            <a:custGeom>
              <a:avLst/>
              <a:gdLst>
                <a:gd name="T0" fmla="*/ 11 w 22"/>
                <a:gd name="T1" fmla="*/ 21 h 26"/>
                <a:gd name="T2" fmla="*/ 11 w 22"/>
                <a:gd name="T3" fmla="*/ 21 h 26"/>
                <a:gd name="T4" fmla="*/ 11 w 22"/>
                <a:gd name="T5" fmla="*/ 21 h 26"/>
                <a:gd name="T6" fmla="*/ 16 w 22"/>
                <a:gd name="T7" fmla="*/ 6 h 26"/>
                <a:gd name="T8" fmla="*/ 16 w 22"/>
                <a:gd name="T9" fmla="*/ 6 h 26"/>
                <a:gd name="T10" fmla="*/ 16 w 22"/>
                <a:gd name="T11" fmla="*/ 6 h 26"/>
                <a:gd name="T12" fmla="*/ 16 w 22"/>
                <a:gd name="T13" fmla="*/ 6 h 26"/>
                <a:gd name="T14" fmla="*/ 16 w 22"/>
                <a:gd name="T15" fmla="*/ 6 h 26"/>
                <a:gd name="T16" fmla="*/ 16 w 22"/>
                <a:gd name="T17" fmla="*/ 6 h 26"/>
                <a:gd name="T18" fmla="*/ 16 w 22"/>
                <a:gd name="T19" fmla="*/ 6 h 26"/>
                <a:gd name="T20" fmla="*/ 16 w 22"/>
                <a:gd name="T21" fmla="*/ 5 h 26"/>
                <a:gd name="T22" fmla="*/ 16 w 22"/>
                <a:gd name="T23" fmla="*/ 5 h 26"/>
                <a:gd name="T24" fmla="*/ 9 w 22"/>
                <a:gd name="T25" fmla="*/ 11 h 26"/>
                <a:gd name="T26" fmla="*/ 6 w 22"/>
                <a:gd name="T27" fmla="*/ 4 h 26"/>
                <a:gd name="T28" fmla="*/ 2 w 22"/>
                <a:gd name="T29" fmla="*/ 5 h 26"/>
                <a:gd name="T30" fmla="*/ 6 w 22"/>
                <a:gd name="T31" fmla="*/ 21 h 26"/>
                <a:gd name="T32" fmla="*/ 6 w 22"/>
                <a:gd name="T33" fmla="*/ 23 h 26"/>
                <a:gd name="T34" fmla="*/ 11 w 22"/>
                <a:gd name="T35" fmla="*/ 23 h 26"/>
                <a:gd name="T36" fmla="*/ 11 w 22"/>
                <a:gd name="T37" fmla="*/ 22 h 26"/>
                <a:gd name="T38" fmla="*/ 15 w 22"/>
                <a:gd name="T39" fmla="*/ 8 h 26"/>
                <a:gd name="T40" fmla="*/ 16 w 22"/>
                <a:gd name="T41" fmla="*/ 6 h 26"/>
                <a:gd name="T42" fmla="*/ 16 w 22"/>
                <a:gd name="T43" fmla="*/ 6 h 26"/>
                <a:gd name="T44" fmla="*/ 20 w 22"/>
                <a:gd name="T45" fmla="*/ 3 h 26"/>
                <a:gd name="T46" fmla="*/ 16 w 22"/>
                <a:gd name="T47" fmla="*/ 0 h 26"/>
                <a:gd name="T48" fmla="*/ 9 w 22"/>
                <a:gd name="T4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6">
                  <a:moveTo>
                    <a:pt x="11" y="21"/>
                  </a:moveTo>
                  <a:cubicBezTo>
                    <a:pt x="11" y="21"/>
                    <a:pt x="11" y="21"/>
                    <a:pt x="11" y="21"/>
                  </a:cubicBezTo>
                  <a:cubicBezTo>
                    <a:pt x="11" y="21"/>
                    <a:pt x="11" y="21"/>
                    <a:pt x="11" y="21"/>
                  </a:cubicBezTo>
                  <a:moveTo>
                    <a:pt x="16" y="6"/>
                  </a:moveTo>
                  <a:cubicBezTo>
                    <a:pt x="16" y="6"/>
                    <a:pt x="16" y="6"/>
                    <a:pt x="16" y="6"/>
                  </a:cubicBezTo>
                  <a:cubicBezTo>
                    <a:pt x="16" y="6"/>
                    <a:pt x="16" y="6"/>
                    <a:pt x="16" y="6"/>
                  </a:cubicBezTo>
                  <a:cubicBezTo>
                    <a:pt x="16" y="6"/>
                    <a:pt x="16" y="6"/>
                    <a:pt x="16" y="6"/>
                  </a:cubicBezTo>
                  <a:moveTo>
                    <a:pt x="16" y="6"/>
                  </a:moveTo>
                  <a:cubicBezTo>
                    <a:pt x="16" y="6"/>
                    <a:pt x="16" y="6"/>
                    <a:pt x="16" y="6"/>
                  </a:cubicBezTo>
                  <a:cubicBezTo>
                    <a:pt x="16" y="6"/>
                    <a:pt x="16" y="6"/>
                    <a:pt x="16" y="6"/>
                  </a:cubicBezTo>
                  <a:moveTo>
                    <a:pt x="16" y="5"/>
                  </a:moveTo>
                  <a:cubicBezTo>
                    <a:pt x="16" y="5"/>
                    <a:pt x="16" y="5"/>
                    <a:pt x="16" y="5"/>
                  </a:cubicBezTo>
                  <a:moveTo>
                    <a:pt x="9" y="11"/>
                  </a:moveTo>
                  <a:cubicBezTo>
                    <a:pt x="8" y="8"/>
                    <a:pt x="7" y="6"/>
                    <a:pt x="6" y="4"/>
                  </a:cubicBezTo>
                  <a:cubicBezTo>
                    <a:pt x="5" y="1"/>
                    <a:pt x="0" y="2"/>
                    <a:pt x="2" y="5"/>
                  </a:cubicBezTo>
                  <a:cubicBezTo>
                    <a:pt x="4" y="10"/>
                    <a:pt x="5" y="16"/>
                    <a:pt x="6" y="21"/>
                  </a:cubicBezTo>
                  <a:cubicBezTo>
                    <a:pt x="6" y="22"/>
                    <a:pt x="6" y="22"/>
                    <a:pt x="6" y="23"/>
                  </a:cubicBezTo>
                  <a:cubicBezTo>
                    <a:pt x="7" y="26"/>
                    <a:pt x="11" y="26"/>
                    <a:pt x="11" y="23"/>
                  </a:cubicBezTo>
                  <a:cubicBezTo>
                    <a:pt x="11" y="22"/>
                    <a:pt x="11" y="22"/>
                    <a:pt x="11" y="22"/>
                  </a:cubicBezTo>
                  <a:cubicBezTo>
                    <a:pt x="12" y="17"/>
                    <a:pt x="13" y="12"/>
                    <a:pt x="15" y="8"/>
                  </a:cubicBezTo>
                  <a:cubicBezTo>
                    <a:pt x="15" y="7"/>
                    <a:pt x="16" y="6"/>
                    <a:pt x="16" y="6"/>
                  </a:cubicBezTo>
                  <a:cubicBezTo>
                    <a:pt x="16" y="6"/>
                    <a:pt x="16" y="6"/>
                    <a:pt x="16" y="6"/>
                  </a:cubicBezTo>
                  <a:cubicBezTo>
                    <a:pt x="18" y="8"/>
                    <a:pt x="22" y="6"/>
                    <a:pt x="20" y="3"/>
                  </a:cubicBezTo>
                  <a:cubicBezTo>
                    <a:pt x="19" y="1"/>
                    <a:pt x="18" y="0"/>
                    <a:pt x="16" y="0"/>
                  </a:cubicBezTo>
                  <a:cubicBezTo>
                    <a:pt x="13" y="0"/>
                    <a:pt x="11" y="5"/>
                    <a:pt x="9"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0" name="Freeform 392"/>
            <p:cNvSpPr>
              <a:spLocks noEditPoints="1"/>
            </p:cNvSpPr>
            <p:nvPr/>
          </p:nvSpPr>
          <p:spPr bwMode="auto">
            <a:xfrm>
              <a:off x="3028" y="1697"/>
              <a:ext cx="49" cy="60"/>
            </a:xfrm>
            <a:custGeom>
              <a:avLst/>
              <a:gdLst>
                <a:gd name="T0" fmla="*/ 13 w 21"/>
                <a:gd name="T1" fmla="*/ 17 h 25"/>
                <a:gd name="T2" fmla="*/ 13 w 21"/>
                <a:gd name="T3" fmla="*/ 17 h 25"/>
                <a:gd name="T4" fmla="*/ 13 w 21"/>
                <a:gd name="T5" fmla="*/ 17 h 25"/>
                <a:gd name="T6" fmla="*/ 8 w 21"/>
                <a:gd name="T7" fmla="*/ 6 h 25"/>
                <a:gd name="T8" fmla="*/ 8 w 21"/>
                <a:gd name="T9" fmla="*/ 6 h 25"/>
                <a:gd name="T10" fmla="*/ 8 w 21"/>
                <a:gd name="T11" fmla="*/ 6 h 25"/>
                <a:gd name="T12" fmla="*/ 9 w 21"/>
                <a:gd name="T13" fmla="*/ 5 h 25"/>
                <a:gd name="T14" fmla="*/ 9 w 21"/>
                <a:gd name="T15" fmla="*/ 6 h 25"/>
                <a:gd name="T16" fmla="*/ 9 w 21"/>
                <a:gd name="T17" fmla="*/ 5 h 25"/>
                <a:gd name="T18" fmla="*/ 10 w 21"/>
                <a:gd name="T19" fmla="*/ 5 h 25"/>
                <a:gd name="T20" fmla="*/ 10 w 21"/>
                <a:gd name="T21" fmla="*/ 5 h 25"/>
                <a:gd name="T22" fmla="*/ 10 w 21"/>
                <a:gd name="T23" fmla="*/ 5 h 25"/>
                <a:gd name="T24" fmla="*/ 11 w 21"/>
                <a:gd name="T25" fmla="*/ 5 h 25"/>
                <a:gd name="T26" fmla="*/ 12 w 21"/>
                <a:gd name="T27" fmla="*/ 5 h 25"/>
                <a:gd name="T28" fmla="*/ 11 w 21"/>
                <a:gd name="T29" fmla="*/ 5 h 25"/>
                <a:gd name="T30" fmla="*/ 1 w 21"/>
                <a:gd name="T31" fmla="*/ 13 h 25"/>
                <a:gd name="T32" fmla="*/ 8 w 21"/>
                <a:gd name="T33" fmla="*/ 24 h 25"/>
                <a:gd name="T34" fmla="*/ 19 w 21"/>
                <a:gd name="T35" fmla="*/ 16 h 25"/>
                <a:gd name="T36" fmla="*/ 15 w 21"/>
                <a:gd name="T37" fmla="*/ 14 h 25"/>
                <a:gd name="T38" fmla="*/ 14 w 21"/>
                <a:gd name="T39" fmla="*/ 15 h 25"/>
                <a:gd name="T40" fmla="*/ 13 w 21"/>
                <a:gd name="T41" fmla="*/ 17 h 25"/>
                <a:gd name="T42" fmla="*/ 12 w 21"/>
                <a:gd name="T43" fmla="*/ 18 h 25"/>
                <a:gd name="T44" fmla="*/ 11 w 21"/>
                <a:gd name="T45" fmla="*/ 19 h 25"/>
                <a:gd name="T46" fmla="*/ 11 w 21"/>
                <a:gd name="T47" fmla="*/ 19 h 25"/>
                <a:gd name="T48" fmla="*/ 10 w 21"/>
                <a:gd name="T49" fmla="*/ 19 h 25"/>
                <a:gd name="T50" fmla="*/ 10 w 21"/>
                <a:gd name="T51" fmla="*/ 19 h 25"/>
                <a:gd name="T52" fmla="*/ 9 w 21"/>
                <a:gd name="T53" fmla="*/ 18 h 25"/>
                <a:gd name="T54" fmla="*/ 9 w 21"/>
                <a:gd name="T55" fmla="*/ 19 h 25"/>
                <a:gd name="T56" fmla="*/ 7 w 21"/>
                <a:gd name="T57" fmla="*/ 17 h 25"/>
                <a:gd name="T58" fmla="*/ 6 w 21"/>
                <a:gd name="T59" fmla="*/ 15 h 25"/>
                <a:gd name="T60" fmla="*/ 6 w 21"/>
                <a:gd name="T61" fmla="*/ 13 h 25"/>
                <a:gd name="T62" fmla="*/ 6 w 21"/>
                <a:gd name="T63" fmla="*/ 11 h 25"/>
                <a:gd name="T64" fmla="*/ 6 w 21"/>
                <a:gd name="T65" fmla="*/ 9 h 25"/>
                <a:gd name="T66" fmla="*/ 7 w 21"/>
                <a:gd name="T67" fmla="*/ 7 h 25"/>
                <a:gd name="T68" fmla="*/ 8 w 21"/>
                <a:gd name="T69" fmla="*/ 6 h 25"/>
                <a:gd name="T70" fmla="*/ 9 w 21"/>
                <a:gd name="T71" fmla="*/ 5 h 25"/>
                <a:gd name="T72" fmla="*/ 11 w 21"/>
                <a:gd name="T73" fmla="*/ 5 h 25"/>
                <a:gd name="T74" fmla="*/ 12 w 21"/>
                <a:gd name="T75" fmla="*/ 5 h 25"/>
                <a:gd name="T76" fmla="*/ 13 w 21"/>
                <a:gd name="T77" fmla="*/ 5 h 25"/>
                <a:gd name="T78" fmla="*/ 14 w 21"/>
                <a:gd name="T79" fmla="*/ 6 h 25"/>
                <a:gd name="T80" fmla="*/ 16 w 21"/>
                <a:gd name="T81" fmla="*/ 1 h 25"/>
                <a:gd name="T82" fmla="*/ 11 w 21"/>
                <a:gd name="T83" fmla="*/ 0 h 25"/>
                <a:gd name="T84" fmla="*/ 1 w 21"/>
                <a:gd name="T8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5">
                  <a:moveTo>
                    <a:pt x="13" y="17"/>
                  </a:moveTo>
                  <a:cubicBezTo>
                    <a:pt x="13" y="17"/>
                    <a:pt x="13" y="17"/>
                    <a:pt x="13" y="17"/>
                  </a:cubicBezTo>
                  <a:cubicBezTo>
                    <a:pt x="13" y="17"/>
                    <a:pt x="13" y="17"/>
                    <a:pt x="13" y="17"/>
                  </a:cubicBezTo>
                  <a:moveTo>
                    <a:pt x="8" y="6"/>
                  </a:moveTo>
                  <a:cubicBezTo>
                    <a:pt x="8" y="6"/>
                    <a:pt x="8" y="6"/>
                    <a:pt x="8" y="6"/>
                  </a:cubicBezTo>
                  <a:cubicBezTo>
                    <a:pt x="8" y="6"/>
                    <a:pt x="8" y="6"/>
                    <a:pt x="8" y="6"/>
                  </a:cubicBezTo>
                  <a:moveTo>
                    <a:pt x="9" y="5"/>
                  </a:moveTo>
                  <a:cubicBezTo>
                    <a:pt x="9" y="6"/>
                    <a:pt x="9" y="6"/>
                    <a:pt x="9" y="6"/>
                  </a:cubicBezTo>
                  <a:cubicBezTo>
                    <a:pt x="9" y="5"/>
                    <a:pt x="9" y="5"/>
                    <a:pt x="9" y="5"/>
                  </a:cubicBezTo>
                  <a:moveTo>
                    <a:pt x="10" y="5"/>
                  </a:moveTo>
                  <a:cubicBezTo>
                    <a:pt x="10" y="5"/>
                    <a:pt x="10" y="5"/>
                    <a:pt x="10" y="5"/>
                  </a:cubicBezTo>
                  <a:cubicBezTo>
                    <a:pt x="10" y="5"/>
                    <a:pt x="10" y="5"/>
                    <a:pt x="10" y="5"/>
                  </a:cubicBezTo>
                  <a:moveTo>
                    <a:pt x="11" y="5"/>
                  </a:moveTo>
                  <a:cubicBezTo>
                    <a:pt x="12" y="5"/>
                    <a:pt x="12" y="5"/>
                    <a:pt x="12" y="5"/>
                  </a:cubicBezTo>
                  <a:cubicBezTo>
                    <a:pt x="11" y="5"/>
                    <a:pt x="11" y="5"/>
                    <a:pt x="11" y="5"/>
                  </a:cubicBezTo>
                  <a:moveTo>
                    <a:pt x="1" y="13"/>
                  </a:moveTo>
                  <a:cubicBezTo>
                    <a:pt x="1" y="17"/>
                    <a:pt x="4" y="23"/>
                    <a:pt x="8" y="24"/>
                  </a:cubicBezTo>
                  <a:cubicBezTo>
                    <a:pt x="14" y="25"/>
                    <a:pt x="17" y="21"/>
                    <a:pt x="19" y="16"/>
                  </a:cubicBezTo>
                  <a:cubicBezTo>
                    <a:pt x="21" y="13"/>
                    <a:pt x="16" y="11"/>
                    <a:pt x="15" y="14"/>
                  </a:cubicBezTo>
                  <a:cubicBezTo>
                    <a:pt x="14" y="15"/>
                    <a:pt x="14" y="15"/>
                    <a:pt x="14" y="15"/>
                  </a:cubicBezTo>
                  <a:cubicBezTo>
                    <a:pt x="14" y="16"/>
                    <a:pt x="14" y="17"/>
                    <a:pt x="13" y="17"/>
                  </a:cubicBezTo>
                  <a:cubicBezTo>
                    <a:pt x="12" y="18"/>
                    <a:pt x="12" y="18"/>
                    <a:pt x="12" y="18"/>
                  </a:cubicBezTo>
                  <a:cubicBezTo>
                    <a:pt x="11" y="19"/>
                    <a:pt x="11" y="19"/>
                    <a:pt x="11" y="19"/>
                  </a:cubicBezTo>
                  <a:cubicBezTo>
                    <a:pt x="11" y="19"/>
                    <a:pt x="11" y="19"/>
                    <a:pt x="11" y="19"/>
                  </a:cubicBezTo>
                  <a:cubicBezTo>
                    <a:pt x="10" y="19"/>
                    <a:pt x="10" y="19"/>
                    <a:pt x="10" y="19"/>
                  </a:cubicBezTo>
                  <a:cubicBezTo>
                    <a:pt x="10" y="19"/>
                    <a:pt x="10" y="19"/>
                    <a:pt x="10" y="19"/>
                  </a:cubicBezTo>
                  <a:cubicBezTo>
                    <a:pt x="9" y="18"/>
                    <a:pt x="9" y="18"/>
                    <a:pt x="9" y="18"/>
                  </a:cubicBezTo>
                  <a:cubicBezTo>
                    <a:pt x="9" y="19"/>
                    <a:pt x="9" y="19"/>
                    <a:pt x="9" y="19"/>
                  </a:cubicBezTo>
                  <a:cubicBezTo>
                    <a:pt x="9" y="18"/>
                    <a:pt x="8" y="18"/>
                    <a:pt x="7" y="17"/>
                  </a:cubicBezTo>
                  <a:cubicBezTo>
                    <a:pt x="7" y="17"/>
                    <a:pt x="7" y="16"/>
                    <a:pt x="6" y="15"/>
                  </a:cubicBezTo>
                  <a:cubicBezTo>
                    <a:pt x="6" y="15"/>
                    <a:pt x="6" y="14"/>
                    <a:pt x="6" y="13"/>
                  </a:cubicBezTo>
                  <a:cubicBezTo>
                    <a:pt x="6" y="12"/>
                    <a:pt x="6" y="12"/>
                    <a:pt x="6" y="11"/>
                  </a:cubicBezTo>
                  <a:cubicBezTo>
                    <a:pt x="6" y="10"/>
                    <a:pt x="6" y="9"/>
                    <a:pt x="6" y="9"/>
                  </a:cubicBezTo>
                  <a:cubicBezTo>
                    <a:pt x="7" y="8"/>
                    <a:pt x="7" y="7"/>
                    <a:pt x="7" y="7"/>
                  </a:cubicBezTo>
                  <a:cubicBezTo>
                    <a:pt x="8" y="6"/>
                    <a:pt x="8" y="6"/>
                    <a:pt x="8" y="6"/>
                  </a:cubicBezTo>
                  <a:cubicBezTo>
                    <a:pt x="9" y="5"/>
                    <a:pt x="9" y="5"/>
                    <a:pt x="9" y="5"/>
                  </a:cubicBezTo>
                  <a:cubicBezTo>
                    <a:pt x="11" y="5"/>
                    <a:pt x="11" y="5"/>
                    <a:pt x="11" y="5"/>
                  </a:cubicBezTo>
                  <a:cubicBezTo>
                    <a:pt x="11" y="5"/>
                    <a:pt x="11" y="5"/>
                    <a:pt x="12" y="5"/>
                  </a:cubicBezTo>
                  <a:cubicBezTo>
                    <a:pt x="12" y="5"/>
                    <a:pt x="13" y="5"/>
                    <a:pt x="13" y="5"/>
                  </a:cubicBezTo>
                  <a:cubicBezTo>
                    <a:pt x="14" y="6"/>
                    <a:pt x="14" y="6"/>
                    <a:pt x="14" y="6"/>
                  </a:cubicBezTo>
                  <a:cubicBezTo>
                    <a:pt x="17" y="7"/>
                    <a:pt x="19" y="3"/>
                    <a:pt x="16" y="1"/>
                  </a:cubicBezTo>
                  <a:cubicBezTo>
                    <a:pt x="15" y="1"/>
                    <a:pt x="13" y="0"/>
                    <a:pt x="11" y="0"/>
                  </a:cubicBezTo>
                  <a:cubicBezTo>
                    <a:pt x="5" y="0"/>
                    <a:pt x="0" y="6"/>
                    <a:pt x="1"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1" name="Freeform 393"/>
            <p:cNvSpPr>
              <a:spLocks noEditPoints="1"/>
            </p:cNvSpPr>
            <p:nvPr/>
          </p:nvSpPr>
          <p:spPr bwMode="auto">
            <a:xfrm>
              <a:off x="3075" y="1669"/>
              <a:ext cx="54" cy="90"/>
            </a:xfrm>
            <a:custGeom>
              <a:avLst/>
              <a:gdLst>
                <a:gd name="T0" fmla="*/ 14 w 23"/>
                <a:gd name="T1" fmla="*/ 15 h 38"/>
                <a:gd name="T2" fmla="*/ 14 w 23"/>
                <a:gd name="T3" fmla="*/ 15 h 38"/>
                <a:gd name="T4" fmla="*/ 8 w 23"/>
                <a:gd name="T5" fmla="*/ 31 h 38"/>
                <a:gd name="T6" fmla="*/ 10 w 23"/>
                <a:gd name="T7" fmla="*/ 20 h 38"/>
                <a:gd name="T8" fmla="*/ 10 w 23"/>
                <a:gd name="T9" fmla="*/ 20 h 38"/>
                <a:gd name="T10" fmla="*/ 15 w 23"/>
                <a:gd name="T11" fmla="*/ 17 h 38"/>
                <a:gd name="T12" fmla="*/ 13 w 23"/>
                <a:gd name="T13" fmla="*/ 16 h 38"/>
                <a:gd name="T14" fmla="*/ 13 w 23"/>
                <a:gd name="T15" fmla="*/ 16 h 38"/>
                <a:gd name="T16" fmla="*/ 15 w 23"/>
                <a:gd name="T17" fmla="*/ 16 h 38"/>
                <a:gd name="T18" fmla="*/ 14 w 23"/>
                <a:gd name="T19" fmla="*/ 16 h 38"/>
                <a:gd name="T20" fmla="*/ 14 w 23"/>
                <a:gd name="T21" fmla="*/ 16 h 38"/>
                <a:gd name="T22" fmla="*/ 14 w 23"/>
                <a:gd name="T23" fmla="*/ 15 h 38"/>
                <a:gd name="T24" fmla="*/ 14 w 23"/>
                <a:gd name="T25" fmla="*/ 15 h 38"/>
                <a:gd name="T26" fmla="*/ 14 w 23"/>
                <a:gd name="T27" fmla="*/ 15 h 38"/>
                <a:gd name="T28" fmla="*/ 14 w 23"/>
                <a:gd name="T29" fmla="*/ 16 h 38"/>
                <a:gd name="T30" fmla="*/ 14 w 23"/>
                <a:gd name="T31" fmla="*/ 15 h 38"/>
                <a:gd name="T32" fmla="*/ 14 w 23"/>
                <a:gd name="T33" fmla="*/ 15 h 38"/>
                <a:gd name="T34" fmla="*/ 14 w 23"/>
                <a:gd name="T35" fmla="*/ 15 h 38"/>
                <a:gd name="T36" fmla="*/ 14 w 23"/>
                <a:gd name="T37" fmla="*/ 15 h 38"/>
                <a:gd name="T38" fmla="*/ 14 w 23"/>
                <a:gd name="T39" fmla="*/ 15 h 38"/>
                <a:gd name="T40" fmla="*/ 14 w 23"/>
                <a:gd name="T41" fmla="*/ 15 h 38"/>
                <a:gd name="T42" fmla="*/ 14 w 23"/>
                <a:gd name="T43" fmla="*/ 15 h 38"/>
                <a:gd name="T44" fmla="*/ 14 w 23"/>
                <a:gd name="T45" fmla="*/ 15 h 38"/>
                <a:gd name="T46" fmla="*/ 14 w 23"/>
                <a:gd name="T47" fmla="*/ 15 h 38"/>
                <a:gd name="T48" fmla="*/ 3 w 23"/>
                <a:gd name="T49" fmla="*/ 35 h 38"/>
                <a:gd name="T50" fmla="*/ 8 w 23"/>
                <a:gd name="T51" fmla="*/ 31 h 38"/>
                <a:gd name="T52" fmla="*/ 13 w 23"/>
                <a:gd name="T53" fmla="*/ 16 h 38"/>
                <a:gd name="T54" fmla="*/ 14 w 23"/>
                <a:gd name="T55" fmla="*/ 16 h 38"/>
                <a:gd name="T56" fmla="*/ 14 w 23"/>
                <a:gd name="T57" fmla="*/ 16 h 38"/>
                <a:gd name="T58" fmla="*/ 14 w 23"/>
                <a:gd name="T59" fmla="*/ 16 h 38"/>
                <a:gd name="T60" fmla="*/ 14 w 23"/>
                <a:gd name="T61" fmla="*/ 16 h 38"/>
                <a:gd name="T62" fmla="*/ 15 w 23"/>
                <a:gd name="T63" fmla="*/ 17 h 38"/>
                <a:gd name="T64" fmla="*/ 16 w 23"/>
                <a:gd name="T65" fmla="*/ 35 h 38"/>
                <a:gd name="T66" fmla="*/ 14 w 23"/>
                <a:gd name="T67" fmla="*/ 11 h 38"/>
                <a:gd name="T68" fmla="*/ 6 w 23"/>
                <a:gd name="T69" fmla="*/ 3 h 38"/>
                <a:gd name="T70" fmla="*/ 1 w 23"/>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8">
                  <a:moveTo>
                    <a:pt x="14" y="15"/>
                  </a:moveTo>
                  <a:cubicBezTo>
                    <a:pt x="14" y="15"/>
                    <a:pt x="14" y="15"/>
                    <a:pt x="14" y="15"/>
                  </a:cubicBezTo>
                  <a:cubicBezTo>
                    <a:pt x="14" y="15"/>
                    <a:pt x="14" y="15"/>
                    <a:pt x="14" y="15"/>
                  </a:cubicBezTo>
                  <a:cubicBezTo>
                    <a:pt x="14" y="15"/>
                    <a:pt x="14" y="15"/>
                    <a:pt x="14" y="15"/>
                  </a:cubicBezTo>
                  <a:moveTo>
                    <a:pt x="8" y="31"/>
                  </a:moveTo>
                  <a:cubicBezTo>
                    <a:pt x="8" y="31"/>
                    <a:pt x="8" y="31"/>
                    <a:pt x="8" y="31"/>
                  </a:cubicBezTo>
                  <a:cubicBezTo>
                    <a:pt x="8" y="31"/>
                    <a:pt x="8" y="31"/>
                    <a:pt x="8" y="31"/>
                  </a:cubicBezTo>
                  <a:moveTo>
                    <a:pt x="10" y="20"/>
                  </a:moveTo>
                  <a:cubicBezTo>
                    <a:pt x="10" y="20"/>
                    <a:pt x="10" y="20"/>
                    <a:pt x="10" y="20"/>
                  </a:cubicBezTo>
                  <a:cubicBezTo>
                    <a:pt x="10" y="20"/>
                    <a:pt x="10" y="20"/>
                    <a:pt x="10" y="20"/>
                  </a:cubicBezTo>
                  <a:moveTo>
                    <a:pt x="15" y="17"/>
                  </a:moveTo>
                  <a:cubicBezTo>
                    <a:pt x="15" y="17"/>
                    <a:pt x="15" y="17"/>
                    <a:pt x="15" y="17"/>
                  </a:cubicBezTo>
                  <a:cubicBezTo>
                    <a:pt x="15" y="17"/>
                    <a:pt x="15" y="17"/>
                    <a:pt x="15" y="17"/>
                  </a:cubicBezTo>
                  <a:moveTo>
                    <a:pt x="13" y="16"/>
                  </a:moveTo>
                  <a:cubicBezTo>
                    <a:pt x="13" y="16"/>
                    <a:pt x="13" y="16"/>
                    <a:pt x="13" y="16"/>
                  </a:cubicBezTo>
                  <a:cubicBezTo>
                    <a:pt x="13" y="16"/>
                    <a:pt x="13" y="16"/>
                    <a:pt x="13" y="16"/>
                  </a:cubicBezTo>
                  <a:moveTo>
                    <a:pt x="15" y="16"/>
                  </a:moveTo>
                  <a:cubicBezTo>
                    <a:pt x="15" y="16"/>
                    <a:pt x="15" y="16"/>
                    <a:pt x="15" y="16"/>
                  </a:cubicBezTo>
                  <a:cubicBezTo>
                    <a:pt x="15" y="16"/>
                    <a:pt x="15" y="16"/>
                    <a:pt x="15" y="16"/>
                  </a:cubicBezTo>
                  <a:moveTo>
                    <a:pt x="14" y="16"/>
                  </a:moveTo>
                  <a:cubicBezTo>
                    <a:pt x="14" y="16"/>
                    <a:pt x="14" y="16"/>
                    <a:pt x="14" y="16"/>
                  </a:cubicBezTo>
                  <a:cubicBezTo>
                    <a:pt x="14" y="16"/>
                    <a:pt x="14" y="16"/>
                    <a:pt x="14" y="16"/>
                  </a:cubicBezTo>
                  <a:moveTo>
                    <a:pt x="14" y="15"/>
                  </a:moveTo>
                  <a:cubicBezTo>
                    <a:pt x="14" y="15"/>
                    <a:pt x="14" y="15"/>
                    <a:pt x="14" y="15"/>
                  </a:cubicBezTo>
                  <a:cubicBezTo>
                    <a:pt x="14" y="15"/>
                    <a:pt x="14" y="15"/>
                    <a:pt x="14" y="15"/>
                  </a:cubicBezTo>
                  <a:cubicBezTo>
                    <a:pt x="14" y="15"/>
                    <a:pt x="14" y="15"/>
                    <a:pt x="14" y="15"/>
                  </a:cubicBezTo>
                  <a:cubicBezTo>
                    <a:pt x="14" y="15"/>
                    <a:pt x="14" y="15"/>
                    <a:pt x="14" y="15"/>
                  </a:cubicBezTo>
                  <a:moveTo>
                    <a:pt x="14" y="15"/>
                  </a:moveTo>
                  <a:cubicBezTo>
                    <a:pt x="14" y="16"/>
                    <a:pt x="14" y="16"/>
                    <a:pt x="14" y="16"/>
                  </a:cubicBezTo>
                  <a:cubicBezTo>
                    <a:pt x="14" y="16"/>
                    <a:pt x="14" y="16"/>
                    <a:pt x="14" y="16"/>
                  </a:cubicBezTo>
                  <a:cubicBezTo>
                    <a:pt x="14" y="15"/>
                    <a:pt x="14" y="15"/>
                    <a:pt x="14" y="15"/>
                  </a:cubicBezTo>
                  <a:cubicBezTo>
                    <a:pt x="14" y="15"/>
                    <a:pt x="14" y="15"/>
                    <a:pt x="14" y="15"/>
                  </a:cubicBezTo>
                  <a:moveTo>
                    <a:pt x="14" y="15"/>
                  </a:moveTo>
                  <a:cubicBezTo>
                    <a:pt x="14" y="15"/>
                    <a:pt x="14" y="15"/>
                    <a:pt x="14" y="15"/>
                  </a:cubicBezTo>
                  <a:cubicBezTo>
                    <a:pt x="14" y="15"/>
                    <a:pt x="14" y="15"/>
                    <a:pt x="14" y="15"/>
                  </a:cubicBezTo>
                  <a:cubicBezTo>
                    <a:pt x="14" y="15"/>
                    <a:pt x="14" y="15"/>
                    <a:pt x="14" y="15"/>
                  </a:cubicBezTo>
                  <a:cubicBezTo>
                    <a:pt x="14" y="15"/>
                    <a:pt x="14" y="15"/>
                    <a:pt x="14" y="15"/>
                  </a:cubicBezTo>
                  <a:moveTo>
                    <a:pt x="14" y="15"/>
                  </a:move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moveTo>
                    <a:pt x="1" y="3"/>
                  </a:moveTo>
                  <a:cubicBezTo>
                    <a:pt x="2" y="14"/>
                    <a:pt x="0" y="25"/>
                    <a:pt x="3" y="35"/>
                  </a:cubicBezTo>
                  <a:cubicBezTo>
                    <a:pt x="3" y="38"/>
                    <a:pt x="7" y="38"/>
                    <a:pt x="7" y="35"/>
                  </a:cubicBezTo>
                  <a:cubicBezTo>
                    <a:pt x="7" y="34"/>
                    <a:pt x="8" y="32"/>
                    <a:pt x="8" y="31"/>
                  </a:cubicBezTo>
                  <a:cubicBezTo>
                    <a:pt x="8" y="27"/>
                    <a:pt x="9" y="24"/>
                    <a:pt x="11" y="20"/>
                  </a:cubicBezTo>
                  <a:cubicBezTo>
                    <a:pt x="11" y="19"/>
                    <a:pt x="12" y="18"/>
                    <a:pt x="13" y="16"/>
                  </a:cubicBezTo>
                  <a:cubicBezTo>
                    <a:pt x="13" y="16"/>
                    <a:pt x="13" y="16"/>
                    <a:pt x="13"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7"/>
                    <a:pt x="15" y="17"/>
                    <a:pt x="15" y="17"/>
                  </a:cubicBezTo>
                  <a:cubicBezTo>
                    <a:pt x="15" y="18"/>
                    <a:pt x="16" y="20"/>
                    <a:pt x="16" y="21"/>
                  </a:cubicBezTo>
                  <a:cubicBezTo>
                    <a:pt x="16" y="26"/>
                    <a:pt x="16" y="30"/>
                    <a:pt x="16" y="35"/>
                  </a:cubicBezTo>
                  <a:cubicBezTo>
                    <a:pt x="16" y="38"/>
                    <a:pt x="21" y="38"/>
                    <a:pt x="21" y="35"/>
                  </a:cubicBezTo>
                  <a:cubicBezTo>
                    <a:pt x="21" y="29"/>
                    <a:pt x="23" y="11"/>
                    <a:pt x="14" y="11"/>
                  </a:cubicBezTo>
                  <a:cubicBezTo>
                    <a:pt x="10" y="11"/>
                    <a:pt x="8" y="13"/>
                    <a:pt x="6" y="17"/>
                  </a:cubicBezTo>
                  <a:cubicBezTo>
                    <a:pt x="6" y="12"/>
                    <a:pt x="6" y="7"/>
                    <a:pt x="6" y="3"/>
                  </a:cubicBezTo>
                  <a:cubicBezTo>
                    <a:pt x="6" y="1"/>
                    <a:pt x="4" y="0"/>
                    <a:pt x="3" y="0"/>
                  </a:cubicBezTo>
                  <a:cubicBezTo>
                    <a:pt x="2" y="0"/>
                    <a:pt x="1"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112" name="Group 720"/>
          <p:cNvGrpSpPr>
            <a:grpSpLocks noChangeAspect="1"/>
          </p:cNvGrpSpPr>
          <p:nvPr/>
        </p:nvGrpSpPr>
        <p:grpSpPr bwMode="auto">
          <a:xfrm>
            <a:off x="6544688" y="5255479"/>
            <a:ext cx="767670" cy="679502"/>
            <a:chOff x="2828" y="1267"/>
            <a:chExt cx="2020" cy="1788"/>
          </a:xfrm>
          <a:effectLst>
            <a:outerShdw blurRad="50800" dist="38100" dir="5400000" algn="t" rotWithShape="0">
              <a:prstClr val="black">
                <a:alpha val="40000"/>
              </a:prstClr>
            </a:outerShdw>
          </a:effectLst>
        </p:grpSpPr>
        <p:sp>
          <p:nvSpPr>
            <p:cNvPr id="113" name="Freeform 721"/>
            <p:cNvSpPr/>
            <p:nvPr/>
          </p:nvSpPr>
          <p:spPr bwMode="auto">
            <a:xfrm>
              <a:off x="3145" y="24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4" name="Freeform 722"/>
            <p:cNvSpPr/>
            <p:nvPr/>
          </p:nvSpPr>
          <p:spPr bwMode="auto">
            <a:xfrm>
              <a:off x="4475" y="2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5" name="Oval 723"/>
            <p:cNvSpPr>
              <a:spLocks noChangeArrowheads="1"/>
            </p:cNvSpPr>
            <p:nvPr/>
          </p:nvSpPr>
          <p:spPr bwMode="auto">
            <a:xfrm>
              <a:off x="4475" y="2000"/>
              <a:ext cx="1" cy="1"/>
            </a:xfrm>
            <a:prstGeom prst="ellipse">
              <a:avLst/>
            </a:pr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6" name="Freeform 724"/>
            <p:cNvSpPr/>
            <p:nvPr/>
          </p:nvSpPr>
          <p:spPr bwMode="auto">
            <a:xfrm>
              <a:off x="4475" y="2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7" name="Freeform 725"/>
            <p:cNvSpPr/>
            <p:nvPr/>
          </p:nvSpPr>
          <p:spPr bwMode="auto">
            <a:xfrm>
              <a:off x="4473" y="2000"/>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8" name="Freeform 726"/>
            <p:cNvSpPr/>
            <p:nvPr/>
          </p:nvSpPr>
          <p:spPr bwMode="auto">
            <a:xfrm>
              <a:off x="4475" y="2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19" name="Freeform 727"/>
            <p:cNvSpPr/>
            <p:nvPr/>
          </p:nvSpPr>
          <p:spPr bwMode="auto">
            <a:xfrm>
              <a:off x="4475" y="2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0" name="Freeform 728"/>
            <p:cNvSpPr>
              <a:spLocks noEditPoints="1"/>
            </p:cNvSpPr>
            <p:nvPr/>
          </p:nvSpPr>
          <p:spPr bwMode="auto">
            <a:xfrm>
              <a:off x="3769" y="1673"/>
              <a:ext cx="792" cy="782"/>
            </a:xfrm>
            <a:custGeom>
              <a:avLst/>
              <a:gdLst>
                <a:gd name="T0" fmla="*/ 333 w 334"/>
                <a:gd name="T1" fmla="*/ 283 h 330"/>
                <a:gd name="T2" fmla="*/ 329 w 334"/>
                <a:gd name="T3" fmla="*/ 224 h 330"/>
                <a:gd name="T4" fmla="*/ 314 w 334"/>
                <a:gd name="T5" fmla="*/ 166 h 330"/>
                <a:gd name="T6" fmla="*/ 292 w 334"/>
                <a:gd name="T7" fmla="*/ 113 h 330"/>
                <a:gd name="T8" fmla="*/ 234 w 334"/>
                <a:gd name="T9" fmla="*/ 49 h 330"/>
                <a:gd name="T10" fmla="*/ 163 w 334"/>
                <a:gd name="T11" fmla="*/ 0 h 330"/>
                <a:gd name="T12" fmla="*/ 162 w 334"/>
                <a:gd name="T13" fmla="*/ 0 h 330"/>
                <a:gd name="T14" fmla="*/ 159 w 334"/>
                <a:gd name="T15" fmla="*/ 3 h 330"/>
                <a:gd name="T16" fmla="*/ 157 w 334"/>
                <a:gd name="T17" fmla="*/ 5 h 330"/>
                <a:gd name="T18" fmla="*/ 89 w 334"/>
                <a:gd name="T19" fmla="*/ 109 h 330"/>
                <a:gd name="T20" fmla="*/ 29 w 334"/>
                <a:gd name="T21" fmla="*/ 215 h 330"/>
                <a:gd name="T22" fmla="*/ 4 w 334"/>
                <a:gd name="T23" fmla="*/ 256 h 330"/>
                <a:gd name="T24" fmla="*/ 4 w 334"/>
                <a:gd name="T25" fmla="*/ 257 h 330"/>
                <a:gd name="T26" fmla="*/ 2 w 334"/>
                <a:gd name="T27" fmla="*/ 259 h 330"/>
                <a:gd name="T28" fmla="*/ 2 w 334"/>
                <a:gd name="T29" fmla="*/ 259 h 330"/>
                <a:gd name="T30" fmla="*/ 2 w 334"/>
                <a:gd name="T31" fmla="*/ 260 h 330"/>
                <a:gd name="T32" fmla="*/ 2 w 334"/>
                <a:gd name="T33" fmla="*/ 261 h 330"/>
                <a:gd name="T34" fmla="*/ 2 w 334"/>
                <a:gd name="T35" fmla="*/ 261 h 330"/>
                <a:gd name="T36" fmla="*/ 0 w 334"/>
                <a:gd name="T37" fmla="*/ 263 h 330"/>
                <a:gd name="T38" fmla="*/ 3 w 334"/>
                <a:gd name="T39" fmla="*/ 265 h 330"/>
                <a:gd name="T40" fmla="*/ 16 w 334"/>
                <a:gd name="T41" fmla="*/ 266 h 330"/>
                <a:gd name="T42" fmla="*/ 137 w 334"/>
                <a:gd name="T43" fmla="*/ 295 h 330"/>
                <a:gd name="T44" fmla="*/ 262 w 334"/>
                <a:gd name="T45" fmla="*/ 317 h 330"/>
                <a:gd name="T46" fmla="*/ 327 w 334"/>
                <a:gd name="T47" fmla="*/ 330 h 330"/>
                <a:gd name="T48" fmla="*/ 327 w 334"/>
                <a:gd name="T49" fmla="*/ 330 h 330"/>
                <a:gd name="T50" fmla="*/ 327 w 334"/>
                <a:gd name="T51" fmla="*/ 329 h 330"/>
                <a:gd name="T52" fmla="*/ 329 w 334"/>
                <a:gd name="T53" fmla="*/ 324 h 330"/>
                <a:gd name="T54" fmla="*/ 328 w 334"/>
                <a:gd name="T55" fmla="*/ 324 h 330"/>
                <a:gd name="T56" fmla="*/ 333 w 334"/>
                <a:gd name="T57" fmla="*/ 283 h 330"/>
                <a:gd name="T58" fmla="*/ 213 w 334"/>
                <a:gd name="T59" fmla="*/ 303 h 330"/>
                <a:gd name="T60" fmla="*/ 150 w 334"/>
                <a:gd name="T61" fmla="*/ 291 h 330"/>
                <a:gd name="T62" fmla="*/ 88 w 334"/>
                <a:gd name="T63" fmla="*/ 276 h 330"/>
                <a:gd name="T64" fmla="*/ 46 w 334"/>
                <a:gd name="T65" fmla="*/ 266 h 330"/>
                <a:gd name="T66" fmla="*/ 9 w 334"/>
                <a:gd name="T67" fmla="*/ 260 h 330"/>
                <a:gd name="T68" fmla="*/ 65 w 334"/>
                <a:gd name="T69" fmla="*/ 163 h 330"/>
                <a:gd name="T70" fmla="*/ 129 w 334"/>
                <a:gd name="T71" fmla="*/ 58 h 330"/>
                <a:gd name="T72" fmla="*/ 162 w 334"/>
                <a:gd name="T73" fmla="*/ 8 h 330"/>
                <a:gd name="T74" fmla="*/ 163 w 334"/>
                <a:gd name="T75" fmla="*/ 6 h 330"/>
                <a:gd name="T76" fmla="*/ 171 w 334"/>
                <a:gd name="T77" fmla="*/ 9 h 330"/>
                <a:gd name="T78" fmla="*/ 198 w 334"/>
                <a:gd name="T79" fmla="*/ 25 h 330"/>
                <a:gd name="T80" fmla="*/ 238 w 334"/>
                <a:gd name="T81" fmla="*/ 61 h 330"/>
                <a:gd name="T82" fmla="*/ 276 w 334"/>
                <a:gd name="T83" fmla="*/ 100 h 330"/>
                <a:gd name="T84" fmla="*/ 297 w 334"/>
                <a:gd name="T85" fmla="*/ 138 h 330"/>
                <a:gd name="T86" fmla="*/ 297 w 334"/>
                <a:gd name="T87" fmla="*/ 138 h 330"/>
                <a:gd name="T88" fmla="*/ 298 w 334"/>
                <a:gd name="T89" fmla="*/ 138 h 330"/>
                <a:gd name="T90" fmla="*/ 298 w 334"/>
                <a:gd name="T91" fmla="*/ 138 h 330"/>
                <a:gd name="T92" fmla="*/ 298 w 334"/>
                <a:gd name="T93" fmla="*/ 138 h 330"/>
                <a:gd name="T94" fmla="*/ 298 w 334"/>
                <a:gd name="T95" fmla="*/ 138 h 330"/>
                <a:gd name="T96" fmla="*/ 298 w 334"/>
                <a:gd name="T97" fmla="*/ 138 h 330"/>
                <a:gd name="T98" fmla="*/ 298 w 334"/>
                <a:gd name="T99" fmla="*/ 138 h 330"/>
                <a:gd name="T100" fmla="*/ 298 w 334"/>
                <a:gd name="T101" fmla="*/ 138 h 330"/>
                <a:gd name="T102" fmla="*/ 298 w 334"/>
                <a:gd name="T103" fmla="*/ 138 h 330"/>
                <a:gd name="T104" fmla="*/ 298 w 334"/>
                <a:gd name="T105" fmla="*/ 138 h 330"/>
                <a:gd name="T106" fmla="*/ 298 w 334"/>
                <a:gd name="T107" fmla="*/ 138 h 330"/>
                <a:gd name="T108" fmla="*/ 298 w 334"/>
                <a:gd name="T109" fmla="*/ 138 h 330"/>
                <a:gd name="T110" fmla="*/ 298 w 334"/>
                <a:gd name="T111" fmla="*/ 138 h 330"/>
                <a:gd name="T112" fmla="*/ 298 w 334"/>
                <a:gd name="T113" fmla="*/ 138 h 330"/>
                <a:gd name="T114" fmla="*/ 298 w 334"/>
                <a:gd name="T115" fmla="*/ 138 h 330"/>
                <a:gd name="T116" fmla="*/ 325 w 334"/>
                <a:gd name="T117" fmla="*/ 236 h 330"/>
                <a:gd name="T118" fmla="*/ 326 w 334"/>
                <a:gd name="T119" fmla="*/ 310 h 330"/>
                <a:gd name="T120" fmla="*/ 323 w 334"/>
                <a:gd name="T121" fmla="*/ 323 h 330"/>
                <a:gd name="T122" fmla="*/ 275 w 334"/>
                <a:gd name="T123" fmla="*/ 313 h 330"/>
                <a:gd name="T124" fmla="*/ 213 w 334"/>
                <a:gd name="T125" fmla="*/ 30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30">
                  <a:moveTo>
                    <a:pt x="333" y="283"/>
                  </a:moveTo>
                  <a:cubicBezTo>
                    <a:pt x="334" y="263"/>
                    <a:pt x="332" y="243"/>
                    <a:pt x="329" y="224"/>
                  </a:cubicBezTo>
                  <a:cubicBezTo>
                    <a:pt x="326" y="204"/>
                    <a:pt x="321" y="185"/>
                    <a:pt x="314" y="166"/>
                  </a:cubicBezTo>
                  <a:cubicBezTo>
                    <a:pt x="308" y="148"/>
                    <a:pt x="302" y="130"/>
                    <a:pt x="292" y="113"/>
                  </a:cubicBezTo>
                  <a:cubicBezTo>
                    <a:pt x="277" y="88"/>
                    <a:pt x="255" y="68"/>
                    <a:pt x="234" y="49"/>
                  </a:cubicBezTo>
                  <a:cubicBezTo>
                    <a:pt x="213" y="30"/>
                    <a:pt x="191" y="7"/>
                    <a:pt x="163" y="0"/>
                  </a:cubicBezTo>
                  <a:cubicBezTo>
                    <a:pt x="163" y="0"/>
                    <a:pt x="162" y="0"/>
                    <a:pt x="162" y="0"/>
                  </a:cubicBezTo>
                  <a:cubicBezTo>
                    <a:pt x="160" y="0"/>
                    <a:pt x="159" y="2"/>
                    <a:pt x="159" y="3"/>
                  </a:cubicBezTo>
                  <a:cubicBezTo>
                    <a:pt x="159" y="3"/>
                    <a:pt x="158" y="4"/>
                    <a:pt x="157" y="5"/>
                  </a:cubicBezTo>
                  <a:cubicBezTo>
                    <a:pt x="135" y="40"/>
                    <a:pt x="111" y="74"/>
                    <a:pt x="89" y="109"/>
                  </a:cubicBezTo>
                  <a:cubicBezTo>
                    <a:pt x="68" y="144"/>
                    <a:pt x="50" y="180"/>
                    <a:pt x="29" y="215"/>
                  </a:cubicBezTo>
                  <a:cubicBezTo>
                    <a:pt x="21" y="229"/>
                    <a:pt x="13" y="243"/>
                    <a:pt x="4" y="256"/>
                  </a:cubicBezTo>
                  <a:cubicBezTo>
                    <a:pt x="4" y="257"/>
                    <a:pt x="4" y="257"/>
                    <a:pt x="4" y="257"/>
                  </a:cubicBezTo>
                  <a:cubicBezTo>
                    <a:pt x="3" y="258"/>
                    <a:pt x="3" y="259"/>
                    <a:pt x="2" y="259"/>
                  </a:cubicBezTo>
                  <a:cubicBezTo>
                    <a:pt x="2" y="259"/>
                    <a:pt x="2" y="259"/>
                    <a:pt x="2" y="259"/>
                  </a:cubicBezTo>
                  <a:cubicBezTo>
                    <a:pt x="2" y="259"/>
                    <a:pt x="2" y="260"/>
                    <a:pt x="2" y="260"/>
                  </a:cubicBezTo>
                  <a:cubicBezTo>
                    <a:pt x="2" y="260"/>
                    <a:pt x="2" y="260"/>
                    <a:pt x="2" y="261"/>
                  </a:cubicBezTo>
                  <a:cubicBezTo>
                    <a:pt x="2" y="261"/>
                    <a:pt x="2" y="261"/>
                    <a:pt x="2" y="261"/>
                  </a:cubicBezTo>
                  <a:cubicBezTo>
                    <a:pt x="1" y="261"/>
                    <a:pt x="1" y="262"/>
                    <a:pt x="0" y="263"/>
                  </a:cubicBezTo>
                  <a:cubicBezTo>
                    <a:pt x="1" y="264"/>
                    <a:pt x="2" y="265"/>
                    <a:pt x="3" y="265"/>
                  </a:cubicBezTo>
                  <a:cubicBezTo>
                    <a:pt x="7" y="265"/>
                    <a:pt x="11" y="266"/>
                    <a:pt x="16" y="266"/>
                  </a:cubicBezTo>
                  <a:cubicBezTo>
                    <a:pt x="57" y="272"/>
                    <a:pt x="97" y="285"/>
                    <a:pt x="137" y="295"/>
                  </a:cubicBezTo>
                  <a:cubicBezTo>
                    <a:pt x="179" y="304"/>
                    <a:pt x="221" y="311"/>
                    <a:pt x="262" y="317"/>
                  </a:cubicBezTo>
                  <a:cubicBezTo>
                    <a:pt x="284" y="321"/>
                    <a:pt x="306" y="324"/>
                    <a:pt x="327" y="330"/>
                  </a:cubicBezTo>
                  <a:cubicBezTo>
                    <a:pt x="327" y="330"/>
                    <a:pt x="327" y="330"/>
                    <a:pt x="327" y="330"/>
                  </a:cubicBezTo>
                  <a:cubicBezTo>
                    <a:pt x="327" y="329"/>
                    <a:pt x="327" y="329"/>
                    <a:pt x="327" y="329"/>
                  </a:cubicBezTo>
                  <a:cubicBezTo>
                    <a:pt x="328" y="327"/>
                    <a:pt x="328" y="326"/>
                    <a:pt x="329" y="324"/>
                  </a:cubicBezTo>
                  <a:cubicBezTo>
                    <a:pt x="329" y="324"/>
                    <a:pt x="328" y="324"/>
                    <a:pt x="328" y="324"/>
                  </a:cubicBezTo>
                  <a:cubicBezTo>
                    <a:pt x="332" y="311"/>
                    <a:pt x="333" y="297"/>
                    <a:pt x="333" y="283"/>
                  </a:cubicBezTo>
                  <a:close/>
                  <a:moveTo>
                    <a:pt x="213" y="303"/>
                  </a:moveTo>
                  <a:cubicBezTo>
                    <a:pt x="192" y="300"/>
                    <a:pt x="171" y="296"/>
                    <a:pt x="150" y="291"/>
                  </a:cubicBezTo>
                  <a:cubicBezTo>
                    <a:pt x="129" y="287"/>
                    <a:pt x="109" y="281"/>
                    <a:pt x="88" y="276"/>
                  </a:cubicBezTo>
                  <a:cubicBezTo>
                    <a:pt x="74" y="272"/>
                    <a:pt x="60" y="269"/>
                    <a:pt x="46" y="266"/>
                  </a:cubicBezTo>
                  <a:cubicBezTo>
                    <a:pt x="34" y="263"/>
                    <a:pt x="21" y="261"/>
                    <a:pt x="9" y="260"/>
                  </a:cubicBezTo>
                  <a:cubicBezTo>
                    <a:pt x="29" y="228"/>
                    <a:pt x="47" y="196"/>
                    <a:pt x="65" y="163"/>
                  </a:cubicBezTo>
                  <a:cubicBezTo>
                    <a:pt x="85" y="127"/>
                    <a:pt x="107" y="92"/>
                    <a:pt x="129" y="58"/>
                  </a:cubicBezTo>
                  <a:cubicBezTo>
                    <a:pt x="141" y="41"/>
                    <a:pt x="152" y="25"/>
                    <a:pt x="162" y="8"/>
                  </a:cubicBezTo>
                  <a:cubicBezTo>
                    <a:pt x="163" y="7"/>
                    <a:pt x="163" y="6"/>
                    <a:pt x="163" y="6"/>
                  </a:cubicBezTo>
                  <a:cubicBezTo>
                    <a:pt x="166" y="7"/>
                    <a:pt x="168" y="7"/>
                    <a:pt x="171" y="9"/>
                  </a:cubicBezTo>
                  <a:cubicBezTo>
                    <a:pt x="181" y="13"/>
                    <a:pt x="190" y="19"/>
                    <a:pt x="198" y="25"/>
                  </a:cubicBezTo>
                  <a:cubicBezTo>
                    <a:pt x="212" y="36"/>
                    <a:pt x="225" y="49"/>
                    <a:pt x="238" y="61"/>
                  </a:cubicBezTo>
                  <a:cubicBezTo>
                    <a:pt x="252" y="73"/>
                    <a:pt x="264" y="85"/>
                    <a:pt x="276" y="100"/>
                  </a:cubicBezTo>
                  <a:cubicBezTo>
                    <a:pt x="285" y="111"/>
                    <a:pt x="292" y="124"/>
                    <a:pt x="297" y="138"/>
                  </a:cubicBezTo>
                  <a:cubicBezTo>
                    <a:pt x="297" y="138"/>
                    <a:pt x="297" y="138"/>
                    <a:pt x="297" y="138"/>
                  </a:cubicBezTo>
                  <a:cubicBezTo>
                    <a:pt x="297" y="138"/>
                    <a:pt x="297"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311" y="170"/>
                    <a:pt x="320" y="202"/>
                    <a:pt x="325" y="236"/>
                  </a:cubicBezTo>
                  <a:cubicBezTo>
                    <a:pt x="328" y="260"/>
                    <a:pt x="329" y="285"/>
                    <a:pt x="326" y="310"/>
                  </a:cubicBezTo>
                  <a:cubicBezTo>
                    <a:pt x="325" y="314"/>
                    <a:pt x="324" y="318"/>
                    <a:pt x="323" y="323"/>
                  </a:cubicBezTo>
                  <a:cubicBezTo>
                    <a:pt x="307" y="318"/>
                    <a:pt x="291" y="316"/>
                    <a:pt x="275" y="313"/>
                  </a:cubicBezTo>
                  <a:cubicBezTo>
                    <a:pt x="254" y="310"/>
                    <a:pt x="233" y="307"/>
                    <a:pt x="213" y="3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1" name="Freeform 729"/>
            <p:cNvSpPr>
              <a:spLocks noEditPoints="1"/>
            </p:cNvSpPr>
            <p:nvPr/>
          </p:nvSpPr>
          <p:spPr bwMode="auto">
            <a:xfrm>
              <a:off x="2828" y="2218"/>
              <a:ext cx="56" cy="90"/>
            </a:xfrm>
            <a:custGeom>
              <a:avLst/>
              <a:gdLst>
                <a:gd name="T0" fmla="*/ 6 w 24"/>
                <a:gd name="T1" fmla="*/ 3 h 38"/>
                <a:gd name="T2" fmla="*/ 6 w 24"/>
                <a:gd name="T3" fmla="*/ 5 h 38"/>
                <a:gd name="T4" fmla="*/ 6 w 24"/>
                <a:gd name="T5" fmla="*/ 34 h 38"/>
                <a:gd name="T6" fmla="*/ 19 w 24"/>
                <a:gd name="T7" fmla="*/ 35 h 38"/>
                <a:gd name="T8" fmla="*/ 22 w 24"/>
                <a:gd name="T9" fmla="*/ 19 h 38"/>
                <a:gd name="T10" fmla="*/ 20 w 24"/>
                <a:gd name="T11" fmla="*/ 17 h 38"/>
                <a:gd name="T12" fmla="*/ 10 w 24"/>
                <a:gd name="T13" fmla="*/ 17 h 38"/>
                <a:gd name="T14" fmla="*/ 12 w 24"/>
                <a:gd name="T15" fmla="*/ 3 h 38"/>
                <a:gd name="T16" fmla="*/ 9 w 24"/>
                <a:gd name="T17" fmla="*/ 0 h 38"/>
                <a:gd name="T18" fmla="*/ 6 w 24"/>
                <a:gd name="T19" fmla="*/ 3 h 38"/>
                <a:gd name="T20" fmla="*/ 16 w 24"/>
                <a:gd name="T21" fmla="*/ 22 h 38"/>
                <a:gd name="T22" fmla="*/ 17 w 24"/>
                <a:gd name="T23" fmla="*/ 22 h 38"/>
                <a:gd name="T24" fmla="*/ 17 w 24"/>
                <a:gd name="T25" fmla="*/ 26 h 38"/>
                <a:gd name="T26" fmla="*/ 16 w 24"/>
                <a:gd name="T27" fmla="*/ 29 h 38"/>
                <a:gd name="T28" fmla="*/ 16 w 24"/>
                <a:gd name="T29" fmla="*/ 30 h 38"/>
                <a:gd name="T30" fmla="*/ 15 w 24"/>
                <a:gd name="T31" fmla="*/ 31 h 38"/>
                <a:gd name="T32" fmla="*/ 15 w 24"/>
                <a:gd name="T33" fmla="*/ 31 h 38"/>
                <a:gd name="T34" fmla="*/ 14 w 24"/>
                <a:gd name="T35" fmla="*/ 31 h 38"/>
                <a:gd name="T36" fmla="*/ 12 w 24"/>
                <a:gd name="T37" fmla="*/ 31 h 38"/>
                <a:gd name="T38" fmla="*/ 11 w 24"/>
                <a:gd name="T39" fmla="*/ 31 h 38"/>
                <a:gd name="T40" fmla="*/ 11 w 24"/>
                <a:gd name="T41" fmla="*/ 31 h 38"/>
                <a:gd name="T42" fmla="*/ 10 w 24"/>
                <a:gd name="T43" fmla="*/ 30 h 38"/>
                <a:gd name="T44" fmla="*/ 10 w 24"/>
                <a:gd name="T45" fmla="*/ 29 h 38"/>
                <a:gd name="T46" fmla="*/ 9 w 24"/>
                <a:gd name="T47" fmla="*/ 27 h 38"/>
                <a:gd name="T48" fmla="*/ 9 w 24"/>
                <a:gd name="T49" fmla="*/ 24 h 38"/>
                <a:gd name="T50" fmla="*/ 9 w 24"/>
                <a:gd name="T51" fmla="*/ 24 h 38"/>
                <a:gd name="T52" fmla="*/ 10 w 24"/>
                <a:gd name="T53" fmla="*/ 23 h 38"/>
                <a:gd name="T54" fmla="*/ 12 w 24"/>
                <a:gd name="T55" fmla="*/ 22 h 38"/>
                <a:gd name="T56" fmla="*/ 13 w 24"/>
                <a:gd name="T57" fmla="*/ 22 h 38"/>
                <a:gd name="T58" fmla="*/ 16 w 24"/>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8">
                  <a:moveTo>
                    <a:pt x="6" y="3"/>
                  </a:moveTo>
                  <a:cubicBezTo>
                    <a:pt x="6" y="4"/>
                    <a:pt x="6" y="4"/>
                    <a:pt x="6" y="5"/>
                  </a:cubicBezTo>
                  <a:cubicBezTo>
                    <a:pt x="4" y="13"/>
                    <a:pt x="0" y="27"/>
                    <a:pt x="6" y="34"/>
                  </a:cubicBezTo>
                  <a:cubicBezTo>
                    <a:pt x="9" y="38"/>
                    <a:pt x="15" y="38"/>
                    <a:pt x="19" y="35"/>
                  </a:cubicBezTo>
                  <a:cubicBezTo>
                    <a:pt x="24" y="31"/>
                    <a:pt x="23" y="24"/>
                    <a:pt x="22" y="19"/>
                  </a:cubicBezTo>
                  <a:cubicBezTo>
                    <a:pt x="22" y="18"/>
                    <a:pt x="21" y="17"/>
                    <a:pt x="20" y="17"/>
                  </a:cubicBezTo>
                  <a:cubicBezTo>
                    <a:pt x="17" y="16"/>
                    <a:pt x="13" y="15"/>
                    <a:pt x="10" y="17"/>
                  </a:cubicBezTo>
                  <a:cubicBezTo>
                    <a:pt x="10" y="12"/>
                    <a:pt x="12" y="8"/>
                    <a:pt x="12" y="3"/>
                  </a:cubicBezTo>
                  <a:cubicBezTo>
                    <a:pt x="12" y="1"/>
                    <a:pt x="10" y="0"/>
                    <a:pt x="9" y="0"/>
                  </a:cubicBezTo>
                  <a:cubicBezTo>
                    <a:pt x="7" y="0"/>
                    <a:pt x="6" y="1"/>
                    <a:pt x="6" y="3"/>
                  </a:cubicBezTo>
                  <a:moveTo>
                    <a:pt x="16" y="22"/>
                  </a:moveTo>
                  <a:cubicBezTo>
                    <a:pt x="16" y="22"/>
                    <a:pt x="17" y="22"/>
                    <a:pt x="17" y="22"/>
                  </a:cubicBezTo>
                  <a:cubicBezTo>
                    <a:pt x="17" y="23"/>
                    <a:pt x="17" y="25"/>
                    <a:pt x="17" y="26"/>
                  </a:cubicBezTo>
                  <a:cubicBezTo>
                    <a:pt x="17" y="27"/>
                    <a:pt x="17" y="28"/>
                    <a:pt x="16" y="29"/>
                  </a:cubicBezTo>
                  <a:cubicBezTo>
                    <a:pt x="16" y="29"/>
                    <a:pt x="16" y="30"/>
                    <a:pt x="16" y="30"/>
                  </a:cubicBezTo>
                  <a:cubicBezTo>
                    <a:pt x="15" y="30"/>
                    <a:pt x="15" y="31"/>
                    <a:pt x="15" y="31"/>
                  </a:cubicBezTo>
                  <a:cubicBezTo>
                    <a:pt x="15" y="31"/>
                    <a:pt x="15" y="31"/>
                    <a:pt x="15" y="31"/>
                  </a:cubicBezTo>
                  <a:cubicBezTo>
                    <a:pt x="14" y="31"/>
                    <a:pt x="14" y="31"/>
                    <a:pt x="14" y="31"/>
                  </a:cubicBezTo>
                  <a:cubicBezTo>
                    <a:pt x="13" y="31"/>
                    <a:pt x="13" y="31"/>
                    <a:pt x="12" y="31"/>
                  </a:cubicBezTo>
                  <a:cubicBezTo>
                    <a:pt x="12" y="31"/>
                    <a:pt x="12" y="31"/>
                    <a:pt x="11" y="31"/>
                  </a:cubicBezTo>
                  <a:cubicBezTo>
                    <a:pt x="11" y="31"/>
                    <a:pt x="11" y="31"/>
                    <a:pt x="11" y="31"/>
                  </a:cubicBezTo>
                  <a:cubicBezTo>
                    <a:pt x="11" y="31"/>
                    <a:pt x="10" y="30"/>
                    <a:pt x="10" y="30"/>
                  </a:cubicBezTo>
                  <a:cubicBezTo>
                    <a:pt x="10" y="30"/>
                    <a:pt x="10" y="30"/>
                    <a:pt x="10" y="29"/>
                  </a:cubicBezTo>
                  <a:cubicBezTo>
                    <a:pt x="9" y="29"/>
                    <a:pt x="9" y="28"/>
                    <a:pt x="9" y="27"/>
                  </a:cubicBezTo>
                  <a:cubicBezTo>
                    <a:pt x="9" y="26"/>
                    <a:pt x="9" y="25"/>
                    <a:pt x="9" y="24"/>
                  </a:cubicBezTo>
                  <a:cubicBezTo>
                    <a:pt x="9" y="24"/>
                    <a:pt x="9" y="24"/>
                    <a:pt x="9" y="24"/>
                  </a:cubicBezTo>
                  <a:cubicBezTo>
                    <a:pt x="9" y="24"/>
                    <a:pt x="10" y="23"/>
                    <a:pt x="10" y="23"/>
                  </a:cubicBezTo>
                  <a:cubicBezTo>
                    <a:pt x="11" y="23"/>
                    <a:pt x="11" y="22"/>
                    <a:pt x="12" y="22"/>
                  </a:cubicBezTo>
                  <a:cubicBezTo>
                    <a:pt x="12" y="22"/>
                    <a:pt x="13" y="22"/>
                    <a:pt x="13" y="22"/>
                  </a:cubicBezTo>
                  <a:cubicBezTo>
                    <a:pt x="14" y="22"/>
                    <a:pt x="15" y="22"/>
                    <a:pt x="16" y="2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2" name="Freeform 730"/>
            <p:cNvSpPr/>
            <p:nvPr/>
          </p:nvSpPr>
          <p:spPr bwMode="auto">
            <a:xfrm>
              <a:off x="2989" y="2197"/>
              <a:ext cx="59" cy="135"/>
            </a:xfrm>
            <a:custGeom>
              <a:avLst/>
              <a:gdLst>
                <a:gd name="T0" fmla="*/ 19 w 25"/>
                <a:gd name="T1" fmla="*/ 2 h 57"/>
                <a:gd name="T2" fmla="*/ 1 w 25"/>
                <a:gd name="T3" fmla="*/ 52 h 57"/>
                <a:gd name="T4" fmla="*/ 7 w 25"/>
                <a:gd name="T5" fmla="*/ 54 h 57"/>
                <a:gd name="T6" fmla="*/ 25 w 25"/>
                <a:gd name="T7" fmla="*/ 3 h 57"/>
                <a:gd name="T8" fmla="*/ 22 w 25"/>
                <a:gd name="T9" fmla="*/ 0 h 57"/>
                <a:gd name="T10" fmla="*/ 19 w 25"/>
                <a:gd name="T11" fmla="*/ 2 h 57"/>
              </a:gdLst>
              <a:ahLst/>
              <a:cxnLst>
                <a:cxn ang="0">
                  <a:pos x="T0" y="T1"/>
                </a:cxn>
                <a:cxn ang="0">
                  <a:pos x="T2" y="T3"/>
                </a:cxn>
                <a:cxn ang="0">
                  <a:pos x="T4" y="T5"/>
                </a:cxn>
                <a:cxn ang="0">
                  <a:pos x="T6" y="T7"/>
                </a:cxn>
                <a:cxn ang="0">
                  <a:pos x="T8" y="T9"/>
                </a:cxn>
                <a:cxn ang="0">
                  <a:pos x="T10" y="T11"/>
                </a:cxn>
              </a:cxnLst>
              <a:rect l="0" t="0" r="r" b="b"/>
              <a:pathLst>
                <a:path w="25" h="57">
                  <a:moveTo>
                    <a:pt x="19" y="2"/>
                  </a:moveTo>
                  <a:cubicBezTo>
                    <a:pt x="15" y="19"/>
                    <a:pt x="8" y="36"/>
                    <a:pt x="1" y="52"/>
                  </a:cubicBezTo>
                  <a:cubicBezTo>
                    <a:pt x="0" y="56"/>
                    <a:pt x="6" y="57"/>
                    <a:pt x="7" y="54"/>
                  </a:cubicBezTo>
                  <a:cubicBezTo>
                    <a:pt x="13" y="37"/>
                    <a:pt x="21" y="21"/>
                    <a:pt x="25" y="3"/>
                  </a:cubicBezTo>
                  <a:cubicBezTo>
                    <a:pt x="25" y="1"/>
                    <a:pt x="23" y="0"/>
                    <a:pt x="22" y="0"/>
                  </a:cubicBezTo>
                  <a:cubicBezTo>
                    <a:pt x="20" y="0"/>
                    <a:pt x="19" y="0"/>
                    <a:pt x="19" y="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3" name="Freeform 731"/>
            <p:cNvSpPr/>
            <p:nvPr/>
          </p:nvSpPr>
          <p:spPr bwMode="auto">
            <a:xfrm>
              <a:off x="2991" y="2232"/>
              <a:ext cx="19" cy="1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4" name="Freeform 732"/>
            <p:cNvSpPr/>
            <p:nvPr/>
          </p:nvSpPr>
          <p:spPr bwMode="auto">
            <a:xfrm>
              <a:off x="3027" y="2273"/>
              <a:ext cx="16" cy="14"/>
            </a:xfrm>
            <a:custGeom>
              <a:avLst/>
              <a:gdLst>
                <a:gd name="T0" fmla="*/ 4 w 7"/>
                <a:gd name="T1" fmla="*/ 6 h 6"/>
                <a:gd name="T2" fmla="*/ 4 w 7"/>
                <a:gd name="T3" fmla="*/ 0 h 6"/>
                <a:gd name="T4" fmla="*/ 4 w 7"/>
                <a:gd name="T5" fmla="*/ 6 h 6"/>
              </a:gdLst>
              <a:ahLst/>
              <a:cxnLst>
                <a:cxn ang="0">
                  <a:pos x="T0" y="T1"/>
                </a:cxn>
                <a:cxn ang="0">
                  <a:pos x="T2" y="T3"/>
                </a:cxn>
                <a:cxn ang="0">
                  <a:pos x="T4" y="T5"/>
                </a:cxn>
              </a:cxnLst>
              <a:rect l="0" t="0" r="r" b="b"/>
              <a:pathLst>
                <a:path w="7" h="6">
                  <a:moveTo>
                    <a:pt x="4" y="6"/>
                  </a:moveTo>
                  <a:cubicBezTo>
                    <a:pt x="7" y="6"/>
                    <a:pt x="7" y="0"/>
                    <a:pt x="4" y="0"/>
                  </a:cubicBezTo>
                  <a:cubicBezTo>
                    <a:pt x="0" y="0"/>
                    <a:pt x="0" y="6"/>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5" name="Freeform 733"/>
            <p:cNvSpPr/>
            <p:nvPr/>
          </p:nvSpPr>
          <p:spPr bwMode="auto">
            <a:xfrm>
              <a:off x="4592" y="2021"/>
              <a:ext cx="71" cy="90"/>
            </a:xfrm>
            <a:custGeom>
              <a:avLst/>
              <a:gdLst>
                <a:gd name="T0" fmla="*/ 7 w 30"/>
                <a:gd name="T1" fmla="*/ 3 h 38"/>
                <a:gd name="T2" fmla="*/ 0 w 30"/>
                <a:gd name="T3" fmla="*/ 19 h 38"/>
                <a:gd name="T4" fmla="*/ 6 w 30"/>
                <a:gd name="T5" fmla="*/ 19 h 38"/>
                <a:gd name="T6" fmla="*/ 6 w 30"/>
                <a:gd name="T7" fmla="*/ 18 h 38"/>
                <a:gd name="T8" fmla="*/ 8 w 30"/>
                <a:gd name="T9" fmla="*/ 12 h 38"/>
                <a:gd name="T10" fmla="*/ 9 w 30"/>
                <a:gd name="T11" fmla="*/ 9 h 38"/>
                <a:gd name="T12" fmla="*/ 11 w 30"/>
                <a:gd name="T13" fmla="*/ 8 h 38"/>
                <a:gd name="T14" fmla="*/ 13 w 30"/>
                <a:gd name="T15" fmla="*/ 7 h 38"/>
                <a:gd name="T16" fmla="*/ 15 w 30"/>
                <a:gd name="T17" fmla="*/ 6 h 38"/>
                <a:gd name="T18" fmla="*/ 18 w 30"/>
                <a:gd name="T19" fmla="*/ 6 h 38"/>
                <a:gd name="T20" fmla="*/ 20 w 30"/>
                <a:gd name="T21" fmla="*/ 6 h 38"/>
                <a:gd name="T22" fmla="*/ 20 w 30"/>
                <a:gd name="T23" fmla="*/ 7 h 38"/>
                <a:gd name="T24" fmla="*/ 20 w 30"/>
                <a:gd name="T25" fmla="*/ 13 h 38"/>
                <a:gd name="T26" fmla="*/ 18 w 30"/>
                <a:gd name="T27" fmla="*/ 19 h 38"/>
                <a:gd name="T28" fmla="*/ 11 w 30"/>
                <a:gd name="T29" fmla="*/ 31 h 38"/>
                <a:gd name="T30" fmla="*/ 10 w 30"/>
                <a:gd name="T31" fmla="*/ 32 h 38"/>
                <a:gd name="T32" fmla="*/ 12 w 30"/>
                <a:gd name="T33" fmla="*/ 37 h 38"/>
                <a:gd name="T34" fmla="*/ 26 w 30"/>
                <a:gd name="T35" fmla="*/ 37 h 38"/>
                <a:gd name="T36" fmla="*/ 25 w 30"/>
                <a:gd name="T37" fmla="*/ 31 h 38"/>
                <a:gd name="T38" fmla="*/ 24 w 30"/>
                <a:gd name="T39" fmla="*/ 32 h 38"/>
                <a:gd name="T40" fmla="*/ 17 w 30"/>
                <a:gd name="T41" fmla="*/ 32 h 38"/>
                <a:gd name="T42" fmla="*/ 25 w 30"/>
                <a:gd name="T43" fmla="*/ 3 h 38"/>
                <a:gd name="T44" fmla="*/ 23 w 30"/>
                <a:gd name="T45" fmla="*/ 1 h 38"/>
                <a:gd name="T46" fmla="*/ 16 w 30"/>
                <a:gd name="T47" fmla="*/ 0 h 38"/>
                <a:gd name="T48" fmla="*/ 7 w 30"/>
                <a:gd name="T49"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8">
                  <a:moveTo>
                    <a:pt x="7" y="3"/>
                  </a:moveTo>
                  <a:cubicBezTo>
                    <a:pt x="2" y="7"/>
                    <a:pt x="1" y="13"/>
                    <a:pt x="0" y="19"/>
                  </a:cubicBezTo>
                  <a:cubicBezTo>
                    <a:pt x="0" y="23"/>
                    <a:pt x="6" y="23"/>
                    <a:pt x="6" y="19"/>
                  </a:cubicBezTo>
                  <a:cubicBezTo>
                    <a:pt x="6" y="19"/>
                    <a:pt x="6" y="18"/>
                    <a:pt x="6" y="18"/>
                  </a:cubicBezTo>
                  <a:cubicBezTo>
                    <a:pt x="7" y="16"/>
                    <a:pt x="7" y="14"/>
                    <a:pt x="8" y="12"/>
                  </a:cubicBezTo>
                  <a:cubicBezTo>
                    <a:pt x="8" y="11"/>
                    <a:pt x="9" y="10"/>
                    <a:pt x="9" y="9"/>
                  </a:cubicBezTo>
                  <a:cubicBezTo>
                    <a:pt x="10" y="9"/>
                    <a:pt x="10" y="8"/>
                    <a:pt x="11" y="8"/>
                  </a:cubicBezTo>
                  <a:cubicBezTo>
                    <a:pt x="11" y="7"/>
                    <a:pt x="12" y="7"/>
                    <a:pt x="13" y="7"/>
                  </a:cubicBezTo>
                  <a:cubicBezTo>
                    <a:pt x="13" y="6"/>
                    <a:pt x="14" y="6"/>
                    <a:pt x="15" y="6"/>
                  </a:cubicBezTo>
                  <a:cubicBezTo>
                    <a:pt x="16" y="6"/>
                    <a:pt x="17" y="6"/>
                    <a:pt x="18" y="6"/>
                  </a:cubicBezTo>
                  <a:cubicBezTo>
                    <a:pt x="19" y="6"/>
                    <a:pt x="19" y="6"/>
                    <a:pt x="20" y="6"/>
                  </a:cubicBezTo>
                  <a:cubicBezTo>
                    <a:pt x="20" y="7"/>
                    <a:pt x="20" y="7"/>
                    <a:pt x="20" y="7"/>
                  </a:cubicBezTo>
                  <a:cubicBezTo>
                    <a:pt x="20" y="9"/>
                    <a:pt x="20" y="11"/>
                    <a:pt x="20" y="13"/>
                  </a:cubicBezTo>
                  <a:cubicBezTo>
                    <a:pt x="19" y="15"/>
                    <a:pt x="19" y="17"/>
                    <a:pt x="18" y="19"/>
                  </a:cubicBezTo>
                  <a:cubicBezTo>
                    <a:pt x="16" y="23"/>
                    <a:pt x="13" y="27"/>
                    <a:pt x="11" y="31"/>
                  </a:cubicBezTo>
                  <a:cubicBezTo>
                    <a:pt x="10" y="31"/>
                    <a:pt x="10" y="32"/>
                    <a:pt x="10" y="32"/>
                  </a:cubicBezTo>
                  <a:cubicBezTo>
                    <a:pt x="8" y="34"/>
                    <a:pt x="9" y="37"/>
                    <a:pt x="12" y="37"/>
                  </a:cubicBezTo>
                  <a:cubicBezTo>
                    <a:pt x="17" y="37"/>
                    <a:pt x="21" y="38"/>
                    <a:pt x="26" y="37"/>
                  </a:cubicBezTo>
                  <a:cubicBezTo>
                    <a:pt x="30" y="37"/>
                    <a:pt x="28" y="31"/>
                    <a:pt x="25" y="31"/>
                  </a:cubicBezTo>
                  <a:cubicBezTo>
                    <a:pt x="24" y="32"/>
                    <a:pt x="24" y="32"/>
                    <a:pt x="24" y="32"/>
                  </a:cubicBezTo>
                  <a:cubicBezTo>
                    <a:pt x="22" y="32"/>
                    <a:pt x="20" y="32"/>
                    <a:pt x="17" y="32"/>
                  </a:cubicBezTo>
                  <a:cubicBezTo>
                    <a:pt x="23" y="23"/>
                    <a:pt x="28" y="14"/>
                    <a:pt x="25" y="3"/>
                  </a:cubicBezTo>
                  <a:cubicBezTo>
                    <a:pt x="25" y="2"/>
                    <a:pt x="24" y="1"/>
                    <a:pt x="23" y="1"/>
                  </a:cubicBezTo>
                  <a:cubicBezTo>
                    <a:pt x="21" y="0"/>
                    <a:pt x="19" y="0"/>
                    <a:pt x="16" y="0"/>
                  </a:cubicBezTo>
                  <a:cubicBezTo>
                    <a:pt x="13" y="0"/>
                    <a:pt x="10" y="1"/>
                    <a:pt x="7" y="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6" name="Freeform 734"/>
            <p:cNvSpPr/>
            <p:nvPr/>
          </p:nvSpPr>
          <p:spPr bwMode="auto">
            <a:xfrm>
              <a:off x="4750" y="2059"/>
              <a:ext cx="8" cy="29"/>
            </a:xfrm>
            <a:custGeom>
              <a:avLst/>
              <a:gdLst>
                <a:gd name="T0" fmla="*/ 1 w 3"/>
                <a:gd name="T1" fmla="*/ 12 h 12"/>
                <a:gd name="T2" fmla="*/ 1 w 3"/>
                <a:gd name="T3" fmla="*/ 1 h 12"/>
                <a:gd name="T4" fmla="*/ 0 w 3"/>
                <a:gd name="T5" fmla="*/ 0 h 12"/>
                <a:gd name="T6" fmla="*/ 1 w 3"/>
                <a:gd name="T7" fmla="*/ 12 h 12"/>
              </a:gdLst>
              <a:ahLst/>
              <a:cxnLst>
                <a:cxn ang="0">
                  <a:pos x="T0" y="T1"/>
                </a:cxn>
                <a:cxn ang="0">
                  <a:pos x="T2" y="T3"/>
                </a:cxn>
                <a:cxn ang="0">
                  <a:pos x="T4" y="T5"/>
                </a:cxn>
                <a:cxn ang="0">
                  <a:pos x="T6" y="T7"/>
                </a:cxn>
              </a:cxnLst>
              <a:rect l="0" t="0" r="r" b="b"/>
              <a:pathLst>
                <a:path w="3" h="12">
                  <a:moveTo>
                    <a:pt x="1" y="12"/>
                  </a:moveTo>
                  <a:cubicBezTo>
                    <a:pt x="2" y="9"/>
                    <a:pt x="3" y="6"/>
                    <a:pt x="1" y="1"/>
                  </a:cubicBezTo>
                  <a:cubicBezTo>
                    <a:pt x="1" y="1"/>
                    <a:pt x="0" y="1"/>
                    <a:pt x="0" y="0"/>
                  </a:cubicBezTo>
                  <a:cubicBezTo>
                    <a:pt x="0" y="4"/>
                    <a:pt x="1" y="8"/>
                    <a:pt x="1" y="1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7" name="Freeform 735"/>
            <p:cNvSpPr>
              <a:spLocks noEditPoints="1"/>
            </p:cNvSpPr>
            <p:nvPr/>
          </p:nvSpPr>
          <p:spPr bwMode="auto">
            <a:xfrm>
              <a:off x="4781" y="1986"/>
              <a:ext cx="55" cy="130"/>
            </a:xfrm>
            <a:custGeom>
              <a:avLst/>
              <a:gdLst>
                <a:gd name="T0" fmla="*/ 16 w 23"/>
                <a:gd name="T1" fmla="*/ 2 h 55"/>
                <a:gd name="T2" fmla="*/ 3 w 23"/>
                <a:gd name="T3" fmla="*/ 45 h 55"/>
                <a:gd name="T4" fmla="*/ 2 w 23"/>
                <a:gd name="T5" fmla="*/ 48 h 55"/>
                <a:gd name="T6" fmla="*/ 7 w 23"/>
                <a:gd name="T7" fmla="*/ 51 h 55"/>
                <a:gd name="T8" fmla="*/ 22 w 23"/>
                <a:gd name="T9" fmla="*/ 4 h 55"/>
                <a:gd name="T10" fmla="*/ 19 w 23"/>
                <a:gd name="T11" fmla="*/ 0 h 55"/>
                <a:gd name="T12" fmla="*/ 16 w 23"/>
                <a:gd name="T13" fmla="*/ 2 h 55"/>
                <a:gd name="T14" fmla="*/ 3 w 23"/>
                <a:gd name="T15" fmla="*/ 45 h 55"/>
                <a:gd name="T16" fmla="*/ 3 w 23"/>
                <a:gd name="T17" fmla="*/ 45 h 55"/>
                <a:gd name="T18" fmla="*/ 3 w 23"/>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5">
                  <a:moveTo>
                    <a:pt x="16" y="2"/>
                  </a:moveTo>
                  <a:cubicBezTo>
                    <a:pt x="12" y="16"/>
                    <a:pt x="9" y="31"/>
                    <a:pt x="3" y="45"/>
                  </a:cubicBezTo>
                  <a:cubicBezTo>
                    <a:pt x="3" y="46"/>
                    <a:pt x="2" y="47"/>
                    <a:pt x="2" y="48"/>
                  </a:cubicBezTo>
                  <a:cubicBezTo>
                    <a:pt x="0" y="52"/>
                    <a:pt x="5" y="55"/>
                    <a:pt x="7" y="51"/>
                  </a:cubicBezTo>
                  <a:cubicBezTo>
                    <a:pt x="14" y="36"/>
                    <a:pt x="17" y="20"/>
                    <a:pt x="22" y="4"/>
                  </a:cubicBezTo>
                  <a:cubicBezTo>
                    <a:pt x="23" y="2"/>
                    <a:pt x="21" y="0"/>
                    <a:pt x="19" y="0"/>
                  </a:cubicBezTo>
                  <a:cubicBezTo>
                    <a:pt x="18" y="0"/>
                    <a:pt x="17" y="1"/>
                    <a:pt x="16" y="2"/>
                  </a:cubicBezTo>
                  <a:moveTo>
                    <a:pt x="3" y="45"/>
                  </a:moveTo>
                  <a:cubicBezTo>
                    <a:pt x="3" y="45"/>
                    <a:pt x="3" y="45"/>
                    <a:pt x="3" y="45"/>
                  </a:cubicBezTo>
                  <a:cubicBezTo>
                    <a:pt x="3" y="45"/>
                    <a:pt x="3" y="45"/>
                    <a:pt x="3" y="4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8" name="Freeform 736"/>
            <p:cNvSpPr/>
            <p:nvPr/>
          </p:nvSpPr>
          <p:spPr bwMode="auto">
            <a:xfrm>
              <a:off x="4777" y="2019"/>
              <a:ext cx="18"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29" name="Freeform 737"/>
            <p:cNvSpPr/>
            <p:nvPr/>
          </p:nvSpPr>
          <p:spPr bwMode="auto">
            <a:xfrm>
              <a:off x="4829" y="2069"/>
              <a:ext cx="19"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0" name="Freeform 738"/>
            <p:cNvSpPr/>
            <p:nvPr/>
          </p:nvSpPr>
          <p:spPr bwMode="auto">
            <a:xfrm>
              <a:off x="4343" y="2925"/>
              <a:ext cx="14" cy="95"/>
            </a:xfrm>
            <a:custGeom>
              <a:avLst/>
              <a:gdLst>
                <a:gd name="T0" fmla="*/ 0 w 6"/>
                <a:gd name="T1" fmla="*/ 2 h 40"/>
                <a:gd name="T2" fmla="*/ 0 w 6"/>
                <a:gd name="T3" fmla="*/ 36 h 40"/>
                <a:gd name="T4" fmla="*/ 6 w 6"/>
                <a:gd name="T5" fmla="*/ 36 h 40"/>
                <a:gd name="T6" fmla="*/ 6 w 6"/>
                <a:gd name="T7" fmla="*/ 2 h 40"/>
                <a:gd name="T8" fmla="*/ 3 w 6"/>
                <a:gd name="T9" fmla="*/ 0 h 40"/>
                <a:gd name="T10" fmla="*/ 0 w 6"/>
                <a:gd name="T11" fmla="*/ 2 h 40"/>
              </a:gdLst>
              <a:ahLst/>
              <a:cxnLst>
                <a:cxn ang="0">
                  <a:pos x="T0" y="T1"/>
                </a:cxn>
                <a:cxn ang="0">
                  <a:pos x="T2" y="T3"/>
                </a:cxn>
                <a:cxn ang="0">
                  <a:pos x="T4" y="T5"/>
                </a:cxn>
                <a:cxn ang="0">
                  <a:pos x="T6" y="T7"/>
                </a:cxn>
                <a:cxn ang="0">
                  <a:pos x="T8" y="T9"/>
                </a:cxn>
                <a:cxn ang="0">
                  <a:pos x="T10" y="T11"/>
                </a:cxn>
              </a:cxnLst>
              <a:rect l="0" t="0" r="r" b="b"/>
              <a:pathLst>
                <a:path w="6" h="40">
                  <a:moveTo>
                    <a:pt x="0" y="2"/>
                  </a:moveTo>
                  <a:cubicBezTo>
                    <a:pt x="0" y="14"/>
                    <a:pt x="1" y="25"/>
                    <a:pt x="0" y="36"/>
                  </a:cubicBezTo>
                  <a:cubicBezTo>
                    <a:pt x="0" y="40"/>
                    <a:pt x="6" y="40"/>
                    <a:pt x="6" y="36"/>
                  </a:cubicBezTo>
                  <a:cubicBezTo>
                    <a:pt x="6" y="25"/>
                    <a:pt x="6" y="14"/>
                    <a:pt x="6" y="2"/>
                  </a:cubicBezTo>
                  <a:cubicBezTo>
                    <a:pt x="6" y="1"/>
                    <a:pt x="4" y="0"/>
                    <a:pt x="3" y="0"/>
                  </a:cubicBezTo>
                  <a:cubicBezTo>
                    <a:pt x="1" y="0"/>
                    <a:pt x="0" y="1"/>
                    <a:pt x="0" y="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1" name="Freeform 739"/>
            <p:cNvSpPr/>
            <p:nvPr/>
          </p:nvSpPr>
          <p:spPr bwMode="auto">
            <a:xfrm>
              <a:off x="4326" y="2922"/>
              <a:ext cx="36" cy="55"/>
            </a:xfrm>
            <a:custGeom>
              <a:avLst/>
              <a:gdLst>
                <a:gd name="T0" fmla="*/ 10 w 15"/>
                <a:gd name="T1" fmla="*/ 1 h 23"/>
                <a:gd name="T2" fmla="*/ 6 w 15"/>
                <a:gd name="T3" fmla="*/ 8 h 23"/>
                <a:gd name="T4" fmla="*/ 2 w 15"/>
                <a:gd name="T5" fmla="*/ 16 h 23"/>
                <a:gd name="T6" fmla="*/ 7 w 15"/>
                <a:gd name="T7" fmla="*/ 19 h 23"/>
                <a:gd name="T8" fmla="*/ 14 w 15"/>
                <a:gd name="T9" fmla="*/ 5 h 23"/>
                <a:gd name="T10" fmla="*/ 15 w 15"/>
                <a:gd name="T11" fmla="*/ 4 h 23"/>
                <a:gd name="T12" fmla="*/ 15 w 15"/>
                <a:gd name="T13" fmla="*/ 1 h 23"/>
                <a:gd name="T14" fmla="*/ 12 w 15"/>
                <a:gd name="T15" fmla="*/ 0 h 23"/>
                <a:gd name="T16" fmla="*/ 10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0" y="1"/>
                  </a:moveTo>
                  <a:cubicBezTo>
                    <a:pt x="8" y="3"/>
                    <a:pt x="7" y="6"/>
                    <a:pt x="6" y="8"/>
                  </a:cubicBezTo>
                  <a:cubicBezTo>
                    <a:pt x="5" y="11"/>
                    <a:pt x="3" y="14"/>
                    <a:pt x="2" y="16"/>
                  </a:cubicBezTo>
                  <a:cubicBezTo>
                    <a:pt x="0" y="20"/>
                    <a:pt x="5" y="23"/>
                    <a:pt x="7" y="19"/>
                  </a:cubicBezTo>
                  <a:cubicBezTo>
                    <a:pt x="9" y="15"/>
                    <a:pt x="11" y="10"/>
                    <a:pt x="14" y="5"/>
                  </a:cubicBezTo>
                  <a:cubicBezTo>
                    <a:pt x="14" y="5"/>
                    <a:pt x="14" y="5"/>
                    <a:pt x="15" y="4"/>
                  </a:cubicBezTo>
                  <a:cubicBezTo>
                    <a:pt x="15" y="3"/>
                    <a:pt x="15" y="2"/>
                    <a:pt x="15" y="1"/>
                  </a:cubicBezTo>
                  <a:cubicBezTo>
                    <a:pt x="14" y="0"/>
                    <a:pt x="13" y="0"/>
                    <a:pt x="12" y="0"/>
                  </a:cubicBezTo>
                  <a:cubicBezTo>
                    <a:pt x="11" y="0"/>
                    <a:pt x="10" y="0"/>
                    <a:pt x="10" y="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2" name="Freeform 740"/>
            <p:cNvSpPr/>
            <p:nvPr/>
          </p:nvSpPr>
          <p:spPr bwMode="auto">
            <a:xfrm>
              <a:off x="4509" y="2887"/>
              <a:ext cx="85" cy="168"/>
            </a:xfrm>
            <a:custGeom>
              <a:avLst/>
              <a:gdLst>
                <a:gd name="T0" fmla="*/ 30 w 36"/>
                <a:gd name="T1" fmla="*/ 2 h 71"/>
                <a:gd name="T2" fmla="*/ 20 w 36"/>
                <a:gd name="T3" fmla="*/ 35 h 71"/>
                <a:gd name="T4" fmla="*/ 6 w 36"/>
                <a:gd name="T5" fmla="*/ 60 h 71"/>
                <a:gd name="T6" fmla="*/ 2 w 36"/>
                <a:gd name="T7" fmla="*/ 64 h 71"/>
                <a:gd name="T8" fmla="*/ 6 w 36"/>
                <a:gd name="T9" fmla="*/ 68 h 71"/>
                <a:gd name="T10" fmla="*/ 35 w 36"/>
                <a:gd name="T11" fmla="*/ 4 h 71"/>
                <a:gd name="T12" fmla="*/ 32 w 36"/>
                <a:gd name="T13" fmla="*/ 0 h 71"/>
                <a:gd name="T14" fmla="*/ 30 w 36"/>
                <a:gd name="T15" fmla="*/ 2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30" y="2"/>
                  </a:moveTo>
                  <a:cubicBezTo>
                    <a:pt x="28" y="13"/>
                    <a:pt x="24" y="24"/>
                    <a:pt x="20" y="35"/>
                  </a:cubicBezTo>
                  <a:cubicBezTo>
                    <a:pt x="16" y="44"/>
                    <a:pt x="12" y="52"/>
                    <a:pt x="6" y="60"/>
                  </a:cubicBezTo>
                  <a:cubicBezTo>
                    <a:pt x="5" y="61"/>
                    <a:pt x="4" y="63"/>
                    <a:pt x="2" y="64"/>
                  </a:cubicBezTo>
                  <a:cubicBezTo>
                    <a:pt x="0" y="67"/>
                    <a:pt x="4" y="71"/>
                    <a:pt x="6" y="68"/>
                  </a:cubicBezTo>
                  <a:cubicBezTo>
                    <a:pt x="22" y="51"/>
                    <a:pt x="31" y="26"/>
                    <a:pt x="35" y="4"/>
                  </a:cubicBezTo>
                  <a:cubicBezTo>
                    <a:pt x="36" y="1"/>
                    <a:pt x="34" y="0"/>
                    <a:pt x="32" y="0"/>
                  </a:cubicBezTo>
                  <a:cubicBezTo>
                    <a:pt x="31" y="0"/>
                    <a:pt x="30" y="1"/>
                    <a:pt x="30" y="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3" name="Freeform 741"/>
            <p:cNvSpPr/>
            <p:nvPr/>
          </p:nvSpPr>
          <p:spPr bwMode="auto">
            <a:xfrm>
              <a:off x="4528" y="2944"/>
              <a:ext cx="19"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4" name="Freeform 742"/>
            <p:cNvSpPr/>
            <p:nvPr/>
          </p:nvSpPr>
          <p:spPr bwMode="auto">
            <a:xfrm>
              <a:off x="4575" y="3013"/>
              <a:ext cx="19"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5" name="Freeform 743"/>
            <p:cNvSpPr/>
            <p:nvPr/>
          </p:nvSpPr>
          <p:spPr bwMode="auto">
            <a:xfrm>
              <a:off x="3966" y="28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6" name="Freeform 744"/>
            <p:cNvSpPr/>
            <p:nvPr/>
          </p:nvSpPr>
          <p:spPr bwMode="auto">
            <a:xfrm>
              <a:off x="3759" y="2353"/>
              <a:ext cx="102" cy="71"/>
            </a:xfrm>
            <a:custGeom>
              <a:avLst/>
              <a:gdLst>
                <a:gd name="T0" fmla="*/ 36 w 43"/>
                <a:gd name="T1" fmla="*/ 1 h 30"/>
                <a:gd name="T2" fmla="*/ 29 w 43"/>
                <a:gd name="T3" fmla="*/ 7 h 30"/>
                <a:gd name="T4" fmla="*/ 4 w 43"/>
                <a:gd name="T5" fmla="*/ 22 h 30"/>
                <a:gd name="T6" fmla="*/ 3 w 43"/>
                <a:gd name="T7" fmla="*/ 23 h 30"/>
                <a:gd name="T8" fmla="*/ 5 w 43"/>
                <a:gd name="T9" fmla="*/ 28 h 30"/>
                <a:gd name="T10" fmla="*/ 41 w 43"/>
                <a:gd name="T11" fmla="*/ 5 h 30"/>
                <a:gd name="T12" fmla="*/ 38 w 43"/>
                <a:gd name="T13" fmla="*/ 0 h 30"/>
                <a:gd name="T14" fmla="*/ 36 w 43"/>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0">
                  <a:moveTo>
                    <a:pt x="36" y="1"/>
                  </a:moveTo>
                  <a:cubicBezTo>
                    <a:pt x="34" y="3"/>
                    <a:pt x="32" y="5"/>
                    <a:pt x="29" y="7"/>
                  </a:cubicBezTo>
                  <a:cubicBezTo>
                    <a:pt x="21" y="13"/>
                    <a:pt x="13" y="19"/>
                    <a:pt x="4" y="22"/>
                  </a:cubicBezTo>
                  <a:cubicBezTo>
                    <a:pt x="4" y="23"/>
                    <a:pt x="4" y="23"/>
                    <a:pt x="3" y="23"/>
                  </a:cubicBezTo>
                  <a:cubicBezTo>
                    <a:pt x="0" y="24"/>
                    <a:pt x="1" y="30"/>
                    <a:pt x="5" y="28"/>
                  </a:cubicBezTo>
                  <a:cubicBezTo>
                    <a:pt x="18" y="23"/>
                    <a:pt x="30" y="15"/>
                    <a:pt x="41" y="5"/>
                  </a:cubicBezTo>
                  <a:cubicBezTo>
                    <a:pt x="43" y="3"/>
                    <a:pt x="41" y="0"/>
                    <a:pt x="38" y="0"/>
                  </a:cubicBezTo>
                  <a:cubicBezTo>
                    <a:pt x="38" y="0"/>
                    <a:pt x="37" y="0"/>
                    <a:pt x="36" y="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7" name="Freeform 745"/>
            <p:cNvSpPr/>
            <p:nvPr/>
          </p:nvSpPr>
          <p:spPr bwMode="auto">
            <a:xfrm>
              <a:off x="3774" y="2394"/>
              <a:ext cx="189" cy="111"/>
            </a:xfrm>
            <a:custGeom>
              <a:avLst/>
              <a:gdLst>
                <a:gd name="T0" fmla="*/ 75 w 80"/>
                <a:gd name="T1" fmla="*/ 1 h 47"/>
                <a:gd name="T2" fmla="*/ 4 w 80"/>
                <a:gd name="T3" fmla="*/ 40 h 47"/>
                <a:gd name="T4" fmla="*/ 7 w 80"/>
                <a:gd name="T5" fmla="*/ 45 h 47"/>
                <a:gd name="T6" fmla="*/ 78 w 80"/>
                <a:gd name="T7" fmla="*/ 6 h 47"/>
                <a:gd name="T8" fmla="*/ 76 w 80"/>
                <a:gd name="T9" fmla="*/ 0 h 47"/>
                <a:gd name="T10" fmla="*/ 75 w 80"/>
                <a:gd name="T11" fmla="*/ 1 h 47"/>
              </a:gdLst>
              <a:ahLst/>
              <a:cxnLst>
                <a:cxn ang="0">
                  <a:pos x="T0" y="T1"/>
                </a:cxn>
                <a:cxn ang="0">
                  <a:pos x="T2" y="T3"/>
                </a:cxn>
                <a:cxn ang="0">
                  <a:pos x="T4" y="T5"/>
                </a:cxn>
                <a:cxn ang="0">
                  <a:pos x="T6" y="T7"/>
                </a:cxn>
                <a:cxn ang="0">
                  <a:pos x="T8" y="T9"/>
                </a:cxn>
                <a:cxn ang="0">
                  <a:pos x="T10" y="T11"/>
                </a:cxn>
              </a:cxnLst>
              <a:rect l="0" t="0" r="r" b="b"/>
              <a:pathLst>
                <a:path w="80" h="47">
                  <a:moveTo>
                    <a:pt x="75" y="1"/>
                  </a:moveTo>
                  <a:cubicBezTo>
                    <a:pt x="53" y="17"/>
                    <a:pt x="28" y="28"/>
                    <a:pt x="4" y="40"/>
                  </a:cubicBezTo>
                  <a:cubicBezTo>
                    <a:pt x="0" y="42"/>
                    <a:pt x="3" y="47"/>
                    <a:pt x="7" y="45"/>
                  </a:cubicBezTo>
                  <a:cubicBezTo>
                    <a:pt x="31" y="33"/>
                    <a:pt x="56" y="22"/>
                    <a:pt x="78" y="6"/>
                  </a:cubicBezTo>
                  <a:cubicBezTo>
                    <a:pt x="80" y="4"/>
                    <a:pt x="79" y="0"/>
                    <a:pt x="76" y="0"/>
                  </a:cubicBezTo>
                  <a:cubicBezTo>
                    <a:pt x="76" y="0"/>
                    <a:pt x="75" y="1"/>
                    <a:pt x="75" y="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8" name="Freeform 746"/>
            <p:cNvSpPr/>
            <p:nvPr/>
          </p:nvSpPr>
          <p:spPr bwMode="auto">
            <a:xfrm>
              <a:off x="3802" y="2460"/>
              <a:ext cx="339" cy="138"/>
            </a:xfrm>
            <a:custGeom>
              <a:avLst/>
              <a:gdLst>
                <a:gd name="T0" fmla="*/ 137 w 143"/>
                <a:gd name="T1" fmla="*/ 1 h 58"/>
                <a:gd name="T2" fmla="*/ 136 w 143"/>
                <a:gd name="T3" fmla="*/ 2 h 58"/>
                <a:gd name="T4" fmla="*/ 126 w 143"/>
                <a:gd name="T5" fmla="*/ 7 h 58"/>
                <a:gd name="T6" fmla="*/ 102 w 143"/>
                <a:gd name="T7" fmla="*/ 15 h 58"/>
                <a:gd name="T8" fmla="*/ 70 w 143"/>
                <a:gd name="T9" fmla="*/ 27 h 58"/>
                <a:gd name="T10" fmla="*/ 3 w 143"/>
                <a:gd name="T11" fmla="*/ 51 h 58"/>
                <a:gd name="T12" fmla="*/ 5 w 143"/>
                <a:gd name="T13" fmla="*/ 57 h 58"/>
                <a:gd name="T14" fmla="*/ 82 w 143"/>
                <a:gd name="T15" fmla="*/ 29 h 58"/>
                <a:gd name="T16" fmla="*/ 116 w 143"/>
                <a:gd name="T17" fmla="*/ 17 h 58"/>
                <a:gd name="T18" fmla="*/ 141 w 143"/>
                <a:gd name="T19" fmla="*/ 5 h 58"/>
                <a:gd name="T20" fmla="*/ 139 w 143"/>
                <a:gd name="T21" fmla="*/ 0 h 58"/>
                <a:gd name="T22" fmla="*/ 137 w 143"/>
                <a:gd name="T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58">
                  <a:moveTo>
                    <a:pt x="137" y="1"/>
                  </a:moveTo>
                  <a:cubicBezTo>
                    <a:pt x="137" y="1"/>
                    <a:pt x="136" y="1"/>
                    <a:pt x="136" y="2"/>
                  </a:cubicBezTo>
                  <a:cubicBezTo>
                    <a:pt x="133" y="4"/>
                    <a:pt x="130" y="5"/>
                    <a:pt x="126" y="7"/>
                  </a:cubicBezTo>
                  <a:cubicBezTo>
                    <a:pt x="118" y="10"/>
                    <a:pt x="110" y="12"/>
                    <a:pt x="102" y="15"/>
                  </a:cubicBezTo>
                  <a:cubicBezTo>
                    <a:pt x="91" y="19"/>
                    <a:pt x="81" y="23"/>
                    <a:pt x="70" y="27"/>
                  </a:cubicBezTo>
                  <a:cubicBezTo>
                    <a:pt x="48" y="35"/>
                    <a:pt x="25" y="43"/>
                    <a:pt x="3" y="51"/>
                  </a:cubicBezTo>
                  <a:cubicBezTo>
                    <a:pt x="0" y="53"/>
                    <a:pt x="1" y="58"/>
                    <a:pt x="5" y="57"/>
                  </a:cubicBezTo>
                  <a:cubicBezTo>
                    <a:pt x="31" y="48"/>
                    <a:pt x="56" y="38"/>
                    <a:pt x="82" y="29"/>
                  </a:cubicBezTo>
                  <a:cubicBezTo>
                    <a:pt x="93" y="25"/>
                    <a:pt x="104" y="21"/>
                    <a:pt x="116" y="17"/>
                  </a:cubicBezTo>
                  <a:cubicBezTo>
                    <a:pt x="124" y="14"/>
                    <a:pt x="134" y="11"/>
                    <a:pt x="141" y="5"/>
                  </a:cubicBezTo>
                  <a:cubicBezTo>
                    <a:pt x="143" y="3"/>
                    <a:pt x="141" y="0"/>
                    <a:pt x="139" y="0"/>
                  </a:cubicBezTo>
                  <a:cubicBezTo>
                    <a:pt x="138" y="0"/>
                    <a:pt x="138" y="0"/>
                    <a:pt x="137" y="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39" name="Freeform 747"/>
            <p:cNvSpPr/>
            <p:nvPr/>
          </p:nvSpPr>
          <p:spPr bwMode="auto">
            <a:xfrm>
              <a:off x="3835" y="2519"/>
              <a:ext cx="491" cy="199"/>
            </a:xfrm>
            <a:custGeom>
              <a:avLst/>
              <a:gdLst>
                <a:gd name="T0" fmla="*/ 183 w 207"/>
                <a:gd name="T1" fmla="*/ 8 h 84"/>
                <a:gd name="T2" fmla="*/ 184 w 207"/>
                <a:gd name="T3" fmla="*/ 8 h 84"/>
                <a:gd name="T4" fmla="*/ 3 w 207"/>
                <a:gd name="T5" fmla="*/ 77 h 84"/>
                <a:gd name="T6" fmla="*/ 5 w 207"/>
                <a:gd name="T7" fmla="*/ 83 h 84"/>
                <a:gd name="T8" fmla="*/ 206 w 207"/>
                <a:gd name="T9" fmla="*/ 4 h 84"/>
                <a:gd name="T10" fmla="*/ 207 w 207"/>
                <a:gd name="T11" fmla="*/ 3 h 84"/>
                <a:gd name="T12" fmla="*/ 201 w 207"/>
                <a:gd name="T13" fmla="*/ 0 h 84"/>
                <a:gd name="T14" fmla="*/ 201 w 207"/>
                <a:gd name="T15" fmla="*/ 0 h 84"/>
                <a:gd name="T16" fmla="*/ 183 w 207"/>
                <a:gd name="T17"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84">
                  <a:moveTo>
                    <a:pt x="183" y="8"/>
                  </a:moveTo>
                  <a:cubicBezTo>
                    <a:pt x="183" y="8"/>
                    <a:pt x="183" y="8"/>
                    <a:pt x="184" y="8"/>
                  </a:cubicBezTo>
                  <a:cubicBezTo>
                    <a:pt x="124" y="33"/>
                    <a:pt x="62" y="52"/>
                    <a:pt x="3" y="77"/>
                  </a:cubicBezTo>
                  <a:cubicBezTo>
                    <a:pt x="0" y="79"/>
                    <a:pt x="1" y="84"/>
                    <a:pt x="5" y="83"/>
                  </a:cubicBezTo>
                  <a:cubicBezTo>
                    <a:pt x="71" y="55"/>
                    <a:pt x="140" y="34"/>
                    <a:pt x="206" y="4"/>
                  </a:cubicBezTo>
                  <a:cubicBezTo>
                    <a:pt x="207" y="4"/>
                    <a:pt x="207" y="3"/>
                    <a:pt x="207" y="3"/>
                  </a:cubicBezTo>
                  <a:cubicBezTo>
                    <a:pt x="205" y="2"/>
                    <a:pt x="203" y="1"/>
                    <a:pt x="201" y="0"/>
                  </a:cubicBezTo>
                  <a:cubicBezTo>
                    <a:pt x="201" y="0"/>
                    <a:pt x="201" y="0"/>
                    <a:pt x="201" y="0"/>
                  </a:cubicBezTo>
                  <a:cubicBezTo>
                    <a:pt x="195" y="3"/>
                    <a:pt x="189" y="5"/>
                    <a:pt x="183" y="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0" name="Freeform 748"/>
            <p:cNvSpPr/>
            <p:nvPr/>
          </p:nvSpPr>
          <p:spPr bwMode="auto">
            <a:xfrm>
              <a:off x="3866" y="2564"/>
              <a:ext cx="602" cy="287"/>
            </a:xfrm>
            <a:custGeom>
              <a:avLst/>
              <a:gdLst>
                <a:gd name="T0" fmla="*/ 206 w 254"/>
                <a:gd name="T1" fmla="*/ 18 h 121"/>
                <a:gd name="T2" fmla="*/ 160 w 254"/>
                <a:gd name="T3" fmla="*/ 43 h 121"/>
                <a:gd name="T4" fmla="*/ 50 w 254"/>
                <a:gd name="T5" fmla="*/ 98 h 121"/>
                <a:gd name="T6" fmla="*/ 40 w 254"/>
                <a:gd name="T7" fmla="*/ 102 h 121"/>
                <a:gd name="T8" fmla="*/ 41 w 254"/>
                <a:gd name="T9" fmla="*/ 102 h 121"/>
                <a:gd name="T10" fmla="*/ 4 w 254"/>
                <a:gd name="T11" fmla="*/ 114 h 121"/>
                <a:gd name="T12" fmla="*/ 5 w 254"/>
                <a:gd name="T13" fmla="*/ 120 h 121"/>
                <a:gd name="T14" fmla="*/ 60 w 254"/>
                <a:gd name="T15" fmla="*/ 100 h 121"/>
                <a:gd name="T16" fmla="*/ 114 w 254"/>
                <a:gd name="T17" fmla="*/ 73 h 121"/>
                <a:gd name="T18" fmla="*/ 170 w 254"/>
                <a:gd name="T19" fmla="*/ 45 h 121"/>
                <a:gd name="T20" fmla="*/ 215 w 254"/>
                <a:gd name="T21" fmla="*/ 20 h 121"/>
                <a:gd name="T22" fmla="*/ 234 w 254"/>
                <a:gd name="T23" fmla="*/ 10 h 121"/>
                <a:gd name="T24" fmla="*/ 252 w 254"/>
                <a:gd name="T25" fmla="*/ 5 h 121"/>
                <a:gd name="T26" fmla="*/ 254 w 254"/>
                <a:gd name="T27" fmla="*/ 1 h 121"/>
                <a:gd name="T28" fmla="*/ 248 w 254"/>
                <a:gd name="T29" fmla="*/ 0 h 121"/>
                <a:gd name="T30" fmla="*/ 247 w 254"/>
                <a:gd name="T31" fmla="*/ 0 h 121"/>
                <a:gd name="T32" fmla="*/ 206 w 254"/>
                <a:gd name="T33"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 h="121">
                  <a:moveTo>
                    <a:pt x="206" y="18"/>
                  </a:moveTo>
                  <a:cubicBezTo>
                    <a:pt x="191" y="27"/>
                    <a:pt x="176" y="36"/>
                    <a:pt x="160" y="43"/>
                  </a:cubicBezTo>
                  <a:cubicBezTo>
                    <a:pt x="124" y="62"/>
                    <a:pt x="87" y="81"/>
                    <a:pt x="50" y="98"/>
                  </a:cubicBezTo>
                  <a:cubicBezTo>
                    <a:pt x="47" y="99"/>
                    <a:pt x="44" y="101"/>
                    <a:pt x="40" y="102"/>
                  </a:cubicBezTo>
                  <a:cubicBezTo>
                    <a:pt x="40" y="102"/>
                    <a:pt x="41" y="102"/>
                    <a:pt x="41" y="102"/>
                  </a:cubicBezTo>
                  <a:cubicBezTo>
                    <a:pt x="29" y="107"/>
                    <a:pt x="16" y="112"/>
                    <a:pt x="4" y="114"/>
                  </a:cubicBezTo>
                  <a:cubicBezTo>
                    <a:pt x="0" y="115"/>
                    <a:pt x="2" y="121"/>
                    <a:pt x="5" y="120"/>
                  </a:cubicBezTo>
                  <a:cubicBezTo>
                    <a:pt x="24" y="116"/>
                    <a:pt x="42" y="108"/>
                    <a:pt x="60" y="100"/>
                  </a:cubicBezTo>
                  <a:cubicBezTo>
                    <a:pt x="78" y="91"/>
                    <a:pt x="96" y="82"/>
                    <a:pt x="114" y="73"/>
                  </a:cubicBezTo>
                  <a:cubicBezTo>
                    <a:pt x="133" y="64"/>
                    <a:pt x="151" y="54"/>
                    <a:pt x="170" y="45"/>
                  </a:cubicBezTo>
                  <a:cubicBezTo>
                    <a:pt x="185" y="37"/>
                    <a:pt x="200" y="29"/>
                    <a:pt x="215" y="20"/>
                  </a:cubicBezTo>
                  <a:cubicBezTo>
                    <a:pt x="221" y="17"/>
                    <a:pt x="228" y="13"/>
                    <a:pt x="234" y="10"/>
                  </a:cubicBezTo>
                  <a:cubicBezTo>
                    <a:pt x="240" y="8"/>
                    <a:pt x="246" y="6"/>
                    <a:pt x="252" y="5"/>
                  </a:cubicBezTo>
                  <a:cubicBezTo>
                    <a:pt x="254" y="4"/>
                    <a:pt x="254" y="3"/>
                    <a:pt x="254" y="1"/>
                  </a:cubicBezTo>
                  <a:cubicBezTo>
                    <a:pt x="252" y="1"/>
                    <a:pt x="250" y="0"/>
                    <a:pt x="248" y="0"/>
                  </a:cubicBezTo>
                  <a:cubicBezTo>
                    <a:pt x="248" y="0"/>
                    <a:pt x="248" y="0"/>
                    <a:pt x="247" y="0"/>
                  </a:cubicBezTo>
                  <a:cubicBezTo>
                    <a:pt x="233" y="3"/>
                    <a:pt x="219" y="11"/>
                    <a:pt x="206" y="18"/>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1" name="Freeform 749"/>
            <p:cNvSpPr>
              <a:spLocks noEditPoints="1"/>
            </p:cNvSpPr>
            <p:nvPr/>
          </p:nvSpPr>
          <p:spPr bwMode="auto">
            <a:xfrm>
              <a:off x="3887" y="2783"/>
              <a:ext cx="451" cy="173"/>
            </a:xfrm>
            <a:custGeom>
              <a:avLst/>
              <a:gdLst>
                <a:gd name="T0" fmla="*/ 185 w 190"/>
                <a:gd name="T1" fmla="*/ 1 h 73"/>
                <a:gd name="T2" fmla="*/ 174 w 190"/>
                <a:gd name="T3" fmla="*/ 6 h 73"/>
                <a:gd name="T4" fmla="*/ 129 w 190"/>
                <a:gd name="T5" fmla="*/ 29 h 73"/>
                <a:gd name="T6" fmla="*/ 88 w 190"/>
                <a:gd name="T7" fmla="*/ 43 h 73"/>
                <a:gd name="T8" fmla="*/ 48 w 190"/>
                <a:gd name="T9" fmla="*/ 55 h 73"/>
                <a:gd name="T10" fmla="*/ 10 w 190"/>
                <a:gd name="T11" fmla="*/ 66 h 73"/>
                <a:gd name="T12" fmla="*/ 4 w 190"/>
                <a:gd name="T13" fmla="*/ 67 h 73"/>
                <a:gd name="T14" fmla="*/ 4 w 190"/>
                <a:gd name="T15" fmla="*/ 73 h 73"/>
                <a:gd name="T16" fmla="*/ 46 w 190"/>
                <a:gd name="T17" fmla="*/ 62 h 73"/>
                <a:gd name="T18" fmla="*/ 92 w 190"/>
                <a:gd name="T19" fmla="*/ 48 h 73"/>
                <a:gd name="T20" fmla="*/ 133 w 190"/>
                <a:gd name="T21" fmla="*/ 35 h 73"/>
                <a:gd name="T22" fmla="*/ 188 w 190"/>
                <a:gd name="T23" fmla="*/ 6 h 73"/>
                <a:gd name="T24" fmla="*/ 186 w 190"/>
                <a:gd name="T25" fmla="*/ 0 h 73"/>
                <a:gd name="T26" fmla="*/ 185 w 190"/>
                <a:gd name="T27" fmla="*/ 1 h 73"/>
                <a:gd name="T28" fmla="*/ 10 w 190"/>
                <a:gd name="T29" fmla="*/ 66 h 73"/>
                <a:gd name="T30" fmla="*/ 9 w 190"/>
                <a:gd name="T31" fmla="*/ 66 h 73"/>
                <a:gd name="T32" fmla="*/ 10 w 190"/>
                <a:gd name="T33"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73">
                  <a:moveTo>
                    <a:pt x="185" y="1"/>
                  </a:moveTo>
                  <a:cubicBezTo>
                    <a:pt x="183" y="2"/>
                    <a:pt x="176" y="5"/>
                    <a:pt x="174" y="6"/>
                  </a:cubicBezTo>
                  <a:cubicBezTo>
                    <a:pt x="165" y="10"/>
                    <a:pt x="139" y="26"/>
                    <a:pt x="129" y="29"/>
                  </a:cubicBezTo>
                  <a:cubicBezTo>
                    <a:pt x="116" y="32"/>
                    <a:pt x="101" y="40"/>
                    <a:pt x="88" y="43"/>
                  </a:cubicBezTo>
                  <a:cubicBezTo>
                    <a:pt x="75" y="47"/>
                    <a:pt x="61" y="51"/>
                    <a:pt x="48" y="55"/>
                  </a:cubicBezTo>
                  <a:cubicBezTo>
                    <a:pt x="35" y="59"/>
                    <a:pt x="23" y="64"/>
                    <a:pt x="10" y="66"/>
                  </a:cubicBezTo>
                  <a:cubicBezTo>
                    <a:pt x="8" y="67"/>
                    <a:pt x="6" y="67"/>
                    <a:pt x="4" y="67"/>
                  </a:cubicBezTo>
                  <a:cubicBezTo>
                    <a:pt x="0" y="67"/>
                    <a:pt x="0" y="73"/>
                    <a:pt x="4" y="73"/>
                  </a:cubicBezTo>
                  <a:cubicBezTo>
                    <a:pt x="19" y="72"/>
                    <a:pt x="32" y="67"/>
                    <a:pt x="46" y="62"/>
                  </a:cubicBezTo>
                  <a:cubicBezTo>
                    <a:pt x="61" y="57"/>
                    <a:pt x="77" y="52"/>
                    <a:pt x="92" y="48"/>
                  </a:cubicBezTo>
                  <a:cubicBezTo>
                    <a:pt x="106" y="44"/>
                    <a:pt x="119" y="39"/>
                    <a:pt x="133" y="35"/>
                  </a:cubicBezTo>
                  <a:cubicBezTo>
                    <a:pt x="143" y="32"/>
                    <a:pt x="179" y="12"/>
                    <a:pt x="188" y="6"/>
                  </a:cubicBezTo>
                  <a:cubicBezTo>
                    <a:pt x="190" y="4"/>
                    <a:pt x="189" y="0"/>
                    <a:pt x="186" y="0"/>
                  </a:cubicBezTo>
                  <a:cubicBezTo>
                    <a:pt x="186" y="0"/>
                    <a:pt x="185" y="0"/>
                    <a:pt x="185" y="1"/>
                  </a:cubicBezTo>
                  <a:moveTo>
                    <a:pt x="10" y="66"/>
                  </a:moveTo>
                  <a:cubicBezTo>
                    <a:pt x="10" y="66"/>
                    <a:pt x="9" y="66"/>
                    <a:pt x="9" y="66"/>
                  </a:cubicBezTo>
                  <a:cubicBezTo>
                    <a:pt x="9" y="66"/>
                    <a:pt x="10" y="66"/>
                    <a:pt x="10" y="6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2" name="Freeform 750"/>
            <p:cNvSpPr>
              <a:spLocks noEditPoints="1"/>
            </p:cNvSpPr>
            <p:nvPr/>
          </p:nvSpPr>
          <p:spPr bwMode="auto">
            <a:xfrm>
              <a:off x="3743" y="2315"/>
              <a:ext cx="766" cy="726"/>
            </a:xfrm>
            <a:custGeom>
              <a:avLst/>
              <a:gdLst>
                <a:gd name="T0" fmla="*/ 322 w 323"/>
                <a:gd name="T1" fmla="*/ 107 h 306"/>
                <a:gd name="T2" fmla="*/ 321 w 323"/>
                <a:gd name="T3" fmla="*/ 107 h 306"/>
                <a:gd name="T4" fmla="*/ 318 w 323"/>
                <a:gd name="T5" fmla="*/ 106 h 306"/>
                <a:gd name="T6" fmla="*/ 318 w 323"/>
                <a:gd name="T7" fmla="*/ 107 h 306"/>
                <a:gd name="T8" fmla="*/ 318 w 323"/>
                <a:gd name="T9" fmla="*/ 107 h 306"/>
                <a:gd name="T10" fmla="*/ 305 w 323"/>
                <a:gd name="T11" fmla="*/ 103 h 306"/>
                <a:gd name="T12" fmla="*/ 301 w 323"/>
                <a:gd name="T13" fmla="*/ 102 h 306"/>
                <a:gd name="T14" fmla="*/ 299 w 323"/>
                <a:gd name="T15" fmla="*/ 101 h 306"/>
                <a:gd name="T16" fmla="*/ 253 w 323"/>
                <a:gd name="T17" fmla="*/ 87 h 306"/>
                <a:gd name="T18" fmla="*/ 245 w 323"/>
                <a:gd name="T19" fmla="*/ 85 h 306"/>
                <a:gd name="T20" fmla="*/ 76 w 323"/>
                <a:gd name="T21" fmla="*/ 26 h 306"/>
                <a:gd name="T22" fmla="*/ 6 w 323"/>
                <a:gd name="T23" fmla="*/ 1 h 306"/>
                <a:gd name="T24" fmla="*/ 6 w 323"/>
                <a:gd name="T25" fmla="*/ 1 h 306"/>
                <a:gd name="T26" fmla="*/ 6 w 323"/>
                <a:gd name="T27" fmla="*/ 1 h 306"/>
                <a:gd name="T28" fmla="*/ 0 w 323"/>
                <a:gd name="T29" fmla="*/ 0 h 306"/>
                <a:gd name="T30" fmla="*/ 0 w 323"/>
                <a:gd name="T31" fmla="*/ 0 h 306"/>
                <a:gd name="T32" fmla="*/ 25 w 323"/>
                <a:gd name="T33" fmla="*/ 120 h 306"/>
                <a:gd name="T34" fmla="*/ 40 w 323"/>
                <a:gd name="T35" fmla="*/ 180 h 306"/>
                <a:gd name="T36" fmla="*/ 54 w 323"/>
                <a:gd name="T37" fmla="*/ 241 h 306"/>
                <a:gd name="T38" fmla="*/ 61 w 323"/>
                <a:gd name="T39" fmla="*/ 271 h 306"/>
                <a:gd name="T40" fmla="*/ 60 w 323"/>
                <a:gd name="T41" fmla="*/ 273 h 306"/>
                <a:gd name="T42" fmla="*/ 67 w 323"/>
                <a:gd name="T43" fmla="*/ 301 h 306"/>
                <a:gd name="T44" fmla="*/ 71 w 323"/>
                <a:gd name="T45" fmla="*/ 302 h 306"/>
                <a:gd name="T46" fmla="*/ 167 w 323"/>
                <a:gd name="T47" fmla="*/ 270 h 306"/>
                <a:gd name="T48" fmla="*/ 211 w 323"/>
                <a:gd name="T49" fmla="*/ 241 h 306"/>
                <a:gd name="T50" fmla="*/ 254 w 323"/>
                <a:gd name="T51" fmla="*/ 203 h 306"/>
                <a:gd name="T52" fmla="*/ 323 w 323"/>
                <a:gd name="T53" fmla="*/ 110 h 306"/>
                <a:gd name="T54" fmla="*/ 322 w 323"/>
                <a:gd name="T55" fmla="*/ 107 h 306"/>
                <a:gd name="T56" fmla="*/ 295 w 323"/>
                <a:gd name="T57" fmla="*/ 152 h 306"/>
                <a:gd name="T58" fmla="*/ 255 w 323"/>
                <a:gd name="T59" fmla="*/ 193 h 306"/>
                <a:gd name="T60" fmla="*/ 209 w 323"/>
                <a:gd name="T61" fmla="*/ 235 h 306"/>
                <a:gd name="T62" fmla="*/ 168 w 323"/>
                <a:gd name="T63" fmla="*/ 262 h 306"/>
                <a:gd name="T64" fmla="*/ 124 w 323"/>
                <a:gd name="T65" fmla="*/ 287 h 306"/>
                <a:gd name="T66" fmla="*/ 90 w 323"/>
                <a:gd name="T67" fmla="*/ 296 h 306"/>
                <a:gd name="T68" fmla="*/ 72 w 323"/>
                <a:gd name="T69" fmla="*/ 297 h 306"/>
                <a:gd name="T70" fmla="*/ 72 w 323"/>
                <a:gd name="T71" fmla="*/ 293 h 306"/>
                <a:gd name="T72" fmla="*/ 72 w 323"/>
                <a:gd name="T73" fmla="*/ 291 h 306"/>
                <a:gd name="T74" fmla="*/ 44 w 323"/>
                <a:gd name="T75" fmla="*/ 169 h 306"/>
                <a:gd name="T76" fmla="*/ 13 w 323"/>
                <a:gd name="T77" fmla="*/ 48 h 306"/>
                <a:gd name="T78" fmla="*/ 7 w 323"/>
                <a:gd name="T79" fmla="*/ 12 h 306"/>
                <a:gd name="T80" fmla="*/ 6 w 323"/>
                <a:gd name="T81" fmla="*/ 7 h 306"/>
                <a:gd name="T82" fmla="*/ 245 w 323"/>
                <a:gd name="T83" fmla="*/ 91 h 306"/>
                <a:gd name="T84" fmla="*/ 316 w 323"/>
                <a:gd name="T85" fmla="*/ 112 h 306"/>
                <a:gd name="T86" fmla="*/ 312 w 323"/>
                <a:gd name="T87" fmla="*/ 123 h 306"/>
                <a:gd name="T88" fmla="*/ 295 w 323"/>
                <a:gd name="T89"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 h="306">
                  <a:moveTo>
                    <a:pt x="322" y="107"/>
                  </a:moveTo>
                  <a:cubicBezTo>
                    <a:pt x="321" y="107"/>
                    <a:pt x="321" y="107"/>
                    <a:pt x="321" y="107"/>
                  </a:cubicBezTo>
                  <a:cubicBezTo>
                    <a:pt x="320" y="107"/>
                    <a:pt x="319" y="107"/>
                    <a:pt x="318" y="106"/>
                  </a:cubicBezTo>
                  <a:cubicBezTo>
                    <a:pt x="318" y="106"/>
                    <a:pt x="318" y="107"/>
                    <a:pt x="318" y="107"/>
                  </a:cubicBezTo>
                  <a:cubicBezTo>
                    <a:pt x="318" y="107"/>
                    <a:pt x="318" y="107"/>
                    <a:pt x="318" y="107"/>
                  </a:cubicBezTo>
                  <a:cubicBezTo>
                    <a:pt x="314" y="105"/>
                    <a:pt x="309" y="104"/>
                    <a:pt x="305" y="103"/>
                  </a:cubicBezTo>
                  <a:cubicBezTo>
                    <a:pt x="304" y="103"/>
                    <a:pt x="302" y="102"/>
                    <a:pt x="301" y="102"/>
                  </a:cubicBezTo>
                  <a:cubicBezTo>
                    <a:pt x="300" y="102"/>
                    <a:pt x="299" y="102"/>
                    <a:pt x="299" y="101"/>
                  </a:cubicBezTo>
                  <a:cubicBezTo>
                    <a:pt x="284" y="97"/>
                    <a:pt x="268" y="92"/>
                    <a:pt x="253" y="87"/>
                  </a:cubicBezTo>
                  <a:cubicBezTo>
                    <a:pt x="250" y="87"/>
                    <a:pt x="247" y="86"/>
                    <a:pt x="245" y="85"/>
                  </a:cubicBezTo>
                  <a:cubicBezTo>
                    <a:pt x="189" y="66"/>
                    <a:pt x="133" y="46"/>
                    <a:pt x="76" y="26"/>
                  </a:cubicBezTo>
                  <a:cubicBezTo>
                    <a:pt x="53" y="17"/>
                    <a:pt x="29" y="9"/>
                    <a:pt x="6" y="1"/>
                  </a:cubicBezTo>
                  <a:cubicBezTo>
                    <a:pt x="6" y="1"/>
                    <a:pt x="6" y="1"/>
                    <a:pt x="6" y="1"/>
                  </a:cubicBezTo>
                  <a:cubicBezTo>
                    <a:pt x="6" y="1"/>
                    <a:pt x="6" y="1"/>
                    <a:pt x="6" y="1"/>
                  </a:cubicBezTo>
                  <a:cubicBezTo>
                    <a:pt x="4" y="1"/>
                    <a:pt x="2" y="0"/>
                    <a:pt x="0" y="0"/>
                  </a:cubicBezTo>
                  <a:cubicBezTo>
                    <a:pt x="0" y="0"/>
                    <a:pt x="0" y="0"/>
                    <a:pt x="0" y="0"/>
                  </a:cubicBezTo>
                  <a:cubicBezTo>
                    <a:pt x="4" y="41"/>
                    <a:pt x="15" y="80"/>
                    <a:pt x="25" y="120"/>
                  </a:cubicBezTo>
                  <a:cubicBezTo>
                    <a:pt x="31" y="140"/>
                    <a:pt x="36" y="160"/>
                    <a:pt x="40" y="180"/>
                  </a:cubicBezTo>
                  <a:cubicBezTo>
                    <a:pt x="45" y="200"/>
                    <a:pt x="49" y="221"/>
                    <a:pt x="54" y="241"/>
                  </a:cubicBezTo>
                  <a:cubicBezTo>
                    <a:pt x="56" y="251"/>
                    <a:pt x="58" y="261"/>
                    <a:pt x="61" y="271"/>
                  </a:cubicBezTo>
                  <a:cubicBezTo>
                    <a:pt x="60" y="271"/>
                    <a:pt x="60" y="272"/>
                    <a:pt x="60" y="273"/>
                  </a:cubicBezTo>
                  <a:cubicBezTo>
                    <a:pt x="64" y="282"/>
                    <a:pt x="65" y="291"/>
                    <a:pt x="67" y="301"/>
                  </a:cubicBezTo>
                  <a:cubicBezTo>
                    <a:pt x="67" y="303"/>
                    <a:pt x="69" y="303"/>
                    <a:pt x="71" y="302"/>
                  </a:cubicBezTo>
                  <a:cubicBezTo>
                    <a:pt x="105" y="306"/>
                    <a:pt x="138" y="288"/>
                    <a:pt x="167" y="270"/>
                  </a:cubicBezTo>
                  <a:cubicBezTo>
                    <a:pt x="182" y="261"/>
                    <a:pt x="197" y="252"/>
                    <a:pt x="211" y="241"/>
                  </a:cubicBezTo>
                  <a:cubicBezTo>
                    <a:pt x="226" y="230"/>
                    <a:pt x="240" y="217"/>
                    <a:pt x="254" y="203"/>
                  </a:cubicBezTo>
                  <a:cubicBezTo>
                    <a:pt x="282" y="176"/>
                    <a:pt x="313" y="149"/>
                    <a:pt x="323" y="110"/>
                  </a:cubicBezTo>
                  <a:cubicBezTo>
                    <a:pt x="323" y="109"/>
                    <a:pt x="323" y="108"/>
                    <a:pt x="322" y="107"/>
                  </a:cubicBezTo>
                  <a:close/>
                  <a:moveTo>
                    <a:pt x="295" y="152"/>
                  </a:moveTo>
                  <a:cubicBezTo>
                    <a:pt x="283" y="167"/>
                    <a:pt x="269" y="180"/>
                    <a:pt x="255" y="193"/>
                  </a:cubicBezTo>
                  <a:cubicBezTo>
                    <a:pt x="241" y="208"/>
                    <a:pt x="226" y="222"/>
                    <a:pt x="209" y="235"/>
                  </a:cubicBezTo>
                  <a:cubicBezTo>
                    <a:pt x="196" y="245"/>
                    <a:pt x="182" y="254"/>
                    <a:pt x="168" y="262"/>
                  </a:cubicBezTo>
                  <a:cubicBezTo>
                    <a:pt x="154" y="271"/>
                    <a:pt x="139" y="280"/>
                    <a:pt x="124" y="287"/>
                  </a:cubicBezTo>
                  <a:cubicBezTo>
                    <a:pt x="113" y="291"/>
                    <a:pt x="102" y="295"/>
                    <a:pt x="90" y="296"/>
                  </a:cubicBezTo>
                  <a:cubicBezTo>
                    <a:pt x="84" y="297"/>
                    <a:pt x="78" y="297"/>
                    <a:pt x="72" y="297"/>
                  </a:cubicBezTo>
                  <a:cubicBezTo>
                    <a:pt x="72" y="295"/>
                    <a:pt x="72" y="294"/>
                    <a:pt x="72" y="293"/>
                  </a:cubicBezTo>
                  <a:cubicBezTo>
                    <a:pt x="72" y="292"/>
                    <a:pt x="72" y="292"/>
                    <a:pt x="72" y="291"/>
                  </a:cubicBezTo>
                  <a:cubicBezTo>
                    <a:pt x="61" y="251"/>
                    <a:pt x="54" y="210"/>
                    <a:pt x="44" y="169"/>
                  </a:cubicBezTo>
                  <a:cubicBezTo>
                    <a:pt x="34" y="128"/>
                    <a:pt x="22" y="89"/>
                    <a:pt x="13" y="48"/>
                  </a:cubicBezTo>
                  <a:cubicBezTo>
                    <a:pt x="11" y="36"/>
                    <a:pt x="9" y="24"/>
                    <a:pt x="7" y="12"/>
                  </a:cubicBezTo>
                  <a:cubicBezTo>
                    <a:pt x="7" y="10"/>
                    <a:pt x="7" y="9"/>
                    <a:pt x="6" y="7"/>
                  </a:cubicBezTo>
                  <a:cubicBezTo>
                    <a:pt x="86" y="35"/>
                    <a:pt x="165" y="65"/>
                    <a:pt x="245" y="91"/>
                  </a:cubicBezTo>
                  <a:cubicBezTo>
                    <a:pt x="268" y="98"/>
                    <a:pt x="292" y="105"/>
                    <a:pt x="316" y="112"/>
                  </a:cubicBezTo>
                  <a:cubicBezTo>
                    <a:pt x="315" y="116"/>
                    <a:pt x="313" y="120"/>
                    <a:pt x="312" y="123"/>
                  </a:cubicBezTo>
                  <a:cubicBezTo>
                    <a:pt x="308" y="133"/>
                    <a:pt x="302" y="143"/>
                    <a:pt x="295" y="15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3" name="Freeform 751"/>
            <p:cNvSpPr/>
            <p:nvPr/>
          </p:nvSpPr>
          <p:spPr bwMode="auto">
            <a:xfrm>
              <a:off x="3119" y="1635"/>
              <a:ext cx="837" cy="1411"/>
            </a:xfrm>
            <a:custGeom>
              <a:avLst/>
              <a:gdLst>
                <a:gd name="T0" fmla="*/ 292 w 353"/>
                <a:gd name="T1" fmla="*/ 163 h 595"/>
                <a:gd name="T2" fmla="*/ 313 w 353"/>
                <a:gd name="T3" fmla="*/ 102 h 595"/>
                <a:gd name="T4" fmla="*/ 331 w 353"/>
                <a:gd name="T5" fmla="*/ 49 h 595"/>
                <a:gd name="T6" fmla="*/ 335 w 353"/>
                <a:gd name="T7" fmla="*/ 39 h 595"/>
                <a:gd name="T8" fmla="*/ 338 w 353"/>
                <a:gd name="T9" fmla="*/ 33 h 595"/>
                <a:gd name="T10" fmla="*/ 343 w 353"/>
                <a:gd name="T11" fmla="*/ 20 h 595"/>
                <a:gd name="T12" fmla="*/ 346 w 353"/>
                <a:gd name="T13" fmla="*/ 15 h 595"/>
                <a:gd name="T14" fmla="*/ 346 w 353"/>
                <a:gd name="T15" fmla="*/ 14 h 595"/>
                <a:gd name="T16" fmla="*/ 351 w 353"/>
                <a:gd name="T17" fmla="*/ 8 h 595"/>
                <a:gd name="T18" fmla="*/ 351 w 353"/>
                <a:gd name="T19" fmla="*/ 6 h 595"/>
                <a:gd name="T20" fmla="*/ 353 w 353"/>
                <a:gd name="T21" fmla="*/ 2 h 595"/>
                <a:gd name="T22" fmla="*/ 351 w 353"/>
                <a:gd name="T23" fmla="*/ 2 h 595"/>
                <a:gd name="T24" fmla="*/ 349 w 353"/>
                <a:gd name="T25" fmla="*/ 1 h 595"/>
                <a:gd name="T26" fmla="*/ 348 w 353"/>
                <a:gd name="T27" fmla="*/ 1 h 595"/>
                <a:gd name="T28" fmla="*/ 322 w 353"/>
                <a:gd name="T29" fmla="*/ 0 h 595"/>
                <a:gd name="T30" fmla="*/ 134 w 353"/>
                <a:gd name="T31" fmla="*/ 57 h 595"/>
                <a:gd name="T32" fmla="*/ 9 w 353"/>
                <a:gd name="T33" fmla="*/ 217 h 595"/>
                <a:gd name="T34" fmla="*/ 0 w 353"/>
                <a:gd name="T35" fmla="*/ 276 h 595"/>
                <a:gd name="T36" fmla="*/ 4 w 353"/>
                <a:gd name="T37" fmla="*/ 337 h 595"/>
                <a:gd name="T38" fmla="*/ 36 w 353"/>
                <a:gd name="T39" fmla="*/ 450 h 595"/>
                <a:gd name="T40" fmla="*/ 98 w 353"/>
                <a:gd name="T41" fmla="*/ 534 h 595"/>
                <a:gd name="T42" fmla="*/ 195 w 353"/>
                <a:gd name="T43" fmla="*/ 583 h 595"/>
                <a:gd name="T44" fmla="*/ 300 w 353"/>
                <a:gd name="T45" fmla="*/ 589 h 595"/>
                <a:gd name="T46" fmla="*/ 299 w 353"/>
                <a:gd name="T47" fmla="*/ 584 h 595"/>
                <a:gd name="T48" fmla="*/ 299 w 353"/>
                <a:gd name="T49" fmla="*/ 584 h 595"/>
                <a:gd name="T50" fmla="*/ 299 w 353"/>
                <a:gd name="T51" fmla="*/ 583 h 595"/>
                <a:gd name="T52" fmla="*/ 288 w 353"/>
                <a:gd name="T53" fmla="*/ 533 h 595"/>
                <a:gd name="T54" fmla="*/ 278 w 353"/>
                <a:gd name="T55" fmla="*/ 479 h 595"/>
                <a:gd name="T56" fmla="*/ 260 w 353"/>
                <a:gd name="T57" fmla="*/ 370 h 595"/>
                <a:gd name="T58" fmla="*/ 260 w 353"/>
                <a:gd name="T59" fmla="*/ 371 h 595"/>
                <a:gd name="T60" fmla="*/ 252 w 353"/>
                <a:gd name="T61" fmla="*/ 288 h 595"/>
                <a:gd name="T62" fmla="*/ 252 w 353"/>
                <a:gd name="T63" fmla="*/ 287 h 595"/>
                <a:gd name="T64" fmla="*/ 292 w 353"/>
                <a:gd name="T65" fmla="*/ 1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95">
                  <a:moveTo>
                    <a:pt x="292" y="163"/>
                  </a:moveTo>
                  <a:cubicBezTo>
                    <a:pt x="298" y="142"/>
                    <a:pt x="305" y="122"/>
                    <a:pt x="313" y="102"/>
                  </a:cubicBezTo>
                  <a:cubicBezTo>
                    <a:pt x="319" y="84"/>
                    <a:pt x="325" y="66"/>
                    <a:pt x="331" y="49"/>
                  </a:cubicBezTo>
                  <a:cubicBezTo>
                    <a:pt x="332" y="46"/>
                    <a:pt x="334" y="42"/>
                    <a:pt x="335" y="39"/>
                  </a:cubicBezTo>
                  <a:cubicBezTo>
                    <a:pt x="336" y="37"/>
                    <a:pt x="337" y="35"/>
                    <a:pt x="338" y="33"/>
                  </a:cubicBezTo>
                  <a:cubicBezTo>
                    <a:pt x="339" y="29"/>
                    <a:pt x="341" y="24"/>
                    <a:pt x="343" y="20"/>
                  </a:cubicBezTo>
                  <a:cubicBezTo>
                    <a:pt x="344" y="18"/>
                    <a:pt x="345" y="16"/>
                    <a:pt x="346" y="15"/>
                  </a:cubicBezTo>
                  <a:cubicBezTo>
                    <a:pt x="346" y="14"/>
                    <a:pt x="346" y="14"/>
                    <a:pt x="346" y="14"/>
                  </a:cubicBezTo>
                  <a:cubicBezTo>
                    <a:pt x="348" y="12"/>
                    <a:pt x="349" y="10"/>
                    <a:pt x="351" y="8"/>
                  </a:cubicBezTo>
                  <a:cubicBezTo>
                    <a:pt x="351" y="7"/>
                    <a:pt x="351" y="7"/>
                    <a:pt x="351" y="6"/>
                  </a:cubicBezTo>
                  <a:cubicBezTo>
                    <a:pt x="352" y="5"/>
                    <a:pt x="352" y="3"/>
                    <a:pt x="353" y="2"/>
                  </a:cubicBezTo>
                  <a:cubicBezTo>
                    <a:pt x="352" y="2"/>
                    <a:pt x="352" y="2"/>
                    <a:pt x="351" y="2"/>
                  </a:cubicBezTo>
                  <a:cubicBezTo>
                    <a:pt x="351" y="1"/>
                    <a:pt x="350" y="1"/>
                    <a:pt x="349" y="1"/>
                  </a:cubicBezTo>
                  <a:cubicBezTo>
                    <a:pt x="349" y="1"/>
                    <a:pt x="349" y="1"/>
                    <a:pt x="348" y="1"/>
                  </a:cubicBezTo>
                  <a:cubicBezTo>
                    <a:pt x="339" y="1"/>
                    <a:pt x="331" y="0"/>
                    <a:pt x="322" y="0"/>
                  </a:cubicBezTo>
                  <a:cubicBezTo>
                    <a:pt x="256" y="0"/>
                    <a:pt x="189" y="21"/>
                    <a:pt x="134" y="57"/>
                  </a:cubicBezTo>
                  <a:cubicBezTo>
                    <a:pt x="76" y="94"/>
                    <a:pt x="32" y="152"/>
                    <a:pt x="9" y="217"/>
                  </a:cubicBezTo>
                  <a:cubicBezTo>
                    <a:pt x="2" y="236"/>
                    <a:pt x="0" y="256"/>
                    <a:pt x="0" y="276"/>
                  </a:cubicBezTo>
                  <a:cubicBezTo>
                    <a:pt x="0" y="296"/>
                    <a:pt x="2" y="317"/>
                    <a:pt x="4" y="337"/>
                  </a:cubicBezTo>
                  <a:cubicBezTo>
                    <a:pt x="8" y="376"/>
                    <a:pt x="19" y="414"/>
                    <a:pt x="36" y="450"/>
                  </a:cubicBezTo>
                  <a:cubicBezTo>
                    <a:pt x="51" y="481"/>
                    <a:pt x="72" y="511"/>
                    <a:pt x="98" y="534"/>
                  </a:cubicBezTo>
                  <a:cubicBezTo>
                    <a:pt x="125" y="558"/>
                    <a:pt x="160" y="574"/>
                    <a:pt x="195" y="583"/>
                  </a:cubicBezTo>
                  <a:cubicBezTo>
                    <a:pt x="229" y="592"/>
                    <a:pt x="265" y="595"/>
                    <a:pt x="300" y="589"/>
                  </a:cubicBezTo>
                  <a:cubicBezTo>
                    <a:pt x="300" y="588"/>
                    <a:pt x="299" y="586"/>
                    <a:pt x="299" y="584"/>
                  </a:cubicBezTo>
                  <a:cubicBezTo>
                    <a:pt x="299" y="584"/>
                    <a:pt x="299" y="584"/>
                    <a:pt x="299" y="584"/>
                  </a:cubicBezTo>
                  <a:cubicBezTo>
                    <a:pt x="299" y="583"/>
                    <a:pt x="299" y="583"/>
                    <a:pt x="299" y="583"/>
                  </a:cubicBezTo>
                  <a:cubicBezTo>
                    <a:pt x="294" y="566"/>
                    <a:pt x="291" y="549"/>
                    <a:pt x="288" y="533"/>
                  </a:cubicBezTo>
                  <a:cubicBezTo>
                    <a:pt x="285" y="515"/>
                    <a:pt x="281" y="497"/>
                    <a:pt x="278" y="479"/>
                  </a:cubicBezTo>
                  <a:cubicBezTo>
                    <a:pt x="271" y="443"/>
                    <a:pt x="265" y="407"/>
                    <a:pt x="260" y="370"/>
                  </a:cubicBezTo>
                  <a:cubicBezTo>
                    <a:pt x="260" y="370"/>
                    <a:pt x="260" y="371"/>
                    <a:pt x="260" y="371"/>
                  </a:cubicBezTo>
                  <a:cubicBezTo>
                    <a:pt x="256" y="343"/>
                    <a:pt x="254" y="316"/>
                    <a:pt x="252" y="288"/>
                  </a:cubicBezTo>
                  <a:cubicBezTo>
                    <a:pt x="252" y="288"/>
                    <a:pt x="252" y="287"/>
                    <a:pt x="252" y="287"/>
                  </a:cubicBezTo>
                  <a:cubicBezTo>
                    <a:pt x="266" y="246"/>
                    <a:pt x="278" y="204"/>
                    <a:pt x="292" y="16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4" name="Freeform 752"/>
            <p:cNvSpPr/>
            <p:nvPr/>
          </p:nvSpPr>
          <p:spPr bwMode="auto">
            <a:xfrm>
              <a:off x="3131" y="1646"/>
              <a:ext cx="804" cy="1381"/>
            </a:xfrm>
            <a:custGeom>
              <a:avLst/>
              <a:gdLst>
                <a:gd name="T0" fmla="*/ 256 w 339"/>
                <a:gd name="T1" fmla="*/ 409 h 582"/>
                <a:gd name="T2" fmla="*/ 279 w 339"/>
                <a:gd name="T3" fmla="*/ 538 h 582"/>
                <a:gd name="T4" fmla="*/ 288 w 339"/>
                <a:gd name="T5" fmla="*/ 579 h 582"/>
                <a:gd name="T6" fmla="*/ 288 w 339"/>
                <a:gd name="T7" fmla="*/ 579 h 582"/>
                <a:gd name="T8" fmla="*/ 225 w 339"/>
                <a:gd name="T9" fmla="*/ 579 h 582"/>
                <a:gd name="T10" fmla="*/ 154 w 339"/>
                <a:gd name="T11" fmla="*/ 560 h 582"/>
                <a:gd name="T12" fmla="*/ 107 w 339"/>
                <a:gd name="T13" fmla="*/ 533 h 582"/>
                <a:gd name="T14" fmla="*/ 67 w 339"/>
                <a:gd name="T15" fmla="*/ 493 h 582"/>
                <a:gd name="T16" fmla="*/ 28 w 339"/>
                <a:gd name="T17" fmla="*/ 425 h 582"/>
                <a:gd name="T18" fmla="*/ 6 w 339"/>
                <a:gd name="T19" fmla="*/ 342 h 582"/>
                <a:gd name="T20" fmla="*/ 6 w 339"/>
                <a:gd name="T21" fmla="*/ 342 h 582"/>
                <a:gd name="T22" fmla="*/ 6 w 339"/>
                <a:gd name="T23" fmla="*/ 342 h 582"/>
                <a:gd name="T24" fmla="*/ 6 w 339"/>
                <a:gd name="T25" fmla="*/ 342 h 582"/>
                <a:gd name="T26" fmla="*/ 2 w 339"/>
                <a:gd name="T27" fmla="*/ 292 h 582"/>
                <a:gd name="T28" fmla="*/ 3 w 339"/>
                <a:gd name="T29" fmla="*/ 241 h 582"/>
                <a:gd name="T30" fmla="*/ 15 w 339"/>
                <a:gd name="T31" fmla="*/ 199 h 582"/>
                <a:gd name="T32" fmla="*/ 57 w 339"/>
                <a:gd name="T33" fmla="*/ 126 h 582"/>
                <a:gd name="T34" fmla="*/ 113 w 339"/>
                <a:gd name="T35" fmla="*/ 70 h 582"/>
                <a:gd name="T36" fmla="*/ 185 w 339"/>
                <a:gd name="T37" fmla="*/ 29 h 582"/>
                <a:gd name="T38" fmla="*/ 276 w 339"/>
                <a:gd name="T39" fmla="*/ 4 h 582"/>
                <a:gd name="T40" fmla="*/ 339 w 339"/>
                <a:gd name="T41" fmla="*/ 2 h 582"/>
                <a:gd name="T42" fmla="*/ 333 w 339"/>
                <a:gd name="T43" fmla="*/ 12 h 582"/>
                <a:gd name="T44" fmla="*/ 333 w 339"/>
                <a:gd name="T45" fmla="*/ 14 h 582"/>
                <a:gd name="T46" fmla="*/ 315 w 339"/>
                <a:gd name="T47" fmla="*/ 58 h 582"/>
                <a:gd name="T48" fmla="*/ 296 w 339"/>
                <a:gd name="T49" fmla="*/ 113 h 582"/>
                <a:gd name="T50" fmla="*/ 256 w 339"/>
                <a:gd name="T51" fmla="*/ 237 h 582"/>
                <a:gd name="T52" fmla="*/ 244 w 339"/>
                <a:gd name="T53" fmla="*/ 275 h 582"/>
                <a:gd name="T54" fmla="*/ 243 w 339"/>
                <a:gd name="T55" fmla="*/ 275 h 582"/>
                <a:gd name="T56" fmla="*/ 241 w 339"/>
                <a:gd name="T57" fmla="*/ 277 h 582"/>
                <a:gd name="T58" fmla="*/ 256 w 339"/>
                <a:gd name="T59" fmla="*/ 409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 h="582">
                  <a:moveTo>
                    <a:pt x="256" y="409"/>
                  </a:moveTo>
                  <a:cubicBezTo>
                    <a:pt x="263" y="452"/>
                    <a:pt x="272" y="495"/>
                    <a:pt x="279" y="538"/>
                  </a:cubicBezTo>
                  <a:cubicBezTo>
                    <a:pt x="282" y="552"/>
                    <a:pt x="284" y="566"/>
                    <a:pt x="288" y="579"/>
                  </a:cubicBezTo>
                  <a:cubicBezTo>
                    <a:pt x="288" y="579"/>
                    <a:pt x="288" y="579"/>
                    <a:pt x="288" y="579"/>
                  </a:cubicBezTo>
                  <a:cubicBezTo>
                    <a:pt x="267" y="582"/>
                    <a:pt x="246" y="582"/>
                    <a:pt x="225" y="579"/>
                  </a:cubicBezTo>
                  <a:cubicBezTo>
                    <a:pt x="201" y="576"/>
                    <a:pt x="177" y="569"/>
                    <a:pt x="154" y="560"/>
                  </a:cubicBezTo>
                  <a:cubicBezTo>
                    <a:pt x="137" y="553"/>
                    <a:pt x="121" y="544"/>
                    <a:pt x="107" y="533"/>
                  </a:cubicBezTo>
                  <a:cubicBezTo>
                    <a:pt x="92" y="521"/>
                    <a:pt x="79" y="508"/>
                    <a:pt x="67" y="493"/>
                  </a:cubicBezTo>
                  <a:cubicBezTo>
                    <a:pt x="51" y="472"/>
                    <a:pt x="38" y="449"/>
                    <a:pt x="28" y="425"/>
                  </a:cubicBezTo>
                  <a:cubicBezTo>
                    <a:pt x="17" y="398"/>
                    <a:pt x="10" y="370"/>
                    <a:pt x="6" y="342"/>
                  </a:cubicBezTo>
                  <a:cubicBezTo>
                    <a:pt x="6" y="342"/>
                    <a:pt x="6" y="342"/>
                    <a:pt x="6" y="342"/>
                  </a:cubicBezTo>
                  <a:cubicBezTo>
                    <a:pt x="6" y="342"/>
                    <a:pt x="6" y="342"/>
                    <a:pt x="6" y="342"/>
                  </a:cubicBezTo>
                  <a:cubicBezTo>
                    <a:pt x="6" y="342"/>
                    <a:pt x="6" y="342"/>
                    <a:pt x="6" y="342"/>
                  </a:cubicBezTo>
                  <a:cubicBezTo>
                    <a:pt x="4" y="325"/>
                    <a:pt x="2" y="308"/>
                    <a:pt x="2" y="292"/>
                  </a:cubicBezTo>
                  <a:cubicBezTo>
                    <a:pt x="1" y="275"/>
                    <a:pt x="0" y="258"/>
                    <a:pt x="3" y="241"/>
                  </a:cubicBezTo>
                  <a:cubicBezTo>
                    <a:pt x="5" y="226"/>
                    <a:pt x="9" y="212"/>
                    <a:pt x="15" y="199"/>
                  </a:cubicBezTo>
                  <a:cubicBezTo>
                    <a:pt x="26" y="173"/>
                    <a:pt x="40" y="149"/>
                    <a:pt x="57" y="126"/>
                  </a:cubicBezTo>
                  <a:cubicBezTo>
                    <a:pt x="73" y="105"/>
                    <a:pt x="92" y="86"/>
                    <a:pt x="113" y="70"/>
                  </a:cubicBezTo>
                  <a:cubicBezTo>
                    <a:pt x="135" y="53"/>
                    <a:pt x="159" y="40"/>
                    <a:pt x="185" y="29"/>
                  </a:cubicBezTo>
                  <a:cubicBezTo>
                    <a:pt x="214" y="17"/>
                    <a:pt x="245" y="8"/>
                    <a:pt x="276" y="4"/>
                  </a:cubicBezTo>
                  <a:cubicBezTo>
                    <a:pt x="297" y="1"/>
                    <a:pt x="318" y="0"/>
                    <a:pt x="339" y="2"/>
                  </a:cubicBezTo>
                  <a:cubicBezTo>
                    <a:pt x="338" y="5"/>
                    <a:pt x="336" y="9"/>
                    <a:pt x="333" y="12"/>
                  </a:cubicBezTo>
                  <a:cubicBezTo>
                    <a:pt x="333" y="13"/>
                    <a:pt x="333" y="13"/>
                    <a:pt x="333" y="14"/>
                  </a:cubicBezTo>
                  <a:cubicBezTo>
                    <a:pt x="325" y="28"/>
                    <a:pt x="320" y="43"/>
                    <a:pt x="315" y="58"/>
                  </a:cubicBezTo>
                  <a:cubicBezTo>
                    <a:pt x="309" y="77"/>
                    <a:pt x="302" y="95"/>
                    <a:pt x="296" y="113"/>
                  </a:cubicBezTo>
                  <a:cubicBezTo>
                    <a:pt x="281" y="154"/>
                    <a:pt x="268" y="196"/>
                    <a:pt x="256" y="237"/>
                  </a:cubicBezTo>
                  <a:cubicBezTo>
                    <a:pt x="252" y="250"/>
                    <a:pt x="248" y="262"/>
                    <a:pt x="244" y="275"/>
                  </a:cubicBezTo>
                  <a:cubicBezTo>
                    <a:pt x="244" y="275"/>
                    <a:pt x="243" y="275"/>
                    <a:pt x="243" y="275"/>
                  </a:cubicBezTo>
                  <a:cubicBezTo>
                    <a:pt x="242" y="275"/>
                    <a:pt x="241" y="276"/>
                    <a:pt x="241" y="277"/>
                  </a:cubicBezTo>
                  <a:cubicBezTo>
                    <a:pt x="243" y="322"/>
                    <a:pt x="249" y="365"/>
                    <a:pt x="256" y="409"/>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5" name="Freeform 753"/>
            <p:cNvSpPr/>
            <p:nvPr/>
          </p:nvSpPr>
          <p:spPr bwMode="auto">
            <a:xfrm>
              <a:off x="3830" y="1632"/>
              <a:ext cx="98" cy="81"/>
            </a:xfrm>
            <a:custGeom>
              <a:avLst/>
              <a:gdLst>
                <a:gd name="T0" fmla="*/ 2 w 41"/>
                <a:gd name="T1" fmla="*/ 6 h 34"/>
                <a:gd name="T2" fmla="*/ 18 w 41"/>
                <a:gd name="T3" fmla="*/ 17 h 34"/>
                <a:gd name="T4" fmla="*/ 17 w 41"/>
                <a:gd name="T5" fmla="*/ 17 h 34"/>
                <a:gd name="T6" fmla="*/ 34 w 41"/>
                <a:gd name="T7" fmla="*/ 32 h 34"/>
                <a:gd name="T8" fmla="*/ 39 w 41"/>
                <a:gd name="T9" fmla="*/ 28 h 34"/>
                <a:gd name="T10" fmla="*/ 5 w 41"/>
                <a:gd name="T11" fmla="*/ 1 h 34"/>
                <a:gd name="T12" fmla="*/ 4 w 41"/>
                <a:gd name="T13" fmla="*/ 0 h 34"/>
                <a:gd name="T14" fmla="*/ 2 w 41"/>
                <a:gd name="T15" fmla="*/ 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4">
                  <a:moveTo>
                    <a:pt x="2" y="6"/>
                  </a:moveTo>
                  <a:cubicBezTo>
                    <a:pt x="8" y="10"/>
                    <a:pt x="13" y="13"/>
                    <a:pt x="18" y="17"/>
                  </a:cubicBezTo>
                  <a:cubicBezTo>
                    <a:pt x="18" y="17"/>
                    <a:pt x="18" y="17"/>
                    <a:pt x="17" y="17"/>
                  </a:cubicBezTo>
                  <a:cubicBezTo>
                    <a:pt x="23" y="22"/>
                    <a:pt x="29" y="26"/>
                    <a:pt x="34" y="32"/>
                  </a:cubicBezTo>
                  <a:cubicBezTo>
                    <a:pt x="37" y="34"/>
                    <a:pt x="41" y="30"/>
                    <a:pt x="39" y="28"/>
                  </a:cubicBezTo>
                  <a:cubicBezTo>
                    <a:pt x="29" y="17"/>
                    <a:pt x="17" y="9"/>
                    <a:pt x="5" y="1"/>
                  </a:cubicBezTo>
                  <a:cubicBezTo>
                    <a:pt x="5" y="0"/>
                    <a:pt x="4" y="0"/>
                    <a:pt x="4" y="0"/>
                  </a:cubicBezTo>
                  <a:cubicBezTo>
                    <a:pt x="1" y="0"/>
                    <a:pt x="0" y="4"/>
                    <a:pt x="2"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6" name="Freeform 754"/>
            <p:cNvSpPr/>
            <p:nvPr/>
          </p:nvSpPr>
          <p:spPr bwMode="auto">
            <a:xfrm>
              <a:off x="3712" y="1656"/>
              <a:ext cx="185" cy="147"/>
            </a:xfrm>
            <a:custGeom>
              <a:avLst/>
              <a:gdLst>
                <a:gd name="T0" fmla="*/ 3 w 78"/>
                <a:gd name="T1" fmla="*/ 5 h 62"/>
                <a:gd name="T2" fmla="*/ 41 w 78"/>
                <a:gd name="T3" fmla="*/ 33 h 62"/>
                <a:gd name="T4" fmla="*/ 40 w 78"/>
                <a:gd name="T5" fmla="*/ 32 h 62"/>
                <a:gd name="T6" fmla="*/ 70 w 78"/>
                <a:gd name="T7" fmla="*/ 58 h 62"/>
                <a:gd name="T8" fmla="*/ 70 w 78"/>
                <a:gd name="T9" fmla="*/ 58 h 62"/>
                <a:gd name="T10" fmla="*/ 71 w 78"/>
                <a:gd name="T11" fmla="*/ 59 h 62"/>
                <a:gd name="T12" fmla="*/ 76 w 78"/>
                <a:gd name="T13" fmla="*/ 56 h 62"/>
                <a:gd name="T14" fmla="*/ 44 w 78"/>
                <a:gd name="T15" fmla="*/ 28 h 62"/>
                <a:gd name="T16" fmla="*/ 6 w 78"/>
                <a:gd name="T17" fmla="*/ 0 h 62"/>
                <a:gd name="T18" fmla="*/ 4 w 78"/>
                <a:gd name="T19" fmla="*/ 0 h 62"/>
                <a:gd name="T20" fmla="*/ 3 w 78"/>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2">
                  <a:moveTo>
                    <a:pt x="3" y="5"/>
                  </a:moveTo>
                  <a:cubicBezTo>
                    <a:pt x="16" y="14"/>
                    <a:pt x="28" y="23"/>
                    <a:pt x="41" y="33"/>
                  </a:cubicBezTo>
                  <a:cubicBezTo>
                    <a:pt x="40" y="33"/>
                    <a:pt x="40" y="32"/>
                    <a:pt x="40" y="32"/>
                  </a:cubicBezTo>
                  <a:cubicBezTo>
                    <a:pt x="50" y="40"/>
                    <a:pt x="62" y="48"/>
                    <a:pt x="70" y="58"/>
                  </a:cubicBezTo>
                  <a:cubicBezTo>
                    <a:pt x="70" y="58"/>
                    <a:pt x="70" y="58"/>
                    <a:pt x="70" y="58"/>
                  </a:cubicBezTo>
                  <a:cubicBezTo>
                    <a:pt x="70" y="58"/>
                    <a:pt x="71" y="59"/>
                    <a:pt x="71" y="59"/>
                  </a:cubicBezTo>
                  <a:cubicBezTo>
                    <a:pt x="73" y="62"/>
                    <a:pt x="78" y="59"/>
                    <a:pt x="76" y="56"/>
                  </a:cubicBezTo>
                  <a:cubicBezTo>
                    <a:pt x="68" y="45"/>
                    <a:pt x="55" y="36"/>
                    <a:pt x="44" y="28"/>
                  </a:cubicBezTo>
                  <a:cubicBezTo>
                    <a:pt x="31" y="18"/>
                    <a:pt x="19" y="9"/>
                    <a:pt x="6" y="0"/>
                  </a:cubicBezTo>
                  <a:cubicBezTo>
                    <a:pt x="5" y="0"/>
                    <a:pt x="5" y="0"/>
                    <a:pt x="4" y="0"/>
                  </a:cubicBezTo>
                  <a:cubicBezTo>
                    <a:pt x="2" y="0"/>
                    <a:pt x="0" y="4"/>
                    <a:pt x="3"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7" name="Freeform 755"/>
            <p:cNvSpPr/>
            <p:nvPr/>
          </p:nvSpPr>
          <p:spPr bwMode="auto">
            <a:xfrm>
              <a:off x="3570" y="1701"/>
              <a:ext cx="289" cy="211"/>
            </a:xfrm>
            <a:custGeom>
              <a:avLst/>
              <a:gdLst>
                <a:gd name="T0" fmla="*/ 3 w 122"/>
                <a:gd name="T1" fmla="*/ 5 h 89"/>
                <a:gd name="T2" fmla="*/ 64 w 122"/>
                <a:gd name="T3" fmla="*/ 46 h 89"/>
                <a:gd name="T4" fmla="*/ 88 w 122"/>
                <a:gd name="T5" fmla="*/ 65 h 89"/>
                <a:gd name="T6" fmla="*/ 109 w 122"/>
                <a:gd name="T7" fmla="*/ 80 h 89"/>
                <a:gd name="T8" fmla="*/ 113 w 122"/>
                <a:gd name="T9" fmla="*/ 84 h 89"/>
                <a:gd name="T10" fmla="*/ 114 w 122"/>
                <a:gd name="T11" fmla="*/ 86 h 89"/>
                <a:gd name="T12" fmla="*/ 120 w 122"/>
                <a:gd name="T13" fmla="*/ 83 h 89"/>
                <a:gd name="T14" fmla="*/ 99 w 122"/>
                <a:gd name="T15" fmla="*/ 66 h 89"/>
                <a:gd name="T16" fmla="*/ 6 w 122"/>
                <a:gd name="T17" fmla="*/ 0 h 89"/>
                <a:gd name="T18" fmla="*/ 5 w 122"/>
                <a:gd name="T19" fmla="*/ 0 h 89"/>
                <a:gd name="T20" fmla="*/ 3 w 122"/>
                <a:gd name="T2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89">
                  <a:moveTo>
                    <a:pt x="3" y="5"/>
                  </a:moveTo>
                  <a:cubicBezTo>
                    <a:pt x="25" y="17"/>
                    <a:pt x="45" y="31"/>
                    <a:pt x="64" y="46"/>
                  </a:cubicBezTo>
                  <a:cubicBezTo>
                    <a:pt x="72" y="52"/>
                    <a:pt x="80" y="59"/>
                    <a:pt x="88" y="65"/>
                  </a:cubicBezTo>
                  <a:cubicBezTo>
                    <a:pt x="95" y="71"/>
                    <a:pt x="102" y="75"/>
                    <a:pt x="109" y="80"/>
                  </a:cubicBezTo>
                  <a:cubicBezTo>
                    <a:pt x="110" y="81"/>
                    <a:pt x="112" y="83"/>
                    <a:pt x="113" y="84"/>
                  </a:cubicBezTo>
                  <a:cubicBezTo>
                    <a:pt x="114" y="85"/>
                    <a:pt x="114" y="85"/>
                    <a:pt x="114" y="86"/>
                  </a:cubicBezTo>
                  <a:cubicBezTo>
                    <a:pt x="116" y="89"/>
                    <a:pt x="122" y="86"/>
                    <a:pt x="120" y="83"/>
                  </a:cubicBezTo>
                  <a:cubicBezTo>
                    <a:pt x="115" y="75"/>
                    <a:pt x="106" y="72"/>
                    <a:pt x="99" y="66"/>
                  </a:cubicBezTo>
                  <a:cubicBezTo>
                    <a:pt x="69" y="43"/>
                    <a:pt x="40" y="18"/>
                    <a:pt x="6" y="0"/>
                  </a:cubicBezTo>
                  <a:cubicBezTo>
                    <a:pt x="6" y="0"/>
                    <a:pt x="5" y="0"/>
                    <a:pt x="5" y="0"/>
                  </a:cubicBezTo>
                  <a:cubicBezTo>
                    <a:pt x="2" y="0"/>
                    <a:pt x="0" y="4"/>
                    <a:pt x="3"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8" name="Freeform 756"/>
            <p:cNvSpPr/>
            <p:nvPr/>
          </p:nvSpPr>
          <p:spPr bwMode="auto">
            <a:xfrm>
              <a:off x="3439" y="1777"/>
              <a:ext cx="384" cy="244"/>
            </a:xfrm>
            <a:custGeom>
              <a:avLst/>
              <a:gdLst>
                <a:gd name="T0" fmla="*/ 3 w 162"/>
                <a:gd name="T1" fmla="*/ 5 h 103"/>
                <a:gd name="T2" fmla="*/ 83 w 162"/>
                <a:gd name="T3" fmla="*/ 54 h 103"/>
                <a:gd name="T4" fmla="*/ 116 w 162"/>
                <a:gd name="T5" fmla="*/ 73 h 103"/>
                <a:gd name="T6" fmla="*/ 145 w 162"/>
                <a:gd name="T7" fmla="*/ 91 h 103"/>
                <a:gd name="T8" fmla="*/ 153 w 162"/>
                <a:gd name="T9" fmla="*/ 99 h 103"/>
                <a:gd name="T10" fmla="*/ 154 w 162"/>
                <a:gd name="T11" fmla="*/ 100 h 103"/>
                <a:gd name="T12" fmla="*/ 159 w 162"/>
                <a:gd name="T13" fmla="*/ 97 h 103"/>
                <a:gd name="T14" fmla="*/ 132 w 162"/>
                <a:gd name="T15" fmla="*/ 75 h 103"/>
                <a:gd name="T16" fmla="*/ 98 w 162"/>
                <a:gd name="T17" fmla="*/ 56 h 103"/>
                <a:gd name="T18" fmla="*/ 6 w 162"/>
                <a:gd name="T19" fmla="*/ 0 h 103"/>
                <a:gd name="T20" fmla="*/ 4 w 162"/>
                <a:gd name="T21" fmla="*/ 0 h 103"/>
                <a:gd name="T22" fmla="*/ 3 w 162"/>
                <a:gd name="T23"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03">
                  <a:moveTo>
                    <a:pt x="3" y="5"/>
                  </a:moveTo>
                  <a:cubicBezTo>
                    <a:pt x="30" y="21"/>
                    <a:pt x="57" y="37"/>
                    <a:pt x="83" y="54"/>
                  </a:cubicBezTo>
                  <a:cubicBezTo>
                    <a:pt x="94" y="60"/>
                    <a:pt x="104" y="67"/>
                    <a:pt x="116" y="73"/>
                  </a:cubicBezTo>
                  <a:cubicBezTo>
                    <a:pt x="126" y="79"/>
                    <a:pt x="136" y="84"/>
                    <a:pt x="145" y="91"/>
                  </a:cubicBezTo>
                  <a:cubicBezTo>
                    <a:pt x="148" y="94"/>
                    <a:pt x="151" y="96"/>
                    <a:pt x="153" y="99"/>
                  </a:cubicBezTo>
                  <a:cubicBezTo>
                    <a:pt x="154" y="99"/>
                    <a:pt x="154" y="100"/>
                    <a:pt x="154" y="100"/>
                  </a:cubicBezTo>
                  <a:cubicBezTo>
                    <a:pt x="156" y="103"/>
                    <a:pt x="162" y="100"/>
                    <a:pt x="159" y="97"/>
                  </a:cubicBezTo>
                  <a:cubicBezTo>
                    <a:pt x="153" y="87"/>
                    <a:pt x="142" y="81"/>
                    <a:pt x="132" y="75"/>
                  </a:cubicBezTo>
                  <a:cubicBezTo>
                    <a:pt x="120" y="69"/>
                    <a:pt x="109" y="63"/>
                    <a:pt x="98" y="56"/>
                  </a:cubicBezTo>
                  <a:cubicBezTo>
                    <a:pt x="68" y="37"/>
                    <a:pt x="37" y="18"/>
                    <a:pt x="6" y="0"/>
                  </a:cubicBezTo>
                  <a:cubicBezTo>
                    <a:pt x="5" y="0"/>
                    <a:pt x="5" y="0"/>
                    <a:pt x="4" y="0"/>
                  </a:cubicBezTo>
                  <a:cubicBezTo>
                    <a:pt x="2" y="0"/>
                    <a:pt x="0" y="4"/>
                    <a:pt x="3"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49" name="Freeform 757"/>
            <p:cNvSpPr/>
            <p:nvPr/>
          </p:nvSpPr>
          <p:spPr bwMode="auto">
            <a:xfrm>
              <a:off x="3285" y="1914"/>
              <a:ext cx="484" cy="257"/>
            </a:xfrm>
            <a:custGeom>
              <a:avLst/>
              <a:gdLst>
                <a:gd name="T0" fmla="*/ 3 w 204"/>
                <a:gd name="T1" fmla="*/ 6 h 108"/>
                <a:gd name="T2" fmla="*/ 118 w 204"/>
                <a:gd name="T3" fmla="*/ 65 h 108"/>
                <a:gd name="T4" fmla="*/ 145 w 204"/>
                <a:gd name="T5" fmla="*/ 79 h 108"/>
                <a:gd name="T6" fmla="*/ 156 w 204"/>
                <a:gd name="T7" fmla="*/ 84 h 108"/>
                <a:gd name="T8" fmla="*/ 161 w 204"/>
                <a:gd name="T9" fmla="*/ 86 h 108"/>
                <a:gd name="T10" fmla="*/ 169 w 204"/>
                <a:gd name="T11" fmla="*/ 89 h 108"/>
                <a:gd name="T12" fmla="*/ 191 w 204"/>
                <a:gd name="T13" fmla="*/ 101 h 108"/>
                <a:gd name="T14" fmla="*/ 193 w 204"/>
                <a:gd name="T15" fmla="*/ 103 h 108"/>
                <a:gd name="T16" fmla="*/ 197 w 204"/>
                <a:gd name="T17" fmla="*/ 106 h 108"/>
                <a:gd name="T18" fmla="*/ 201 w 204"/>
                <a:gd name="T19" fmla="*/ 102 h 108"/>
                <a:gd name="T20" fmla="*/ 181 w 204"/>
                <a:gd name="T21" fmla="*/ 89 h 108"/>
                <a:gd name="T22" fmla="*/ 170 w 204"/>
                <a:gd name="T23" fmla="*/ 83 h 108"/>
                <a:gd name="T24" fmla="*/ 160 w 204"/>
                <a:gd name="T25" fmla="*/ 79 h 108"/>
                <a:gd name="T26" fmla="*/ 157 w 204"/>
                <a:gd name="T27" fmla="*/ 78 h 108"/>
                <a:gd name="T28" fmla="*/ 133 w 204"/>
                <a:gd name="T29" fmla="*/ 66 h 108"/>
                <a:gd name="T30" fmla="*/ 17 w 204"/>
                <a:gd name="T31" fmla="*/ 6 h 108"/>
                <a:gd name="T32" fmla="*/ 6 w 204"/>
                <a:gd name="T33" fmla="*/ 0 h 108"/>
                <a:gd name="T34" fmla="*/ 5 w 204"/>
                <a:gd name="T35" fmla="*/ 0 h 108"/>
                <a:gd name="T36" fmla="*/ 3 w 204"/>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08">
                  <a:moveTo>
                    <a:pt x="3" y="6"/>
                  </a:moveTo>
                  <a:cubicBezTo>
                    <a:pt x="41" y="25"/>
                    <a:pt x="80" y="45"/>
                    <a:pt x="118" y="65"/>
                  </a:cubicBezTo>
                  <a:cubicBezTo>
                    <a:pt x="127" y="70"/>
                    <a:pt x="136" y="75"/>
                    <a:pt x="145" y="79"/>
                  </a:cubicBezTo>
                  <a:cubicBezTo>
                    <a:pt x="149" y="81"/>
                    <a:pt x="152" y="82"/>
                    <a:pt x="156" y="84"/>
                  </a:cubicBezTo>
                  <a:cubicBezTo>
                    <a:pt x="157" y="84"/>
                    <a:pt x="159" y="85"/>
                    <a:pt x="161" y="86"/>
                  </a:cubicBezTo>
                  <a:cubicBezTo>
                    <a:pt x="163" y="87"/>
                    <a:pt x="167" y="89"/>
                    <a:pt x="169" y="89"/>
                  </a:cubicBezTo>
                  <a:cubicBezTo>
                    <a:pt x="177" y="93"/>
                    <a:pt x="184" y="96"/>
                    <a:pt x="191" y="101"/>
                  </a:cubicBezTo>
                  <a:cubicBezTo>
                    <a:pt x="192" y="102"/>
                    <a:pt x="193" y="102"/>
                    <a:pt x="193" y="103"/>
                  </a:cubicBezTo>
                  <a:cubicBezTo>
                    <a:pt x="195" y="104"/>
                    <a:pt x="196" y="105"/>
                    <a:pt x="197" y="106"/>
                  </a:cubicBezTo>
                  <a:cubicBezTo>
                    <a:pt x="200" y="108"/>
                    <a:pt x="204" y="104"/>
                    <a:pt x="201" y="102"/>
                  </a:cubicBezTo>
                  <a:cubicBezTo>
                    <a:pt x="195" y="96"/>
                    <a:pt x="188" y="92"/>
                    <a:pt x="181" y="89"/>
                  </a:cubicBezTo>
                  <a:cubicBezTo>
                    <a:pt x="178" y="87"/>
                    <a:pt x="174" y="85"/>
                    <a:pt x="170" y="83"/>
                  </a:cubicBezTo>
                  <a:cubicBezTo>
                    <a:pt x="168" y="83"/>
                    <a:pt x="164" y="80"/>
                    <a:pt x="160" y="79"/>
                  </a:cubicBezTo>
                  <a:cubicBezTo>
                    <a:pt x="159" y="79"/>
                    <a:pt x="158" y="78"/>
                    <a:pt x="157" y="78"/>
                  </a:cubicBezTo>
                  <a:cubicBezTo>
                    <a:pt x="149" y="74"/>
                    <a:pt x="141" y="70"/>
                    <a:pt x="133" y="66"/>
                  </a:cubicBezTo>
                  <a:cubicBezTo>
                    <a:pt x="94" y="46"/>
                    <a:pt x="56" y="26"/>
                    <a:pt x="17" y="6"/>
                  </a:cubicBezTo>
                  <a:cubicBezTo>
                    <a:pt x="14" y="4"/>
                    <a:pt x="10" y="2"/>
                    <a:pt x="6" y="0"/>
                  </a:cubicBezTo>
                  <a:cubicBezTo>
                    <a:pt x="5" y="0"/>
                    <a:pt x="5" y="0"/>
                    <a:pt x="5" y="0"/>
                  </a:cubicBezTo>
                  <a:cubicBezTo>
                    <a:pt x="2" y="0"/>
                    <a:pt x="0" y="4"/>
                    <a:pt x="3"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0" name="Freeform 758"/>
            <p:cNvSpPr>
              <a:spLocks noEditPoints="1"/>
            </p:cNvSpPr>
            <p:nvPr/>
          </p:nvSpPr>
          <p:spPr bwMode="auto">
            <a:xfrm>
              <a:off x="3176" y="2052"/>
              <a:ext cx="557" cy="247"/>
            </a:xfrm>
            <a:custGeom>
              <a:avLst/>
              <a:gdLst>
                <a:gd name="T0" fmla="*/ 2 w 235"/>
                <a:gd name="T1" fmla="*/ 6 h 104"/>
                <a:gd name="T2" fmla="*/ 134 w 235"/>
                <a:gd name="T3" fmla="*/ 61 h 104"/>
                <a:gd name="T4" fmla="*/ 134 w 235"/>
                <a:gd name="T5" fmla="*/ 61 h 104"/>
                <a:gd name="T6" fmla="*/ 173 w 235"/>
                <a:gd name="T7" fmla="*/ 79 h 104"/>
                <a:gd name="T8" fmla="*/ 211 w 235"/>
                <a:gd name="T9" fmla="*/ 92 h 104"/>
                <a:gd name="T10" fmla="*/ 227 w 235"/>
                <a:gd name="T11" fmla="*/ 102 h 104"/>
                <a:gd name="T12" fmla="*/ 228 w 235"/>
                <a:gd name="T13" fmla="*/ 102 h 104"/>
                <a:gd name="T14" fmla="*/ 232 w 235"/>
                <a:gd name="T15" fmla="*/ 98 h 104"/>
                <a:gd name="T16" fmla="*/ 172 w 235"/>
                <a:gd name="T17" fmla="*/ 72 h 104"/>
                <a:gd name="T18" fmla="*/ 143 w 235"/>
                <a:gd name="T19" fmla="*/ 58 h 104"/>
                <a:gd name="T20" fmla="*/ 111 w 235"/>
                <a:gd name="T21" fmla="*/ 45 h 104"/>
                <a:gd name="T22" fmla="*/ 45 w 235"/>
                <a:gd name="T23" fmla="*/ 21 h 104"/>
                <a:gd name="T24" fmla="*/ 5 w 235"/>
                <a:gd name="T25" fmla="*/ 1 h 104"/>
                <a:gd name="T26" fmla="*/ 4 w 235"/>
                <a:gd name="T27" fmla="*/ 0 h 104"/>
                <a:gd name="T28" fmla="*/ 2 w 235"/>
                <a:gd name="T29" fmla="*/ 6 h 104"/>
                <a:gd name="T30" fmla="*/ 134 w 235"/>
                <a:gd name="T31" fmla="*/ 61 h 104"/>
                <a:gd name="T32" fmla="*/ 134 w 235"/>
                <a:gd name="T33" fmla="*/ 61 h 104"/>
                <a:gd name="T34" fmla="*/ 134 w 235"/>
                <a:gd name="T3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04">
                  <a:moveTo>
                    <a:pt x="2" y="6"/>
                  </a:moveTo>
                  <a:cubicBezTo>
                    <a:pt x="43" y="31"/>
                    <a:pt x="90" y="43"/>
                    <a:pt x="134" y="61"/>
                  </a:cubicBezTo>
                  <a:cubicBezTo>
                    <a:pt x="134" y="61"/>
                    <a:pt x="134" y="61"/>
                    <a:pt x="134" y="61"/>
                  </a:cubicBezTo>
                  <a:cubicBezTo>
                    <a:pt x="147" y="66"/>
                    <a:pt x="159" y="74"/>
                    <a:pt x="173" y="79"/>
                  </a:cubicBezTo>
                  <a:cubicBezTo>
                    <a:pt x="185" y="84"/>
                    <a:pt x="199" y="87"/>
                    <a:pt x="211" y="92"/>
                  </a:cubicBezTo>
                  <a:cubicBezTo>
                    <a:pt x="217" y="95"/>
                    <a:pt x="222" y="98"/>
                    <a:pt x="227" y="102"/>
                  </a:cubicBezTo>
                  <a:cubicBezTo>
                    <a:pt x="228" y="102"/>
                    <a:pt x="228" y="102"/>
                    <a:pt x="228" y="102"/>
                  </a:cubicBezTo>
                  <a:cubicBezTo>
                    <a:pt x="231" y="104"/>
                    <a:pt x="235" y="100"/>
                    <a:pt x="232" y="98"/>
                  </a:cubicBezTo>
                  <a:cubicBezTo>
                    <a:pt x="214" y="84"/>
                    <a:pt x="192" y="80"/>
                    <a:pt x="172" y="72"/>
                  </a:cubicBezTo>
                  <a:cubicBezTo>
                    <a:pt x="162" y="68"/>
                    <a:pt x="153" y="63"/>
                    <a:pt x="143" y="58"/>
                  </a:cubicBezTo>
                  <a:cubicBezTo>
                    <a:pt x="132" y="54"/>
                    <a:pt x="121" y="49"/>
                    <a:pt x="111" y="45"/>
                  </a:cubicBezTo>
                  <a:cubicBezTo>
                    <a:pt x="89" y="37"/>
                    <a:pt x="67" y="30"/>
                    <a:pt x="45" y="21"/>
                  </a:cubicBezTo>
                  <a:cubicBezTo>
                    <a:pt x="31" y="15"/>
                    <a:pt x="18" y="9"/>
                    <a:pt x="5" y="1"/>
                  </a:cubicBezTo>
                  <a:cubicBezTo>
                    <a:pt x="5" y="1"/>
                    <a:pt x="4" y="0"/>
                    <a:pt x="4" y="0"/>
                  </a:cubicBezTo>
                  <a:cubicBezTo>
                    <a:pt x="1" y="0"/>
                    <a:pt x="0" y="4"/>
                    <a:pt x="2" y="6"/>
                  </a:cubicBezTo>
                  <a:moveTo>
                    <a:pt x="134" y="61"/>
                  </a:moveTo>
                  <a:cubicBezTo>
                    <a:pt x="134" y="61"/>
                    <a:pt x="134" y="61"/>
                    <a:pt x="134" y="61"/>
                  </a:cubicBezTo>
                  <a:cubicBezTo>
                    <a:pt x="134" y="61"/>
                    <a:pt x="134" y="61"/>
                    <a:pt x="134" y="6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1" name="Freeform 759"/>
            <p:cNvSpPr>
              <a:spLocks noEditPoints="1"/>
            </p:cNvSpPr>
            <p:nvPr/>
          </p:nvSpPr>
          <p:spPr bwMode="auto">
            <a:xfrm>
              <a:off x="3133" y="2209"/>
              <a:ext cx="598" cy="211"/>
            </a:xfrm>
            <a:custGeom>
              <a:avLst/>
              <a:gdLst>
                <a:gd name="T0" fmla="*/ 3 w 252"/>
                <a:gd name="T1" fmla="*/ 6 h 89"/>
                <a:gd name="T2" fmla="*/ 123 w 252"/>
                <a:gd name="T3" fmla="*/ 43 h 89"/>
                <a:gd name="T4" fmla="*/ 153 w 252"/>
                <a:gd name="T5" fmla="*/ 53 h 89"/>
                <a:gd name="T6" fmla="*/ 178 w 252"/>
                <a:gd name="T7" fmla="*/ 62 h 89"/>
                <a:gd name="T8" fmla="*/ 224 w 252"/>
                <a:gd name="T9" fmla="*/ 75 h 89"/>
                <a:gd name="T10" fmla="*/ 229 w 252"/>
                <a:gd name="T11" fmla="*/ 77 h 89"/>
                <a:gd name="T12" fmla="*/ 243 w 252"/>
                <a:gd name="T13" fmla="*/ 85 h 89"/>
                <a:gd name="T14" fmla="*/ 245 w 252"/>
                <a:gd name="T15" fmla="*/ 87 h 89"/>
                <a:gd name="T16" fmla="*/ 249 w 252"/>
                <a:gd name="T17" fmla="*/ 83 h 89"/>
                <a:gd name="T18" fmla="*/ 209 w 252"/>
                <a:gd name="T19" fmla="*/ 64 h 89"/>
                <a:gd name="T20" fmla="*/ 163 w 252"/>
                <a:gd name="T21" fmla="*/ 50 h 89"/>
                <a:gd name="T22" fmla="*/ 43 w 252"/>
                <a:gd name="T23" fmla="*/ 12 h 89"/>
                <a:gd name="T24" fmla="*/ 5 w 252"/>
                <a:gd name="T25" fmla="*/ 0 h 89"/>
                <a:gd name="T26" fmla="*/ 4 w 252"/>
                <a:gd name="T27" fmla="*/ 0 h 89"/>
                <a:gd name="T28" fmla="*/ 3 w 252"/>
                <a:gd name="T29" fmla="*/ 6 h 89"/>
                <a:gd name="T30" fmla="*/ 229 w 252"/>
                <a:gd name="T31" fmla="*/ 77 h 89"/>
                <a:gd name="T32" fmla="*/ 229 w 252"/>
                <a:gd name="T33" fmla="*/ 77 h 89"/>
                <a:gd name="T34" fmla="*/ 229 w 252"/>
                <a:gd name="T35"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89">
                  <a:moveTo>
                    <a:pt x="3" y="6"/>
                  </a:moveTo>
                  <a:cubicBezTo>
                    <a:pt x="43" y="18"/>
                    <a:pt x="84" y="29"/>
                    <a:pt x="123" y="43"/>
                  </a:cubicBezTo>
                  <a:cubicBezTo>
                    <a:pt x="133" y="46"/>
                    <a:pt x="143" y="49"/>
                    <a:pt x="153" y="53"/>
                  </a:cubicBezTo>
                  <a:cubicBezTo>
                    <a:pt x="162" y="56"/>
                    <a:pt x="170" y="60"/>
                    <a:pt x="178" y="62"/>
                  </a:cubicBezTo>
                  <a:cubicBezTo>
                    <a:pt x="193" y="67"/>
                    <a:pt x="209" y="70"/>
                    <a:pt x="224" y="75"/>
                  </a:cubicBezTo>
                  <a:cubicBezTo>
                    <a:pt x="225" y="75"/>
                    <a:pt x="227" y="76"/>
                    <a:pt x="229" y="77"/>
                  </a:cubicBezTo>
                  <a:cubicBezTo>
                    <a:pt x="234" y="79"/>
                    <a:pt x="238" y="81"/>
                    <a:pt x="243" y="85"/>
                  </a:cubicBezTo>
                  <a:cubicBezTo>
                    <a:pt x="243" y="85"/>
                    <a:pt x="244" y="86"/>
                    <a:pt x="245" y="87"/>
                  </a:cubicBezTo>
                  <a:cubicBezTo>
                    <a:pt x="248" y="89"/>
                    <a:pt x="252" y="85"/>
                    <a:pt x="249" y="83"/>
                  </a:cubicBezTo>
                  <a:cubicBezTo>
                    <a:pt x="238" y="73"/>
                    <a:pt x="223" y="68"/>
                    <a:pt x="209" y="64"/>
                  </a:cubicBezTo>
                  <a:cubicBezTo>
                    <a:pt x="193" y="60"/>
                    <a:pt x="178" y="56"/>
                    <a:pt x="163" y="50"/>
                  </a:cubicBezTo>
                  <a:cubicBezTo>
                    <a:pt x="124" y="35"/>
                    <a:pt x="83" y="24"/>
                    <a:pt x="43" y="12"/>
                  </a:cubicBezTo>
                  <a:cubicBezTo>
                    <a:pt x="30" y="8"/>
                    <a:pt x="17" y="4"/>
                    <a:pt x="5" y="0"/>
                  </a:cubicBezTo>
                  <a:cubicBezTo>
                    <a:pt x="4" y="0"/>
                    <a:pt x="4" y="0"/>
                    <a:pt x="4" y="0"/>
                  </a:cubicBezTo>
                  <a:cubicBezTo>
                    <a:pt x="1" y="0"/>
                    <a:pt x="0" y="5"/>
                    <a:pt x="3" y="6"/>
                  </a:cubicBezTo>
                  <a:moveTo>
                    <a:pt x="229" y="77"/>
                  </a:moveTo>
                  <a:cubicBezTo>
                    <a:pt x="229" y="77"/>
                    <a:pt x="229" y="77"/>
                    <a:pt x="229" y="77"/>
                  </a:cubicBezTo>
                  <a:cubicBezTo>
                    <a:pt x="229" y="77"/>
                    <a:pt x="229" y="77"/>
                    <a:pt x="229" y="7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2" name="Freeform 760"/>
            <p:cNvSpPr/>
            <p:nvPr/>
          </p:nvSpPr>
          <p:spPr bwMode="auto">
            <a:xfrm>
              <a:off x="3129" y="2375"/>
              <a:ext cx="607" cy="144"/>
            </a:xfrm>
            <a:custGeom>
              <a:avLst/>
              <a:gdLst>
                <a:gd name="T0" fmla="*/ 4 w 256"/>
                <a:gd name="T1" fmla="*/ 0 h 61"/>
                <a:gd name="T2" fmla="*/ 4 w 256"/>
                <a:gd name="T3" fmla="*/ 5 h 61"/>
                <a:gd name="T4" fmla="*/ 20 w 256"/>
                <a:gd name="T5" fmla="*/ 6 h 61"/>
                <a:gd name="T6" fmla="*/ 77 w 256"/>
                <a:gd name="T7" fmla="*/ 20 h 61"/>
                <a:gd name="T8" fmla="*/ 138 w 256"/>
                <a:gd name="T9" fmla="*/ 35 h 61"/>
                <a:gd name="T10" fmla="*/ 195 w 256"/>
                <a:gd name="T11" fmla="*/ 47 h 61"/>
                <a:gd name="T12" fmla="*/ 251 w 256"/>
                <a:gd name="T13" fmla="*/ 60 h 61"/>
                <a:gd name="T14" fmla="*/ 252 w 256"/>
                <a:gd name="T15" fmla="*/ 54 h 61"/>
                <a:gd name="T16" fmla="*/ 197 w 256"/>
                <a:gd name="T17" fmla="*/ 41 h 61"/>
                <a:gd name="T18" fmla="*/ 139 w 256"/>
                <a:gd name="T19" fmla="*/ 29 h 61"/>
                <a:gd name="T20" fmla="*/ 79 w 256"/>
                <a:gd name="T21" fmla="*/ 14 h 61"/>
                <a:gd name="T22" fmla="*/ 21 w 256"/>
                <a:gd name="T23" fmla="*/ 1 h 61"/>
                <a:gd name="T24" fmla="*/ 4 w 256"/>
                <a:gd name="T25" fmla="*/ 0 h 61"/>
                <a:gd name="T26" fmla="*/ 4 w 256"/>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61">
                  <a:moveTo>
                    <a:pt x="4" y="0"/>
                  </a:moveTo>
                  <a:cubicBezTo>
                    <a:pt x="0" y="0"/>
                    <a:pt x="0" y="5"/>
                    <a:pt x="4" y="5"/>
                  </a:cubicBezTo>
                  <a:cubicBezTo>
                    <a:pt x="9" y="5"/>
                    <a:pt x="14" y="6"/>
                    <a:pt x="20" y="6"/>
                  </a:cubicBezTo>
                  <a:cubicBezTo>
                    <a:pt x="39" y="9"/>
                    <a:pt x="58" y="16"/>
                    <a:pt x="77" y="20"/>
                  </a:cubicBezTo>
                  <a:cubicBezTo>
                    <a:pt x="98" y="24"/>
                    <a:pt x="118" y="30"/>
                    <a:pt x="138" y="35"/>
                  </a:cubicBezTo>
                  <a:cubicBezTo>
                    <a:pt x="157" y="40"/>
                    <a:pt x="176" y="43"/>
                    <a:pt x="195" y="47"/>
                  </a:cubicBezTo>
                  <a:cubicBezTo>
                    <a:pt x="214" y="50"/>
                    <a:pt x="233" y="53"/>
                    <a:pt x="251" y="60"/>
                  </a:cubicBezTo>
                  <a:cubicBezTo>
                    <a:pt x="254" y="61"/>
                    <a:pt x="256" y="55"/>
                    <a:pt x="252" y="54"/>
                  </a:cubicBezTo>
                  <a:cubicBezTo>
                    <a:pt x="234" y="47"/>
                    <a:pt x="216" y="44"/>
                    <a:pt x="197" y="41"/>
                  </a:cubicBezTo>
                  <a:cubicBezTo>
                    <a:pt x="178" y="38"/>
                    <a:pt x="158" y="34"/>
                    <a:pt x="139" y="29"/>
                  </a:cubicBezTo>
                  <a:cubicBezTo>
                    <a:pt x="119" y="24"/>
                    <a:pt x="99" y="18"/>
                    <a:pt x="79" y="14"/>
                  </a:cubicBezTo>
                  <a:cubicBezTo>
                    <a:pt x="59" y="10"/>
                    <a:pt x="41" y="4"/>
                    <a:pt x="21" y="1"/>
                  </a:cubicBezTo>
                  <a:cubicBezTo>
                    <a:pt x="15" y="0"/>
                    <a:pt x="10" y="0"/>
                    <a:pt x="4" y="0"/>
                  </a:cubicBezTo>
                  <a:cubicBezTo>
                    <a:pt x="4" y="0"/>
                    <a:pt x="4" y="0"/>
                    <a:pt x="4"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3" name="Freeform 761"/>
            <p:cNvSpPr/>
            <p:nvPr/>
          </p:nvSpPr>
          <p:spPr bwMode="auto">
            <a:xfrm>
              <a:off x="3155" y="2552"/>
              <a:ext cx="609" cy="121"/>
            </a:xfrm>
            <a:custGeom>
              <a:avLst/>
              <a:gdLst>
                <a:gd name="T0" fmla="*/ 3 w 257"/>
                <a:gd name="T1" fmla="*/ 6 h 51"/>
                <a:gd name="T2" fmla="*/ 130 w 257"/>
                <a:gd name="T3" fmla="*/ 28 h 51"/>
                <a:gd name="T4" fmla="*/ 192 w 257"/>
                <a:gd name="T5" fmla="*/ 40 h 51"/>
                <a:gd name="T6" fmla="*/ 251 w 257"/>
                <a:gd name="T7" fmla="*/ 50 h 51"/>
                <a:gd name="T8" fmla="*/ 252 w 257"/>
                <a:gd name="T9" fmla="*/ 50 h 51"/>
                <a:gd name="T10" fmla="*/ 253 w 257"/>
                <a:gd name="T11" fmla="*/ 45 h 51"/>
                <a:gd name="T12" fmla="*/ 194 w 257"/>
                <a:gd name="T13" fmla="*/ 35 h 51"/>
                <a:gd name="T14" fmla="*/ 132 w 257"/>
                <a:gd name="T15" fmla="*/ 23 h 51"/>
                <a:gd name="T16" fmla="*/ 6 w 257"/>
                <a:gd name="T17" fmla="*/ 1 h 51"/>
                <a:gd name="T18" fmla="*/ 5 w 257"/>
                <a:gd name="T19" fmla="*/ 0 h 51"/>
                <a:gd name="T20" fmla="*/ 4 w 257"/>
                <a:gd name="T21" fmla="*/ 0 h 51"/>
                <a:gd name="T22" fmla="*/ 3 w 257"/>
                <a:gd name="T23"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
                  <a:moveTo>
                    <a:pt x="3" y="6"/>
                  </a:moveTo>
                  <a:cubicBezTo>
                    <a:pt x="46" y="12"/>
                    <a:pt x="88" y="20"/>
                    <a:pt x="130" y="28"/>
                  </a:cubicBezTo>
                  <a:cubicBezTo>
                    <a:pt x="150" y="32"/>
                    <a:pt x="171" y="37"/>
                    <a:pt x="192" y="40"/>
                  </a:cubicBezTo>
                  <a:cubicBezTo>
                    <a:pt x="211" y="44"/>
                    <a:pt x="231" y="45"/>
                    <a:pt x="251" y="50"/>
                  </a:cubicBezTo>
                  <a:cubicBezTo>
                    <a:pt x="251" y="50"/>
                    <a:pt x="251" y="50"/>
                    <a:pt x="252" y="50"/>
                  </a:cubicBezTo>
                  <a:cubicBezTo>
                    <a:pt x="256" y="51"/>
                    <a:pt x="257" y="46"/>
                    <a:pt x="253" y="45"/>
                  </a:cubicBezTo>
                  <a:cubicBezTo>
                    <a:pt x="234" y="40"/>
                    <a:pt x="214" y="38"/>
                    <a:pt x="194" y="35"/>
                  </a:cubicBezTo>
                  <a:cubicBezTo>
                    <a:pt x="174" y="32"/>
                    <a:pt x="153" y="27"/>
                    <a:pt x="132" y="23"/>
                  </a:cubicBezTo>
                  <a:cubicBezTo>
                    <a:pt x="91" y="15"/>
                    <a:pt x="49" y="6"/>
                    <a:pt x="6" y="1"/>
                  </a:cubicBezTo>
                  <a:cubicBezTo>
                    <a:pt x="6" y="1"/>
                    <a:pt x="5" y="1"/>
                    <a:pt x="5" y="0"/>
                  </a:cubicBezTo>
                  <a:cubicBezTo>
                    <a:pt x="5" y="0"/>
                    <a:pt x="5" y="0"/>
                    <a:pt x="4" y="0"/>
                  </a:cubicBezTo>
                  <a:cubicBezTo>
                    <a:pt x="1" y="0"/>
                    <a:pt x="0" y="6"/>
                    <a:pt x="3"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4" name="Freeform 762"/>
            <p:cNvSpPr>
              <a:spLocks noEditPoints="1"/>
            </p:cNvSpPr>
            <p:nvPr/>
          </p:nvSpPr>
          <p:spPr bwMode="auto">
            <a:xfrm>
              <a:off x="3223" y="2721"/>
              <a:ext cx="562" cy="73"/>
            </a:xfrm>
            <a:custGeom>
              <a:avLst/>
              <a:gdLst>
                <a:gd name="T0" fmla="*/ 4 w 237"/>
                <a:gd name="T1" fmla="*/ 6 h 31"/>
                <a:gd name="T2" fmla="*/ 130 w 237"/>
                <a:gd name="T3" fmla="*/ 18 h 31"/>
                <a:gd name="T4" fmla="*/ 181 w 237"/>
                <a:gd name="T5" fmla="*/ 23 h 31"/>
                <a:gd name="T6" fmla="*/ 217 w 237"/>
                <a:gd name="T7" fmla="*/ 25 h 31"/>
                <a:gd name="T8" fmla="*/ 220 w 237"/>
                <a:gd name="T9" fmla="*/ 25 h 31"/>
                <a:gd name="T10" fmla="*/ 229 w 237"/>
                <a:gd name="T11" fmla="*/ 27 h 31"/>
                <a:gd name="T12" fmla="*/ 230 w 237"/>
                <a:gd name="T13" fmla="*/ 28 h 31"/>
                <a:gd name="T14" fmla="*/ 230 w 237"/>
                <a:gd name="T15" fmla="*/ 28 h 31"/>
                <a:gd name="T16" fmla="*/ 235 w 237"/>
                <a:gd name="T17" fmla="*/ 24 h 31"/>
                <a:gd name="T18" fmla="*/ 224 w 237"/>
                <a:gd name="T19" fmla="*/ 20 h 31"/>
                <a:gd name="T20" fmla="*/ 207 w 237"/>
                <a:gd name="T21" fmla="*/ 18 h 31"/>
                <a:gd name="T22" fmla="*/ 174 w 237"/>
                <a:gd name="T23" fmla="*/ 17 h 31"/>
                <a:gd name="T24" fmla="*/ 49 w 237"/>
                <a:gd name="T25" fmla="*/ 6 h 31"/>
                <a:gd name="T26" fmla="*/ 24 w 237"/>
                <a:gd name="T27" fmla="*/ 3 h 31"/>
                <a:gd name="T28" fmla="*/ 24 w 237"/>
                <a:gd name="T29" fmla="*/ 3 h 31"/>
                <a:gd name="T30" fmla="*/ 6 w 237"/>
                <a:gd name="T31" fmla="*/ 0 h 31"/>
                <a:gd name="T32" fmla="*/ 5 w 237"/>
                <a:gd name="T33" fmla="*/ 0 h 31"/>
                <a:gd name="T34" fmla="*/ 4 w 237"/>
                <a:gd name="T35" fmla="*/ 6 h 31"/>
                <a:gd name="T36" fmla="*/ 219 w 237"/>
                <a:gd name="T37" fmla="*/ 25 h 31"/>
                <a:gd name="T38" fmla="*/ 220 w 237"/>
                <a:gd name="T39" fmla="*/ 25 h 31"/>
                <a:gd name="T40" fmla="*/ 219 w 237"/>
                <a:gd name="T4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31">
                  <a:moveTo>
                    <a:pt x="4" y="6"/>
                  </a:moveTo>
                  <a:cubicBezTo>
                    <a:pt x="46" y="12"/>
                    <a:pt x="88" y="15"/>
                    <a:pt x="130" y="18"/>
                  </a:cubicBezTo>
                  <a:cubicBezTo>
                    <a:pt x="147" y="20"/>
                    <a:pt x="164" y="22"/>
                    <a:pt x="181" y="23"/>
                  </a:cubicBezTo>
                  <a:cubicBezTo>
                    <a:pt x="193" y="24"/>
                    <a:pt x="205" y="24"/>
                    <a:pt x="217" y="25"/>
                  </a:cubicBezTo>
                  <a:cubicBezTo>
                    <a:pt x="218" y="25"/>
                    <a:pt x="219" y="25"/>
                    <a:pt x="220" y="25"/>
                  </a:cubicBezTo>
                  <a:cubicBezTo>
                    <a:pt x="223" y="26"/>
                    <a:pt x="226" y="26"/>
                    <a:pt x="229" y="27"/>
                  </a:cubicBezTo>
                  <a:cubicBezTo>
                    <a:pt x="229" y="28"/>
                    <a:pt x="230" y="28"/>
                    <a:pt x="230" y="28"/>
                  </a:cubicBezTo>
                  <a:cubicBezTo>
                    <a:pt x="230" y="28"/>
                    <a:pt x="230" y="28"/>
                    <a:pt x="230" y="28"/>
                  </a:cubicBezTo>
                  <a:cubicBezTo>
                    <a:pt x="233" y="31"/>
                    <a:pt x="237" y="27"/>
                    <a:pt x="235" y="24"/>
                  </a:cubicBezTo>
                  <a:cubicBezTo>
                    <a:pt x="232" y="21"/>
                    <a:pt x="228" y="21"/>
                    <a:pt x="224" y="20"/>
                  </a:cubicBezTo>
                  <a:cubicBezTo>
                    <a:pt x="218" y="19"/>
                    <a:pt x="213" y="19"/>
                    <a:pt x="207" y="18"/>
                  </a:cubicBezTo>
                  <a:cubicBezTo>
                    <a:pt x="196" y="18"/>
                    <a:pt x="185" y="18"/>
                    <a:pt x="174" y="17"/>
                  </a:cubicBezTo>
                  <a:cubicBezTo>
                    <a:pt x="132" y="13"/>
                    <a:pt x="91" y="10"/>
                    <a:pt x="49" y="6"/>
                  </a:cubicBezTo>
                  <a:cubicBezTo>
                    <a:pt x="40" y="5"/>
                    <a:pt x="32" y="4"/>
                    <a:pt x="24" y="3"/>
                  </a:cubicBezTo>
                  <a:cubicBezTo>
                    <a:pt x="24" y="3"/>
                    <a:pt x="24" y="3"/>
                    <a:pt x="24" y="3"/>
                  </a:cubicBezTo>
                  <a:cubicBezTo>
                    <a:pt x="18" y="2"/>
                    <a:pt x="12" y="1"/>
                    <a:pt x="6" y="0"/>
                  </a:cubicBezTo>
                  <a:cubicBezTo>
                    <a:pt x="5" y="0"/>
                    <a:pt x="5" y="0"/>
                    <a:pt x="5" y="0"/>
                  </a:cubicBezTo>
                  <a:cubicBezTo>
                    <a:pt x="2" y="0"/>
                    <a:pt x="0" y="5"/>
                    <a:pt x="4" y="6"/>
                  </a:cubicBezTo>
                  <a:moveTo>
                    <a:pt x="219" y="25"/>
                  </a:moveTo>
                  <a:cubicBezTo>
                    <a:pt x="220" y="25"/>
                    <a:pt x="220" y="25"/>
                    <a:pt x="220" y="25"/>
                  </a:cubicBezTo>
                  <a:cubicBezTo>
                    <a:pt x="220" y="25"/>
                    <a:pt x="220" y="25"/>
                    <a:pt x="219" y="2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5" name="Freeform 763"/>
            <p:cNvSpPr/>
            <p:nvPr/>
          </p:nvSpPr>
          <p:spPr bwMode="auto">
            <a:xfrm>
              <a:off x="3344" y="2877"/>
              <a:ext cx="467" cy="34"/>
            </a:xfrm>
            <a:custGeom>
              <a:avLst/>
              <a:gdLst>
                <a:gd name="T0" fmla="*/ 3 w 197"/>
                <a:gd name="T1" fmla="*/ 1 h 14"/>
                <a:gd name="T2" fmla="*/ 3 w 197"/>
                <a:gd name="T3" fmla="*/ 7 h 14"/>
                <a:gd name="T4" fmla="*/ 48 w 197"/>
                <a:gd name="T5" fmla="*/ 8 h 14"/>
                <a:gd name="T6" fmla="*/ 96 w 197"/>
                <a:gd name="T7" fmla="*/ 11 h 14"/>
                <a:gd name="T8" fmla="*/ 193 w 197"/>
                <a:gd name="T9" fmla="*/ 14 h 14"/>
                <a:gd name="T10" fmla="*/ 193 w 197"/>
                <a:gd name="T11" fmla="*/ 8 h 14"/>
                <a:gd name="T12" fmla="*/ 97 w 197"/>
                <a:gd name="T13" fmla="*/ 5 h 14"/>
                <a:gd name="T14" fmla="*/ 50 w 197"/>
                <a:gd name="T15" fmla="*/ 3 h 14"/>
                <a:gd name="T16" fmla="*/ 17 w 197"/>
                <a:gd name="T17" fmla="*/ 0 h 14"/>
                <a:gd name="T18" fmla="*/ 3 w 197"/>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4">
                  <a:moveTo>
                    <a:pt x="3" y="1"/>
                  </a:moveTo>
                  <a:cubicBezTo>
                    <a:pt x="0" y="2"/>
                    <a:pt x="0" y="7"/>
                    <a:pt x="3" y="7"/>
                  </a:cubicBezTo>
                  <a:cubicBezTo>
                    <a:pt x="18" y="5"/>
                    <a:pt x="33" y="7"/>
                    <a:pt x="48" y="8"/>
                  </a:cubicBezTo>
                  <a:cubicBezTo>
                    <a:pt x="64" y="10"/>
                    <a:pt x="80" y="10"/>
                    <a:pt x="96" y="11"/>
                  </a:cubicBezTo>
                  <a:cubicBezTo>
                    <a:pt x="128" y="12"/>
                    <a:pt x="161" y="14"/>
                    <a:pt x="193" y="14"/>
                  </a:cubicBezTo>
                  <a:cubicBezTo>
                    <a:pt x="197" y="14"/>
                    <a:pt x="197" y="8"/>
                    <a:pt x="193" y="8"/>
                  </a:cubicBezTo>
                  <a:cubicBezTo>
                    <a:pt x="161" y="8"/>
                    <a:pt x="129" y="6"/>
                    <a:pt x="97" y="5"/>
                  </a:cubicBezTo>
                  <a:cubicBezTo>
                    <a:pt x="81" y="5"/>
                    <a:pt x="65" y="4"/>
                    <a:pt x="50" y="3"/>
                  </a:cubicBezTo>
                  <a:cubicBezTo>
                    <a:pt x="39" y="2"/>
                    <a:pt x="28" y="0"/>
                    <a:pt x="17" y="0"/>
                  </a:cubicBezTo>
                  <a:cubicBezTo>
                    <a:pt x="13" y="0"/>
                    <a:pt x="8" y="0"/>
                    <a:pt x="3" y="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6" name="Freeform 764"/>
            <p:cNvSpPr/>
            <p:nvPr/>
          </p:nvSpPr>
          <p:spPr bwMode="auto">
            <a:xfrm>
              <a:off x="2894" y="2209"/>
              <a:ext cx="47" cy="14"/>
            </a:xfrm>
            <a:custGeom>
              <a:avLst/>
              <a:gdLst>
                <a:gd name="T0" fmla="*/ 17 w 20"/>
                <a:gd name="T1" fmla="*/ 0 h 6"/>
                <a:gd name="T2" fmla="*/ 3 w 20"/>
                <a:gd name="T3" fmla="*/ 0 h 6"/>
                <a:gd name="T4" fmla="*/ 3 w 20"/>
                <a:gd name="T5" fmla="*/ 6 h 6"/>
                <a:gd name="T6" fmla="*/ 17 w 20"/>
                <a:gd name="T7" fmla="*/ 6 h 6"/>
                <a:gd name="T8" fmla="*/ 17 w 20"/>
                <a:gd name="T9" fmla="*/ 0 h 6"/>
                <a:gd name="T10" fmla="*/ 17 w 20"/>
                <a:gd name="T11" fmla="*/ 0 h 6"/>
              </a:gdLst>
              <a:ahLst/>
              <a:cxnLst>
                <a:cxn ang="0">
                  <a:pos x="T0" y="T1"/>
                </a:cxn>
                <a:cxn ang="0">
                  <a:pos x="T2" y="T3"/>
                </a:cxn>
                <a:cxn ang="0">
                  <a:pos x="T4" y="T5"/>
                </a:cxn>
                <a:cxn ang="0">
                  <a:pos x="T6" y="T7"/>
                </a:cxn>
                <a:cxn ang="0">
                  <a:pos x="T8" y="T9"/>
                </a:cxn>
                <a:cxn ang="0">
                  <a:pos x="T10" y="T11"/>
                </a:cxn>
              </a:cxnLst>
              <a:rect l="0" t="0" r="r" b="b"/>
              <a:pathLst>
                <a:path w="20" h="6">
                  <a:moveTo>
                    <a:pt x="17" y="0"/>
                  </a:moveTo>
                  <a:cubicBezTo>
                    <a:pt x="12" y="0"/>
                    <a:pt x="8" y="0"/>
                    <a:pt x="3" y="0"/>
                  </a:cubicBezTo>
                  <a:cubicBezTo>
                    <a:pt x="0" y="0"/>
                    <a:pt x="0" y="6"/>
                    <a:pt x="3" y="6"/>
                  </a:cubicBezTo>
                  <a:cubicBezTo>
                    <a:pt x="8" y="6"/>
                    <a:pt x="12" y="6"/>
                    <a:pt x="17" y="6"/>
                  </a:cubicBezTo>
                  <a:cubicBezTo>
                    <a:pt x="20" y="5"/>
                    <a:pt x="20" y="0"/>
                    <a:pt x="17" y="0"/>
                  </a:cubicBezTo>
                  <a:cubicBezTo>
                    <a:pt x="17" y="0"/>
                    <a:pt x="17" y="0"/>
                    <a:pt x="17" y="0"/>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7" name="Freeform 765"/>
            <p:cNvSpPr/>
            <p:nvPr/>
          </p:nvSpPr>
          <p:spPr bwMode="auto">
            <a:xfrm>
              <a:off x="2889" y="2211"/>
              <a:ext cx="64" cy="116"/>
            </a:xfrm>
            <a:custGeom>
              <a:avLst/>
              <a:gdLst>
                <a:gd name="T0" fmla="*/ 2 w 27"/>
                <a:gd name="T1" fmla="*/ 3 h 49"/>
                <a:gd name="T2" fmla="*/ 3 w 27"/>
                <a:gd name="T3" fmla="*/ 22 h 49"/>
                <a:gd name="T4" fmla="*/ 9 w 27"/>
                <a:gd name="T5" fmla="*/ 22 h 49"/>
                <a:gd name="T6" fmla="*/ 9 w 27"/>
                <a:gd name="T7" fmla="*/ 20 h 49"/>
                <a:gd name="T8" fmla="*/ 10 w 27"/>
                <a:gd name="T9" fmla="*/ 18 h 49"/>
                <a:gd name="T10" fmla="*/ 11 w 27"/>
                <a:gd name="T11" fmla="*/ 17 h 49"/>
                <a:gd name="T12" fmla="*/ 13 w 27"/>
                <a:gd name="T13" fmla="*/ 17 h 49"/>
                <a:gd name="T14" fmla="*/ 14 w 27"/>
                <a:gd name="T15" fmla="*/ 16 h 49"/>
                <a:gd name="T16" fmla="*/ 15 w 27"/>
                <a:gd name="T17" fmla="*/ 16 h 49"/>
                <a:gd name="T18" fmla="*/ 17 w 27"/>
                <a:gd name="T19" fmla="*/ 17 h 49"/>
                <a:gd name="T20" fmla="*/ 18 w 27"/>
                <a:gd name="T21" fmla="*/ 17 h 49"/>
                <a:gd name="T22" fmla="*/ 19 w 27"/>
                <a:gd name="T23" fmla="*/ 18 h 49"/>
                <a:gd name="T24" fmla="*/ 19 w 27"/>
                <a:gd name="T25" fmla="*/ 19 h 49"/>
                <a:gd name="T26" fmla="*/ 20 w 27"/>
                <a:gd name="T27" fmla="*/ 21 h 49"/>
                <a:gd name="T28" fmla="*/ 20 w 27"/>
                <a:gd name="T29" fmla="*/ 22 h 49"/>
                <a:gd name="T30" fmla="*/ 19 w 27"/>
                <a:gd name="T31" fmla="*/ 25 h 49"/>
                <a:gd name="T32" fmla="*/ 17 w 27"/>
                <a:gd name="T33" fmla="*/ 29 h 49"/>
                <a:gd name="T34" fmla="*/ 12 w 27"/>
                <a:gd name="T35" fmla="*/ 34 h 49"/>
                <a:gd name="T36" fmla="*/ 10 w 27"/>
                <a:gd name="T37" fmla="*/ 35 h 49"/>
                <a:gd name="T38" fmla="*/ 8 w 27"/>
                <a:gd name="T39" fmla="*/ 36 h 49"/>
                <a:gd name="T40" fmla="*/ 8 w 27"/>
                <a:gd name="T41" fmla="*/ 36 h 49"/>
                <a:gd name="T42" fmla="*/ 7 w 27"/>
                <a:gd name="T43" fmla="*/ 36 h 49"/>
                <a:gd name="T44" fmla="*/ 7 w 27"/>
                <a:gd name="T45" fmla="*/ 35 h 49"/>
                <a:gd name="T46" fmla="*/ 6 w 27"/>
                <a:gd name="T47" fmla="*/ 35 h 49"/>
                <a:gd name="T48" fmla="*/ 2 w 27"/>
                <a:gd name="T49" fmla="*/ 39 h 49"/>
                <a:gd name="T50" fmla="*/ 26 w 27"/>
                <a:gd name="T51" fmla="*/ 23 h 49"/>
                <a:gd name="T52" fmla="*/ 8 w 27"/>
                <a:gd name="T53" fmla="*/ 13 h 49"/>
                <a:gd name="T54" fmla="*/ 8 w 27"/>
                <a:gd name="T55" fmla="*/ 3 h 49"/>
                <a:gd name="T56" fmla="*/ 5 w 27"/>
                <a:gd name="T57" fmla="*/ 0 h 49"/>
                <a:gd name="T58" fmla="*/ 2 w 27"/>
                <a:gd name="T5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49">
                  <a:moveTo>
                    <a:pt x="2" y="3"/>
                  </a:moveTo>
                  <a:cubicBezTo>
                    <a:pt x="2" y="9"/>
                    <a:pt x="2" y="15"/>
                    <a:pt x="3" y="22"/>
                  </a:cubicBezTo>
                  <a:cubicBezTo>
                    <a:pt x="4" y="25"/>
                    <a:pt x="8" y="25"/>
                    <a:pt x="9" y="22"/>
                  </a:cubicBezTo>
                  <a:cubicBezTo>
                    <a:pt x="9" y="21"/>
                    <a:pt x="9" y="21"/>
                    <a:pt x="9" y="20"/>
                  </a:cubicBezTo>
                  <a:cubicBezTo>
                    <a:pt x="10" y="19"/>
                    <a:pt x="10" y="19"/>
                    <a:pt x="10" y="18"/>
                  </a:cubicBezTo>
                  <a:cubicBezTo>
                    <a:pt x="11" y="18"/>
                    <a:pt x="11" y="18"/>
                    <a:pt x="11" y="17"/>
                  </a:cubicBezTo>
                  <a:cubicBezTo>
                    <a:pt x="12" y="17"/>
                    <a:pt x="12" y="17"/>
                    <a:pt x="13" y="17"/>
                  </a:cubicBezTo>
                  <a:cubicBezTo>
                    <a:pt x="13" y="17"/>
                    <a:pt x="13" y="16"/>
                    <a:pt x="14" y="16"/>
                  </a:cubicBezTo>
                  <a:cubicBezTo>
                    <a:pt x="14" y="16"/>
                    <a:pt x="15" y="16"/>
                    <a:pt x="15" y="16"/>
                  </a:cubicBezTo>
                  <a:cubicBezTo>
                    <a:pt x="16" y="16"/>
                    <a:pt x="16" y="16"/>
                    <a:pt x="17" y="17"/>
                  </a:cubicBezTo>
                  <a:cubicBezTo>
                    <a:pt x="17" y="17"/>
                    <a:pt x="18" y="17"/>
                    <a:pt x="18" y="17"/>
                  </a:cubicBezTo>
                  <a:cubicBezTo>
                    <a:pt x="18" y="18"/>
                    <a:pt x="19" y="18"/>
                    <a:pt x="19" y="18"/>
                  </a:cubicBezTo>
                  <a:cubicBezTo>
                    <a:pt x="19" y="19"/>
                    <a:pt x="19" y="19"/>
                    <a:pt x="19" y="19"/>
                  </a:cubicBezTo>
                  <a:cubicBezTo>
                    <a:pt x="20" y="20"/>
                    <a:pt x="20" y="21"/>
                    <a:pt x="20" y="21"/>
                  </a:cubicBezTo>
                  <a:cubicBezTo>
                    <a:pt x="20" y="22"/>
                    <a:pt x="20" y="22"/>
                    <a:pt x="20" y="22"/>
                  </a:cubicBezTo>
                  <a:cubicBezTo>
                    <a:pt x="20" y="23"/>
                    <a:pt x="20" y="24"/>
                    <a:pt x="19" y="25"/>
                  </a:cubicBezTo>
                  <a:cubicBezTo>
                    <a:pt x="19" y="26"/>
                    <a:pt x="18" y="28"/>
                    <a:pt x="17" y="29"/>
                  </a:cubicBezTo>
                  <a:cubicBezTo>
                    <a:pt x="15" y="31"/>
                    <a:pt x="14" y="32"/>
                    <a:pt x="12" y="34"/>
                  </a:cubicBezTo>
                  <a:cubicBezTo>
                    <a:pt x="12" y="34"/>
                    <a:pt x="11" y="35"/>
                    <a:pt x="10" y="35"/>
                  </a:cubicBezTo>
                  <a:cubicBezTo>
                    <a:pt x="9" y="35"/>
                    <a:pt x="9" y="36"/>
                    <a:pt x="8" y="36"/>
                  </a:cubicBezTo>
                  <a:cubicBezTo>
                    <a:pt x="8" y="36"/>
                    <a:pt x="8" y="36"/>
                    <a:pt x="8" y="36"/>
                  </a:cubicBezTo>
                  <a:cubicBezTo>
                    <a:pt x="8" y="36"/>
                    <a:pt x="7" y="36"/>
                    <a:pt x="7" y="36"/>
                  </a:cubicBezTo>
                  <a:cubicBezTo>
                    <a:pt x="7" y="36"/>
                    <a:pt x="7" y="35"/>
                    <a:pt x="7" y="35"/>
                  </a:cubicBezTo>
                  <a:cubicBezTo>
                    <a:pt x="7" y="35"/>
                    <a:pt x="7" y="35"/>
                    <a:pt x="6" y="35"/>
                  </a:cubicBezTo>
                  <a:cubicBezTo>
                    <a:pt x="4" y="32"/>
                    <a:pt x="0" y="36"/>
                    <a:pt x="2" y="39"/>
                  </a:cubicBezTo>
                  <a:cubicBezTo>
                    <a:pt x="11" y="49"/>
                    <a:pt x="25" y="31"/>
                    <a:pt x="26" y="23"/>
                  </a:cubicBezTo>
                  <a:cubicBezTo>
                    <a:pt x="27" y="12"/>
                    <a:pt x="15" y="8"/>
                    <a:pt x="8" y="13"/>
                  </a:cubicBezTo>
                  <a:cubicBezTo>
                    <a:pt x="8" y="9"/>
                    <a:pt x="8" y="6"/>
                    <a:pt x="8" y="3"/>
                  </a:cubicBezTo>
                  <a:cubicBezTo>
                    <a:pt x="8" y="1"/>
                    <a:pt x="7" y="0"/>
                    <a:pt x="5" y="0"/>
                  </a:cubicBezTo>
                  <a:cubicBezTo>
                    <a:pt x="4" y="0"/>
                    <a:pt x="2" y="1"/>
                    <a:pt x="2" y="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8" name="Freeform 766"/>
            <p:cNvSpPr>
              <a:spLocks noEditPoints="1"/>
            </p:cNvSpPr>
            <p:nvPr/>
          </p:nvSpPr>
          <p:spPr bwMode="auto">
            <a:xfrm>
              <a:off x="4667" y="2019"/>
              <a:ext cx="100" cy="102"/>
            </a:xfrm>
            <a:custGeom>
              <a:avLst/>
              <a:gdLst>
                <a:gd name="T0" fmla="*/ 12 w 42"/>
                <a:gd name="T1" fmla="*/ 1 h 43"/>
                <a:gd name="T2" fmla="*/ 10 w 42"/>
                <a:gd name="T3" fmla="*/ 3 h 43"/>
                <a:gd name="T4" fmla="*/ 2 w 42"/>
                <a:gd name="T5" fmla="*/ 28 h 43"/>
                <a:gd name="T6" fmla="*/ 28 w 42"/>
                <a:gd name="T7" fmla="*/ 39 h 43"/>
                <a:gd name="T8" fmla="*/ 38 w 42"/>
                <a:gd name="T9" fmla="*/ 14 h 43"/>
                <a:gd name="T10" fmla="*/ 18 w 42"/>
                <a:gd name="T11" fmla="*/ 0 h 43"/>
                <a:gd name="T12" fmla="*/ 12 w 42"/>
                <a:gd name="T13" fmla="*/ 1 h 43"/>
                <a:gd name="T14" fmla="*/ 20 w 42"/>
                <a:gd name="T15" fmla="*/ 6 h 43"/>
                <a:gd name="T16" fmla="*/ 24 w 42"/>
                <a:gd name="T17" fmla="*/ 7 h 43"/>
                <a:gd name="T18" fmla="*/ 27 w 42"/>
                <a:gd name="T19" fmla="*/ 9 h 43"/>
                <a:gd name="T20" fmla="*/ 30 w 42"/>
                <a:gd name="T21" fmla="*/ 12 h 43"/>
                <a:gd name="T22" fmla="*/ 33 w 42"/>
                <a:gd name="T23" fmla="*/ 16 h 43"/>
                <a:gd name="T24" fmla="*/ 34 w 42"/>
                <a:gd name="T25" fmla="*/ 21 h 43"/>
                <a:gd name="T26" fmla="*/ 34 w 42"/>
                <a:gd name="T27" fmla="*/ 24 h 43"/>
                <a:gd name="T28" fmla="*/ 33 w 42"/>
                <a:gd name="T29" fmla="*/ 28 h 43"/>
                <a:gd name="T30" fmla="*/ 31 w 42"/>
                <a:gd name="T31" fmla="*/ 31 h 43"/>
                <a:gd name="T32" fmla="*/ 30 w 42"/>
                <a:gd name="T33" fmla="*/ 32 h 43"/>
                <a:gd name="T34" fmla="*/ 27 w 42"/>
                <a:gd name="T35" fmla="*/ 34 h 43"/>
                <a:gd name="T36" fmla="*/ 24 w 42"/>
                <a:gd name="T37" fmla="*/ 35 h 43"/>
                <a:gd name="T38" fmla="*/ 18 w 42"/>
                <a:gd name="T39" fmla="*/ 35 h 43"/>
                <a:gd name="T40" fmla="*/ 14 w 42"/>
                <a:gd name="T41" fmla="*/ 33 h 43"/>
                <a:gd name="T42" fmla="*/ 11 w 42"/>
                <a:gd name="T43" fmla="*/ 32 h 43"/>
                <a:gd name="T44" fmla="*/ 9 w 42"/>
                <a:gd name="T45" fmla="*/ 30 h 43"/>
                <a:gd name="T46" fmla="*/ 8 w 42"/>
                <a:gd name="T47" fmla="*/ 28 h 43"/>
                <a:gd name="T48" fmla="*/ 7 w 42"/>
                <a:gd name="T49" fmla="*/ 24 h 43"/>
                <a:gd name="T50" fmla="*/ 7 w 42"/>
                <a:gd name="T51" fmla="*/ 20 h 43"/>
                <a:gd name="T52" fmla="*/ 9 w 42"/>
                <a:gd name="T53" fmla="*/ 15 h 43"/>
                <a:gd name="T54" fmla="*/ 12 w 42"/>
                <a:gd name="T55" fmla="*/ 10 h 43"/>
                <a:gd name="T56" fmla="*/ 15 w 42"/>
                <a:gd name="T57" fmla="*/ 7 h 43"/>
                <a:gd name="T58" fmla="*/ 16 w 42"/>
                <a:gd name="T59" fmla="*/ 6 h 43"/>
                <a:gd name="T60" fmla="*/ 16 w 42"/>
                <a:gd name="T61" fmla="*/ 6 h 43"/>
                <a:gd name="T62" fmla="*/ 20 w 42"/>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3">
                  <a:moveTo>
                    <a:pt x="12" y="1"/>
                  </a:moveTo>
                  <a:cubicBezTo>
                    <a:pt x="11" y="1"/>
                    <a:pt x="11" y="2"/>
                    <a:pt x="10" y="3"/>
                  </a:cubicBezTo>
                  <a:cubicBezTo>
                    <a:pt x="3" y="9"/>
                    <a:pt x="0" y="19"/>
                    <a:pt x="2" y="28"/>
                  </a:cubicBezTo>
                  <a:cubicBezTo>
                    <a:pt x="5" y="39"/>
                    <a:pt x="18" y="43"/>
                    <a:pt x="28" y="39"/>
                  </a:cubicBezTo>
                  <a:cubicBezTo>
                    <a:pt x="39" y="36"/>
                    <a:pt x="42" y="23"/>
                    <a:pt x="38" y="14"/>
                  </a:cubicBezTo>
                  <a:cubicBezTo>
                    <a:pt x="35" y="6"/>
                    <a:pt x="27" y="0"/>
                    <a:pt x="18" y="0"/>
                  </a:cubicBezTo>
                  <a:cubicBezTo>
                    <a:pt x="16" y="0"/>
                    <a:pt x="14" y="0"/>
                    <a:pt x="12" y="1"/>
                  </a:cubicBezTo>
                  <a:moveTo>
                    <a:pt x="20" y="6"/>
                  </a:moveTo>
                  <a:cubicBezTo>
                    <a:pt x="21" y="6"/>
                    <a:pt x="22" y="6"/>
                    <a:pt x="24" y="7"/>
                  </a:cubicBezTo>
                  <a:cubicBezTo>
                    <a:pt x="25" y="7"/>
                    <a:pt x="26" y="8"/>
                    <a:pt x="27" y="9"/>
                  </a:cubicBezTo>
                  <a:cubicBezTo>
                    <a:pt x="28" y="10"/>
                    <a:pt x="29" y="11"/>
                    <a:pt x="30" y="12"/>
                  </a:cubicBezTo>
                  <a:cubicBezTo>
                    <a:pt x="31" y="14"/>
                    <a:pt x="32" y="15"/>
                    <a:pt x="33" y="16"/>
                  </a:cubicBezTo>
                  <a:cubicBezTo>
                    <a:pt x="33" y="18"/>
                    <a:pt x="34" y="19"/>
                    <a:pt x="34" y="21"/>
                  </a:cubicBezTo>
                  <a:cubicBezTo>
                    <a:pt x="34" y="22"/>
                    <a:pt x="34" y="23"/>
                    <a:pt x="34" y="24"/>
                  </a:cubicBezTo>
                  <a:cubicBezTo>
                    <a:pt x="34" y="26"/>
                    <a:pt x="34" y="27"/>
                    <a:pt x="33" y="28"/>
                  </a:cubicBezTo>
                  <a:cubicBezTo>
                    <a:pt x="33" y="29"/>
                    <a:pt x="32" y="30"/>
                    <a:pt x="31" y="31"/>
                  </a:cubicBezTo>
                  <a:cubicBezTo>
                    <a:pt x="31" y="31"/>
                    <a:pt x="30" y="32"/>
                    <a:pt x="30" y="32"/>
                  </a:cubicBezTo>
                  <a:cubicBezTo>
                    <a:pt x="29" y="33"/>
                    <a:pt x="28" y="33"/>
                    <a:pt x="27" y="34"/>
                  </a:cubicBezTo>
                  <a:cubicBezTo>
                    <a:pt x="26" y="34"/>
                    <a:pt x="25" y="34"/>
                    <a:pt x="24" y="35"/>
                  </a:cubicBezTo>
                  <a:cubicBezTo>
                    <a:pt x="22" y="35"/>
                    <a:pt x="20" y="35"/>
                    <a:pt x="18" y="35"/>
                  </a:cubicBezTo>
                  <a:cubicBezTo>
                    <a:pt x="17" y="34"/>
                    <a:pt x="15" y="34"/>
                    <a:pt x="14" y="33"/>
                  </a:cubicBezTo>
                  <a:cubicBezTo>
                    <a:pt x="13" y="33"/>
                    <a:pt x="12" y="32"/>
                    <a:pt x="11" y="32"/>
                  </a:cubicBezTo>
                  <a:cubicBezTo>
                    <a:pt x="11" y="31"/>
                    <a:pt x="10" y="31"/>
                    <a:pt x="9" y="30"/>
                  </a:cubicBezTo>
                  <a:cubicBezTo>
                    <a:pt x="9" y="29"/>
                    <a:pt x="8" y="29"/>
                    <a:pt x="8" y="28"/>
                  </a:cubicBezTo>
                  <a:cubicBezTo>
                    <a:pt x="8" y="27"/>
                    <a:pt x="7" y="26"/>
                    <a:pt x="7" y="24"/>
                  </a:cubicBezTo>
                  <a:cubicBezTo>
                    <a:pt x="7" y="23"/>
                    <a:pt x="7" y="22"/>
                    <a:pt x="7" y="20"/>
                  </a:cubicBezTo>
                  <a:cubicBezTo>
                    <a:pt x="8" y="18"/>
                    <a:pt x="8" y="17"/>
                    <a:pt x="9" y="15"/>
                  </a:cubicBezTo>
                  <a:cubicBezTo>
                    <a:pt x="10" y="13"/>
                    <a:pt x="11" y="11"/>
                    <a:pt x="12" y="10"/>
                  </a:cubicBezTo>
                  <a:cubicBezTo>
                    <a:pt x="13" y="9"/>
                    <a:pt x="14" y="8"/>
                    <a:pt x="15" y="7"/>
                  </a:cubicBezTo>
                  <a:cubicBezTo>
                    <a:pt x="15" y="6"/>
                    <a:pt x="16" y="6"/>
                    <a:pt x="16" y="6"/>
                  </a:cubicBezTo>
                  <a:cubicBezTo>
                    <a:pt x="16" y="6"/>
                    <a:pt x="16" y="6"/>
                    <a:pt x="16" y="6"/>
                  </a:cubicBezTo>
                  <a:cubicBezTo>
                    <a:pt x="17" y="6"/>
                    <a:pt x="19" y="6"/>
                    <a:pt x="20"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59" name="Freeform 767"/>
            <p:cNvSpPr/>
            <p:nvPr/>
          </p:nvSpPr>
          <p:spPr bwMode="auto">
            <a:xfrm>
              <a:off x="4376" y="2920"/>
              <a:ext cx="54" cy="14"/>
            </a:xfrm>
            <a:custGeom>
              <a:avLst/>
              <a:gdLst>
                <a:gd name="T0" fmla="*/ 4 w 23"/>
                <a:gd name="T1" fmla="*/ 6 h 6"/>
                <a:gd name="T2" fmla="*/ 19 w 23"/>
                <a:gd name="T3" fmla="*/ 6 h 6"/>
                <a:gd name="T4" fmla="*/ 19 w 23"/>
                <a:gd name="T5" fmla="*/ 0 h 6"/>
                <a:gd name="T6" fmla="*/ 4 w 23"/>
                <a:gd name="T7" fmla="*/ 0 h 6"/>
                <a:gd name="T8" fmla="*/ 3 w 23"/>
                <a:gd name="T9" fmla="*/ 0 h 6"/>
                <a:gd name="T10" fmla="*/ 4 w 23"/>
                <a:gd name="T11" fmla="*/ 6 h 6"/>
              </a:gdLst>
              <a:ahLst/>
              <a:cxnLst>
                <a:cxn ang="0">
                  <a:pos x="T0" y="T1"/>
                </a:cxn>
                <a:cxn ang="0">
                  <a:pos x="T2" y="T3"/>
                </a:cxn>
                <a:cxn ang="0">
                  <a:pos x="T4" y="T5"/>
                </a:cxn>
                <a:cxn ang="0">
                  <a:pos x="T6" y="T7"/>
                </a:cxn>
                <a:cxn ang="0">
                  <a:pos x="T8" y="T9"/>
                </a:cxn>
                <a:cxn ang="0">
                  <a:pos x="T10" y="T11"/>
                </a:cxn>
              </a:cxnLst>
              <a:rect l="0" t="0" r="r" b="b"/>
              <a:pathLst>
                <a:path w="23" h="6">
                  <a:moveTo>
                    <a:pt x="4" y="6"/>
                  </a:moveTo>
                  <a:cubicBezTo>
                    <a:pt x="9" y="6"/>
                    <a:pt x="14" y="6"/>
                    <a:pt x="19" y="6"/>
                  </a:cubicBezTo>
                  <a:cubicBezTo>
                    <a:pt x="23" y="6"/>
                    <a:pt x="23" y="0"/>
                    <a:pt x="19" y="0"/>
                  </a:cubicBezTo>
                  <a:cubicBezTo>
                    <a:pt x="14" y="0"/>
                    <a:pt x="9" y="0"/>
                    <a:pt x="4" y="0"/>
                  </a:cubicBezTo>
                  <a:cubicBezTo>
                    <a:pt x="4" y="0"/>
                    <a:pt x="3" y="0"/>
                    <a:pt x="3" y="0"/>
                  </a:cubicBezTo>
                  <a:cubicBezTo>
                    <a:pt x="0" y="0"/>
                    <a:pt x="0" y="5"/>
                    <a:pt x="4"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0" name="Freeform 768"/>
            <p:cNvSpPr>
              <a:spLocks noEditPoints="1"/>
            </p:cNvSpPr>
            <p:nvPr/>
          </p:nvSpPr>
          <p:spPr bwMode="auto">
            <a:xfrm>
              <a:off x="4371" y="2932"/>
              <a:ext cx="88" cy="114"/>
            </a:xfrm>
            <a:custGeom>
              <a:avLst/>
              <a:gdLst>
                <a:gd name="T0" fmla="*/ 3 w 37"/>
                <a:gd name="T1" fmla="*/ 3 h 48"/>
                <a:gd name="T2" fmla="*/ 3 w 37"/>
                <a:gd name="T3" fmla="*/ 16 h 48"/>
                <a:gd name="T4" fmla="*/ 9 w 37"/>
                <a:gd name="T5" fmla="*/ 17 h 48"/>
                <a:gd name="T6" fmla="*/ 9 w 37"/>
                <a:gd name="T7" fmla="*/ 17 h 48"/>
                <a:gd name="T8" fmla="*/ 12 w 37"/>
                <a:gd name="T9" fmla="*/ 13 h 48"/>
                <a:gd name="T10" fmla="*/ 16 w 37"/>
                <a:gd name="T11" fmla="*/ 11 h 48"/>
                <a:gd name="T12" fmla="*/ 20 w 37"/>
                <a:gd name="T13" fmla="*/ 10 h 48"/>
                <a:gd name="T14" fmla="*/ 23 w 37"/>
                <a:gd name="T15" fmla="*/ 10 h 48"/>
                <a:gd name="T16" fmla="*/ 25 w 37"/>
                <a:gd name="T17" fmla="*/ 11 h 48"/>
                <a:gd name="T18" fmla="*/ 27 w 37"/>
                <a:gd name="T19" fmla="*/ 12 h 48"/>
                <a:gd name="T20" fmla="*/ 28 w 37"/>
                <a:gd name="T21" fmla="*/ 13 h 48"/>
                <a:gd name="T22" fmla="*/ 29 w 37"/>
                <a:gd name="T23" fmla="*/ 16 h 48"/>
                <a:gd name="T24" fmla="*/ 30 w 37"/>
                <a:gd name="T25" fmla="*/ 19 h 48"/>
                <a:gd name="T26" fmla="*/ 30 w 37"/>
                <a:gd name="T27" fmla="*/ 21 h 48"/>
                <a:gd name="T28" fmla="*/ 30 w 37"/>
                <a:gd name="T29" fmla="*/ 23 h 48"/>
                <a:gd name="T30" fmla="*/ 28 w 37"/>
                <a:gd name="T31" fmla="*/ 26 h 48"/>
                <a:gd name="T32" fmla="*/ 25 w 37"/>
                <a:gd name="T33" fmla="*/ 30 h 48"/>
                <a:gd name="T34" fmla="*/ 20 w 37"/>
                <a:gd name="T35" fmla="*/ 33 h 48"/>
                <a:gd name="T36" fmla="*/ 15 w 37"/>
                <a:gd name="T37" fmla="*/ 34 h 48"/>
                <a:gd name="T38" fmla="*/ 12 w 37"/>
                <a:gd name="T39" fmla="*/ 34 h 48"/>
                <a:gd name="T40" fmla="*/ 10 w 37"/>
                <a:gd name="T41" fmla="*/ 33 h 48"/>
                <a:gd name="T42" fmla="*/ 9 w 37"/>
                <a:gd name="T43" fmla="*/ 33 h 48"/>
                <a:gd name="T44" fmla="*/ 8 w 37"/>
                <a:gd name="T45" fmla="*/ 31 h 48"/>
                <a:gd name="T46" fmla="*/ 7 w 37"/>
                <a:gd name="T47" fmla="*/ 31 h 48"/>
                <a:gd name="T48" fmla="*/ 2 w 37"/>
                <a:gd name="T49" fmla="*/ 34 h 48"/>
                <a:gd name="T50" fmla="*/ 36 w 37"/>
                <a:gd name="T51" fmla="*/ 22 h 48"/>
                <a:gd name="T52" fmla="*/ 24 w 37"/>
                <a:gd name="T53" fmla="*/ 5 h 48"/>
                <a:gd name="T54" fmla="*/ 9 w 37"/>
                <a:gd name="T55" fmla="*/ 9 h 48"/>
                <a:gd name="T56" fmla="*/ 9 w 37"/>
                <a:gd name="T57" fmla="*/ 3 h 48"/>
                <a:gd name="T58" fmla="*/ 5 w 37"/>
                <a:gd name="T59" fmla="*/ 0 h 48"/>
                <a:gd name="T60" fmla="*/ 3 w 37"/>
                <a:gd name="T61" fmla="*/ 3 h 48"/>
                <a:gd name="T62" fmla="*/ 29 w 37"/>
                <a:gd name="T63" fmla="*/ 15 h 48"/>
                <a:gd name="T64" fmla="*/ 29 w 37"/>
                <a:gd name="T65" fmla="*/ 15 h 48"/>
                <a:gd name="T66" fmla="*/ 29 w 37"/>
                <a:gd name="T67"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8">
                  <a:moveTo>
                    <a:pt x="3" y="3"/>
                  </a:moveTo>
                  <a:cubicBezTo>
                    <a:pt x="3" y="7"/>
                    <a:pt x="3" y="12"/>
                    <a:pt x="3" y="16"/>
                  </a:cubicBezTo>
                  <a:cubicBezTo>
                    <a:pt x="3" y="19"/>
                    <a:pt x="7" y="19"/>
                    <a:pt x="9" y="17"/>
                  </a:cubicBezTo>
                  <a:cubicBezTo>
                    <a:pt x="9" y="17"/>
                    <a:pt x="9" y="17"/>
                    <a:pt x="9" y="17"/>
                  </a:cubicBezTo>
                  <a:cubicBezTo>
                    <a:pt x="10" y="16"/>
                    <a:pt x="11" y="14"/>
                    <a:pt x="12" y="13"/>
                  </a:cubicBezTo>
                  <a:cubicBezTo>
                    <a:pt x="13" y="13"/>
                    <a:pt x="15" y="12"/>
                    <a:pt x="16" y="11"/>
                  </a:cubicBezTo>
                  <a:cubicBezTo>
                    <a:pt x="17" y="11"/>
                    <a:pt x="18" y="10"/>
                    <a:pt x="20" y="10"/>
                  </a:cubicBezTo>
                  <a:cubicBezTo>
                    <a:pt x="21" y="10"/>
                    <a:pt x="22" y="10"/>
                    <a:pt x="23" y="10"/>
                  </a:cubicBezTo>
                  <a:cubicBezTo>
                    <a:pt x="23" y="10"/>
                    <a:pt x="24" y="11"/>
                    <a:pt x="25" y="11"/>
                  </a:cubicBezTo>
                  <a:cubicBezTo>
                    <a:pt x="25" y="11"/>
                    <a:pt x="26" y="12"/>
                    <a:pt x="27" y="12"/>
                  </a:cubicBezTo>
                  <a:cubicBezTo>
                    <a:pt x="27" y="12"/>
                    <a:pt x="28" y="13"/>
                    <a:pt x="28" y="13"/>
                  </a:cubicBezTo>
                  <a:cubicBezTo>
                    <a:pt x="28" y="14"/>
                    <a:pt x="29" y="15"/>
                    <a:pt x="29" y="16"/>
                  </a:cubicBezTo>
                  <a:cubicBezTo>
                    <a:pt x="30" y="17"/>
                    <a:pt x="30" y="18"/>
                    <a:pt x="30" y="19"/>
                  </a:cubicBezTo>
                  <a:cubicBezTo>
                    <a:pt x="30" y="20"/>
                    <a:pt x="30" y="21"/>
                    <a:pt x="30" y="21"/>
                  </a:cubicBezTo>
                  <a:cubicBezTo>
                    <a:pt x="30" y="22"/>
                    <a:pt x="30" y="23"/>
                    <a:pt x="30" y="23"/>
                  </a:cubicBezTo>
                  <a:cubicBezTo>
                    <a:pt x="29" y="25"/>
                    <a:pt x="29" y="26"/>
                    <a:pt x="28" y="26"/>
                  </a:cubicBezTo>
                  <a:cubicBezTo>
                    <a:pt x="27" y="28"/>
                    <a:pt x="26" y="29"/>
                    <a:pt x="25" y="30"/>
                  </a:cubicBezTo>
                  <a:cubicBezTo>
                    <a:pt x="23" y="31"/>
                    <a:pt x="21" y="32"/>
                    <a:pt x="20" y="33"/>
                  </a:cubicBezTo>
                  <a:cubicBezTo>
                    <a:pt x="18" y="33"/>
                    <a:pt x="17" y="34"/>
                    <a:pt x="15" y="34"/>
                  </a:cubicBezTo>
                  <a:cubicBezTo>
                    <a:pt x="14" y="34"/>
                    <a:pt x="13" y="34"/>
                    <a:pt x="12" y="34"/>
                  </a:cubicBezTo>
                  <a:cubicBezTo>
                    <a:pt x="11" y="34"/>
                    <a:pt x="11" y="34"/>
                    <a:pt x="10" y="33"/>
                  </a:cubicBezTo>
                  <a:cubicBezTo>
                    <a:pt x="10" y="33"/>
                    <a:pt x="9" y="33"/>
                    <a:pt x="9" y="33"/>
                  </a:cubicBezTo>
                  <a:cubicBezTo>
                    <a:pt x="8" y="32"/>
                    <a:pt x="8" y="32"/>
                    <a:pt x="8" y="31"/>
                  </a:cubicBezTo>
                  <a:cubicBezTo>
                    <a:pt x="8" y="31"/>
                    <a:pt x="7" y="31"/>
                    <a:pt x="7" y="31"/>
                  </a:cubicBezTo>
                  <a:cubicBezTo>
                    <a:pt x="5" y="28"/>
                    <a:pt x="0" y="31"/>
                    <a:pt x="2" y="34"/>
                  </a:cubicBezTo>
                  <a:cubicBezTo>
                    <a:pt x="11" y="48"/>
                    <a:pt x="35" y="35"/>
                    <a:pt x="36" y="22"/>
                  </a:cubicBezTo>
                  <a:cubicBezTo>
                    <a:pt x="37" y="14"/>
                    <a:pt x="32" y="6"/>
                    <a:pt x="24" y="5"/>
                  </a:cubicBezTo>
                  <a:cubicBezTo>
                    <a:pt x="18" y="4"/>
                    <a:pt x="13" y="5"/>
                    <a:pt x="9" y="9"/>
                  </a:cubicBezTo>
                  <a:cubicBezTo>
                    <a:pt x="9" y="7"/>
                    <a:pt x="9" y="5"/>
                    <a:pt x="9" y="3"/>
                  </a:cubicBezTo>
                  <a:cubicBezTo>
                    <a:pt x="8" y="1"/>
                    <a:pt x="7" y="0"/>
                    <a:pt x="5" y="0"/>
                  </a:cubicBezTo>
                  <a:cubicBezTo>
                    <a:pt x="4" y="0"/>
                    <a:pt x="3" y="1"/>
                    <a:pt x="3" y="3"/>
                  </a:cubicBezTo>
                  <a:moveTo>
                    <a:pt x="29" y="15"/>
                  </a:moveTo>
                  <a:cubicBezTo>
                    <a:pt x="29" y="15"/>
                    <a:pt x="29" y="15"/>
                    <a:pt x="29" y="15"/>
                  </a:cubicBezTo>
                  <a:cubicBezTo>
                    <a:pt x="29" y="15"/>
                    <a:pt x="29" y="15"/>
                    <a:pt x="29" y="1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1" name="Freeform 769"/>
            <p:cNvSpPr/>
            <p:nvPr/>
          </p:nvSpPr>
          <p:spPr bwMode="auto">
            <a:xfrm>
              <a:off x="3830" y="2197"/>
              <a:ext cx="31" cy="109"/>
            </a:xfrm>
            <a:custGeom>
              <a:avLst/>
              <a:gdLst>
                <a:gd name="T0" fmla="*/ 0 w 13"/>
                <a:gd name="T1" fmla="*/ 3 h 46"/>
                <a:gd name="T2" fmla="*/ 6 w 13"/>
                <a:gd name="T3" fmla="*/ 42 h 46"/>
                <a:gd name="T4" fmla="*/ 12 w 13"/>
                <a:gd name="T5" fmla="*/ 41 h 46"/>
                <a:gd name="T6" fmla="*/ 7 w 13"/>
                <a:gd name="T7" fmla="*/ 14 h 46"/>
                <a:gd name="T8" fmla="*/ 6 w 13"/>
                <a:gd name="T9" fmla="*/ 3 h 46"/>
                <a:gd name="T10" fmla="*/ 3 w 13"/>
                <a:gd name="T11" fmla="*/ 0 h 46"/>
                <a:gd name="T12" fmla="*/ 0 w 13"/>
                <a:gd name="T13" fmla="*/ 3 h 46"/>
              </a:gdLst>
              <a:ahLst/>
              <a:cxnLst>
                <a:cxn ang="0">
                  <a:pos x="T0" y="T1"/>
                </a:cxn>
                <a:cxn ang="0">
                  <a:pos x="T2" y="T3"/>
                </a:cxn>
                <a:cxn ang="0">
                  <a:pos x="T4" y="T5"/>
                </a:cxn>
                <a:cxn ang="0">
                  <a:pos x="T6" y="T7"/>
                </a:cxn>
                <a:cxn ang="0">
                  <a:pos x="T8" y="T9"/>
                </a:cxn>
                <a:cxn ang="0">
                  <a:pos x="T10" y="T11"/>
                </a:cxn>
                <a:cxn ang="0">
                  <a:pos x="T12" y="T13"/>
                </a:cxn>
              </a:cxnLst>
              <a:rect l="0" t="0" r="r" b="b"/>
              <a:pathLst>
                <a:path w="13" h="46">
                  <a:moveTo>
                    <a:pt x="0" y="3"/>
                  </a:moveTo>
                  <a:cubicBezTo>
                    <a:pt x="1" y="16"/>
                    <a:pt x="4" y="29"/>
                    <a:pt x="6" y="42"/>
                  </a:cubicBezTo>
                  <a:cubicBezTo>
                    <a:pt x="7" y="46"/>
                    <a:pt x="13" y="45"/>
                    <a:pt x="12" y="41"/>
                  </a:cubicBezTo>
                  <a:cubicBezTo>
                    <a:pt x="10" y="32"/>
                    <a:pt x="8" y="23"/>
                    <a:pt x="7" y="14"/>
                  </a:cubicBezTo>
                  <a:cubicBezTo>
                    <a:pt x="6" y="11"/>
                    <a:pt x="6" y="7"/>
                    <a:pt x="6" y="3"/>
                  </a:cubicBezTo>
                  <a:cubicBezTo>
                    <a:pt x="6" y="1"/>
                    <a:pt x="4" y="0"/>
                    <a:pt x="3" y="0"/>
                  </a:cubicBezTo>
                  <a:cubicBezTo>
                    <a:pt x="1" y="0"/>
                    <a:pt x="0" y="1"/>
                    <a:pt x="0" y="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2" name="Freeform 770"/>
            <p:cNvSpPr/>
            <p:nvPr/>
          </p:nvSpPr>
          <p:spPr bwMode="auto">
            <a:xfrm>
              <a:off x="3876" y="2121"/>
              <a:ext cx="64" cy="206"/>
            </a:xfrm>
            <a:custGeom>
              <a:avLst/>
              <a:gdLst>
                <a:gd name="T0" fmla="*/ 0 w 27"/>
                <a:gd name="T1" fmla="*/ 3 h 87"/>
                <a:gd name="T2" fmla="*/ 20 w 27"/>
                <a:gd name="T3" fmla="*/ 83 h 87"/>
                <a:gd name="T4" fmla="*/ 26 w 27"/>
                <a:gd name="T5" fmla="*/ 81 h 87"/>
                <a:gd name="T6" fmla="*/ 7 w 27"/>
                <a:gd name="T7" fmla="*/ 16 h 87"/>
                <a:gd name="T8" fmla="*/ 6 w 27"/>
                <a:gd name="T9" fmla="*/ 3 h 87"/>
                <a:gd name="T10" fmla="*/ 3 w 27"/>
                <a:gd name="T11" fmla="*/ 0 h 87"/>
                <a:gd name="T12" fmla="*/ 0 w 27"/>
                <a:gd name="T13" fmla="*/ 3 h 87"/>
              </a:gdLst>
              <a:ahLst/>
              <a:cxnLst>
                <a:cxn ang="0">
                  <a:pos x="T0" y="T1"/>
                </a:cxn>
                <a:cxn ang="0">
                  <a:pos x="T2" y="T3"/>
                </a:cxn>
                <a:cxn ang="0">
                  <a:pos x="T4" y="T5"/>
                </a:cxn>
                <a:cxn ang="0">
                  <a:pos x="T6" y="T7"/>
                </a:cxn>
                <a:cxn ang="0">
                  <a:pos x="T8" y="T9"/>
                </a:cxn>
                <a:cxn ang="0">
                  <a:pos x="T10" y="T11"/>
                </a:cxn>
                <a:cxn ang="0">
                  <a:pos x="T12" y="T13"/>
                </a:cxn>
              </a:cxnLst>
              <a:rect l="0" t="0" r="r" b="b"/>
              <a:pathLst>
                <a:path w="27" h="87">
                  <a:moveTo>
                    <a:pt x="0" y="3"/>
                  </a:moveTo>
                  <a:cubicBezTo>
                    <a:pt x="0" y="31"/>
                    <a:pt x="12" y="57"/>
                    <a:pt x="20" y="83"/>
                  </a:cubicBezTo>
                  <a:cubicBezTo>
                    <a:pt x="21" y="87"/>
                    <a:pt x="27" y="85"/>
                    <a:pt x="26" y="81"/>
                  </a:cubicBezTo>
                  <a:cubicBezTo>
                    <a:pt x="19" y="60"/>
                    <a:pt x="10" y="39"/>
                    <a:pt x="7" y="16"/>
                  </a:cubicBezTo>
                  <a:cubicBezTo>
                    <a:pt x="6" y="12"/>
                    <a:pt x="6" y="7"/>
                    <a:pt x="6" y="3"/>
                  </a:cubicBezTo>
                  <a:cubicBezTo>
                    <a:pt x="6" y="1"/>
                    <a:pt x="5" y="0"/>
                    <a:pt x="3" y="0"/>
                  </a:cubicBezTo>
                  <a:cubicBezTo>
                    <a:pt x="2" y="0"/>
                    <a:pt x="0" y="1"/>
                    <a:pt x="0" y="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3" name="Freeform 771"/>
            <p:cNvSpPr>
              <a:spLocks noEditPoints="1"/>
            </p:cNvSpPr>
            <p:nvPr/>
          </p:nvSpPr>
          <p:spPr bwMode="auto">
            <a:xfrm>
              <a:off x="3930" y="2026"/>
              <a:ext cx="121" cy="322"/>
            </a:xfrm>
            <a:custGeom>
              <a:avLst/>
              <a:gdLst>
                <a:gd name="T0" fmla="*/ 0 w 51"/>
                <a:gd name="T1" fmla="*/ 3 h 136"/>
                <a:gd name="T2" fmla="*/ 7 w 51"/>
                <a:gd name="T3" fmla="*/ 34 h 136"/>
                <a:gd name="T4" fmla="*/ 18 w 51"/>
                <a:gd name="T5" fmla="*/ 66 h 136"/>
                <a:gd name="T6" fmla="*/ 32 w 51"/>
                <a:gd name="T7" fmla="*/ 101 h 136"/>
                <a:gd name="T8" fmla="*/ 44 w 51"/>
                <a:gd name="T9" fmla="*/ 133 h 136"/>
                <a:gd name="T10" fmla="*/ 49 w 51"/>
                <a:gd name="T11" fmla="*/ 130 h 136"/>
                <a:gd name="T12" fmla="*/ 46 w 51"/>
                <a:gd name="T13" fmla="*/ 122 h 136"/>
                <a:gd name="T14" fmla="*/ 24 w 51"/>
                <a:gd name="T15" fmla="*/ 65 h 136"/>
                <a:gd name="T16" fmla="*/ 7 w 51"/>
                <a:gd name="T17" fmla="*/ 10 h 136"/>
                <a:gd name="T18" fmla="*/ 6 w 51"/>
                <a:gd name="T19" fmla="*/ 3 h 136"/>
                <a:gd name="T20" fmla="*/ 3 w 51"/>
                <a:gd name="T21" fmla="*/ 0 h 136"/>
                <a:gd name="T22" fmla="*/ 0 w 51"/>
                <a:gd name="T23" fmla="*/ 3 h 136"/>
                <a:gd name="T24" fmla="*/ 46 w 51"/>
                <a:gd name="T25" fmla="*/ 122 h 136"/>
                <a:gd name="T26" fmla="*/ 46 w 51"/>
                <a:gd name="T27" fmla="*/ 122 h 136"/>
                <a:gd name="T28" fmla="*/ 46 w 51"/>
                <a:gd name="T2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36">
                  <a:moveTo>
                    <a:pt x="0" y="3"/>
                  </a:moveTo>
                  <a:cubicBezTo>
                    <a:pt x="0" y="14"/>
                    <a:pt x="4" y="24"/>
                    <a:pt x="7" y="34"/>
                  </a:cubicBezTo>
                  <a:cubicBezTo>
                    <a:pt x="11" y="45"/>
                    <a:pt x="15" y="56"/>
                    <a:pt x="18" y="66"/>
                  </a:cubicBezTo>
                  <a:cubicBezTo>
                    <a:pt x="22" y="78"/>
                    <a:pt x="27" y="90"/>
                    <a:pt x="32" y="101"/>
                  </a:cubicBezTo>
                  <a:cubicBezTo>
                    <a:pt x="36" y="112"/>
                    <a:pt x="39" y="123"/>
                    <a:pt x="44" y="133"/>
                  </a:cubicBezTo>
                  <a:cubicBezTo>
                    <a:pt x="46" y="136"/>
                    <a:pt x="51" y="133"/>
                    <a:pt x="49" y="130"/>
                  </a:cubicBezTo>
                  <a:cubicBezTo>
                    <a:pt x="48" y="127"/>
                    <a:pt x="47" y="124"/>
                    <a:pt x="46" y="122"/>
                  </a:cubicBezTo>
                  <a:cubicBezTo>
                    <a:pt x="38" y="103"/>
                    <a:pt x="31" y="84"/>
                    <a:pt x="24" y="65"/>
                  </a:cubicBezTo>
                  <a:cubicBezTo>
                    <a:pt x="18" y="47"/>
                    <a:pt x="9" y="29"/>
                    <a:pt x="7" y="10"/>
                  </a:cubicBezTo>
                  <a:cubicBezTo>
                    <a:pt x="6" y="8"/>
                    <a:pt x="6" y="5"/>
                    <a:pt x="6" y="3"/>
                  </a:cubicBezTo>
                  <a:cubicBezTo>
                    <a:pt x="6" y="1"/>
                    <a:pt x="5" y="0"/>
                    <a:pt x="3" y="0"/>
                  </a:cubicBezTo>
                  <a:cubicBezTo>
                    <a:pt x="2" y="0"/>
                    <a:pt x="0" y="1"/>
                    <a:pt x="0" y="3"/>
                  </a:cubicBezTo>
                  <a:moveTo>
                    <a:pt x="46" y="122"/>
                  </a:moveTo>
                  <a:cubicBezTo>
                    <a:pt x="46" y="122"/>
                    <a:pt x="46" y="122"/>
                    <a:pt x="46" y="122"/>
                  </a:cubicBezTo>
                  <a:cubicBezTo>
                    <a:pt x="46" y="122"/>
                    <a:pt x="46" y="122"/>
                    <a:pt x="46" y="122"/>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4" name="Freeform 772"/>
            <p:cNvSpPr/>
            <p:nvPr/>
          </p:nvSpPr>
          <p:spPr bwMode="auto">
            <a:xfrm>
              <a:off x="3996" y="1912"/>
              <a:ext cx="195" cy="474"/>
            </a:xfrm>
            <a:custGeom>
              <a:avLst/>
              <a:gdLst>
                <a:gd name="T0" fmla="*/ 0 w 82"/>
                <a:gd name="T1" fmla="*/ 3 h 200"/>
                <a:gd name="T2" fmla="*/ 15 w 82"/>
                <a:gd name="T3" fmla="*/ 53 h 200"/>
                <a:gd name="T4" fmla="*/ 32 w 82"/>
                <a:gd name="T5" fmla="*/ 103 h 200"/>
                <a:gd name="T6" fmla="*/ 52 w 82"/>
                <a:gd name="T7" fmla="*/ 152 h 200"/>
                <a:gd name="T8" fmla="*/ 74 w 82"/>
                <a:gd name="T9" fmla="*/ 197 h 200"/>
                <a:gd name="T10" fmla="*/ 79 w 82"/>
                <a:gd name="T11" fmla="*/ 194 h 200"/>
                <a:gd name="T12" fmla="*/ 50 w 82"/>
                <a:gd name="T13" fmla="*/ 132 h 200"/>
                <a:gd name="T14" fmla="*/ 26 w 82"/>
                <a:gd name="T15" fmla="*/ 67 h 200"/>
                <a:gd name="T16" fmla="*/ 6 w 82"/>
                <a:gd name="T17" fmla="*/ 2 h 200"/>
                <a:gd name="T18" fmla="*/ 3 w 82"/>
                <a:gd name="T19" fmla="*/ 0 h 200"/>
                <a:gd name="T20" fmla="*/ 0 w 82"/>
                <a:gd name="T21"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00">
                  <a:moveTo>
                    <a:pt x="0" y="3"/>
                  </a:moveTo>
                  <a:cubicBezTo>
                    <a:pt x="3" y="20"/>
                    <a:pt x="9" y="37"/>
                    <a:pt x="15" y="53"/>
                  </a:cubicBezTo>
                  <a:cubicBezTo>
                    <a:pt x="21" y="70"/>
                    <a:pt x="26" y="86"/>
                    <a:pt x="32" y="103"/>
                  </a:cubicBezTo>
                  <a:cubicBezTo>
                    <a:pt x="38" y="120"/>
                    <a:pt x="45" y="136"/>
                    <a:pt x="52" y="152"/>
                  </a:cubicBezTo>
                  <a:cubicBezTo>
                    <a:pt x="59" y="167"/>
                    <a:pt x="65" y="183"/>
                    <a:pt x="74" y="197"/>
                  </a:cubicBezTo>
                  <a:cubicBezTo>
                    <a:pt x="76" y="200"/>
                    <a:pt x="82" y="197"/>
                    <a:pt x="79" y="194"/>
                  </a:cubicBezTo>
                  <a:cubicBezTo>
                    <a:pt x="67" y="174"/>
                    <a:pt x="58" y="153"/>
                    <a:pt x="50" y="132"/>
                  </a:cubicBezTo>
                  <a:cubicBezTo>
                    <a:pt x="41" y="110"/>
                    <a:pt x="34" y="88"/>
                    <a:pt x="26" y="67"/>
                  </a:cubicBezTo>
                  <a:cubicBezTo>
                    <a:pt x="18" y="45"/>
                    <a:pt x="10" y="24"/>
                    <a:pt x="6" y="2"/>
                  </a:cubicBezTo>
                  <a:cubicBezTo>
                    <a:pt x="6" y="0"/>
                    <a:pt x="5" y="0"/>
                    <a:pt x="3" y="0"/>
                  </a:cubicBezTo>
                  <a:cubicBezTo>
                    <a:pt x="2" y="0"/>
                    <a:pt x="0" y="1"/>
                    <a:pt x="0" y="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5" name="Freeform 773"/>
            <p:cNvSpPr>
              <a:spLocks noEditPoints="1"/>
            </p:cNvSpPr>
            <p:nvPr/>
          </p:nvSpPr>
          <p:spPr bwMode="auto">
            <a:xfrm>
              <a:off x="4065" y="1810"/>
              <a:ext cx="278" cy="598"/>
            </a:xfrm>
            <a:custGeom>
              <a:avLst/>
              <a:gdLst>
                <a:gd name="T0" fmla="*/ 1 w 117"/>
                <a:gd name="T1" fmla="*/ 4 h 252"/>
                <a:gd name="T2" fmla="*/ 20 w 117"/>
                <a:gd name="T3" fmla="*/ 44 h 252"/>
                <a:gd name="T4" fmla="*/ 38 w 117"/>
                <a:gd name="T5" fmla="*/ 84 h 252"/>
                <a:gd name="T6" fmla="*/ 70 w 117"/>
                <a:gd name="T7" fmla="*/ 166 h 252"/>
                <a:gd name="T8" fmla="*/ 109 w 117"/>
                <a:gd name="T9" fmla="*/ 248 h 252"/>
                <a:gd name="T10" fmla="*/ 109 w 117"/>
                <a:gd name="T11" fmla="*/ 248 h 252"/>
                <a:gd name="T12" fmla="*/ 109 w 117"/>
                <a:gd name="T13" fmla="*/ 248 h 252"/>
                <a:gd name="T14" fmla="*/ 115 w 117"/>
                <a:gd name="T15" fmla="*/ 247 h 252"/>
                <a:gd name="T16" fmla="*/ 71 w 117"/>
                <a:gd name="T17" fmla="*/ 153 h 252"/>
                <a:gd name="T18" fmla="*/ 42 w 117"/>
                <a:gd name="T19" fmla="*/ 78 h 252"/>
                <a:gd name="T20" fmla="*/ 24 w 117"/>
                <a:gd name="T21" fmla="*/ 40 h 252"/>
                <a:gd name="T22" fmla="*/ 6 w 117"/>
                <a:gd name="T23" fmla="*/ 1 h 252"/>
                <a:gd name="T24" fmla="*/ 4 w 117"/>
                <a:gd name="T25" fmla="*/ 0 h 252"/>
                <a:gd name="T26" fmla="*/ 1 w 117"/>
                <a:gd name="T27" fmla="*/ 4 h 252"/>
                <a:gd name="T28" fmla="*/ 71 w 117"/>
                <a:gd name="T29" fmla="*/ 153 h 252"/>
                <a:gd name="T30" fmla="*/ 71 w 117"/>
                <a:gd name="T31" fmla="*/ 153 h 252"/>
                <a:gd name="T32" fmla="*/ 71 w 117"/>
                <a:gd name="T33" fmla="*/ 15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52">
                  <a:moveTo>
                    <a:pt x="1" y="4"/>
                  </a:moveTo>
                  <a:cubicBezTo>
                    <a:pt x="7" y="17"/>
                    <a:pt x="13" y="31"/>
                    <a:pt x="20" y="44"/>
                  </a:cubicBezTo>
                  <a:cubicBezTo>
                    <a:pt x="26" y="57"/>
                    <a:pt x="33" y="70"/>
                    <a:pt x="38" y="84"/>
                  </a:cubicBezTo>
                  <a:cubicBezTo>
                    <a:pt x="50" y="111"/>
                    <a:pt x="58" y="139"/>
                    <a:pt x="70" y="166"/>
                  </a:cubicBezTo>
                  <a:cubicBezTo>
                    <a:pt x="83" y="194"/>
                    <a:pt x="97" y="220"/>
                    <a:pt x="109" y="248"/>
                  </a:cubicBezTo>
                  <a:cubicBezTo>
                    <a:pt x="109" y="248"/>
                    <a:pt x="109" y="248"/>
                    <a:pt x="109" y="248"/>
                  </a:cubicBezTo>
                  <a:cubicBezTo>
                    <a:pt x="109" y="248"/>
                    <a:pt x="109" y="248"/>
                    <a:pt x="109" y="248"/>
                  </a:cubicBezTo>
                  <a:cubicBezTo>
                    <a:pt x="111" y="252"/>
                    <a:pt x="117" y="250"/>
                    <a:pt x="115" y="247"/>
                  </a:cubicBezTo>
                  <a:cubicBezTo>
                    <a:pt x="102" y="215"/>
                    <a:pt x="85" y="185"/>
                    <a:pt x="71" y="153"/>
                  </a:cubicBezTo>
                  <a:cubicBezTo>
                    <a:pt x="61" y="128"/>
                    <a:pt x="53" y="103"/>
                    <a:pt x="42" y="78"/>
                  </a:cubicBezTo>
                  <a:cubicBezTo>
                    <a:pt x="37" y="65"/>
                    <a:pt x="30" y="53"/>
                    <a:pt x="24" y="40"/>
                  </a:cubicBezTo>
                  <a:cubicBezTo>
                    <a:pt x="18" y="27"/>
                    <a:pt x="12" y="14"/>
                    <a:pt x="6" y="1"/>
                  </a:cubicBezTo>
                  <a:cubicBezTo>
                    <a:pt x="6" y="0"/>
                    <a:pt x="5" y="0"/>
                    <a:pt x="4" y="0"/>
                  </a:cubicBezTo>
                  <a:cubicBezTo>
                    <a:pt x="2" y="0"/>
                    <a:pt x="0" y="2"/>
                    <a:pt x="1" y="4"/>
                  </a:cubicBezTo>
                  <a:moveTo>
                    <a:pt x="71" y="153"/>
                  </a:moveTo>
                  <a:cubicBezTo>
                    <a:pt x="71" y="153"/>
                    <a:pt x="71" y="153"/>
                    <a:pt x="71" y="153"/>
                  </a:cubicBezTo>
                  <a:cubicBezTo>
                    <a:pt x="71" y="153"/>
                    <a:pt x="71" y="153"/>
                    <a:pt x="71" y="153"/>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6" name="Freeform 774"/>
            <p:cNvSpPr/>
            <p:nvPr/>
          </p:nvSpPr>
          <p:spPr bwMode="auto">
            <a:xfrm>
              <a:off x="4129" y="1710"/>
              <a:ext cx="418" cy="743"/>
            </a:xfrm>
            <a:custGeom>
              <a:avLst/>
              <a:gdLst>
                <a:gd name="T0" fmla="*/ 1 w 176"/>
                <a:gd name="T1" fmla="*/ 5 h 313"/>
                <a:gd name="T2" fmla="*/ 30 w 176"/>
                <a:gd name="T3" fmla="*/ 58 h 313"/>
                <a:gd name="T4" fmla="*/ 62 w 176"/>
                <a:gd name="T5" fmla="*/ 114 h 313"/>
                <a:gd name="T6" fmla="*/ 121 w 176"/>
                <a:gd name="T7" fmla="*/ 227 h 313"/>
                <a:gd name="T8" fmla="*/ 142 w 176"/>
                <a:gd name="T9" fmla="*/ 269 h 313"/>
                <a:gd name="T10" fmla="*/ 153 w 176"/>
                <a:gd name="T11" fmla="*/ 289 h 313"/>
                <a:gd name="T12" fmla="*/ 166 w 176"/>
                <a:gd name="T13" fmla="*/ 305 h 313"/>
                <a:gd name="T14" fmla="*/ 169 w 176"/>
                <a:gd name="T15" fmla="*/ 310 h 313"/>
                <a:gd name="T16" fmla="*/ 175 w 176"/>
                <a:gd name="T17" fmla="*/ 307 h 313"/>
                <a:gd name="T18" fmla="*/ 161 w 176"/>
                <a:gd name="T19" fmla="*/ 290 h 313"/>
                <a:gd name="T20" fmla="*/ 133 w 176"/>
                <a:gd name="T21" fmla="*/ 238 h 313"/>
                <a:gd name="T22" fmla="*/ 106 w 176"/>
                <a:gd name="T23" fmla="*/ 182 h 313"/>
                <a:gd name="T24" fmla="*/ 76 w 176"/>
                <a:gd name="T25" fmla="*/ 126 h 313"/>
                <a:gd name="T26" fmla="*/ 43 w 176"/>
                <a:gd name="T27" fmla="*/ 70 h 313"/>
                <a:gd name="T28" fmla="*/ 24 w 176"/>
                <a:gd name="T29" fmla="*/ 36 h 313"/>
                <a:gd name="T30" fmla="*/ 6 w 176"/>
                <a:gd name="T31" fmla="*/ 2 h 313"/>
                <a:gd name="T32" fmla="*/ 4 w 176"/>
                <a:gd name="T33" fmla="*/ 0 h 313"/>
                <a:gd name="T34" fmla="*/ 1 w 176"/>
                <a:gd name="T35" fmla="*/ 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313">
                  <a:moveTo>
                    <a:pt x="1" y="5"/>
                  </a:moveTo>
                  <a:cubicBezTo>
                    <a:pt x="8" y="23"/>
                    <a:pt x="21" y="40"/>
                    <a:pt x="30" y="58"/>
                  </a:cubicBezTo>
                  <a:cubicBezTo>
                    <a:pt x="40" y="77"/>
                    <a:pt x="51" y="96"/>
                    <a:pt x="62" y="114"/>
                  </a:cubicBezTo>
                  <a:cubicBezTo>
                    <a:pt x="84" y="151"/>
                    <a:pt x="103" y="189"/>
                    <a:pt x="121" y="227"/>
                  </a:cubicBezTo>
                  <a:cubicBezTo>
                    <a:pt x="128" y="241"/>
                    <a:pt x="134" y="256"/>
                    <a:pt x="142" y="269"/>
                  </a:cubicBezTo>
                  <a:cubicBezTo>
                    <a:pt x="145" y="276"/>
                    <a:pt x="149" y="282"/>
                    <a:pt x="153" y="289"/>
                  </a:cubicBezTo>
                  <a:cubicBezTo>
                    <a:pt x="157" y="294"/>
                    <a:pt x="162" y="299"/>
                    <a:pt x="166" y="305"/>
                  </a:cubicBezTo>
                  <a:cubicBezTo>
                    <a:pt x="167" y="306"/>
                    <a:pt x="169" y="308"/>
                    <a:pt x="169" y="310"/>
                  </a:cubicBezTo>
                  <a:cubicBezTo>
                    <a:pt x="171" y="313"/>
                    <a:pt x="176" y="310"/>
                    <a:pt x="175" y="307"/>
                  </a:cubicBezTo>
                  <a:cubicBezTo>
                    <a:pt x="172" y="300"/>
                    <a:pt x="166" y="295"/>
                    <a:pt x="161" y="290"/>
                  </a:cubicBezTo>
                  <a:cubicBezTo>
                    <a:pt x="150" y="274"/>
                    <a:pt x="141" y="256"/>
                    <a:pt x="133" y="238"/>
                  </a:cubicBezTo>
                  <a:cubicBezTo>
                    <a:pt x="124" y="220"/>
                    <a:pt x="116" y="201"/>
                    <a:pt x="106" y="182"/>
                  </a:cubicBezTo>
                  <a:cubicBezTo>
                    <a:pt x="97" y="163"/>
                    <a:pt x="87" y="144"/>
                    <a:pt x="76" y="126"/>
                  </a:cubicBezTo>
                  <a:cubicBezTo>
                    <a:pt x="65" y="107"/>
                    <a:pt x="54" y="89"/>
                    <a:pt x="43" y="70"/>
                  </a:cubicBezTo>
                  <a:cubicBezTo>
                    <a:pt x="37" y="58"/>
                    <a:pt x="31" y="47"/>
                    <a:pt x="24" y="36"/>
                  </a:cubicBezTo>
                  <a:cubicBezTo>
                    <a:pt x="18" y="25"/>
                    <a:pt x="11" y="14"/>
                    <a:pt x="6" y="2"/>
                  </a:cubicBezTo>
                  <a:cubicBezTo>
                    <a:pt x="5" y="1"/>
                    <a:pt x="4" y="0"/>
                    <a:pt x="4" y="0"/>
                  </a:cubicBezTo>
                  <a:cubicBezTo>
                    <a:pt x="2" y="0"/>
                    <a:pt x="0" y="2"/>
                    <a:pt x="1"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7" name="Freeform 775"/>
            <p:cNvSpPr/>
            <p:nvPr/>
          </p:nvSpPr>
          <p:spPr bwMode="auto">
            <a:xfrm>
              <a:off x="4362" y="1848"/>
              <a:ext cx="177" cy="323"/>
            </a:xfrm>
            <a:custGeom>
              <a:avLst/>
              <a:gdLst>
                <a:gd name="T0" fmla="*/ 1 w 75"/>
                <a:gd name="T1" fmla="*/ 5 h 136"/>
                <a:gd name="T2" fmla="*/ 33 w 75"/>
                <a:gd name="T3" fmla="*/ 67 h 136"/>
                <a:gd name="T4" fmla="*/ 50 w 75"/>
                <a:gd name="T5" fmla="*/ 98 h 136"/>
                <a:gd name="T6" fmla="*/ 66 w 75"/>
                <a:gd name="T7" fmla="*/ 126 h 136"/>
                <a:gd name="T8" fmla="*/ 68 w 75"/>
                <a:gd name="T9" fmla="*/ 132 h 136"/>
                <a:gd name="T10" fmla="*/ 74 w 75"/>
                <a:gd name="T11" fmla="*/ 131 h 136"/>
                <a:gd name="T12" fmla="*/ 59 w 75"/>
                <a:gd name="T13" fmla="*/ 102 h 136"/>
                <a:gd name="T14" fmla="*/ 41 w 75"/>
                <a:gd name="T15" fmla="*/ 69 h 136"/>
                <a:gd name="T16" fmla="*/ 6 w 75"/>
                <a:gd name="T17" fmla="*/ 2 h 136"/>
                <a:gd name="T18" fmla="*/ 4 w 75"/>
                <a:gd name="T19" fmla="*/ 0 h 136"/>
                <a:gd name="T20" fmla="*/ 1 w 75"/>
                <a:gd name="T21"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36">
                  <a:moveTo>
                    <a:pt x="1" y="5"/>
                  </a:moveTo>
                  <a:cubicBezTo>
                    <a:pt x="11" y="26"/>
                    <a:pt x="22" y="46"/>
                    <a:pt x="33" y="67"/>
                  </a:cubicBezTo>
                  <a:cubicBezTo>
                    <a:pt x="39" y="77"/>
                    <a:pt x="44" y="87"/>
                    <a:pt x="50" y="98"/>
                  </a:cubicBezTo>
                  <a:cubicBezTo>
                    <a:pt x="55" y="107"/>
                    <a:pt x="62" y="116"/>
                    <a:pt x="66" y="126"/>
                  </a:cubicBezTo>
                  <a:cubicBezTo>
                    <a:pt x="67" y="128"/>
                    <a:pt x="67" y="130"/>
                    <a:pt x="68" y="132"/>
                  </a:cubicBezTo>
                  <a:cubicBezTo>
                    <a:pt x="69" y="136"/>
                    <a:pt x="75" y="134"/>
                    <a:pt x="74" y="131"/>
                  </a:cubicBezTo>
                  <a:cubicBezTo>
                    <a:pt x="71" y="120"/>
                    <a:pt x="65" y="111"/>
                    <a:pt x="59" y="102"/>
                  </a:cubicBezTo>
                  <a:cubicBezTo>
                    <a:pt x="53" y="91"/>
                    <a:pt x="47" y="80"/>
                    <a:pt x="41" y="69"/>
                  </a:cubicBezTo>
                  <a:cubicBezTo>
                    <a:pt x="29" y="47"/>
                    <a:pt x="17" y="25"/>
                    <a:pt x="6" y="2"/>
                  </a:cubicBezTo>
                  <a:cubicBezTo>
                    <a:pt x="6" y="1"/>
                    <a:pt x="5" y="0"/>
                    <a:pt x="4" y="0"/>
                  </a:cubicBezTo>
                  <a:cubicBezTo>
                    <a:pt x="2" y="0"/>
                    <a:pt x="0" y="2"/>
                    <a:pt x="1"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8" name="Freeform 776"/>
            <p:cNvSpPr/>
            <p:nvPr/>
          </p:nvSpPr>
          <p:spPr bwMode="auto">
            <a:xfrm>
              <a:off x="4352" y="1829"/>
              <a:ext cx="38" cy="59"/>
            </a:xfrm>
            <a:custGeom>
              <a:avLst/>
              <a:gdLst>
                <a:gd name="T0" fmla="*/ 1 w 16"/>
                <a:gd name="T1" fmla="*/ 4 h 25"/>
                <a:gd name="T2" fmla="*/ 9 w 16"/>
                <a:gd name="T3" fmla="*/ 18 h 25"/>
                <a:gd name="T4" fmla="*/ 10 w 16"/>
                <a:gd name="T5" fmla="*/ 21 h 25"/>
                <a:gd name="T6" fmla="*/ 10 w 16"/>
                <a:gd name="T7" fmla="*/ 21 h 25"/>
                <a:gd name="T8" fmla="*/ 16 w 16"/>
                <a:gd name="T9" fmla="*/ 21 h 25"/>
                <a:gd name="T10" fmla="*/ 7 w 16"/>
                <a:gd name="T11" fmla="*/ 3 h 25"/>
                <a:gd name="T12" fmla="*/ 7 w 16"/>
                <a:gd name="T13" fmla="*/ 2 h 25"/>
                <a:gd name="T14" fmla="*/ 4 w 16"/>
                <a:gd name="T15" fmla="*/ 0 h 25"/>
                <a:gd name="T16" fmla="*/ 1 w 1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5">
                  <a:moveTo>
                    <a:pt x="1" y="4"/>
                  </a:moveTo>
                  <a:cubicBezTo>
                    <a:pt x="3" y="9"/>
                    <a:pt x="7" y="13"/>
                    <a:pt x="9" y="18"/>
                  </a:cubicBezTo>
                  <a:cubicBezTo>
                    <a:pt x="9" y="19"/>
                    <a:pt x="9" y="20"/>
                    <a:pt x="10" y="21"/>
                  </a:cubicBezTo>
                  <a:cubicBezTo>
                    <a:pt x="10" y="21"/>
                    <a:pt x="10" y="21"/>
                    <a:pt x="10" y="21"/>
                  </a:cubicBezTo>
                  <a:cubicBezTo>
                    <a:pt x="10" y="25"/>
                    <a:pt x="16" y="25"/>
                    <a:pt x="16" y="21"/>
                  </a:cubicBezTo>
                  <a:cubicBezTo>
                    <a:pt x="15" y="14"/>
                    <a:pt x="10" y="9"/>
                    <a:pt x="7" y="3"/>
                  </a:cubicBezTo>
                  <a:cubicBezTo>
                    <a:pt x="7" y="2"/>
                    <a:pt x="7" y="2"/>
                    <a:pt x="7" y="2"/>
                  </a:cubicBezTo>
                  <a:cubicBezTo>
                    <a:pt x="6" y="1"/>
                    <a:pt x="5" y="0"/>
                    <a:pt x="4" y="0"/>
                  </a:cubicBezTo>
                  <a:cubicBezTo>
                    <a:pt x="2" y="0"/>
                    <a:pt x="0" y="2"/>
                    <a:pt x="1" y="4"/>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69" name="Freeform 777"/>
            <p:cNvSpPr>
              <a:spLocks noEditPoints="1"/>
            </p:cNvSpPr>
            <p:nvPr/>
          </p:nvSpPr>
          <p:spPr bwMode="auto">
            <a:xfrm>
              <a:off x="3309" y="1364"/>
              <a:ext cx="171" cy="150"/>
            </a:xfrm>
            <a:custGeom>
              <a:avLst/>
              <a:gdLst>
                <a:gd name="T0" fmla="*/ 30 w 72"/>
                <a:gd name="T1" fmla="*/ 18 h 63"/>
                <a:gd name="T2" fmla="*/ 28 w 72"/>
                <a:gd name="T3" fmla="*/ 16 h 63"/>
                <a:gd name="T4" fmla="*/ 28 w 72"/>
                <a:gd name="T5" fmla="*/ 16 h 63"/>
                <a:gd name="T6" fmla="*/ 29 w 72"/>
                <a:gd name="T7" fmla="*/ 16 h 63"/>
                <a:gd name="T8" fmla="*/ 29 w 72"/>
                <a:gd name="T9" fmla="*/ 16 h 63"/>
                <a:gd name="T10" fmla="*/ 29 w 72"/>
                <a:gd name="T11" fmla="*/ 15 h 63"/>
                <a:gd name="T12" fmla="*/ 52 w 72"/>
                <a:gd name="T13" fmla="*/ 15 h 63"/>
                <a:gd name="T14" fmla="*/ 52 w 72"/>
                <a:gd name="T15" fmla="*/ 15 h 63"/>
                <a:gd name="T16" fmla="*/ 52 w 72"/>
                <a:gd name="T17" fmla="*/ 15 h 63"/>
                <a:gd name="T18" fmla="*/ 52 w 72"/>
                <a:gd name="T19" fmla="*/ 15 h 63"/>
                <a:gd name="T20" fmla="*/ 52 w 72"/>
                <a:gd name="T21" fmla="*/ 15 h 63"/>
                <a:gd name="T22" fmla="*/ 52 w 72"/>
                <a:gd name="T23" fmla="*/ 15 h 63"/>
                <a:gd name="T24" fmla="*/ 28 w 72"/>
                <a:gd name="T25" fmla="*/ 14 h 63"/>
                <a:gd name="T26" fmla="*/ 28 w 72"/>
                <a:gd name="T27" fmla="*/ 14 h 63"/>
                <a:gd name="T28" fmla="*/ 49 w 72"/>
                <a:gd name="T29" fmla="*/ 15 h 63"/>
                <a:gd name="T30" fmla="*/ 50 w 72"/>
                <a:gd name="T31" fmla="*/ 14 h 63"/>
                <a:gd name="T32" fmla="*/ 50 w 72"/>
                <a:gd name="T33" fmla="*/ 14 h 63"/>
                <a:gd name="T34" fmla="*/ 51 w 72"/>
                <a:gd name="T35" fmla="*/ 14 h 63"/>
                <a:gd name="T36" fmla="*/ 52 w 72"/>
                <a:gd name="T37" fmla="*/ 15 h 63"/>
                <a:gd name="T38" fmla="*/ 51 w 72"/>
                <a:gd name="T39" fmla="*/ 14 h 63"/>
                <a:gd name="T40" fmla="*/ 51 w 72"/>
                <a:gd name="T41" fmla="*/ 14 h 63"/>
                <a:gd name="T42" fmla="*/ 50 w 72"/>
                <a:gd name="T43" fmla="*/ 14 h 63"/>
                <a:gd name="T44" fmla="*/ 50 w 72"/>
                <a:gd name="T45" fmla="*/ 14 h 63"/>
                <a:gd name="T46" fmla="*/ 38 w 72"/>
                <a:gd name="T47" fmla="*/ 9 h 63"/>
                <a:gd name="T48" fmla="*/ 17 w 72"/>
                <a:gd name="T49" fmla="*/ 13 h 63"/>
                <a:gd name="T50" fmla="*/ 4 w 72"/>
                <a:gd name="T51" fmla="*/ 12 h 63"/>
                <a:gd name="T52" fmla="*/ 10 w 72"/>
                <a:gd name="T53" fmla="*/ 25 h 63"/>
                <a:gd name="T54" fmla="*/ 24 w 72"/>
                <a:gd name="T55" fmla="*/ 54 h 63"/>
                <a:gd name="T56" fmla="*/ 27 w 72"/>
                <a:gd name="T57" fmla="*/ 18 h 63"/>
                <a:gd name="T58" fmla="*/ 29 w 72"/>
                <a:gd name="T59" fmla="*/ 16 h 63"/>
                <a:gd name="T60" fmla="*/ 29 w 72"/>
                <a:gd name="T61" fmla="*/ 17 h 63"/>
                <a:gd name="T62" fmla="*/ 32 w 72"/>
                <a:gd name="T63" fmla="*/ 39 h 63"/>
                <a:gd name="T64" fmla="*/ 33 w 72"/>
                <a:gd name="T65" fmla="*/ 56 h 63"/>
                <a:gd name="T66" fmla="*/ 44 w 72"/>
                <a:gd name="T67" fmla="*/ 55 h 63"/>
                <a:gd name="T68" fmla="*/ 45 w 72"/>
                <a:gd name="T69" fmla="*/ 29 h 63"/>
                <a:gd name="T70" fmla="*/ 49 w 72"/>
                <a:gd name="T71" fmla="*/ 15 h 63"/>
                <a:gd name="T72" fmla="*/ 50 w 72"/>
                <a:gd name="T73" fmla="*/ 14 h 63"/>
                <a:gd name="T74" fmla="*/ 50 w 72"/>
                <a:gd name="T75" fmla="*/ 14 h 63"/>
                <a:gd name="T76" fmla="*/ 52 w 72"/>
                <a:gd name="T77" fmla="*/ 15 h 63"/>
                <a:gd name="T78" fmla="*/ 53 w 72"/>
                <a:gd name="T79" fmla="*/ 16 h 63"/>
                <a:gd name="T80" fmla="*/ 53 w 72"/>
                <a:gd name="T81" fmla="*/ 56 h 63"/>
                <a:gd name="T82" fmla="*/ 50 w 72"/>
                <a:gd name="T8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63">
                  <a:moveTo>
                    <a:pt x="29" y="17"/>
                  </a:moveTo>
                  <a:cubicBezTo>
                    <a:pt x="30" y="17"/>
                    <a:pt x="30" y="17"/>
                    <a:pt x="30" y="18"/>
                  </a:cubicBezTo>
                  <a:cubicBezTo>
                    <a:pt x="30" y="18"/>
                    <a:pt x="30" y="17"/>
                    <a:pt x="29" y="17"/>
                  </a:cubicBezTo>
                  <a:moveTo>
                    <a:pt x="28" y="16"/>
                  </a:moveTo>
                  <a:cubicBezTo>
                    <a:pt x="28" y="16"/>
                    <a:pt x="28" y="17"/>
                    <a:pt x="28" y="17"/>
                  </a:cubicBezTo>
                  <a:cubicBezTo>
                    <a:pt x="28" y="17"/>
                    <a:pt x="28" y="16"/>
                    <a:pt x="28" y="16"/>
                  </a:cubicBezTo>
                  <a:moveTo>
                    <a:pt x="29" y="16"/>
                  </a:moveTo>
                  <a:cubicBezTo>
                    <a:pt x="29" y="16"/>
                    <a:pt x="29" y="16"/>
                    <a:pt x="29" y="16"/>
                  </a:cubicBezTo>
                  <a:cubicBezTo>
                    <a:pt x="29" y="16"/>
                    <a:pt x="29" y="16"/>
                    <a:pt x="29" y="16"/>
                  </a:cubicBezTo>
                  <a:cubicBezTo>
                    <a:pt x="29" y="16"/>
                    <a:pt x="29" y="16"/>
                    <a:pt x="29" y="16"/>
                  </a:cubicBezTo>
                  <a:moveTo>
                    <a:pt x="29" y="15"/>
                  </a:moveTo>
                  <a:cubicBezTo>
                    <a:pt x="29" y="15"/>
                    <a:pt x="29" y="15"/>
                    <a:pt x="29" y="15"/>
                  </a:cubicBezTo>
                  <a:cubicBezTo>
                    <a:pt x="29" y="15"/>
                    <a:pt x="29" y="15"/>
                    <a:pt x="29" y="15"/>
                  </a:cubicBezTo>
                  <a:moveTo>
                    <a:pt x="52" y="15"/>
                  </a:moveTo>
                  <a:cubicBezTo>
                    <a:pt x="52" y="15"/>
                    <a:pt x="52" y="15"/>
                    <a:pt x="52" y="15"/>
                  </a:cubicBezTo>
                  <a:cubicBezTo>
                    <a:pt x="52" y="15"/>
                    <a:pt x="52" y="15"/>
                    <a:pt x="52" y="15"/>
                  </a:cubicBezTo>
                  <a:cubicBezTo>
                    <a:pt x="52" y="15"/>
                    <a:pt x="52" y="15"/>
                    <a:pt x="52" y="15"/>
                  </a:cubicBezTo>
                  <a:moveTo>
                    <a:pt x="52" y="15"/>
                  </a:moveTo>
                  <a:cubicBezTo>
                    <a:pt x="52" y="15"/>
                    <a:pt x="52" y="15"/>
                    <a:pt x="52" y="15"/>
                  </a:cubicBezTo>
                  <a:cubicBezTo>
                    <a:pt x="52" y="15"/>
                    <a:pt x="52" y="15"/>
                    <a:pt x="52" y="15"/>
                  </a:cubicBezTo>
                  <a:moveTo>
                    <a:pt x="52" y="15"/>
                  </a:moveTo>
                  <a:cubicBezTo>
                    <a:pt x="52" y="15"/>
                    <a:pt x="52" y="15"/>
                    <a:pt x="52" y="15"/>
                  </a:cubicBezTo>
                  <a:cubicBezTo>
                    <a:pt x="52" y="15"/>
                    <a:pt x="52" y="15"/>
                    <a:pt x="52" y="15"/>
                  </a:cubicBezTo>
                  <a:cubicBezTo>
                    <a:pt x="52" y="15"/>
                    <a:pt x="52" y="15"/>
                    <a:pt x="52" y="15"/>
                  </a:cubicBezTo>
                  <a:cubicBezTo>
                    <a:pt x="52" y="15"/>
                    <a:pt x="52" y="15"/>
                    <a:pt x="52" y="15"/>
                  </a:cubicBezTo>
                  <a:moveTo>
                    <a:pt x="28" y="14"/>
                  </a:moveTo>
                  <a:cubicBezTo>
                    <a:pt x="28" y="15"/>
                    <a:pt x="28" y="15"/>
                    <a:pt x="28" y="15"/>
                  </a:cubicBezTo>
                  <a:cubicBezTo>
                    <a:pt x="28" y="15"/>
                    <a:pt x="28" y="15"/>
                    <a:pt x="28" y="14"/>
                  </a:cubicBezTo>
                  <a:moveTo>
                    <a:pt x="49" y="14"/>
                  </a:moveTo>
                  <a:cubicBezTo>
                    <a:pt x="49" y="14"/>
                    <a:pt x="49" y="15"/>
                    <a:pt x="49" y="15"/>
                  </a:cubicBezTo>
                  <a:cubicBezTo>
                    <a:pt x="49" y="15"/>
                    <a:pt x="49" y="14"/>
                    <a:pt x="49" y="14"/>
                  </a:cubicBezTo>
                  <a:moveTo>
                    <a:pt x="50" y="14"/>
                  </a:moveTo>
                  <a:cubicBezTo>
                    <a:pt x="50" y="14"/>
                    <a:pt x="50" y="14"/>
                    <a:pt x="50" y="14"/>
                  </a:cubicBezTo>
                  <a:cubicBezTo>
                    <a:pt x="50" y="14"/>
                    <a:pt x="50" y="14"/>
                    <a:pt x="50" y="14"/>
                  </a:cubicBezTo>
                  <a:cubicBezTo>
                    <a:pt x="50" y="14"/>
                    <a:pt x="50" y="14"/>
                    <a:pt x="50" y="14"/>
                  </a:cubicBezTo>
                  <a:moveTo>
                    <a:pt x="51" y="14"/>
                  </a:moveTo>
                  <a:cubicBezTo>
                    <a:pt x="52" y="14"/>
                    <a:pt x="52" y="14"/>
                    <a:pt x="52" y="15"/>
                  </a:cubicBezTo>
                  <a:cubicBezTo>
                    <a:pt x="52" y="15"/>
                    <a:pt x="52" y="15"/>
                    <a:pt x="52" y="15"/>
                  </a:cubicBezTo>
                  <a:cubicBezTo>
                    <a:pt x="52" y="14"/>
                    <a:pt x="52" y="14"/>
                    <a:pt x="51" y="14"/>
                  </a:cubicBezTo>
                  <a:moveTo>
                    <a:pt x="51" y="14"/>
                  </a:moveTo>
                  <a:cubicBezTo>
                    <a:pt x="51" y="14"/>
                    <a:pt x="50" y="14"/>
                    <a:pt x="50" y="14"/>
                  </a:cubicBezTo>
                  <a:cubicBezTo>
                    <a:pt x="50" y="14"/>
                    <a:pt x="51" y="14"/>
                    <a:pt x="51" y="14"/>
                  </a:cubicBezTo>
                  <a:moveTo>
                    <a:pt x="50" y="14"/>
                  </a:moveTo>
                  <a:cubicBezTo>
                    <a:pt x="50" y="14"/>
                    <a:pt x="50" y="14"/>
                    <a:pt x="50" y="14"/>
                  </a:cubicBezTo>
                  <a:cubicBezTo>
                    <a:pt x="50" y="14"/>
                    <a:pt x="50" y="14"/>
                    <a:pt x="50" y="14"/>
                  </a:cubicBezTo>
                  <a:cubicBezTo>
                    <a:pt x="50" y="14"/>
                    <a:pt x="50" y="14"/>
                    <a:pt x="50" y="14"/>
                  </a:cubicBezTo>
                  <a:moveTo>
                    <a:pt x="47" y="4"/>
                  </a:moveTo>
                  <a:cubicBezTo>
                    <a:pt x="43" y="4"/>
                    <a:pt x="40" y="6"/>
                    <a:pt x="38" y="9"/>
                  </a:cubicBezTo>
                  <a:cubicBezTo>
                    <a:pt x="36" y="6"/>
                    <a:pt x="33" y="4"/>
                    <a:pt x="29" y="4"/>
                  </a:cubicBezTo>
                  <a:cubicBezTo>
                    <a:pt x="24" y="5"/>
                    <a:pt x="20" y="8"/>
                    <a:pt x="17" y="13"/>
                  </a:cubicBezTo>
                  <a:cubicBezTo>
                    <a:pt x="16" y="10"/>
                    <a:pt x="15" y="8"/>
                    <a:pt x="13" y="6"/>
                  </a:cubicBezTo>
                  <a:cubicBezTo>
                    <a:pt x="9" y="0"/>
                    <a:pt x="0" y="6"/>
                    <a:pt x="4" y="12"/>
                  </a:cubicBezTo>
                  <a:cubicBezTo>
                    <a:pt x="5" y="13"/>
                    <a:pt x="6" y="15"/>
                    <a:pt x="7" y="17"/>
                  </a:cubicBezTo>
                  <a:cubicBezTo>
                    <a:pt x="9" y="20"/>
                    <a:pt x="9" y="22"/>
                    <a:pt x="10" y="25"/>
                  </a:cubicBezTo>
                  <a:cubicBezTo>
                    <a:pt x="11" y="35"/>
                    <a:pt x="11" y="45"/>
                    <a:pt x="13" y="55"/>
                  </a:cubicBezTo>
                  <a:cubicBezTo>
                    <a:pt x="15" y="61"/>
                    <a:pt x="24" y="60"/>
                    <a:pt x="24" y="54"/>
                  </a:cubicBezTo>
                  <a:cubicBezTo>
                    <a:pt x="24" y="45"/>
                    <a:pt x="24" y="37"/>
                    <a:pt x="25" y="28"/>
                  </a:cubicBezTo>
                  <a:cubicBezTo>
                    <a:pt x="25" y="25"/>
                    <a:pt x="26" y="21"/>
                    <a:pt x="27" y="18"/>
                  </a:cubicBezTo>
                  <a:cubicBezTo>
                    <a:pt x="27" y="17"/>
                    <a:pt x="28" y="17"/>
                    <a:pt x="28" y="16"/>
                  </a:cubicBezTo>
                  <a:cubicBezTo>
                    <a:pt x="28" y="16"/>
                    <a:pt x="28" y="16"/>
                    <a:pt x="29" y="16"/>
                  </a:cubicBezTo>
                  <a:cubicBezTo>
                    <a:pt x="29" y="16"/>
                    <a:pt x="29" y="16"/>
                    <a:pt x="29" y="16"/>
                  </a:cubicBezTo>
                  <a:cubicBezTo>
                    <a:pt x="29" y="16"/>
                    <a:pt x="29" y="16"/>
                    <a:pt x="29" y="17"/>
                  </a:cubicBezTo>
                  <a:cubicBezTo>
                    <a:pt x="30" y="20"/>
                    <a:pt x="31" y="23"/>
                    <a:pt x="31" y="26"/>
                  </a:cubicBezTo>
                  <a:cubicBezTo>
                    <a:pt x="32" y="30"/>
                    <a:pt x="32" y="35"/>
                    <a:pt x="32" y="39"/>
                  </a:cubicBezTo>
                  <a:cubicBezTo>
                    <a:pt x="32" y="44"/>
                    <a:pt x="33" y="49"/>
                    <a:pt x="33" y="53"/>
                  </a:cubicBezTo>
                  <a:cubicBezTo>
                    <a:pt x="33" y="54"/>
                    <a:pt x="33" y="55"/>
                    <a:pt x="33" y="56"/>
                  </a:cubicBezTo>
                  <a:cubicBezTo>
                    <a:pt x="33" y="63"/>
                    <a:pt x="44" y="63"/>
                    <a:pt x="44" y="56"/>
                  </a:cubicBezTo>
                  <a:cubicBezTo>
                    <a:pt x="44" y="56"/>
                    <a:pt x="44" y="55"/>
                    <a:pt x="44" y="55"/>
                  </a:cubicBezTo>
                  <a:cubicBezTo>
                    <a:pt x="44" y="51"/>
                    <a:pt x="44" y="44"/>
                    <a:pt x="44" y="38"/>
                  </a:cubicBezTo>
                  <a:cubicBezTo>
                    <a:pt x="44" y="35"/>
                    <a:pt x="44" y="32"/>
                    <a:pt x="45" y="29"/>
                  </a:cubicBezTo>
                  <a:cubicBezTo>
                    <a:pt x="45" y="25"/>
                    <a:pt x="46" y="21"/>
                    <a:pt x="47" y="18"/>
                  </a:cubicBezTo>
                  <a:cubicBezTo>
                    <a:pt x="48" y="17"/>
                    <a:pt x="48" y="16"/>
                    <a:pt x="49" y="15"/>
                  </a:cubicBezTo>
                  <a:cubicBezTo>
                    <a:pt x="49" y="15"/>
                    <a:pt x="49" y="15"/>
                    <a:pt x="49" y="15"/>
                  </a:cubicBezTo>
                  <a:cubicBezTo>
                    <a:pt x="49" y="14"/>
                    <a:pt x="50" y="14"/>
                    <a:pt x="50" y="14"/>
                  </a:cubicBezTo>
                  <a:cubicBezTo>
                    <a:pt x="50" y="14"/>
                    <a:pt x="50" y="14"/>
                    <a:pt x="50" y="14"/>
                  </a:cubicBezTo>
                  <a:cubicBezTo>
                    <a:pt x="50" y="14"/>
                    <a:pt x="50" y="14"/>
                    <a:pt x="50" y="14"/>
                  </a:cubicBezTo>
                  <a:cubicBezTo>
                    <a:pt x="51" y="14"/>
                    <a:pt x="51" y="14"/>
                    <a:pt x="51" y="14"/>
                  </a:cubicBezTo>
                  <a:cubicBezTo>
                    <a:pt x="52" y="15"/>
                    <a:pt x="52" y="15"/>
                    <a:pt x="52" y="15"/>
                  </a:cubicBezTo>
                  <a:cubicBezTo>
                    <a:pt x="52" y="15"/>
                    <a:pt x="52" y="15"/>
                    <a:pt x="52" y="15"/>
                  </a:cubicBezTo>
                  <a:cubicBezTo>
                    <a:pt x="52" y="15"/>
                    <a:pt x="53" y="16"/>
                    <a:pt x="53" y="16"/>
                  </a:cubicBezTo>
                  <a:cubicBezTo>
                    <a:pt x="53" y="18"/>
                    <a:pt x="54" y="20"/>
                    <a:pt x="54" y="22"/>
                  </a:cubicBezTo>
                  <a:cubicBezTo>
                    <a:pt x="55" y="33"/>
                    <a:pt x="54" y="44"/>
                    <a:pt x="53" y="56"/>
                  </a:cubicBezTo>
                  <a:cubicBezTo>
                    <a:pt x="53" y="63"/>
                    <a:pt x="64" y="63"/>
                    <a:pt x="64" y="56"/>
                  </a:cubicBezTo>
                  <a:cubicBezTo>
                    <a:pt x="65" y="42"/>
                    <a:pt x="72" y="3"/>
                    <a:pt x="50" y="3"/>
                  </a:cubicBezTo>
                  <a:cubicBezTo>
                    <a:pt x="49" y="3"/>
                    <a:pt x="48" y="3"/>
                    <a:pt x="47" y="4"/>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0" name="Freeform 778"/>
            <p:cNvSpPr>
              <a:spLocks noEditPoints="1"/>
            </p:cNvSpPr>
            <p:nvPr/>
          </p:nvSpPr>
          <p:spPr bwMode="auto">
            <a:xfrm>
              <a:off x="3461" y="1369"/>
              <a:ext cx="121" cy="147"/>
            </a:xfrm>
            <a:custGeom>
              <a:avLst/>
              <a:gdLst>
                <a:gd name="T0" fmla="*/ 21 w 51"/>
                <a:gd name="T1" fmla="*/ 48 h 62"/>
                <a:gd name="T2" fmla="*/ 20 w 51"/>
                <a:gd name="T3" fmla="*/ 48 h 62"/>
                <a:gd name="T4" fmla="*/ 21 w 51"/>
                <a:gd name="T5" fmla="*/ 49 h 62"/>
                <a:gd name="T6" fmla="*/ 20 w 51"/>
                <a:gd name="T7" fmla="*/ 48 h 62"/>
                <a:gd name="T8" fmla="*/ 20 w 51"/>
                <a:gd name="T9" fmla="*/ 48 h 62"/>
                <a:gd name="T10" fmla="*/ 20 w 51"/>
                <a:gd name="T11" fmla="*/ 48 h 62"/>
                <a:gd name="T12" fmla="*/ 20 w 51"/>
                <a:gd name="T13" fmla="*/ 48 h 62"/>
                <a:gd name="T14" fmla="*/ 20 w 51"/>
                <a:gd name="T15" fmla="*/ 48 h 62"/>
                <a:gd name="T16" fmla="*/ 20 w 51"/>
                <a:gd name="T17" fmla="*/ 48 h 62"/>
                <a:gd name="T18" fmla="*/ 24 w 51"/>
                <a:gd name="T19" fmla="*/ 48 h 62"/>
                <a:gd name="T20" fmla="*/ 24 w 51"/>
                <a:gd name="T21" fmla="*/ 48 h 62"/>
                <a:gd name="T22" fmla="*/ 25 w 51"/>
                <a:gd name="T23" fmla="*/ 47 h 62"/>
                <a:gd name="T24" fmla="*/ 24 w 51"/>
                <a:gd name="T25" fmla="*/ 48 h 62"/>
                <a:gd name="T26" fmla="*/ 28 w 51"/>
                <a:gd name="T27" fmla="*/ 42 h 62"/>
                <a:gd name="T28" fmla="*/ 28 w 51"/>
                <a:gd name="T29" fmla="*/ 42 h 62"/>
                <a:gd name="T30" fmla="*/ 29 w 51"/>
                <a:gd name="T31" fmla="*/ 12 h 62"/>
                <a:gd name="T32" fmla="*/ 31 w 51"/>
                <a:gd name="T33" fmla="*/ 13 h 62"/>
                <a:gd name="T34" fmla="*/ 27 w 51"/>
                <a:gd name="T35" fmla="*/ 43 h 62"/>
                <a:gd name="T36" fmla="*/ 26 w 51"/>
                <a:gd name="T37" fmla="*/ 45 h 62"/>
                <a:gd name="T38" fmla="*/ 23 w 51"/>
                <a:gd name="T39" fmla="*/ 48 h 62"/>
                <a:gd name="T40" fmla="*/ 21 w 51"/>
                <a:gd name="T41" fmla="*/ 48 h 62"/>
                <a:gd name="T42" fmla="*/ 19 w 51"/>
                <a:gd name="T43" fmla="*/ 48 h 62"/>
                <a:gd name="T44" fmla="*/ 17 w 51"/>
                <a:gd name="T45" fmla="*/ 44 h 62"/>
                <a:gd name="T46" fmla="*/ 16 w 51"/>
                <a:gd name="T47" fmla="*/ 29 h 62"/>
                <a:gd name="T48" fmla="*/ 21 w 51"/>
                <a:gd name="T49" fmla="*/ 14 h 62"/>
                <a:gd name="T50" fmla="*/ 24 w 51"/>
                <a:gd name="T51" fmla="*/ 11 h 62"/>
                <a:gd name="T52" fmla="*/ 26 w 51"/>
                <a:gd name="T53" fmla="*/ 11 h 62"/>
                <a:gd name="T54" fmla="*/ 26 w 51"/>
                <a:gd name="T55" fmla="*/ 11 h 62"/>
                <a:gd name="T56" fmla="*/ 26 w 51"/>
                <a:gd name="T57" fmla="*/ 11 h 62"/>
                <a:gd name="T58" fmla="*/ 24 w 51"/>
                <a:gd name="T59" fmla="*/ 11 h 62"/>
                <a:gd name="T60" fmla="*/ 27 w 51"/>
                <a:gd name="T61" fmla="*/ 11 h 62"/>
                <a:gd name="T62" fmla="*/ 26 w 51"/>
                <a:gd name="T63" fmla="*/ 11 h 62"/>
                <a:gd name="T64" fmla="*/ 7 w 51"/>
                <a:gd name="T65" fmla="*/ 49 h 62"/>
                <a:gd name="T66" fmla="*/ 36 w 51"/>
                <a:gd name="T67" fmla="*/ 51 h 62"/>
                <a:gd name="T68" fmla="*/ 46 w 51"/>
                <a:gd name="T69" fmla="*/ 46 h 62"/>
                <a:gd name="T70" fmla="*/ 44 w 51"/>
                <a:gd name="T71" fmla="*/ 44 h 62"/>
                <a:gd name="T72" fmla="*/ 42 w 51"/>
                <a:gd name="T73" fmla="*/ 42 h 62"/>
                <a:gd name="T74" fmla="*/ 41 w 51"/>
                <a:gd name="T75" fmla="*/ 37 h 62"/>
                <a:gd name="T76" fmla="*/ 34 w 51"/>
                <a:gd name="T77" fmla="*/ 2 h 62"/>
                <a:gd name="T78" fmla="*/ 7 w 51"/>
                <a:gd name="T7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62">
                  <a:moveTo>
                    <a:pt x="22" y="48"/>
                  </a:moveTo>
                  <a:cubicBezTo>
                    <a:pt x="22" y="48"/>
                    <a:pt x="21" y="48"/>
                    <a:pt x="21" y="48"/>
                  </a:cubicBezTo>
                  <a:cubicBezTo>
                    <a:pt x="21" y="48"/>
                    <a:pt x="22" y="48"/>
                    <a:pt x="22" y="48"/>
                  </a:cubicBezTo>
                  <a:moveTo>
                    <a:pt x="20" y="48"/>
                  </a:moveTo>
                  <a:cubicBezTo>
                    <a:pt x="20" y="48"/>
                    <a:pt x="20" y="48"/>
                    <a:pt x="21" y="48"/>
                  </a:cubicBezTo>
                  <a:cubicBezTo>
                    <a:pt x="21" y="48"/>
                    <a:pt x="21" y="48"/>
                    <a:pt x="21" y="49"/>
                  </a:cubicBezTo>
                  <a:cubicBezTo>
                    <a:pt x="21" y="48"/>
                    <a:pt x="21" y="48"/>
                    <a:pt x="20" y="48"/>
                  </a:cubicBezTo>
                  <a:moveTo>
                    <a:pt x="20" y="48"/>
                  </a:moveTo>
                  <a:cubicBezTo>
                    <a:pt x="20" y="48"/>
                    <a:pt x="20" y="48"/>
                    <a:pt x="20" y="48"/>
                  </a:cubicBezTo>
                  <a:cubicBezTo>
                    <a:pt x="20" y="48"/>
                    <a:pt x="20" y="48"/>
                    <a:pt x="20" y="48"/>
                  </a:cubicBezTo>
                  <a:cubicBezTo>
                    <a:pt x="20" y="48"/>
                    <a:pt x="20" y="48"/>
                    <a:pt x="20" y="48"/>
                  </a:cubicBezTo>
                  <a:moveTo>
                    <a:pt x="20" y="48"/>
                  </a:moveTo>
                  <a:cubicBezTo>
                    <a:pt x="20" y="48"/>
                    <a:pt x="20" y="48"/>
                    <a:pt x="20" y="48"/>
                  </a:cubicBezTo>
                  <a:cubicBezTo>
                    <a:pt x="20" y="48"/>
                    <a:pt x="20" y="48"/>
                    <a:pt x="20" y="48"/>
                  </a:cubicBezTo>
                  <a:cubicBezTo>
                    <a:pt x="20" y="48"/>
                    <a:pt x="20" y="48"/>
                    <a:pt x="20" y="48"/>
                  </a:cubicBezTo>
                  <a:moveTo>
                    <a:pt x="20" y="48"/>
                  </a:moveTo>
                  <a:cubicBezTo>
                    <a:pt x="20" y="48"/>
                    <a:pt x="20" y="48"/>
                    <a:pt x="20" y="48"/>
                  </a:cubicBezTo>
                  <a:cubicBezTo>
                    <a:pt x="20" y="48"/>
                    <a:pt x="20" y="48"/>
                    <a:pt x="20" y="48"/>
                  </a:cubicBezTo>
                  <a:cubicBezTo>
                    <a:pt x="20" y="48"/>
                    <a:pt x="20" y="48"/>
                    <a:pt x="20" y="48"/>
                  </a:cubicBezTo>
                  <a:moveTo>
                    <a:pt x="24" y="48"/>
                  </a:moveTo>
                  <a:cubicBezTo>
                    <a:pt x="24" y="48"/>
                    <a:pt x="24" y="48"/>
                    <a:pt x="24" y="48"/>
                  </a:cubicBezTo>
                  <a:cubicBezTo>
                    <a:pt x="24" y="48"/>
                    <a:pt x="24" y="48"/>
                    <a:pt x="24" y="48"/>
                  </a:cubicBezTo>
                  <a:cubicBezTo>
                    <a:pt x="24" y="48"/>
                    <a:pt x="24" y="48"/>
                    <a:pt x="24" y="48"/>
                  </a:cubicBezTo>
                  <a:moveTo>
                    <a:pt x="25" y="47"/>
                  </a:moveTo>
                  <a:cubicBezTo>
                    <a:pt x="24" y="48"/>
                    <a:pt x="24" y="48"/>
                    <a:pt x="24" y="48"/>
                  </a:cubicBezTo>
                  <a:cubicBezTo>
                    <a:pt x="24" y="48"/>
                    <a:pt x="24" y="48"/>
                    <a:pt x="24" y="48"/>
                  </a:cubicBezTo>
                  <a:cubicBezTo>
                    <a:pt x="24" y="48"/>
                    <a:pt x="24" y="47"/>
                    <a:pt x="25" y="47"/>
                  </a:cubicBezTo>
                  <a:moveTo>
                    <a:pt x="28" y="42"/>
                  </a:moveTo>
                  <a:cubicBezTo>
                    <a:pt x="28" y="42"/>
                    <a:pt x="28" y="42"/>
                    <a:pt x="28" y="42"/>
                  </a:cubicBezTo>
                  <a:cubicBezTo>
                    <a:pt x="28" y="42"/>
                    <a:pt x="28" y="42"/>
                    <a:pt x="28" y="42"/>
                  </a:cubicBezTo>
                  <a:moveTo>
                    <a:pt x="26" y="11"/>
                  </a:moveTo>
                  <a:cubicBezTo>
                    <a:pt x="27" y="11"/>
                    <a:pt x="28" y="12"/>
                    <a:pt x="29" y="12"/>
                  </a:cubicBezTo>
                  <a:cubicBezTo>
                    <a:pt x="30" y="12"/>
                    <a:pt x="30" y="12"/>
                    <a:pt x="31" y="13"/>
                  </a:cubicBezTo>
                  <a:cubicBezTo>
                    <a:pt x="31" y="13"/>
                    <a:pt x="31" y="13"/>
                    <a:pt x="31" y="13"/>
                  </a:cubicBezTo>
                  <a:cubicBezTo>
                    <a:pt x="30" y="20"/>
                    <a:pt x="29" y="27"/>
                    <a:pt x="30" y="34"/>
                  </a:cubicBezTo>
                  <a:cubicBezTo>
                    <a:pt x="29" y="37"/>
                    <a:pt x="28" y="40"/>
                    <a:pt x="27" y="43"/>
                  </a:cubicBezTo>
                  <a:cubicBezTo>
                    <a:pt x="27" y="44"/>
                    <a:pt x="26" y="45"/>
                    <a:pt x="26" y="46"/>
                  </a:cubicBezTo>
                  <a:cubicBezTo>
                    <a:pt x="26" y="46"/>
                    <a:pt x="26" y="45"/>
                    <a:pt x="26" y="45"/>
                  </a:cubicBezTo>
                  <a:cubicBezTo>
                    <a:pt x="26" y="46"/>
                    <a:pt x="25" y="46"/>
                    <a:pt x="24" y="47"/>
                  </a:cubicBezTo>
                  <a:cubicBezTo>
                    <a:pt x="24" y="47"/>
                    <a:pt x="24" y="48"/>
                    <a:pt x="23" y="48"/>
                  </a:cubicBezTo>
                  <a:cubicBezTo>
                    <a:pt x="23" y="48"/>
                    <a:pt x="23" y="48"/>
                    <a:pt x="22" y="48"/>
                  </a:cubicBezTo>
                  <a:cubicBezTo>
                    <a:pt x="22" y="48"/>
                    <a:pt x="21" y="48"/>
                    <a:pt x="21" y="48"/>
                  </a:cubicBezTo>
                  <a:cubicBezTo>
                    <a:pt x="21" y="48"/>
                    <a:pt x="20" y="48"/>
                    <a:pt x="20" y="48"/>
                  </a:cubicBezTo>
                  <a:cubicBezTo>
                    <a:pt x="20" y="48"/>
                    <a:pt x="20" y="48"/>
                    <a:pt x="19" y="48"/>
                  </a:cubicBezTo>
                  <a:cubicBezTo>
                    <a:pt x="19" y="47"/>
                    <a:pt x="19" y="47"/>
                    <a:pt x="19" y="47"/>
                  </a:cubicBezTo>
                  <a:cubicBezTo>
                    <a:pt x="18" y="46"/>
                    <a:pt x="18" y="45"/>
                    <a:pt x="17" y="44"/>
                  </a:cubicBezTo>
                  <a:cubicBezTo>
                    <a:pt x="17" y="42"/>
                    <a:pt x="16" y="41"/>
                    <a:pt x="16" y="39"/>
                  </a:cubicBezTo>
                  <a:cubicBezTo>
                    <a:pt x="15" y="35"/>
                    <a:pt x="15" y="32"/>
                    <a:pt x="16" y="29"/>
                  </a:cubicBezTo>
                  <a:cubicBezTo>
                    <a:pt x="16" y="25"/>
                    <a:pt x="17" y="22"/>
                    <a:pt x="18" y="19"/>
                  </a:cubicBezTo>
                  <a:cubicBezTo>
                    <a:pt x="19" y="17"/>
                    <a:pt x="20" y="16"/>
                    <a:pt x="21" y="14"/>
                  </a:cubicBezTo>
                  <a:cubicBezTo>
                    <a:pt x="22" y="13"/>
                    <a:pt x="22" y="13"/>
                    <a:pt x="23" y="12"/>
                  </a:cubicBezTo>
                  <a:cubicBezTo>
                    <a:pt x="23" y="12"/>
                    <a:pt x="24" y="12"/>
                    <a:pt x="24" y="11"/>
                  </a:cubicBezTo>
                  <a:cubicBezTo>
                    <a:pt x="25" y="11"/>
                    <a:pt x="25" y="11"/>
                    <a:pt x="25" y="11"/>
                  </a:cubicBezTo>
                  <a:cubicBezTo>
                    <a:pt x="26" y="11"/>
                    <a:pt x="26" y="11"/>
                    <a:pt x="26" y="11"/>
                  </a:cubicBezTo>
                  <a:moveTo>
                    <a:pt x="26" y="11"/>
                  </a:moveTo>
                  <a:cubicBezTo>
                    <a:pt x="26" y="11"/>
                    <a:pt x="26" y="11"/>
                    <a:pt x="26" y="11"/>
                  </a:cubicBezTo>
                  <a:cubicBezTo>
                    <a:pt x="26" y="11"/>
                    <a:pt x="26" y="11"/>
                    <a:pt x="26" y="11"/>
                  </a:cubicBezTo>
                  <a:cubicBezTo>
                    <a:pt x="26" y="11"/>
                    <a:pt x="26" y="11"/>
                    <a:pt x="26" y="11"/>
                  </a:cubicBezTo>
                  <a:moveTo>
                    <a:pt x="25" y="11"/>
                  </a:moveTo>
                  <a:cubicBezTo>
                    <a:pt x="25" y="11"/>
                    <a:pt x="25" y="11"/>
                    <a:pt x="24" y="11"/>
                  </a:cubicBezTo>
                  <a:cubicBezTo>
                    <a:pt x="25" y="11"/>
                    <a:pt x="25" y="11"/>
                    <a:pt x="25" y="11"/>
                  </a:cubicBezTo>
                  <a:moveTo>
                    <a:pt x="27" y="11"/>
                  </a:moveTo>
                  <a:cubicBezTo>
                    <a:pt x="26" y="11"/>
                    <a:pt x="26" y="11"/>
                    <a:pt x="26" y="11"/>
                  </a:cubicBezTo>
                  <a:cubicBezTo>
                    <a:pt x="26" y="11"/>
                    <a:pt x="26" y="11"/>
                    <a:pt x="26" y="11"/>
                  </a:cubicBezTo>
                  <a:cubicBezTo>
                    <a:pt x="26" y="11"/>
                    <a:pt x="26" y="11"/>
                    <a:pt x="27" y="11"/>
                  </a:cubicBezTo>
                  <a:moveTo>
                    <a:pt x="7" y="49"/>
                  </a:moveTo>
                  <a:cubicBezTo>
                    <a:pt x="12" y="60"/>
                    <a:pt x="24" y="62"/>
                    <a:pt x="33" y="54"/>
                  </a:cubicBezTo>
                  <a:cubicBezTo>
                    <a:pt x="34" y="53"/>
                    <a:pt x="35" y="52"/>
                    <a:pt x="36" y="51"/>
                  </a:cubicBezTo>
                  <a:cubicBezTo>
                    <a:pt x="37" y="53"/>
                    <a:pt x="38" y="54"/>
                    <a:pt x="40" y="56"/>
                  </a:cubicBezTo>
                  <a:cubicBezTo>
                    <a:pt x="46" y="60"/>
                    <a:pt x="51" y="50"/>
                    <a:pt x="46" y="46"/>
                  </a:cubicBezTo>
                  <a:cubicBezTo>
                    <a:pt x="45" y="46"/>
                    <a:pt x="45" y="46"/>
                    <a:pt x="45" y="45"/>
                  </a:cubicBezTo>
                  <a:cubicBezTo>
                    <a:pt x="44" y="45"/>
                    <a:pt x="44" y="45"/>
                    <a:pt x="44" y="44"/>
                  </a:cubicBezTo>
                  <a:cubicBezTo>
                    <a:pt x="43" y="43"/>
                    <a:pt x="42" y="42"/>
                    <a:pt x="42" y="40"/>
                  </a:cubicBezTo>
                  <a:cubicBezTo>
                    <a:pt x="42" y="41"/>
                    <a:pt x="42" y="41"/>
                    <a:pt x="42" y="42"/>
                  </a:cubicBezTo>
                  <a:cubicBezTo>
                    <a:pt x="42" y="40"/>
                    <a:pt x="41" y="39"/>
                    <a:pt x="41" y="37"/>
                  </a:cubicBezTo>
                  <a:cubicBezTo>
                    <a:pt x="41" y="37"/>
                    <a:pt x="41" y="37"/>
                    <a:pt x="41" y="37"/>
                  </a:cubicBezTo>
                  <a:cubicBezTo>
                    <a:pt x="43" y="26"/>
                    <a:pt x="42" y="15"/>
                    <a:pt x="42" y="6"/>
                  </a:cubicBezTo>
                  <a:cubicBezTo>
                    <a:pt x="42" y="2"/>
                    <a:pt x="37" y="0"/>
                    <a:pt x="34" y="2"/>
                  </a:cubicBezTo>
                  <a:cubicBezTo>
                    <a:pt x="31" y="1"/>
                    <a:pt x="28" y="0"/>
                    <a:pt x="26" y="0"/>
                  </a:cubicBezTo>
                  <a:cubicBezTo>
                    <a:pt x="7" y="0"/>
                    <a:pt x="0" y="33"/>
                    <a:pt x="7" y="49"/>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1" name="Freeform 779"/>
            <p:cNvSpPr/>
            <p:nvPr/>
          </p:nvSpPr>
          <p:spPr bwMode="auto">
            <a:xfrm>
              <a:off x="3582" y="1362"/>
              <a:ext cx="92" cy="154"/>
            </a:xfrm>
            <a:custGeom>
              <a:avLst/>
              <a:gdLst>
                <a:gd name="T0" fmla="*/ 1 w 39"/>
                <a:gd name="T1" fmla="*/ 7 h 65"/>
                <a:gd name="T2" fmla="*/ 1 w 39"/>
                <a:gd name="T3" fmla="*/ 10 h 65"/>
                <a:gd name="T4" fmla="*/ 7 w 39"/>
                <a:gd name="T5" fmla="*/ 59 h 65"/>
                <a:gd name="T6" fmla="*/ 18 w 39"/>
                <a:gd name="T7" fmla="*/ 58 h 65"/>
                <a:gd name="T8" fmla="*/ 19 w 39"/>
                <a:gd name="T9" fmla="*/ 36 h 65"/>
                <a:gd name="T10" fmla="*/ 22 w 39"/>
                <a:gd name="T11" fmla="*/ 24 h 65"/>
                <a:gd name="T12" fmla="*/ 24 w 39"/>
                <a:gd name="T13" fmla="*/ 19 h 65"/>
                <a:gd name="T14" fmla="*/ 28 w 39"/>
                <a:gd name="T15" fmla="*/ 16 h 65"/>
                <a:gd name="T16" fmla="*/ 30 w 39"/>
                <a:gd name="T17" fmla="*/ 15 h 65"/>
                <a:gd name="T18" fmla="*/ 32 w 39"/>
                <a:gd name="T19" fmla="*/ 14 h 65"/>
                <a:gd name="T20" fmla="*/ 29 w 39"/>
                <a:gd name="T21" fmla="*/ 3 h 65"/>
                <a:gd name="T22" fmla="*/ 13 w 39"/>
                <a:gd name="T23" fmla="*/ 18 h 65"/>
                <a:gd name="T24" fmla="*/ 11 w 39"/>
                <a:gd name="T25" fmla="*/ 4 h 65"/>
                <a:gd name="T26" fmla="*/ 7 w 39"/>
                <a:gd name="T27" fmla="*/ 0 h 65"/>
                <a:gd name="T28" fmla="*/ 1 w 39"/>
                <a:gd name="T29"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65">
                  <a:moveTo>
                    <a:pt x="1" y="7"/>
                  </a:moveTo>
                  <a:cubicBezTo>
                    <a:pt x="1" y="8"/>
                    <a:pt x="1" y="9"/>
                    <a:pt x="1" y="10"/>
                  </a:cubicBezTo>
                  <a:cubicBezTo>
                    <a:pt x="3" y="26"/>
                    <a:pt x="3" y="43"/>
                    <a:pt x="7" y="59"/>
                  </a:cubicBezTo>
                  <a:cubicBezTo>
                    <a:pt x="8" y="65"/>
                    <a:pt x="17" y="63"/>
                    <a:pt x="18" y="58"/>
                  </a:cubicBezTo>
                  <a:cubicBezTo>
                    <a:pt x="18" y="50"/>
                    <a:pt x="18" y="43"/>
                    <a:pt x="19" y="36"/>
                  </a:cubicBezTo>
                  <a:cubicBezTo>
                    <a:pt x="20" y="32"/>
                    <a:pt x="20" y="28"/>
                    <a:pt x="22" y="24"/>
                  </a:cubicBezTo>
                  <a:cubicBezTo>
                    <a:pt x="23" y="22"/>
                    <a:pt x="23" y="21"/>
                    <a:pt x="24" y="19"/>
                  </a:cubicBezTo>
                  <a:cubicBezTo>
                    <a:pt x="25" y="18"/>
                    <a:pt x="26" y="17"/>
                    <a:pt x="28" y="16"/>
                  </a:cubicBezTo>
                  <a:cubicBezTo>
                    <a:pt x="29" y="16"/>
                    <a:pt x="29" y="15"/>
                    <a:pt x="30" y="15"/>
                  </a:cubicBezTo>
                  <a:cubicBezTo>
                    <a:pt x="31" y="14"/>
                    <a:pt x="32" y="14"/>
                    <a:pt x="32" y="14"/>
                  </a:cubicBezTo>
                  <a:cubicBezTo>
                    <a:pt x="39" y="11"/>
                    <a:pt x="36" y="1"/>
                    <a:pt x="29" y="3"/>
                  </a:cubicBezTo>
                  <a:cubicBezTo>
                    <a:pt x="21" y="6"/>
                    <a:pt x="16" y="11"/>
                    <a:pt x="13" y="18"/>
                  </a:cubicBezTo>
                  <a:cubicBezTo>
                    <a:pt x="13" y="13"/>
                    <a:pt x="12" y="9"/>
                    <a:pt x="11" y="4"/>
                  </a:cubicBezTo>
                  <a:cubicBezTo>
                    <a:pt x="11" y="1"/>
                    <a:pt x="9" y="0"/>
                    <a:pt x="7" y="0"/>
                  </a:cubicBezTo>
                  <a:cubicBezTo>
                    <a:pt x="4" y="0"/>
                    <a:pt x="0" y="3"/>
                    <a:pt x="1" y="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2" name="Freeform 780"/>
            <p:cNvSpPr/>
            <p:nvPr/>
          </p:nvSpPr>
          <p:spPr bwMode="auto">
            <a:xfrm>
              <a:off x="3667" y="1300"/>
              <a:ext cx="97" cy="218"/>
            </a:xfrm>
            <a:custGeom>
              <a:avLst/>
              <a:gdLst>
                <a:gd name="T0" fmla="*/ 0 w 41"/>
                <a:gd name="T1" fmla="*/ 5 h 92"/>
                <a:gd name="T2" fmla="*/ 2 w 41"/>
                <a:gd name="T3" fmla="*/ 76 h 92"/>
                <a:gd name="T4" fmla="*/ 2 w 41"/>
                <a:gd name="T5" fmla="*/ 82 h 92"/>
                <a:gd name="T6" fmla="*/ 13 w 41"/>
                <a:gd name="T7" fmla="*/ 82 h 92"/>
                <a:gd name="T8" fmla="*/ 13 w 41"/>
                <a:gd name="T9" fmla="*/ 76 h 92"/>
                <a:gd name="T10" fmla="*/ 14 w 41"/>
                <a:gd name="T11" fmla="*/ 63 h 92"/>
                <a:gd name="T12" fmla="*/ 16 w 41"/>
                <a:gd name="T13" fmla="*/ 53 h 92"/>
                <a:gd name="T14" fmla="*/ 20 w 41"/>
                <a:gd name="T15" fmla="*/ 60 h 92"/>
                <a:gd name="T16" fmla="*/ 28 w 41"/>
                <a:gd name="T17" fmla="*/ 86 h 92"/>
                <a:gd name="T18" fmla="*/ 39 w 41"/>
                <a:gd name="T19" fmla="*/ 83 h 92"/>
                <a:gd name="T20" fmla="*/ 22 w 41"/>
                <a:gd name="T21" fmla="*/ 41 h 92"/>
                <a:gd name="T22" fmla="*/ 24 w 41"/>
                <a:gd name="T23" fmla="*/ 39 h 92"/>
                <a:gd name="T24" fmla="*/ 29 w 41"/>
                <a:gd name="T25" fmla="*/ 34 h 92"/>
                <a:gd name="T26" fmla="*/ 23 w 41"/>
                <a:gd name="T27" fmla="*/ 24 h 92"/>
                <a:gd name="T28" fmla="*/ 13 w 41"/>
                <a:gd name="T29" fmla="*/ 32 h 92"/>
                <a:gd name="T30" fmla="*/ 11 w 41"/>
                <a:gd name="T31" fmla="*/ 5 h 92"/>
                <a:gd name="T32" fmla="*/ 5 w 41"/>
                <a:gd name="T33" fmla="*/ 0 h 92"/>
                <a:gd name="T34" fmla="*/ 0 w 41"/>
                <a:gd name="T3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92">
                  <a:moveTo>
                    <a:pt x="0" y="5"/>
                  </a:moveTo>
                  <a:cubicBezTo>
                    <a:pt x="2" y="29"/>
                    <a:pt x="2" y="53"/>
                    <a:pt x="2" y="76"/>
                  </a:cubicBezTo>
                  <a:cubicBezTo>
                    <a:pt x="2" y="78"/>
                    <a:pt x="2" y="80"/>
                    <a:pt x="2" y="82"/>
                  </a:cubicBezTo>
                  <a:cubicBezTo>
                    <a:pt x="2" y="89"/>
                    <a:pt x="13" y="89"/>
                    <a:pt x="13" y="82"/>
                  </a:cubicBezTo>
                  <a:cubicBezTo>
                    <a:pt x="13" y="80"/>
                    <a:pt x="13" y="78"/>
                    <a:pt x="13" y="76"/>
                  </a:cubicBezTo>
                  <a:cubicBezTo>
                    <a:pt x="13" y="72"/>
                    <a:pt x="13" y="68"/>
                    <a:pt x="14" y="63"/>
                  </a:cubicBezTo>
                  <a:cubicBezTo>
                    <a:pt x="14" y="60"/>
                    <a:pt x="15" y="56"/>
                    <a:pt x="16" y="53"/>
                  </a:cubicBezTo>
                  <a:cubicBezTo>
                    <a:pt x="17" y="55"/>
                    <a:pt x="18" y="57"/>
                    <a:pt x="20" y="60"/>
                  </a:cubicBezTo>
                  <a:cubicBezTo>
                    <a:pt x="23" y="68"/>
                    <a:pt x="26" y="77"/>
                    <a:pt x="28" y="86"/>
                  </a:cubicBezTo>
                  <a:cubicBezTo>
                    <a:pt x="30" y="92"/>
                    <a:pt x="41" y="90"/>
                    <a:pt x="39" y="83"/>
                  </a:cubicBezTo>
                  <a:cubicBezTo>
                    <a:pt x="35" y="68"/>
                    <a:pt x="29" y="54"/>
                    <a:pt x="22" y="41"/>
                  </a:cubicBezTo>
                  <a:cubicBezTo>
                    <a:pt x="23" y="40"/>
                    <a:pt x="23" y="39"/>
                    <a:pt x="24" y="39"/>
                  </a:cubicBezTo>
                  <a:cubicBezTo>
                    <a:pt x="25" y="37"/>
                    <a:pt x="27" y="35"/>
                    <a:pt x="29" y="34"/>
                  </a:cubicBezTo>
                  <a:cubicBezTo>
                    <a:pt x="32" y="30"/>
                    <a:pt x="29" y="22"/>
                    <a:pt x="23" y="24"/>
                  </a:cubicBezTo>
                  <a:cubicBezTo>
                    <a:pt x="18" y="27"/>
                    <a:pt x="15" y="29"/>
                    <a:pt x="13" y="32"/>
                  </a:cubicBezTo>
                  <a:cubicBezTo>
                    <a:pt x="13" y="23"/>
                    <a:pt x="12" y="14"/>
                    <a:pt x="11" y="5"/>
                  </a:cubicBezTo>
                  <a:cubicBezTo>
                    <a:pt x="11" y="1"/>
                    <a:pt x="8" y="0"/>
                    <a:pt x="5" y="0"/>
                  </a:cubicBezTo>
                  <a:cubicBezTo>
                    <a:pt x="3" y="0"/>
                    <a:pt x="0" y="1"/>
                    <a:pt x="0"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3" name="Freeform 781"/>
            <p:cNvSpPr>
              <a:spLocks noEditPoints="1"/>
            </p:cNvSpPr>
            <p:nvPr/>
          </p:nvSpPr>
          <p:spPr bwMode="auto">
            <a:xfrm>
              <a:off x="3766" y="1362"/>
              <a:ext cx="117" cy="182"/>
            </a:xfrm>
            <a:custGeom>
              <a:avLst/>
              <a:gdLst>
                <a:gd name="T0" fmla="*/ 27 w 49"/>
                <a:gd name="T1" fmla="*/ 49 h 77"/>
                <a:gd name="T2" fmla="*/ 26 w 49"/>
                <a:gd name="T3" fmla="*/ 49 h 77"/>
                <a:gd name="T4" fmla="*/ 26 w 49"/>
                <a:gd name="T5" fmla="*/ 49 h 77"/>
                <a:gd name="T6" fmla="*/ 25 w 49"/>
                <a:gd name="T7" fmla="*/ 49 h 77"/>
                <a:gd name="T8" fmla="*/ 29 w 49"/>
                <a:gd name="T9" fmla="*/ 49 h 77"/>
                <a:gd name="T10" fmla="*/ 29 w 49"/>
                <a:gd name="T11" fmla="*/ 15 h 77"/>
                <a:gd name="T12" fmla="*/ 29 w 49"/>
                <a:gd name="T13" fmla="*/ 15 h 77"/>
                <a:gd name="T14" fmla="*/ 18 w 49"/>
                <a:gd name="T15" fmla="*/ 14 h 77"/>
                <a:gd name="T16" fmla="*/ 18 w 49"/>
                <a:gd name="T17" fmla="*/ 14 h 77"/>
                <a:gd name="T18" fmla="*/ 29 w 49"/>
                <a:gd name="T19" fmla="*/ 13 h 77"/>
                <a:gd name="T20" fmla="*/ 29 w 49"/>
                <a:gd name="T21" fmla="*/ 13 h 77"/>
                <a:gd name="T22" fmla="*/ 28 w 49"/>
                <a:gd name="T23" fmla="*/ 13 h 77"/>
                <a:gd name="T24" fmla="*/ 29 w 49"/>
                <a:gd name="T25" fmla="*/ 13 h 77"/>
                <a:gd name="T26" fmla="*/ 20 w 49"/>
                <a:gd name="T27" fmla="*/ 11 h 77"/>
                <a:gd name="T28" fmla="*/ 20 w 49"/>
                <a:gd name="T29" fmla="*/ 11 h 77"/>
                <a:gd name="T30" fmla="*/ 21 w 49"/>
                <a:gd name="T31" fmla="*/ 11 h 77"/>
                <a:gd name="T32" fmla="*/ 21 w 49"/>
                <a:gd name="T33" fmla="*/ 11 h 77"/>
                <a:gd name="T34" fmla="*/ 25 w 49"/>
                <a:gd name="T35" fmla="*/ 11 h 77"/>
                <a:gd name="T36" fmla="*/ 29 w 49"/>
                <a:gd name="T37" fmla="*/ 13 h 77"/>
                <a:gd name="T38" fmla="*/ 18 w 49"/>
                <a:gd name="T39" fmla="*/ 14 h 77"/>
                <a:gd name="T40" fmla="*/ 19 w 49"/>
                <a:gd name="T41" fmla="*/ 12 h 77"/>
                <a:gd name="T42" fmla="*/ 21 w 49"/>
                <a:gd name="T43" fmla="*/ 11 h 77"/>
                <a:gd name="T44" fmla="*/ 22 w 49"/>
                <a:gd name="T45" fmla="*/ 10 h 77"/>
                <a:gd name="T46" fmla="*/ 21 w 49"/>
                <a:gd name="T47" fmla="*/ 11 h 77"/>
                <a:gd name="T48" fmla="*/ 10 w 49"/>
                <a:gd name="T49" fmla="*/ 6 h 77"/>
                <a:gd name="T50" fmla="*/ 3 w 49"/>
                <a:gd name="T51" fmla="*/ 20 h 77"/>
                <a:gd name="T52" fmla="*/ 36 w 49"/>
                <a:gd name="T53" fmla="*/ 41 h 77"/>
                <a:gd name="T54" fmla="*/ 31 w 49"/>
                <a:gd name="T55" fmla="*/ 48 h 77"/>
                <a:gd name="T56" fmla="*/ 29 w 49"/>
                <a:gd name="T57" fmla="*/ 49 h 77"/>
                <a:gd name="T58" fmla="*/ 27 w 49"/>
                <a:gd name="T59" fmla="*/ 49 h 77"/>
                <a:gd name="T60" fmla="*/ 24 w 49"/>
                <a:gd name="T61" fmla="*/ 48 h 77"/>
                <a:gd name="T62" fmla="*/ 18 w 49"/>
                <a:gd name="T63" fmla="*/ 39 h 77"/>
                <a:gd name="T64" fmla="*/ 15 w 49"/>
                <a:gd name="T65" fmla="*/ 24 h 77"/>
                <a:gd name="T66" fmla="*/ 23 w 49"/>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77">
                  <a:moveTo>
                    <a:pt x="26" y="49"/>
                  </a:moveTo>
                  <a:cubicBezTo>
                    <a:pt x="26" y="49"/>
                    <a:pt x="26" y="49"/>
                    <a:pt x="27" y="49"/>
                  </a:cubicBezTo>
                  <a:cubicBezTo>
                    <a:pt x="26" y="49"/>
                    <a:pt x="26" y="49"/>
                    <a:pt x="26" y="49"/>
                  </a:cubicBezTo>
                  <a:cubicBezTo>
                    <a:pt x="26" y="49"/>
                    <a:pt x="26" y="49"/>
                    <a:pt x="26" y="49"/>
                  </a:cubicBezTo>
                  <a:moveTo>
                    <a:pt x="25" y="49"/>
                  </a:moveTo>
                  <a:cubicBezTo>
                    <a:pt x="26" y="49"/>
                    <a:pt x="26" y="49"/>
                    <a:pt x="26" y="49"/>
                  </a:cubicBezTo>
                  <a:cubicBezTo>
                    <a:pt x="26" y="49"/>
                    <a:pt x="26" y="49"/>
                    <a:pt x="26" y="49"/>
                  </a:cubicBezTo>
                  <a:cubicBezTo>
                    <a:pt x="26" y="49"/>
                    <a:pt x="26" y="49"/>
                    <a:pt x="25" y="49"/>
                  </a:cubicBezTo>
                  <a:moveTo>
                    <a:pt x="30" y="49"/>
                  </a:moveTo>
                  <a:cubicBezTo>
                    <a:pt x="30" y="49"/>
                    <a:pt x="29" y="49"/>
                    <a:pt x="29" y="49"/>
                  </a:cubicBezTo>
                  <a:cubicBezTo>
                    <a:pt x="29" y="49"/>
                    <a:pt x="30" y="49"/>
                    <a:pt x="30" y="49"/>
                  </a:cubicBezTo>
                  <a:moveTo>
                    <a:pt x="29" y="15"/>
                  </a:moveTo>
                  <a:cubicBezTo>
                    <a:pt x="29" y="15"/>
                    <a:pt x="30" y="15"/>
                    <a:pt x="30" y="15"/>
                  </a:cubicBezTo>
                  <a:cubicBezTo>
                    <a:pt x="29" y="15"/>
                    <a:pt x="29" y="15"/>
                    <a:pt x="29" y="15"/>
                  </a:cubicBezTo>
                  <a:moveTo>
                    <a:pt x="18" y="14"/>
                  </a:moveTo>
                  <a:cubicBezTo>
                    <a:pt x="18" y="14"/>
                    <a:pt x="18" y="14"/>
                    <a:pt x="18" y="14"/>
                  </a:cubicBezTo>
                  <a:cubicBezTo>
                    <a:pt x="18" y="14"/>
                    <a:pt x="18" y="14"/>
                    <a:pt x="18" y="14"/>
                  </a:cubicBezTo>
                  <a:cubicBezTo>
                    <a:pt x="18" y="14"/>
                    <a:pt x="18" y="14"/>
                    <a:pt x="18" y="14"/>
                  </a:cubicBezTo>
                  <a:moveTo>
                    <a:pt x="29" y="13"/>
                  </a:moveTo>
                  <a:cubicBezTo>
                    <a:pt x="29" y="13"/>
                    <a:pt x="29" y="13"/>
                    <a:pt x="29" y="13"/>
                  </a:cubicBezTo>
                  <a:cubicBezTo>
                    <a:pt x="29" y="13"/>
                    <a:pt x="29" y="13"/>
                    <a:pt x="29" y="13"/>
                  </a:cubicBezTo>
                  <a:cubicBezTo>
                    <a:pt x="29" y="13"/>
                    <a:pt x="29" y="13"/>
                    <a:pt x="29" y="13"/>
                  </a:cubicBezTo>
                  <a:cubicBezTo>
                    <a:pt x="29" y="13"/>
                    <a:pt x="29" y="13"/>
                    <a:pt x="29" y="13"/>
                  </a:cubicBezTo>
                  <a:moveTo>
                    <a:pt x="28" y="13"/>
                  </a:moveTo>
                  <a:cubicBezTo>
                    <a:pt x="28" y="13"/>
                    <a:pt x="29" y="13"/>
                    <a:pt x="29" y="13"/>
                  </a:cubicBezTo>
                  <a:cubicBezTo>
                    <a:pt x="29" y="13"/>
                    <a:pt x="29" y="13"/>
                    <a:pt x="29" y="13"/>
                  </a:cubicBezTo>
                  <a:cubicBezTo>
                    <a:pt x="29" y="13"/>
                    <a:pt x="28" y="13"/>
                    <a:pt x="28" y="13"/>
                  </a:cubicBezTo>
                  <a:moveTo>
                    <a:pt x="20" y="11"/>
                  </a:moveTo>
                  <a:cubicBezTo>
                    <a:pt x="20" y="11"/>
                    <a:pt x="20" y="11"/>
                    <a:pt x="19" y="12"/>
                  </a:cubicBezTo>
                  <a:cubicBezTo>
                    <a:pt x="20" y="11"/>
                    <a:pt x="20" y="11"/>
                    <a:pt x="20" y="11"/>
                  </a:cubicBezTo>
                  <a:moveTo>
                    <a:pt x="21" y="11"/>
                  </a:moveTo>
                  <a:cubicBezTo>
                    <a:pt x="21" y="11"/>
                    <a:pt x="21" y="11"/>
                    <a:pt x="21" y="11"/>
                  </a:cubicBezTo>
                  <a:cubicBezTo>
                    <a:pt x="21" y="11"/>
                    <a:pt x="21" y="11"/>
                    <a:pt x="21" y="11"/>
                  </a:cubicBezTo>
                  <a:cubicBezTo>
                    <a:pt x="21" y="11"/>
                    <a:pt x="21" y="11"/>
                    <a:pt x="21" y="11"/>
                  </a:cubicBezTo>
                  <a:moveTo>
                    <a:pt x="23" y="11"/>
                  </a:moveTo>
                  <a:cubicBezTo>
                    <a:pt x="24" y="11"/>
                    <a:pt x="25" y="11"/>
                    <a:pt x="25" y="11"/>
                  </a:cubicBezTo>
                  <a:cubicBezTo>
                    <a:pt x="26" y="12"/>
                    <a:pt x="27" y="12"/>
                    <a:pt x="28" y="13"/>
                  </a:cubicBezTo>
                  <a:cubicBezTo>
                    <a:pt x="28" y="13"/>
                    <a:pt x="28" y="13"/>
                    <a:pt x="29" y="13"/>
                  </a:cubicBezTo>
                  <a:cubicBezTo>
                    <a:pt x="28" y="13"/>
                    <a:pt x="27" y="14"/>
                    <a:pt x="27" y="14"/>
                  </a:cubicBezTo>
                  <a:cubicBezTo>
                    <a:pt x="24" y="14"/>
                    <a:pt x="21" y="14"/>
                    <a:pt x="18" y="14"/>
                  </a:cubicBezTo>
                  <a:cubicBezTo>
                    <a:pt x="18" y="13"/>
                    <a:pt x="18" y="13"/>
                    <a:pt x="18" y="13"/>
                  </a:cubicBezTo>
                  <a:cubicBezTo>
                    <a:pt x="18" y="13"/>
                    <a:pt x="19" y="12"/>
                    <a:pt x="19" y="12"/>
                  </a:cubicBezTo>
                  <a:cubicBezTo>
                    <a:pt x="20" y="11"/>
                    <a:pt x="20" y="11"/>
                    <a:pt x="21" y="11"/>
                  </a:cubicBezTo>
                  <a:cubicBezTo>
                    <a:pt x="21" y="11"/>
                    <a:pt x="21" y="11"/>
                    <a:pt x="21" y="11"/>
                  </a:cubicBezTo>
                  <a:cubicBezTo>
                    <a:pt x="22" y="11"/>
                    <a:pt x="23" y="11"/>
                    <a:pt x="23" y="11"/>
                  </a:cubicBezTo>
                  <a:moveTo>
                    <a:pt x="22" y="10"/>
                  </a:moveTo>
                  <a:cubicBezTo>
                    <a:pt x="22" y="10"/>
                    <a:pt x="21" y="11"/>
                    <a:pt x="21" y="11"/>
                  </a:cubicBezTo>
                  <a:cubicBezTo>
                    <a:pt x="21" y="11"/>
                    <a:pt x="21" y="11"/>
                    <a:pt x="21" y="11"/>
                  </a:cubicBezTo>
                  <a:cubicBezTo>
                    <a:pt x="21" y="11"/>
                    <a:pt x="22" y="10"/>
                    <a:pt x="22" y="10"/>
                  </a:cubicBezTo>
                  <a:moveTo>
                    <a:pt x="10" y="6"/>
                  </a:moveTo>
                  <a:cubicBezTo>
                    <a:pt x="8" y="8"/>
                    <a:pt x="6" y="11"/>
                    <a:pt x="5" y="14"/>
                  </a:cubicBezTo>
                  <a:cubicBezTo>
                    <a:pt x="3" y="16"/>
                    <a:pt x="2" y="18"/>
                    <a:pt x="3" y="20"/>
                  </a:cubicBezTo>
                  <a:cubicBezTo>
                    <a:pt x="0" y="45"/>
                    <a:pt x="26" y="77"/>
                    <a:pt x="45" y="47"/>
                  </a:cubicBezTo>
                  <a:cubicBezTo>
                    <a:pt x="49" y="41"/>
                    <a:pt x="40" y="35"/>
                    <a:pt x="36" y="41"/>
                  </a:cubicBezTo>
                  <a:cubicBezTo>
                    <a:pt x="35" y="42"/>
                    <a:pt x="34" y="44"/>
                    <a:pt x="33" y="45"/>
                  </a:cubicBezTo>
                  <a:cubicBezTo>
                    <a:pt x="33" y="46"/>
                    <a:pt x="32" y="47"/>
                    <a:pt x="31" y="48"/>
                  </a:cubicBezTo>
                  <a:cubicBezTo>
                    <a:pt x="31" y="48"/>
                    <a:pt x="31" y="47"/>
                    <a:pt x="32" y="47"/>
                  </a:cubicBezTo>
                  <a:cubicBezTo>
                    <a:pt x="31" y="48"/>
                    <a:pt x="30" y="48"/>
                    <a:pt x="29" y="49"/>
                  </a:cubicBezTo>
                  <a:cubicBezTo>
                    <a:pt x="28" y="49"/>
                    <a:pt x="28" y="49"/>
                    <a:pt x="28" y="49"/>
                  </a:cubicBezTo>
                  <a:cubicBezTo>
                    <a:pt x="27" y="49"/>
                    <a:pt x="27" y="49"/>
                    <a:pt x="27" y="49"/>
                  </a:cubicBezTo>
                  <a:cubicBezTo>
                    <a:pt x="26" y="49"/>
                    <a:pt x="26" y="49"/>
                    <a:pt x="26" y="49"/>
                  </a:cubicBezTo>
                  <a:cubicBezTo>
                    <a:pt x="25" y="49"/>
                    <a:pt x="24" y="48"/>
                    <a:pt x="24" y="48"/>
                  </a:cubicBezTo>
                  <a:cubicBezTo>
                    <a:pt x="23" y="47"/>
                    <a:pt x="22" y="46"/>
                    <a:pt x="21" y="45"/>
                  </a:cubicBezTo>
                  <a:cubicBezTo>
                    <a:pt x="20" y="43"/>
                    <a:pt x="19" y="41"/>
                    <a:pt x="18" y="39"/>
                  </a:cubicBezTo>
                  <a:cubicBezTo>
                    <a:pt x="16" y="36"/>
                    <a:pt x="16" y="33"/>
                    <a:pt x="15" y="29"/>
                  </a:cubicBezTo>
                  <a:cubicBezTo>
                    <a:pt x="15" y="28"/>
                    <a:pt x="15" y="26"/>
                    <a:pt x="15" y="24"/>
                  </a:cubicBezTo>
                  <a:cubicBezTo>
                    <a:pt x="27" y="25"/>
                    <a:pt x="47" y="24"/>
                    <a:pt x="39" y="9"/>
                  </a:cubicBezTo>
                  <a:cubicBezTo>
                    <a:pt x="36" y="3"/>
                    <a:pt x="29" y="0"/>
                    <a:pt x="23" y="0"/>
                  </a:cubicBezTo>
                  <a:cubicBezTo>
                    <a:pt x="18" y="0"/>
                    <a:pt x="13" y="2"/>
                    <a:pt x="10" y="6"/>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4" name="Freeform 782"/>
            <p:cNvSpPr/>
            <p:nvPr/>
          </p:nvSpPr>
          <p:spPr bwMode="auto">
            <a:xfrm>
              <a:off x="3897" y="1267"/>
              <a:ext cx="33" cy="254"/>
            </a:xfrm>
            <a:custGeom>
              <a:avLst/>
              <a:gdLst>
                <a:gd name="T0" fmla="*/ 0 w 14"/>
                <a:gd name="T1" fmla="*/ 5 h 107"/>
                <a:gd name="T2" fmla="*/ 3 w 14"/>
                <a:gd name="T3" fmla="*/ 91 h 107"/>
                <a:gd name="T4" fmla="*/ 3 w 14"/>
                <a:gd name="T5" fmla="*/ 92 h 107"/>
                <a:gd name="T6" fmla="*/ 3 w 14"/>
                <a:gd name="T7" fmla="*/ 100 h 107"/>
                <a:gd name="T8" fmla="*/ 14 w 14"/>
                <a:gd name="T9" fmla="*/ 100 h 107"/>
                <a:gd name="T10" fmla="*/ 11 w 14"/>
                <a:gd name="T11" fmla="*/ 5 h 107"/>
                <a:gd name="T12" fmla="*/ 5 w 14"/>
                <a:gd name="T13" fmla="*/ 0 h 107"/>
                <a:gd name="T14" fmla="*/ 0 w 14"/>
                <a:gd name="T15" fmla="*/ 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7">
                  <a:moveTo>
                    <a:pt x="0" y="5"/>
                  </a:moveTo>
                  <a:cubicBezTo>
                    <a:pt x="1" y="34"/>
                    <a:pt x="3" y="63"/>
                    <a:pt x="3" y="91"/>
                  </a:cubicBezTo>
                  <a:cubicBezTo>
                    <a:pt x="3" y="92"/>
                    <a:pt x="3" y="92"/>
                    <a:pt x="3" y="92"/>
                  </a:cubicBezTo>
                  <a:cubicBezTo>
                    <a:pt x="3" y="95"/>
                    <a:pt x="3" y="97"/>
                    <a:pt x="3" y="100"/>
                  </a:cubicBezTo>
                  <a:cubicBezTo>
                    <a:pt x="3" y="107"/>
                    <a:pt x="14" y="107"/>
                    <a:pt x="14" y="100"/>
                  </a:cubicBezTo>
                  <a:cubicBezTo>
                    <a:pt x="14" y="68"/>
                    <a:pt x="12" y="37"/>
                    <a:pt x="11" y="5"/>
                  </a:cubicBezTo>
                  <a:cubicBezTo>
                    <a:pt x="11" y="1"/>
                    <a:pt x="8" y="0"/>
                    <a:pt x="5" y="0"/>
                  </a:cubicBezTo>
                  <a:cubicBezTo>
                    <a:pt x="2" y="0"/>
                    <a:pt x="0" y="1"/>
                    <a:pt x="0" y="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5" name="Freeform 783"/>
            <p:cNvSpPr/>
            <p:nvPr/>
          </p:nvSpPr>
          <p:spPr bwMode="auto">
            <a:xfrm>
              <a:off x="3861" y="1322"/>
              <a:ext cx="107" cy="26"/>
            </a:xfrm>
            <a:custGeom>
              <a:avLst/>
              <a:gdLst>
                <a:gd name="T0" fmla="*/ 7 w 45"/>
                <a:gd name="T1" fmla="*/ 11 h 11"/>
                <a:gd name="T2" fmla="*/ 38 w 45"/>
                <a:gd name="T3" fmla="*/ 11 h 11"/>
                <a:gd name="T4" fmla="*/ 38 w 45"/>
                <a:gd name="T5" fmla="*/ 0 h 11"/>
                <a:gd name="T6" fmla="*/ 7 w 45"/>
                <a:gd name="T7" fmla="*/ 0 h 11"/>
                <a:gd name="T8" fmla="*/ 6 w 45"/>
                <a:gd name="T9" fmla="*/ 0 h 11"/>
                <a:gd name="T10" fmla="*/ 7 w 45"/>
                <a:gd name="T11" fmla="*/ 11 h 11"/>
              </a:gdLst>
              <a:ahLst/>
              <a:cxnLst>
                <a:cxn ang="0">
                  <a:pos x="T0" y="T1"/>
                </a:cxn>
                <a:cxn ang="0">
                  <a:pos x="T2" y="T3"/>
                </a:cxn>
                <a:cxn ang="0">
                  <a:pos x="T4" y="T5"/>
                </a:cxn>
                <a:cxn ang="0">
                  <a:pos x="T6" y="T7"/>
                </a:cxn>
                <a:cxn ang="0">
                  <a:pos x="T8" y="T9"/>
                </a:cxn>
                <a:cxn ang="0">
                  <a:pos x="T10" y="T11"/>
                </a:cxn>
              </a:cxnLst>
              <a:rect l="0" t="0" r="r" b="b"/>
              <a:pathLst>
                <a:path w="45" h="11">
                  <a:moveTo>
                    <a:pt x="7" y="11"/>
                  </a:moveTo>
                  <a:cubicBezTo>
                    <a:pt x="17" y="11"/>
                    <a:pt x="27" y="11"/>
                    <a:pt x="38" y="11"/>
                  </a:cubicBezTo>
                  <a:cubicBezTo>
                    <a:pt x="45" y="11"/>
                    <a:pt x="45" y="0"/>
                    <a:pt x="38" y="0"/>
                  </a:cubicBezTo>
                  <a:cubicBezTo>
                    <a:pt x="27" y="0"/>
                    <a:pt x="17" y="0"/>
                    <a:pt x="7" y="0"/>
                  </a:cubicBezTo>
                  <a:cubicBezTo>
                    <a:pt x="7" y="0"/>
                    <a:pt x="7" y="0"/>
                    <a:pt x="6" y="0"/>
                  </a:cubicBezTo>
                  <a:cubicBezTo>
                    <a:pt x="0" y="0"/>
                    <a:pt x="0" y="11"/>
                    <a:pt x="7" y="1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6" name="Freeform 784"/>
            <p:cNvSpPr/>
            <p:nvPr/>
          </p:nvSpPr>
          <p:spPr bwMode="auto">
            <a:xfrm>
              <a:off x="3985" y="1355"/>
              <a:ext cx="33" cy="161"/>
            </a:xfrm>
            <a:custGeom>
              <a:avLst/>
              <a:gdLst>
                <a:gd name="T0" fmla="*/ 0 w 14"/>
                <a:gd name="T1" fmla="*/ 7 h 68"/>
                <a:gd name="T2" fmla="*/ 1 w 14"/>
                <a:gd name="T3" fmla="*/ 10 h 68"/>
                <a:gd name="T4" fmla="*/ 3 w 14"/>
                <a:gd name="T5" fmla="*/ 61 h 68"/>
                <a:gd name="T6" fmla="*/ 14 w 14"/>
                <a:gd name="T7" fmla="*/ 61 h 68"/>
                <a:gd name="T8" fmla="*/ 14 w 14"/>
                <a:gd name="T9" fmla="*/ 56 h 68"/>
                <a:gd name="T10" fmla="*/ 14 w 14"/>
                <a:gd name="T11" fmla="*/ 54 h 68"/>
                <a:gd name="T12" fmla="*/ 11 w 14"/>
                <a:gd name="T13" fmla="*/ 4 h 68"/>
                <a:gd name="T14" fmla="*/ 6 w 14"/>
                <a:gd name="T15" fmla="*/ 0 h 68"/>
                <a:gd name="T16" fmla="*/ 0 w 14"/>
                <a:gd name="T1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8">
                  <a:moveTo>
                    <a:pt x="0" y="7"/>
                  </a:moveTo>
                  <a:cubicBezTo>
                    <a:pt x="0" y="8"/>
                    <a:pt x="0" y="9"/>
                    <a:pt x="1" y="10"/>
                  </a:cubicBezTo>
                  <a:cubicBezTo>
                    <a:pt x="2" y="27"/>
                    <a:pt x="2" y="44"/>
                    <a:pt x="3" y="61"/>
                  </a:cubicBezTo>
                  <a:cubicBezTo>
                    <a:pt x="4" y="68"/>
                    <a:pt x="14" y="68"/>
                    <a:pt x="14" y="61"/>
                  </a:cubicBezTo>
                  <a:cubicBezTo>
                    <a:pt x="14" y="59"/>
                    <a:pt x="14" y="58"/>
                    <a:pt x="14" y="56"/>
                  </a:cubicBezTo>
                  <a:cubicBezTo>
                    <a:pt x="14" y="55"/>
                    <a:pt x="14" y="54"/>
                    <a:pt x="14" y="54"/>
                  </a:cubicBezTo>
                  <a:cubicBezTo>
                    <a:pt x="13" y="37"/>
                    <a:pt x="13" y="20"/>
                    <a:pt x="11" y="4"/>
                  </a:cubicBezTo>
                  <a:cubicBezTo>
                    <a:pt x="10" y="1"/>
                    <a:pt x="8" y="0"/>
                    <a:pt x="6" y="0"/>
                  </a:cubicBezTo>
                  <a:cubicBezTo>
                    <a:pt x="3" y="0"/>
                    <a:pt x="0" y="3"/>
                    <a:pt x="0" y="7"/>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7" name="Freeform 785"/>
            <p:cNvSpPr/>
            <p:nvPr/>
          </p:nvSpPr>
          <p:spPr bwMode="auto">
            <a:xfrm>
              <a:off x="3994" y="1303"/>
              <a:ext cx="33" cy="26"/>
            </a:xfrm>
            <a:custGeom>
              <a:avLst/>
              <a:gdLst>
                <a:gd name="T0" fmla="*/ 7 w 14"/>
                <a:gd name="T1" fmla="*/ 11 h 11"/>
                <a:gd name="T2" fmla="*/ 7 w 14"/>
                <a:gd name="T3" fmla="*/ 0 h 11"/>
                <a:gd name="T4" fmla="*/ 7 w 14"/>
                <a:gd name="T5" fmla="*/ 11 h 11"/>
              </a:gdLst>
              <a:ahLst/>
              <a:cxnLst>
                <a:cxn ang="0">
                  <a:pos x="T0" y="T1"/>
                </a:cxn>
                <a:cxn ang="0">
                  <a:pos x="T2" y="T3"/>
                </a:cxn>
                <a:cxn ang="0">
                  <a:pos x="T4" y="T5"/>
                </a:cxn>
              </a:cxnLst>
              <a:rect l="0" t="0" r="r" b="b"/>
              <a:pathLst>
                <a:path w="14" h="11">
                  <a:moveTo>
                    <a:pt x="7" y="11"/>
                  </a:moveTo>
                  <a:cubicBezTo>
                    <a:pt x="14" y="11"/>
                    <a:pt x="14" y="0"/>
                    <a:pt x="7" y="0"/>
                  </a:cubicBezTo>
                  <a:cubicBezTo>
                    <a:pt x="0" y="0"/>
                    <a:pt x="0" y="11"/>
                    <a:pt x="7" y="1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8" name="Freeform 786"/>
            <p:cNvSpPr>
              <a:spLocks noEditPoints="1"/>
            </p:cNvSpPr>
            <p:nvPr/>
          </p:nvSpPr>
          <p:spPr bwMode="auto">
            <a:xfrm>
              <a:off x="4025" y="1352"/>
              <a:ext cx="130" cy="164"/>
            </a:xfrm>
            <a:custGeom>
              <a:avLst/>
              <a:gdLst>
                <a:gd name="T0" fmla="*/ 31 w 55"/>
                <a:gd name="T1" fmla="*/ 19 h 69"/>
                <a:gd name="T2" fmla="*/ 30 w 55"/>
                <a:gd name="T3" fmla="*/ 19 h 69"/>
                <a:gd name="T4" fmla="*/ 31 w 55"/>
                <a:gd name="T5" fmla="*/ 19 h 69"/>
                <a:gd name="T6" fmla="*/ 35 w 55"/>
                <a:gd name="T7" fmla="*/ 19 h 69"/>
                <a:gd name="T8" fmla="*/ 36 w 55"/>
                <a:gd name="T9" fmla="*/ 19 h 69"/>
                <a:gd name="T10" fmla="*/ 35 w 55"/>
                <a:gd name="T11" fmla="*/ 19 h 69"/>
                <a:gd name="T12" fmla="*/ 34 w 55"/>
                <a:gd name="T13" fmla="*/ 18 h 69"/>
                <a:gd name="T14" fmla="*/ 34 w 55"/>
                <a:gd name="T15" fmla="*/ 18 h 69"/>
                <a:gd name="T16" fmla="*/ 34 w 55"/>
                <a:gd name="T17" fmla="*/ 18 h 69"/>
                <a:gd name="T18" fmla="*/ 32 w 55"/>
                <a:gd name="T19" fmla="*/ 18 h 69"/>
                <a:gd name="T20" fmla="*/ 31 w 55"/>
                <a:gd name="T21" fmla="*/ 18 h 69"/>
                <a:gd name="T22" fmla="*/ 32 w 55"/>
                <a:gd name="T23" fmla="*/ 18 h 69"/>
                <a:gd name="T24" fmla="*/ 33 w 55"/>
                <a:gd name="T25" fmla="*/ 18 h 69"/>
                <a:gd name="T26" fmla="*/ 32 w 55"/>
                <a:gd name="T27" fmla="*/ 18 h 69"/>
                <a:gd name="T28" fmla="*/ 33 w 55"/>
                <a:gd name="T29" fmla="*/ 18 h 69"/>
                <a:gd name="T30" fmla="*/ 2 w 55"/>
                <a:gd name="T31" fmla="*/ 15 h 69"/>
                <a:gd name="T32" fmla="*/ 7 w 55"/>
                <a:gd name="T33" fmla="*/ 23 h 69"/>
                <a:gd name="T34" fmla="*/ 11 w 55"/>
                <a:gd name="T35" fmla="*/ 36 h 69"/>
                <a:gd name="T36" fmla="*/ 12 w 55"/>
                <a:gd name="T37" fmla="*/ 52 h 69"/>
                <a:gd name="T38" fmla="*/ 12 w 55"/>
                <a:gd name="T39" fmla="*/ 61 h 69"/>
                <a:gd name="T40" fmla="*/ 22 w 55"/>
                <a:gd name="T41" fmla="*/ 61 h 69"/>
                <a:gd name="T42" fmla="*/ 23 w 55"/>
                <a:gd name="T43" fmla="*/ 56 h 69"/>
                <a:gd name="T44" fmla="*/ 24 w 55"/>
                <a:gd name="T45" fmla="*/ 41 h 69"/>
                <a:gd name="T46" fmla="*/ 28 w 55"/>
                <a:gd name="T47" fmla="*/ 25 h 69"/>
                <a:gd name="T48" fmla="*/ 30 w 55"/>
                <a:gd name="T49" fmla="*/ 20 h 69"/>
                <a:gd name="T50" fmla="*/ 31 w 55"/>
                <a:gd name="T51" fmla="*/ 19 h 69"/>
                <a:gd name="T52" fmla="*/ 32 w 55"/>
                <a:gd name="T53" fmla="*/ 18 h 69"/>
                <a:gd name="T54" fmla="*/ 32 w 55"/>
                <a:gd name="T55" fmla="*/ 18 h 69"/>
                <a:gd name="T56" fmla="*/ 33 w 55"/>
                <a:gd name="T57" fmla="*/ 18 h 69"/>
                <a:gd name="T58" fmla="*/ 34 w 55"/>
                <a:gd name="T59" fmla="*/ 19 h 69"/>
                <a:gd name="T60" fmla="*/ 34 w 55"/>
                <a:gd name="T61" fmla="*/ 19 h 69"/>
                <a:gd name="T62" fmla="*/ 36 w 55"/>
                <a:gd name="T63" fmla="*/ 24 h 69"/>
                <a:gd name="T64" fmla="*/ 35 w 55"/>
                <a:gd name="T65" fmla="*/ 62 h 69"/>
                <a:gd name="T66" fmla="*/ 45 w 55"/>
                <a:gd name="T67" fmla="*/ 62 h 69"/>
                <a:gd name="T68" fmla="*/ 30 w 55"/>
                <a:gd name="T69" fmla="*/ 8 h 69"/>
                <a:gd name="T70" fmla="*/ 17 w 55"/>
                <a:gd name="T71" fmla="*/ 20 h 69"/>
                <a:gd name="T72" fmla="*/ 12 w 55"/>
                <a:gd name="T73" fmla="*/ 9 h 69"/>
                <a:gd name="T74" fmla="*/ 7 w 55"/>
                <a:gd name="T75" fmla="*/ 6 h 69"/>
                <a:gd name="T76" fmla="*/ 2 w 55"/>
                <a:gd name="T77"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69">
                  <a:moveTo>
                    <a:pt x="31" y="19"/>
                  </a:moveTo>
                  <a:cubicBezTo>
                    <a:pt x="31" y="19"/>
                    <a:pt x="31" y="19"/>
                    <a:pt x="30" y="19"/>
                  </a:cubicBezTo>
                  <a:cubicBezTo>
                    <a:pt x="31" y="19"/>
                    <a:pt x="31" y="19"/>
                    <a:pt x="31" y="19"/>
                  </a:cubicBezTo>
                  <a:moveTo>
                    <a:pt x="35" y="19"/>
                  </a:moveTo>
                  <a:cubicBezTo>
                    <a:pt x="35" y="19"/>
                    <a:pt x="35" y="19"/>
                    <a:pt x="36" y="19"/>
                  </a:cubicBezTo>
                  <a:cubicBezTo>
                    <a:pt x="35" y="19"/>
                    <a:pt x="35" y="19"/>
                    <a:pt x="35" y="19"/>
                  </a:cubicBezTo>
                  <a:moveTo>
                    <a:pt x="34" y="18"/>
                  </a:moveTo>
                  <a:cubicBezTo>
                    <a:pt x="34" y="18"/>
                    <a:pt x="34" y="18"/>
                    <a:pt x="34" y="18"/>
                  </a:cubicBezTo>
                  <a:cubicBezTo>
                    <a:pt x="34" y="18"/>
                    <a:pt x="34" y="18"/>
                    <a:pt x="34" y="18"/>
                  </a:cubicBezTo>
                  <a:moveTo>
                    <a:pt x="32" y="18"/>
                  </a:moveTo>
                  <a:cubicBezTo>
                    <a:pt x="32" y="18"/>
                    <a:pt x="31" y="18"/>
                    <a:pt x="31" y="18"/>
                  </a:cubicBezTo>
                  <a:cubicBezTo>
                    <a:pt x="31" y="18"/>
                    <a:pt x="32" y="18"/>
                    <a:pt x="32" y="18"/>
                  </a:cubicBezTo>
                  <a:moveTo>
                    <a:pt x="33" y="18"/>
                  </a:moveTo>
                  <a:cubicBezTo>
                    <a:pt x="33" y="18"/>
                    <a:pt x="33" y="18"/>
                    <a:pt x="32" y="18"/>
                  </a:cubicBezTo>
                  <a:cubicBezTo>
                    <a:pt x="33" y="18"/>
                    <a:pt x="33" y="18"/>
                    <a:pt x="33" y="18"/>
                  </a:cubicBezTo>
                  <a:moveTo>
                    <a:pt x="2" y="15"/>
                  </a:moveTo>
                  <a:cubicBezTo>
                    <a:pt x="4" y="17"/>
                    <a:pt x="6" y="20"/>
                    <a:pt x="7" y="23"/>
                  </a:cubicBezTo>
                  <a:cubicBezTo>
                    <a:pt x="9" y="28"/>
                    <a:pt x="10" y="32"/>
                    <a:pt x="11" y="36"/>
                  </a:cubicBezTo>
                  <a:cubicBezTo>
                    <a:pt x="11" y="42"/>
                    <a:pt x="11" y="47"/>
                    <a:pt x="12" y="52"/>
                  </a:cubicBezTo>
                  <a:cubicBezTo>
                    <a:pt x="11" y="55"/>
                    <a:pt x="11" y="58"/>
                    <a:pt x="12" y="61"/>
                  </a:cubicBezTo>
                  <a:cubicBezTo>
                    <a:pt x="12" y="68"/>
                    <a:pt x="22" y="68"/>
                    <a:pt x="22" y="61"/>
                  </a:cubicBezTo>
                  <a:cubicBezTo>
                    <a:pt x="23" y="59"/>
                    <a:pt x="23" y="58"/>
                    <a:pt x="23" y="56"/>
                  </a:cubicBezTo>
                  <a:cubicBezTo>
                    <a:pt x="23" y="51"/>
                    <a:pt x="23" y="46"/>
                    <a:pt x="24" y="41"/>
                  </a:cubicBezTo>
                  <a:cubicBezTo>
                    <a:pt x="25" y="36"/>
                    <a:pt x="26" y="30"/>
                    <a:pt x="28" y="25"/>
                  </a:cubicBezTo>
                  <a:cubicBezTo>
                    <a:pt x="28" y="23"/>
                    <a:pt x="29" y="21"/>
                    <a:pt x="30" y="20"/>
                  </a:cubicBezTo>
                  <a:cubicBezTo>
                    <a:pt x="31" y="19"/>
                    <a:pt x="31" y="19"/>
                    <a:pt x="31" y="19"/>
                  </a:cubicBezTo>
                  <a:cubicBezTo>
                    <a:pt x="31" y="19"/>
                    <a:pt x="32" y="19"/>
                    <a:pt x="32" y="18"/>
                  </a:cubicBezTo>
                  <a:cubicBezTo>
                    <a:pt x="32" y="18"/>
                    <a:pt x="32" y="18"/>
                    <a:pt x="32" y="18"/>
                  </a:cubicBezTo>
                  <a:cubicBezTo>
                    <a:pt x="33" y="18"/>
                    <a:pt x="33" y="18"/>
                    <a:pt x="33" y="18"/>
                  </a:cubicBezTo>
                  <a:cubicBezTo>
                    <a:pt x="33" y="18"/>
                    <a:pt x="34" y="18"/>
                    <a:pt x="34" y="19"/>
                  </a:cubicBezTo>
                  <a:cubicBezTo>
                    <a:pt x="34" y="19"/>
                    <a:pt x="34" y="19"/>
                    <a:pt x="34" y="19"/>
                  </a:cubicBezTo>
                  <a:cubicBezTo>
                    <a:pt x="35" y="21"/>
                    <a:pt x="35" y="22"/>
                    <a:pt x="36" y="24"/>
                  </a:cubicBezTo>
                  <a:cubicBezTo>
                    <a:pt x="37" y="36"/>
                    <a:pt x="35" y="49"/>
                    <a:pt x="35" y="62"/>
                  </a:cubicBezTo>
                  <a:cubicBezTo>
                    <a:pt x="34" y="69"/>
                    <a:pt x="45" y="69"/>
                    <a:pt x="45" y="62"/>
                  </a:cubicBezTo>
                  <a:cubicBezTo>
                    <a:pt x="46" y="51"/>
                    <a:pt x="55" y="0"/>
                    <a:pt x="30" y="8"/>
                  </a:cubicBezTo>
                  <a:cubicBezTo>
                    <a:pt x="24" y="9"/>
                    <a:pt x="20" y="14"/>
                    <a:pt x="17" y="20"/>
                  </a:cubicBezTo>
                  <a:cubicBezTo>
                    <a:pt x="16" y="16"/>
                    <a:pt x="14" y="12"/>
                    <a:pt x="12" y="9"/>
                  </a:cubicBezTo>
                  <a:cubicBezTo>
                    <a:pt x="11" y="7"/>
                    <a:pt x="9" y="6"/>
                    <a:pt x="7" y="6"/>
                  </a:cubicBezTo>
                  <a:cubicBezTo>
                    <a:pt x="3" y="6"/>
                    <a:pt x="0" y="10"/>
                    <a:pt x="2" y="15"/>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79" name="Freeform 787"/>
            <p:cNvSpPr>
              <a:spLocks noEditPoints="1"/>
            </p:cNvSpPr>
            <p:nvPr/>
          </p:nvSpPr>
          <p:spPr bwMode="auto">
            <a:xfrm>
              <a:off x="4084" y="1367"/>
              <a:ext cx="183" cy="296"/>
            </a:xfrm>
            <a:custGeom>
              <a:avLst/>
              <a:gdLst>
                <a:gd name="T0" fmla="*/ 36 w 77"/>
                <a:gd name="T1" fmla="*/ 103 h 125"/>
                <a:gd name="T2" fmla="*/ 28 w 77"/>
                <a:gd name="T3" fmla="*/ 99 h 125"/>
                <a:gd name="T4" fmla="*/ 28 w 77"/>
                <a:gd name="T5" fmla="*/ 99 h 125"/>
                <a:gd name="T6" fmla="*/ 26 w 77"/>
                <a:gd name="T7" fmla="*/ 90 h 125"/>
                <a:gd name="T8" fmla="*/ 26 w 77"/>
                <a:gd name="T9" fmla="*/ 90 h 125"/>
                <a:gd name="T10" fmla="*/ 27 w 77"/>
                <a:gd name="T11" fmla="*/ 89 h 125"/>
                <a:gd name="T12" fmla="*/ 26 w 77"/>
                <a:gd name="T13" fmla="*/ 90 h 125"/>
                <a:gd name="T14" fmla="*/ 46 w 77"/>
                <a:gd name="T15" fmla="*/ 53 h 125"/>
                <a:gd name="T16" fmla="*/ 46 w 77"/>
                <a:gd name="T17" fmla="*/ 53 h 125"/>
                <a:gd name="T18" fmla="*/ 48 w 77"/>
                <a:gd name="T19" fmla="*/ 53 h 125"/>
                <a:gd name="T20" fmla="*/ 48 w 77"/>
                <a:gd name="T21" fmla="*/ 53 h 125"/>
                <a:gd name="T22" fmla="*/ 44 w 77"/>
                <a:gd name="T23" fmla="*/ 52 h 125"/>
                <a:gd name="T24" fmla="*/ 51 w 77"/>
                <a:gd name="T25" fmla="*/ 51 h 125"/>
                <a:gd name="T26" fmla="*/ 51 w 77"/>
                <a:gd name="T27" fmla="*/ 51 h 125"/>
                <a:gd name="T28" fmla="*/ 41 w 77"/>
                <a:gd name="T29" fmla="*/ 51 h 125"/>
                <a:gd name="T30" fmla="*/ 40 w 77"/>
                <a:gd name="T31" fmla="*/ 49 h 125"/>
                <a:gd name="T32" fmla="*/ 40 w 77"/>
                <a:gd name="T33" fmla="*/ 49 h 125"/>
                <a:gd name="T34" fmla="*/ 57 w 77"/>
                <a:gd name="T35" fmla="*/ 11 h 125"/>
                <a:gd name="T36" fmla="*/ 62 w 77"/>
                <a:gd name="T37" fmla="*/ 13 h 125"/>
                <a:gd name="T38" fmla="*/ 57 w 77"/>
                <a:gd name="T39" fmla="*/ 41 h 125"/>
                <a:gd name="T40" fmla="*/ 50 w 77"/>
                <a:gd name="T41" fmla="*/ 52 h 125"/>
                <a:gd name="T42" fmla="*/ 47 w 77"/>
                <a:gd name="T43" fmla="*/ 53 h 125"/>
                <a:gd name="T44" fmla="*/ 47 w 77"/>
                <a:gd name="T45" fmla="*/ 53 h 125"/>
                <a:gd name="T46" fmla="*/ 44 w 77"/>
                <a:gd name="T47" fmla="*/ 52 h 125"/>
                <a:gd name="T48" fmla="*/ 41 w 77"/>
                <a:gd name="T49" fmla="*/ 50 h 125"/>
                <a:gd name="T50" fmla="*/ 38 w 77"/>
                <a:gd name="T51" fmla="*/ 43 h 125"/>
                <a:gd name="T52" fmla="*/ 41 w 77"/>
                <a:gd name="T53" fmla="*/ 23 h 125"/>
                <a:gd name="T54" fmla="*/ 49 w 77"/>
                <a:gd name="T55" fmla="*/ 12 h 125"/>
                <a:gd name="T56" fmla="*/ 54 w 77"/>
                <a:gd name="T57" fmla="*/ 10 h 125"/>
                <a:gd name="T58" fmla="*/ 55 w 77"/>
                <a:gd name="T59" fmla="*/ 10 h 125"/>
                <a:gd name="T60" fmla="*/ 54 w 77"/>
                <a:gd name="T61" fmla="*/ 10 h 125"/>
                <a:gd name="T62" fmla="*/ 55 w 77"/>
                <a:gd name="T63" fmla="*/ 10 h 125"/>
                <a:gd name="T64" fmla="*/ 29 w 77"/>
                <a:gd name="T65" fmla="*/ 51 h 125"/>
                <a:gd name="T66" fmla="*/ 60 w 77"/>
                <a:gd name="T67" fmla="*/ 79 h 125"/>
                <a:gd name="T68" fmla="*/ 54 w 77"/>
                <a:gd name="T69" fmla="*/ 94 h 125"/>
                <a:gd name="T70" fmla="*/ 44 w 77"/>
                <a:gd name="T71" fmla="*/ 101 h 125"/>
                <a:gd name="T72" fmla="*/ 40 w 77"/>
                <a:gd name="T73" fmla="*/ 103 h 125"/>
                <a:gd name="T74" fmla="*/ 30 w 77"/>
                <a:gd name="T75" fmla="*/ 101 h 125"/>
                <a:gd name="T76" fmla="*/ 29 w 77"/>
                <a:gd name="T77" fmla="*/ 101 h 125"/>
                <a:gd name="T78" fmla="*/ 26 w 77"/>
                <a:gd name="T79" fmla="*/ 95 h 125"/>
                <a:gd name="T80" fmla="*/ 26 w 77"/>
                <a:gd name="T81" fmla="*/ 94 h 125"/>
                <a:gd name="T82" fmla="*/ 25 w 77"/>
                <a:gd name="T83" fmla="*/ 94 h 125"/>
                <a:gd name="T84" fmla="*/ 26 w 77"/>
                <a:gd name="T85" fmla="*/ 90 h 125"/>
                <a:gd name="T86" fmla="*/ 27 w 77"/>
                <a:gd name="T87" fmla="*/ 90 h 125"/>
                <a:gd name="T88" fmla="*/ 29 w 77"/>
                <a:gd name="T89" fmla="*/ 89 h 125"/>
                <a:gd name="T90" fmla="*/ 30 w 77"/>
                <a:gd name="T91" fmla="*/ 78 h 125"/>
                <a:gd name="T92" fmla="*/ 70 w 77"/>
                <a:gd name="T93" fmla="*/ 40 h 125"/>
                <a:gd name="T94" fmla="*/ 75 w 77"/>
                <a:gd name="T95" fmla="*/ 12 h 125"/>
                <a:gd name="T96" fmla="*/ 68 w 77"/>
                <a:gd name="T97" fmla="*/ 5 h 125"/>
                <a:gd name="T98" fmla="*/ 29 w 77"/>
                <a:gd name="T99" fmla="*/ 5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25">
                  <a:moveTo>
                    <a:pt x="35" y="103"/>
                  </a:moveTo>
                  <a:cubicBezTo>
                    <a:pt x="35" y="103"/>
                    <a:pt x="35" y="103"/>
                    <a:pt x="36" y="103"/>
                  </a:cubicBezTo>
                  <a:cubicBezTo>
                    <a:pt x="35" y="103"/>
                    <a:pt x="35" y="103"/>
                    <a:pt x="35" y="103"/>
                  </a:cubicBezTo>
                  <a:moveTo>
                    <a:pt x="28" y="99"/>
                  </a:moveTo>
                  <a:cubicBezTo>
                    <a:pt x="28" y="99"/>
                    <a:pt x="28" y="99"/>
                    <a:pt x="28" y="100"/>
                  </a:cubicBezTo>
                  <a:cubicBezTo>
                    <a:pt x="28" y="99"/>
                    <a:pt x="28" y="99"/>
                    <a:pt x="28" y="99"/>
                  </a:cubicBezTo>
                  <a:moveTo>
                    <a:pt x="27" y="90"/>
                  </a:moveTo>
                  <a:cubicBezTo>
                    <a:pt x="27" y="90"/>
                    <a:pt x="26" y="90"/>
                    <a:pt x="26" y="90"/>
                  </a:cubicBezTo>
                  <a:cubicBezTo>
                    <a:pt x="26" y="90"/>
                    <a:pt x="26" y="90"/>
                    <a:pt x="26" y="90"/>
                  </a:cubicBezTo>
                  <a:cubicBezTo>
                    <a:pt x="26" y="90"/>
                    <a:pt x="26" y="90"/>
                    <a:pt x="26" y="90"/>
                  </a:cubicBezTo>
                  <a:cubicBezTo>
                    <a:pt x="27" y="90"/>
                    <a:pt x="27" y="90"/>
                    <a:pt x="27" y="90"/>
                  </a:cubicBezTo>
                  <a:moveTo>
                    <a:pt x="27" y="89"/>
                  </a:moveTo>
                  <a:cubicBezTo>
                    <a:pt x="27" y="89"/>
                    <a:pt x="27" y="89"/>
                    <a:pt x="27" y="90"/>
                  </a:cubicBezTo>
                  <a:cubicBezTo>
                    <a:pt x="27" y="90"/>
                    <a:pt x="27" y="90"/>
                    <a:pt x="26" y="90"/>
                  </a:cubicBezTo>
                  <a:cubicBezTo>
                    <a:pt x="27" y="89"/>
                    <a:pt x="27" y="89"/>
                    <a:pt x="27" y="89"/>
                  </a:cubicBezTo>
                  <a:moveTo>
                    <a:pt x="46" y="53"/>
                  </a:moveTo>
                  <a:cubicBezTo>
                    <a:pt x="47" y="53"/>
                    <a:pt x="47" y="53"/>
                    <a:pt x="47" y="53"/>
                  </a:cubicBezTo>
                  <a:cubicBezTo>
                    <a:pt x="46" y="53"/>
                    <a:pt x="46" y="53"/>
                    <a:pt x="46" y="53"/>
                  </a:cubicBezTo>
                  <a:cubicBezTo>
                    <a:pt x="46" y="53"/>
                    <a:pt x="46" y="53"/>
                    <a:pt x="46" y="53"/>
                  </a:cubicBezTo>
                  <a:moveTo>
                    <a:pt x="48" y="53"/>
                  </a:moveTo>
                  <a:cubicBezTo>
                    <a:pt x="48" y="53"/>
                    <a:pt x="48" y="53"/>
                    <a:pt x="48" y="53"/>
                  </a:cubicBezTo>
                  <a:cubicBezTo>
                    <a:pt x="48" y="53"/>
                    <a:pt x="48" y="53"/>
                    <a:pt x="48" y="53"/>
                  </a:cubicBezTo>
                  <a:moveTo>
                    <a:pt x="43" y="52"/>
                  </a:moveTo>
                  <a:cubicBezTo>
                    <a:pt x="43" y="52"/>
                    <a:pt x="43" y="52"/>
                    <a:pt x="44" y="52"/>
                  </a:cubicBezTo>
                  <a:cubicBezTo>
                    <a:pt x="43" y="52"/>
                    <a:pt x="43" y="52"/>
                    <a:pt x="43" y="52"/>
                  </a:cubicBezTo>
                  <a:moveTo>
                    <a:pt x="51" y="51"/>
                  </a:moveTo>
                  <a:cubicBezTo>
                    <a:pt x="51" y="51"/>
                    <a:pt x="51" y="51"/>
                    <a:pt x="51" y="51"/>
                  </a:cubicBezTo>
                  <a:cubicBezTo>
                    <a:pt x="51" y="51"/>
                    <a:pt x="51" y="51"/>
                    <a:pt x="51" y="51"/>
                  </a:cubicBezTo>
                  <a:moveTo>
                    <a:pt x="41" y="50"/>
                  </a:moveTo>
                  <a:cubicBezTo>
                    <a:pt x="41" y="51"/>
                    <a:pt x="41" y="51"/>
                    <a:pt x="41" y="51"/>
                  </a:cubicBezTo>
                  <a:cubicBezTo>
                    <a:pt x="41" y="51"/>
                    <a:pt x="41" y="51"/>
                    <a:pt x="41" y="50"/>
                  </a:cubicBezTo>
                  <a:moveTo>
                    <a:pt x="40" y="49"/>
                  </a:moveTo>
                  <a:cubicBezTo>
                    <a:pt x="40" y="49"/>
                    <a:pt x="40" y="49"/>
                    <a:pt x="40" y="50"/>
                  </a:cubicBezTo>
                  <a:cubicBezTo>
                    <a:pt x="40" y="49"/>
                    <a:pt x="40" y="49"/>
                    <a:pt x="40" y="49"/>
                  </a:cubicBezTo>
                  <a:moveTo>
                    <a:pt x="55" y="10"/>
                  </a:moveTo>
                  <a:cubicBezTo>
                    <a:pt x="56" y="10"/>
                    <a:pt x="57" y="10"/>
                    <a:pt x="57" y="11"/>
                  </a:cubicBezTo>
                  <a:cubicBezTo>
                    <a:pt x="59" y="11"/>
                    <a:pt x="60" y="12"/>
                    <a:pt x="61" y="13"/>
                  </a:cubicBezTo>
                  <a:cubicBezTo>
                    <a:pt x="61" y="13"/>
                    <a:pt x="61" y="13"/>
                    <a:pt x="62" y="13"/>
                  </a:cubicBezTo>
                  <a:cubicBezTo>
                    <a:pt x="59" y="21"/>
                    <a:pt x="58" y="30"/>
                    <a:pt x="58" y="38"/>
                  </a:cubicBezTo>
                  <a:cubicBezTo>
                    <a:pt x="58" y="39"/>
                    <a:pt x="57" y="40"/>
                    <a:pt x="57" y="41"/>
                  </a:cubicBezTo>
                  <a:cubicBezTo>
                    <a:pt x="56" y="44"/>
                    <a:pt x="54" y="46"/>
                    <a:pt x="53" y="48"/>
                  </a:cubicBezTo>
                  <a:cubicBezTo>
                    <a:pt x="52" y="50"/>
                    <a:pt x="51" y="51"/>
                    <a:pt x="50" y="52"/>
                  </a:cubicBezTo>
                  <a:cubicBezTo>
                    <a:pt x="49" y="52"/>
                    <a:pt x="49" y="52"/>
                    <a:pt x="48" y="52"/>
                  </a:cubicBezTo>
                  <a:cubicBezTo>
                    <a:pt x="48" y="53"/>
                    <a:pt x="47" y="53"/>
                    <a:pt x="47" y="53"/>
                  </a:cubicBezTo>
                  <a:cubicBezTo>
                    <a:pt x="47" y="53"/>
                    <a:pt x="47" y="53"/>
                    <a:pt x="47" y="53"/>
                  </a:cubicBezTo>
                  <a:cubicBezTo>
                    <a:pt x="47" y="53"/>
                    <a:pt x="47" y="53"/>
                    <a:pt x="47" y="53"/>
                  </a:cubicBezTo>
                  <a:cubicBezTo>
                    <a:pt x="47" y="53"/>
                    <a:pt x="46" y="53"/>
                    <a:pt x="46" y="53"/>
                  </a:cubicBezTo>
                  <a:cubicBezTo>
                    <a:pt x="45" y="53"/>
                    <a:pt x="45" y="52"/>
                    <a:pt x="44" y="52"/>
                  </a:cubicBezTo>
                  <a:cubicBezTo>
                    <a:pt x="43" y="52"/>
                    <a:pt x="42" y="51"/>
                    <a:pt x="42" y="51"/>
                  </a:cubicBezTo>
                  <a:cubicBezTo>
                    <a:pt x="41" y="51"/>
                    <a:pt x="41" y="50"/>
                    <a:pt x="41" y="50"/>
                  </a:cubicBezTo>
                  <a:cubicBezTo>
                    <a:pt x="40" y="49"/>
                    <a:pt x="40" y="48"/>
                    <a:pt x="39" y="48"/>
                  </a:cubicBezTo>
                  <a:cubicBezTo>
                    <a:pt x="39" y="46"/>
                    <a:pt x="38" y="45"/>
                    <a:pt x="38" y="43"/>
                  </a:cubicBezTo>
                  <a:cubicBezTo>
                    <a:pt x="38" y="40"/>
                    <a:pt x="38" y="38"/>
                    <a:pt x="38" y="35"/>
                  </a:cubicBezTo>
                  <a:cubicBezTo>
                    <a:pt x="39" y="31"/>
                    <a:pt x="40" y="27"/>
                    <a:pt x="41" y="23"/>
                  </a:cubicBezTo>
                  <a:cubicBezTo>
                    <a:pt x="43" y="21"/>
                    <a:pt x="44" y="18"/>
                    <a:pt x="46" y="16"/>
                  </a:cubicBezTo>
                  <a:cubicBezTo>
                    <a:pt x="47" y="14"/>
                    <a:pt x="48" y="13"/>
                    <a:pt x="49" y="12"/>
                  </a:cubicBezTo>
                  <a:cubicBezTo>
                    <a:pt x="50" y="12"/>
                    <a:pt x="51" y="11"/>
                    <a:pt x="51" y="11"/>
                  </a:cubicBezTo>
                  <a:cubicBezTo>
                    <a:pt x="52" y="11"/>
                    <a:pt x="53" y="10"/>
                    <a:pt x="54" y="10"/>
                  </a:cubicBezTo>
                  <a:cubicBezTo>
                    <a:pt x="55" y="10"/>
                    <a:pt x="55" y="10"/>
                    <a:pt x="56" y="10"/>
                  </a:cubicBezTo>
                  <a:cubicBezTo>
                    <a:pt x="55" y="10"/>
                    <a:pt x="55" y="10"/>
                    <a:pt x="55" y="10"/>
                  </a:cubicBezTo>
                  <a:cubicBezTo>
                    <a:pt x="55" y="10"/>
                    <a:pt x="55" y="10"/>
                    <a:pt x="55" y="10"/>
                  </a:cubicBezTo>
                  <a:moveTo>
                    <a:pt x="54" y="10"/>
                  </a:moveTo>
                  <a:cubicBezTo>
                    <a:pt x="54" y="10"/>
                    <a:pt x="55" y="10"/>
                    <a:pt x="55" y="10"/>
                  </a:cubicBezTo>
                  <a:cubicBezTo>
                    <a:pt x="55" y="10"/>
                    <a:pt x="55" y="10"/>
                    <a:pt x="55" y="10"/>
                  </a:cubicBezTo>
                  <a:cubicBezTo>
                    <a:pt x="55" y="10"/>
                    <a:pt x="54" y="10"/>
                    <a:pt x="54" y="10"/>
                  </a:cubicBezTo>
                  <a:moveTo>
                    <a:pt x="29" y="51"/>
                  </a:moveTo>
                  <a:cubicBezTo>
                    <a:pt x="34" y="65"/>
                    <a:pt x="50" y="67"/>
                    <a:pt x="59" y="58"/>
                  </a:cubicBezTo>
                  <a:cubicBezTo>
                    <a:pt x="60" y="65"/>
                    <a:pt x="60" y="72"/>
                    <a:pt x="60" y="79"/>
                  </a:cubicBezTo>
                  <a:cubicBezTo>
                    <a:pt x="59" y="82"/>
                    <a:pt x="58" y="85"/>
                    <a:pt x="57" y="88"/>
                  </a:cubicBezTo>
                  <a:cubicBezTo>
                    <a:pt x="56" y="90"/>
                    <a:pt x="55" y="92"/>
                    <a:pt x="54" y="94"/>
                  </a:cubicBezTo>
                  <a:cubicBezTo>
                    <a:pt x="53" y="95"/>
                    <a:pt x="52" y="96"/>
                    <a:pt x="51" y="97"/>
                  </a:cubicBezTo>
                  <a:cubicBezTo>
                    <a:pt x="48" y="99"/>
                    <a:pt x="46" y="100"/>
                    <a:pt x="44" y="101"/>
                  </a:cubicBezTo>
                  <a:cubicBezTo>
                    <a:pt x="42" y="102"/>
                    <a:pt x="40" y="103"/>
                    <a:pt x="39" y="103"/>
                  </a:cubicBezTo>
                  <a:cubicBezTo>
                    <a:pt x="39" y="103"/>
                    <a:pt x="40" y="103"/>
                    <a:pt x="40" y="103"/>
                  </a:cubicBezTo>
                  <a:cubicBezTo>
                    <a:pt x="38" y="103"/>
                    <a:pt x="36" y="103"/>
                    <a:pt x="35" y="103"/>
                  </a:cubicBezTo>
                  <a:cubicBezTo>
                    <a:pt x="33" y="103"/>
                    <a:pt x="31" y="102"/>
                    <a:pt x="30" y="101"/>
                  </a:cubicBezTo>
                  <a:cubicBezTo>
                    <a:pt x="30" y="101"/>
                    <a:pt x="31" y="102"/>
                    <a:pt x="31" y="102"/>
                  </a:cubicBezTo>
                  <a:cubicBezTo>
                    <a:pt x="31" y="101"/>
                    <a:pt x="30" y="101"/>
                    <a:pt x="29" y="101"/>
                  </a:cubicBezTo>
                  <a:cubicBezTo>
                    <a:pt x="29" y="100"/>
                    <a:pt x="28" y="99"/>
                    <a:pt x="27" y="99"/>
                  </a:cubicBezTo>
                  <a:cubicBezTo>
                    <a:pt x="27" y="97"/>
                    <a:pt x="26" y="96"/>
                    <a:pt x="26" y="95"/>
                  </a:cubicBezTo>
                  <a:cubicBezTo>
                    <a:pt x="26" y="95"/>
                    <a:pt x="26" y="96"/>
                    <a:pt x="26" y="96"/>
                  </a:cubicBezTo>
                  <a:cubicBezTo>
                    <a:pt x="26" y="95"/>
                    <a:pt x="26" y="95"/>
                    <a:pt x="26" y="94"/>
                  </a:cubicBezTo>
                  <a:cubicBezTo>
                    <a:pt x="26" y="94"/>
                    <a:pt x="26" y="93"/>
                    <a:pt x="26" y="92"/>
                  </a:cubicBezTo>
                  <a:cubicBezTo>
                    <a:pt x="25" y="93"/>
                    <a:pt x="25" y="93"/>
                    <a:pt x="25" y="94"/>
                  </a:cubicBezTo>
                  <a:cubicBezTo>
                    <a:pt x="25" y="93"/>
                    <a:pt x="26" y="91"/>
                    <a:pt x="26" y="90"/>
                  </a:cubicBezTo>
                  <a:cubicBezTo>
                    <a:pt x="26" y="90"/>
                    <a:pt x="26" y="90"/>
                    <a:pt x="26" y="90"/>
                  </a:cubicBezTo>
                  <a:cubicBezTo>
                    <a:pt x="26" y="90"/>
                    <a:pt x="26" y="90"/>
                    <a:pt x="26" y="91"/>
                  </a:cubicBezTo>
                  <a:cubicBezTo>
                    <a:pt x="26" y="90"/>
                    <a:pt x="27" y="90"/>
                    <a:pt x="27" y="90"/>
                  </a:cubicBezTo>
                  <a:cubicBezTo>
                    <a:pt x="27" y="90"/>
                    <a:pt x="27" y="89"/>
                    <a:pt x="27" y="89"/>
                  </a:cubicBezTo>
                  <a:cubicBezTo>
                    <a:pt x="28" y="89"/>
                    <a:pt x="28" y="89"/>
                    <a:pt x="29" y="89"/>
                  </a:cubicBezTo>
                  <a:cubicBezTo>
                    <a:pt x="29" y="89"/>
                    <a:pt x="30" y="89"/>
                    <a:pt x="30" y="89"/>
                  </a:cubicBezTo>
                  <a:cubicBezTo>
                    <a:pt x="37" y="88"/>
                    <a:pt x="37" y="77"/>
                    <a:pt x="30" y="78"/>
                  </a:cubicBezTo>
                  <a:cubicBezTo>
                    <a:pt x="0" y="81"/>
                    <a:pt x="20" y="125"/>
                    <a:pt x="49" y="111"/>
                  </a:cubicBezTo>
                  <a:cubicBezTo>
                    <a:pt x="77" y="97"/>
                    <a:pt x="71" y="67"/>
                    <a:pt x="70" y="40"/>
                  </a:cubicBezTo>
                  <a:cubicBezTo>
                    <a:pt x="72" y="33"/>
                    <a:pt x="74" y="25"/>
                    <a:pt x="75" y="17"/>
                  </a:cubicBezTo>
                  <a:cubicBezTo>
                    <a:pt x="75" y="16"/>
                    <a:pt x="76" y="14"/>
                    <a:pt x="75" y="12"/>
                  </a:cubicBezTo>
                  <a:cubicBezTo>
                    <a:pt x="75" y="11"/>
                    <a:pt x="75" y="11"/>
                    <a:pt x="75" y="10"/>
                  </a:cubicBezTo>
                  <a:cubicBezTo>
                    <a:pt x="75" y="6"/>
                    <a:pt x="71" y="4"/>
                    <a:pt x="68" y="5"/>
                  </a:cubicBezTo>
                  <a:cubicBezTo>
                    <a:pt x="64" y="1"/>
                    <a:pt x="59" y="0"/>
                    <a:pt x="55" y="0"/>
                  </a:cubicBezTo>
                  <a:cubicBezTo>
                    <a:pt x="36" y="0"/>
                    <a:pt x="21" y="31"/>
                    <a:pt x="29" y="51"/>
                  </a:cubicBezTo>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180" name="Group 268"/>
          <p:cNvGrpSpPr>
            <a:grpSpLocks noChangeAspect="1"/>
          </p:cNvGrpSpPr>
          <p:nvPr/>
        </p:nvGrpSpPr>
        <p:grpSpPr bwMode="auto">
          <a:xfrm rot="390384">
            <a:off x="8709201" y="5239911"/>
            <a:ext cx="863843" cy="503610"/>
            <a:chOff x="3358" y="1879"/>
            <a:chExt cx="964" cy="562"/>
          </a:xfrm>
          <a:solidFill>
            <a:schemeClr val="tx1">
              <a:lumMod val="65000"/>
              <a:lumOff val="35000"/>
            </a:schemeClr>
          </a:solidFill>
        </p:grpSpPr>
        <p:sp>
          <p:nvSpPr>
            <p:cNvPr id="181" name="Freeform 269"/>
            <p:cNvSpPr/>
            <p:nvPr/>
          </p:nvSpPr>
          <p:spPr bwMode="auto">
            <a:xfrm>
              <a:off x="3567" y="2316"/>
              <a:ext cx="108" cy="108"/>
            </a:xfrm>
            <a:custGeom>
              <a:avLst/>
              <a:gdLst>
                <a:gd name="T0" fmla="*/ 43 w 45"/>
                <a:gd name="T1" fmla="*/ 0 h 45"/>
                <a:gd name="T2" fmla="*/ 42 w 45"/>
                <a:gd name="T3" fmla="*/ 0 h 45"/>
                <a:gd name="T4" fmla="*/ 12 w 45"/>
                <a:gd name="T5" fmla="*/ 2 h 45"/>
                <a:gd name="T6" fmla="*/ 1 w 45"/>
                <a:gd name="T7" fmla="*/ 2 h 45"/>
                <a:gd name="T8" fmla="*/ 0 w 45"/>
                <a:gd name="T9" fmla="*/ 3 h 45"/>
                <a:gd name="T10" fmla="*/ 0 w 45"/>
                <a:gd name="T11" fmla="*/ 45 h 45"/>
                <a:gd name="T12" fmla="*/ 2 w 45"/>
                <a:gd name="T13" fmla="*/ 45 h 45"/>
                <a:gd name="T14" fmla="*/ 2 w 45"/>
                <a:gd name="T15" fmla="*/ 4 h 45"/>
                <a:gd name="T16" fmla="*/ 12 w 45"/>
                <a:gd name="T17" fmla="*/ 4 h 45"/>
                <a:gd name="T18" fmla="*/ 42 w 45"/>
                <a:gd name="T19" fmla="*/ 3 h 45"/>
                <a:gd name="T20" fmla="*/ 43 w 45"/>
                <a:gd name="T21" fmla="*/ 43 h 45"/>
                <a:gd name="T22" fmla="*/ 45 w 45"/>
                <a:gd name="T23" fmla="*/ 42 h 45"/>
                <a:gd name="T24" fmla="*/ 44 w 45"/>
                <a:gd name="T25" fmla="*/ 1 h 45"/>
                <a:gd name="T26" fmla="*/ 43 w 45"/>
                <a:gd name="T27" fmla="*/ 0 h 45"/>
                <a:gd name="T28" fmla="*/ 43 w 45"/>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3" y="0"/>
                  </a:moveTo>
                  <a:cubicBezTo>
                    <a:pt x="42" y="0"/>
                    <a:pt x="42" y="0"/>
                    <a:pt x="42" y="0"/>
                  </a:cubicBezTo>
                  <a:cubicBezTo>
                    <a:pt x="32" y="2"/>
                    <a:pt x="22" y="2"/>
                    <a:pt x="12" y="2"/>
                  </a:cubicBezTo>
                  <a:cubicBezTo>
                    <a:pt x="8" y="2"/>
                    <a:pt x="5" y="2"/>
                    <a:pt x="1" y="2"/>
                  </a:cubicBezTo>
                  <a:cubicBezTo>
                    <a:pt x="1" y="2"/>
                    <a:pt x="0" y="2"/>
                    <a:pt x="0" y="3"/>
                  </a:cubicBezTo>
                  <a:cubicBezTo>
                    <a:pt x="0" y="17"/>
                    <a:pt x="1" y="31"/>
                    <a:pt x="0" y="45"/>
                  </a:cubicBezTo>
                  <a:cubicBezTo>
                    <a:pt x="0" y="45"/>
                    <a:pt x="1" y="45"/>
                    <a:pt x="2" y="45"/>
                  </a:cubicBezTo>
                  <a:cubicBezTo>
                    <a:pt x="3" y="32"/>
                    <a:pt x="2" y="18"/>
                    <a:pt x="2" y="4"/>
                  </a:cubicBezTo>
                  <a:cubicBezTo>
                    <a:pt x="5" y="4"/>
                    <a:pt x="9" y="4"/>
                    <a:pt x="12" y="4"/>
                  </a:cubicBezTo>
                  <a:cubicBezTo>
                    <a:pt x="22" y="4"/>
                    <a:pt x="32" y="4"/>
                    <a:pt x="42" y="3"/>
                  </a:cubicBezTo>
                  <a:cubicBezTo>
                    <a:pt x="42" y="16"/>
                    <a:pt x="42" y="29"/>
                    <a:pt x="43" y="43"/>
                  </a:cubicBezTo>
                  <a:cubicBezTo>
                    <a:pt x="44" y="43"/>
                    <a:pt x="44" y="43"/>
                    <a:pt x="45" y="42"/>
                  </a:cubicBezTo>
                  <a:cubicBezTo>
                    <a:pt x="44" y="29"/>
                    <a:pt x="44" y="15"/>
                    <a:pt x="44" y="1"/>
                  </a:cubicBezTo>
                  <a:cubicBezTo>
                    <a:pt x="44" y="1"/>
                    <a:pt x="43" y="0"/>
                    <a:pt x="43" y="0"/>
                  </a:cubicBez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2" name="Freeform 270"/>
            <p:cNvSpPr/>
            <p:nvPr/>
          </p:nvSpPr>
          <p:spPr bwMode="auto">
            <a:xfrm>
              <a:off x="3986" y="2152"/>
              <a:ext cx="122" cy="270"/>
            </a:xfrm>
            <a:custGeom>
              <a:avLst/>
              <a:gdLst>
                <a:gd name="T0" fmla="*/ 48 w 51"/>
                <a:gd name="T1" fmla="*/ 0 h 113"/>
                <a:gd name="T2" fmla="*/ 2 w 51"/>
                <a:gd name="T3" fmla="*/ 1 h 113"/>
                <a:gd name="T4" fmla="*/ 1 w 51"/>
                <a:gd name="T5" fmla="*/ 2 h 113"/>
                <a:gd name="T6" fmla="*/ 0 w 51"/>
                <a:gd name="T7" fmla="*/ 95 h 113"/>
                <a:gd name="T8" fmla="*/ 0 w 51"/>
                <a:gd name="T9" fmla="*/ 113 h 113"/>
                <a:gd name="T10" fmla="*/ 2 w 51"/>
                <a:gd name="T11" fmla="*/ 113 h 113"/>
                <a:gd name="T12" fmla="*/ 3 w 51"/>
                <a:gd name="T13" fmla="*/ 26 h 113"/>
                <a:gd name="T14" fmla="*/ 3 w 51"/>
                <a:gd name="T15" fmla="*/ 3 h 113"/>
                <a:gd name="T16" fmla="*/ 47 w 51"/>
                <a:gd name="T17" fmla="*/ 2 h 113"/>
                <a:gd name="T18" fmla="*/ 49 w 51"/>
                <a:gd name="T19" fmla="*/ 96 h 113"/>
                <a:gd name="T20" fmla="*/ 49 w 51"/>
                <a:gd name="T21" fmla="*/ 112 h 113"/>
                <a:gd name="T22" fmla="*/ 51 w 51"/>
                <a:gd name="T23" fmla="*/ 112 h 113"/>
                <a:gd name="T24" fmla="*/ 49 w 51"/>
                <a:gd name="T25" fmla="*/ 18 h 113"/>
                <a:gd name="T26" fmla="*/ 49 w 51"/>
                <a:gd name="T27" fmla="*/ 1 h 113"/>
                <a:gd name="T28" fmla="*/ 48 w 51"/>
                <a:gd name="T29" fmla="*/ 0 h 113"/>
                <a:gd name="T30" fmla="*/ 48 w 51"/>
                <a:gd name="T3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113">
                  <a:moveTo>
                    <a:pt x="48" y="0"/>
                  </a:moveTo>
                  <a:cubicBezTo>
                    <a:pt x="33" y="0"/>
                    <a:pt x="18" y="1"/>
                    <a:pt x="2" y="1"/>
                  </a:cubicBezTo>
                  <a:cubicBezTo>
                    <a:pt x="2" y="1"/>
                    <a:pt x="1" y="1"/>
                    <a:pt x="1" y="2"/>
                  </a:cubicBezTo>
                  <a:cubicBezTo>
                    <a:pt x="0" y="33"/>
                    <a:pt x="0" y="64"/>
                    <a:pt x="0" y="95"/>
                  </a:cubicBezTo>
                  <a:cubicBezTo>
                    <a:pt x="0" y="101"/>
                    <a:pt x="0" y="107"/>
                    <a:pt x="0" y="113"/>
                  </a:cubicBezTo>
                  <a:cubicBezTo>
                    <a:pt x="1" y="113"/>
                    <a:pt x="1" y="113"/>
                    <a:pt x="2" y="113"/>
                  </a:cubicBezTo>
                  <a:cubicBezTo>
                    <a:pt x="2" y="84"/>
                    <a:pt x="2" y="55"/>
                    <a:pt x="3" y="26"/>
                  </a:cubicBezTo>
                  <a:cubicBezTo>
                    <a:pt x="3" y="18"/>
                    <a:pt x="3" y="11"/>
                    <a:pt x="3" y="3"/>
                  </a:cubicBezTo>
                  <a:cubicBezTo>
                    <a:pt x="18" y="3"/>
                    <a:pt x="32" y="3"/>
                    <a:pt x="47" y="2"/>
                  </a:cubicBezTo>
                  <a:cubicBezTo>
                    <a:pt x="47" y="34"/>
                    <a:pt x="49" y="65"/>
                    <a:pt x="49" y="96"/>
                  </a:cubicBezTo>
                  <a:cubicBezTo>
                    <a:pt x="49" y="101"/>
                    <a:pt x="49" y="107"/>
                    <a:pt x="49" y="112"/>
                  </a:cubicBezTo>
                  <a:cubicBezTo>
                    <a:pt x="50" y="112"/>
                    <a:pt x="50" y="112"/>
                    <a:pt x="51" y="112"/>
                  </a:cubicBezTo>
                  <a:cubicBezTo>
                    <a:pt x="51" y="81"/>
                    <a:pt x="50" y="50"/>
                    <a:pt x="49" y="18"/>
                  </a:cubicBezTo>
                  <a:cubicBezTo>
                    <a:pt x="49" y="13"/>
                    <a:pt x="49" y="7"/>
                    <a:pt x="49" y="1"/>
                  </a:cubicBezTo>
                  <a:cubicBezTo>
                    <a:pt x="49" y="1"/>
                    <a:pt x="49" y="0"/>
                    <a:pt x="48" y="0"/>
                  </a:cubicBez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3" name="Freeform 271"/>
            <p:cNvSpPr/>
            <p:nvPr/>
          </p:nvSpPr>
          <p:spPr bwMode="auto">
            <a:xfrm>
              <a:off x="4179" y="2018"/>
              <a:ext cx="143" cy="394"/>
            </a:xfrm>
            <a:custGeom>
              <a:avLst/>
              <a:gdLst>
                <a:gd name="T0" fmla="*/ 28 w 60"/>
                <a:gd name="T1" fmla="*/ 1 h 165"/>
                <a:gd name="T2" fmla="*/ 1 w 60"/>
                <a:gd name="T3" fmla="*/ 2 h 165"/>
                <a:gd name="T4" fmla="*/ 0 w 60"/>
                <a:gd name="T5" fmla="*/ 3 h 165"/>
                <a:gd name="T6" fmla="*/ 0 w 60"/>
                <a:gd name="T7" fmla="*/ 50 h 165"/>
                <a:gd name="T8" fmla="*/ 3 w 60"/>
                <a:gd name="T9" fmla="*/ 95 h 165"/>
                <a:gd name="T10" fmla="*/ 9 w 60"/>
                <a:gd name="T11" fmla="*/ 165 h 165"/>
                <a:gd name="T12" fmla="*/ 11 w 60"/>
                <a:gd name="T13" fmla="*/ 165 h 165"/>
                <a:gd name="T14" fmla="*/ 5 w 60"/>
                <a:gd name="T15" fmla="*/ 91 h 165"/>
                <a:gd name="T16" fmla="*/ 2 w 60"/>
                <a:gd name="T17" fmla="*/ 48 h 165"/>
                <a:gd name="T18" fmla="*/ 2 w 60"/>
                <a:gd name="T19" fmla="*/ 5 h 165"/>
                <a:gd name="T20" fmla="*/ 28 w 60"/>
                <a:gd name="T21" fmla="*/ 3 h 165"/>
                <a:gd name="T22" fmla="*/ 51 w 60"/>
                <a:gd name="T23" fmla="*/ 2 h 165"/>
                <a:gd name="T24" fmla="*/ 55 w 60"/>
                <a:gd name="T25" fmla="*/ 95 h 165"/>
                <a:gd name="T26" fmla="*/ 58 w 60"/>
                <a:gd name="T27" fmla="*/ 162 h 165"/>
                <a:gd name="T28" fmla="*/ 60 w 60"/>
                <a:gd name="T29" fmla="*/ 162 h 165"/>
                <a:gd name="T30" fmla="*/ 60 w 60"/>
                <a:gd name="T31" fmla="*/ 161 h 165"/>
                <a:gd name="T32" fmla="*/ 56 w 60"/>
                <a:gd name="T33" fmla="*/ 82 h 165"/>
                <a:gd name="T34" fmla="*/ 53 w 60"/>
                <a:gd name="T35" fmla="*/ 1 h 165"/>
                <a:gd name="T36" fmla="*/ 52 w 60"/>
                <a:gd name="T37" fmla="*/ 0 h 165"/>
                <a:gd name="T38" fmla="*/ 51 w 60"/>
                <a:gd name="T39" fmla="*/ 0 h 165"/>
                <a:gd name="T40" fmla="*/ 28 w 60"/>
                <a:gd name="T4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65">
                  <a:moveTo>
                    <a:pt x="28" y="1"/>
                  </a:moveTo>
                  <a:cubicBezTo>
                    <a:pt x="19" y="2"/>
                    <a:pt x="10" y="3"/>
                    <a:pt x="1" y="2"/>
                  </a:cubicBezTo>
                  <a:cubicBezTo>
                    <a:pt x="1" y="2"/>
                    <a:pt x="0" y="3"/>
                    <a:pt x="0" y="3"/>
                  </a:cubicBezTo>
                  <a:cubicBezTo>
                    <a:pt x="0" y="19"/>
                    <a:pt x="0" y="35"/>
                    <a:pt x="0" y="50"/>
                  </a:cubicBezTo>
                  <a:cubicBezTo>
                    <a:pt x="0" y="65"/>
                    <a:pt x="2" y="80"/>
                    <a:pt x="3" y="95"/>
                  </a:cubicBezTo>
                  <a:cubicBezTo>
                    <a:pt x="6" y="118"/>
                    <a:pt x="10" y="141"/>
                    <a:pt x="9" y="165"/>
                  </a:cubicBezTo>
                  <a:cubicBezTo>
                    <a:pt x="9" y="165"/>
                    <a:pt x="10" y="165"/>
                    <a:pt x="11" y="165"/>
                  </a:cubicBezTo>
                  <a:cubicBezTo>
                    <a:pt x="12" y="140"/>
                    <a:pt x="8" y="115"/>
                    <a:pt x="5" y="91"/>
                  </a:cubicBezTo>
                  <a:cubicBezTo>
                    <a:pt x="3" y="76"/>
                    <a:pt x="2" y="62"/>
                    <a:pt x="2" y="48"/>
                  </a:cubicBezTo>
                  <a:cubicBezTo>
                    <a:pt x="2" y="34"/>
                    <a:pt x="2" y="19"/>
                    <a:pt x="2" y="5"/>
                  </a:cubicBezTo>
                  <a:cubicBezTo>
                    <a:pt x="11" y="5"/>
                    <a:pt x="20" y="4"/>
                    <a:pt x="28" y="3"/>
                  </a:cubicBezTo>
                  <a:cubicBezTo>
                    <a:pt x="36" y="3"/>
                    <a:pt x="43" y="2"/>
                    <a:pt x="51" y="2"/>
                  </a:cubicBezTo>
                  <a:cubicBezTo>
                    <a:pt x="51" y="33"/>
                    <a:pt x="53" y="64"/>
                    <a:pt x="55" y="95"/>
                  </a:cubicBezTo>
                  <a:cubicBezTo>
                    <a:pt x="56" y="117"/>
                    <a:pt x="57" y="139"/>
                    <a:pt x="58" y="162"/>
                  </a:cubicBezTo>
                  <a:cubicBezTo>
                    <a:pt x="58" y="162"/>
                    <a:pt x="59" y="162"/>
                    <a:pt x="60" y="162"/>
                  </a:cubicBezTo>
                  <a:cubicBezTo>
                    <a:pt x="60" y="162"/>
                    <a:pt x="60" y="162"/>
                    <a:pt x="60" y="161"/>
                  </a:cubicBezTo>
                  <a:cubicBezTo>
                    <a:pt x="59" y="135"/>
                    <a:pt x="58" y="108"/>
                    <a:pt x="56" y="82"/>
                  </a:cubicBezTo>
                  <a:cubicBezTo>
                    <a:pt x="55" y="55"/>
                    <a:pt x="53" y="28"/>
                    <a:pt x="53" y="1"/>
                  </a:cubicBezTo>
                  <a:cubicBezTo>
                    <a:pt x="53" y="0"/>
                    <a:pt x="52" y="0"/>
                    <a:pt x="52" y="0"/>
                  </a:cubicBezTo>
                  <a:cubicBezTo>
                    <a:pt x="51" y="0"/>
                    <a:pt x="51" y="0"/>
                    <a:pt x="51" y="0"/>
                  </a:cubicBezTo>
                  <a:cubicBezTo>
                    <a:pt x="43" y="0"/>
                    <a:pt x="36" y="1"/>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4" name="Freeform 272"/>
            <p:cNvSpPr/>
            <p:nvPr/>
          </p:nvSpPr>
          <p:spPr bwMode="auto">
            <a:xfrm>
              <a:off x="3748" y="2242"/>
              <a:ext cx="119" cy="175"/>
            </a:xfrm>
            <a:custGeom>
              <a:avLst/>
              <a:gdLst>
                <a:gd name="T0" fmla="*/ 2 w 50"/>
                <a:gd name="T1" fmla="*/ 3 h 73"/>
                <a:gd name="T2" fmla="*/ 1 w 50"/>
                <a:gd name="T3" fmla="*/ 4 h 73"/>
                <a:gd name="T4" fmla="*/ 0 w 50"/>
                <a:gd name="T5" fmla="*/ 73 h 73"/>
                <a:gd name="T6" fmla="*/ 2 w 50"/>
                <a:gd name="T7" fmla="*/ 73 h 73"/>
                <a:gd name="T8" fmla="*/ 4 w 50"/>
                <a:gd name="T9" fmla="*/ 5 h 73"/>
                <a:gd name="T10" fmla="*/ 47 w 50"/>
                <a:gd name="T11" fmla="*/ 2 h 73"/>
                <a:gd name="T12" fmla="*/ 45 w 50"/>
                <a:gd name="T13" fmla="*/ 73 h 73"/>
                <a:gd name="T14" fmla="*/ 47 w 50"/>
                <a:gd name="T15" fmla="*/ 73 h 73"/>
                <a:gd name="T16" fmla="*/ 49 w 50"/>
                <a:gd name="T17" fmla="*/ 1 h 73"/>
                <a:gd name="T18" fmla="*/ 48 w 50"/>
                <a:gd name="T19" fmla="*/ 0 h 73"/>
                <a:gd name="T20" fmla="*/ 44 w 50"/>
                <a:gd name="T21" fmla="*/ 0 h 73"/>
                <a:gd name="T22" fmla="*/ 2 w 50"/>
                <a:gd name="T23"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3">
                  <a:moveTo>
                    <a:pt x="2" y="3"/>
                  </a:moveTo>
                  <a:cubicBezTo>
                    <a:pt x="2" y="3"/>
                    <a:pt x="1" y="4"/>
                    <a:pt x="1" y="4"/>
                  </a:cubicBezTo>
                  <a:cubicBezTo>
                    <a:pt x="1" y="27"/>
                    <a:pt x="0" y="50"/>
                    <a:pt x="0" y="73"/>
                  </a:cubicBezTo>
                  <a:cubicBezTo>
                    <a:pt x="1" y="73"/>
                    <a:pt x="1" y="73"/>
                    <a:pt x="2" y="73"/>
                  </a:cubicBezTo>
                  <a:cubicBezTo>
                    <a:pt x="2" y="50"/>
                    <a:pt x="3" y="28"/>
                    <a:pt x="4" y="5"/>
                  </a:cubicBezTo>
                  <a:cubicBezTo>
                    <a:pt x="18" y="5"/>
                    <a:pt x="33" y="2"/>
                    <a:pt x="47" y="2"/>
                  </a:cubicBezTo>
                  <a:cubicBezTo>
                    <a:pt x="48" y="26"/>
                    <a:pt x="46" y="50"/>
                    <a:pt x="45" y="73"/>
                  </a:cubicBezTo>
                  <a:cubicBezTo>
                    <a:pt x="46" y="73"/>
                    <a:pt x="47" y="73"/>
                    <a:pt x="47" y="73"/>
                  </a:cubicBezTo>
                  <a:cubicBezTo>
                    <a:pt x="48" y="49"/>
                    <a:pt x="50" y="25"/>
                    <a:pt x="49" y="1"/>
                  </a:cubicBezTo>
                  <a:cubicBezTo>
                    <a:pt x="49" y="1"/>
                    <a:pt x="49" y="0"/>
                    <a:pt x="48" y="0"/>
                  </a:cubicBezTo>
                  <a:cubicBezTo>
                    <a:pt x="47" y="0"/>
                    <a:pt x="46" y="0"/>
                    <a:pt x="44" y="0"/>
                  </a:cubicBezTo>
                  <a:cubicBezTo>
                    <a:pt x="30" y="0"/>
                    <a:pt x="17" y="3"/>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5" name="Freeform 273"/>
            <p:cNvSpPr/>
            <p:nvPr/>
          </p:nvSpPr>
          <p:spPr bwMode="auto">
            <a:xfrm>
              <a:off x="3394" y="2362"/>
              <a:ext cx="109" cy="69"/>
            </a:xfrm>
            <a:custGeom>
              <a:avLst/>
              <a:gdLst>
                <a:gd name="T0" fmla="*/ 1 w 46"/>
                <a:gd name="T1" fmla="*/ 0 h 29"/>
                <a:gd name="T2" fmla="*/ 0 w 46"/>
                <a:gd name="T3" fmla="*/ 1 h 29"/>
                <a:gd name="T4" fmla="*/ 1 w 46"/>
                <a:gd name="T5" fmla="*/ 27 h 29"/>
                <a:gd name="T6" fmla="*/ 3 w 46"/>
                <a:gd name="T7" fmla="*/ 27 h 29"/>
                <a:gd name="T8" fmla="*/ 3 w 46"/>
                <a:gd name="T9" fmla="*/ 2 h 29"/>
                <a:gd name="T10" fmla="*/ 24 w 46"/>
                <a:gd name="T11" fmla="*/ 2 h 29"/>
                <a:gd name="T12" fmla="*/ 43 w 46"/>
                <a:gd name="T13" fmla="*/ 3 h 29"/>
                <a:gd name="T14" fmla="*/ 43 w 46"/>
                <a:gd name="T15" fmla="*/ 27 h 29"/>
                <a:gd name="T16" fmla="*/ 45 w 46"/>
                <a:gd name="T17" fmla="*/ 27 h 29"/>
                <a:gd name="T18" fmla="*/ 45 w 46"/>
                <a:gd name="T19" fmla="*/ 2 h 29"/>
                <a:gd name="T20" fmla="*/ 44 w 46"/>
                <a:gd name="T21" fmla="*/ 1 h 29"/>
                <a:gd name="T22" fmla="*/ 24 w 46"/>
                <a:gd name="T23" fmla="*/ 0 h 29"/>
                <a:gd name="T24" fmla="*/ 6 w 46"/>
                <a:gd name="T25" fmla="*/ 0 h 29"/>
                <a:gd name="T26" fmla="*/ 1 w 4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9">
                  <a:moveTo>
                    <a:pt x="1" y="0"/>
                  </a:moveTo>
                  <a:cubicBezTo>
                    <a:pt x="1" y="0"/>
                    <a:pt x="0" y="0"/>
                    <a:pt x="0" y="1"/>
                  </a:cubicBezTo>
                  <a:cubicBezTo>
                    <a:pt x="0" y="9"/>
                    <a:pt x="0" y="18"/>
                    <a:pt x="1" y="27"/>
                  </a:cubicBezTo>
                  <a:cubicBezTo>
                    <a:pt x="1" y="28"/>
                    <a:pt x="3" y="28"/>
                    <a:pt x="3" y="27"/>
                  </a:cubicBezTo>
                  <a:cubicBezTo>
                    <a:pt x="2" y="18"/>
                    <a:pt x="2" y="10"/>
                    <a:pt x="3" y="2"/>
                  </a:cubicBezTo>
                  <a:cubicBezTo>
                    <a:pt x="10" y="2"/>
                    <a:pt x="17" y="2"/>
                    <a:pt x="24" y="2"/>
                  </a:cubicBezTo>
                  <a:cubicBezTo>
                    <a:pt x="31" y="2"/>
                    <a:pt x="37" y="3"/>
                    <a:pt x="43" y="3"/>
                  </a:cubicBezTo>
                  <a:cubicBezTo>
                    <a:pt x="43" y="11"/>
                    <a:pt x="43" y="19"/>
                    <a:pt x="43" y="27"/>
                  </a:cubicBezTo>
                  <a:cubicBezTo>
                    <a:pt x="43" y="29"/>
                    <a:pt x="45" y="29"/>
                    <a:pt x="45" y="27"/>
                  </a:cubicBezTo>
                  <a:cubicBezTo>
                    <a:pt x="45" y="19"/>
                    <a:pt x="46" y="10"/>
                    <a:pt x="45" y="2"/>
                  </a:cubicBezTo>
                  <a:cubicBezTo>
                    <a:pt x="45" y="1"/>
                    <a:pt x="45" y="1"/>
                    <a:pt x="44" y="1"/>
                  </a:cubicBezTo>
                  <a:cubicBezTo>
                    <a:pt x="38" y="1"/>
                    <a:pt x="31" y="0"/>
                    <a:pt x="24" y="0"/>
                  </a:cubicBezTo>
                  <a:cubicBezTo>
                    <a:pt x="18" y="0"/>
                    <a:pt x="12" y="0"/>
                    <a:pt x="6" y="0"/>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6" name="Freeform 274"/>
            <p:cNvSpPr>
              <a:spLocks noEditPoints="1"/>
            </p:cNvSpPr>
            <p:nvPr/>
          </p:nvSpPr>
          <p:spPr bwMode="auto">
            <a:xfrm>
              <a:off x="3365" y="1899"/>
              <a:ext cx="843" cy="458"/>
            </a:xfrm>
            <a:custGeom>
              <a:avLst/>
              <a:gdLst>
                <a:gd name="T0" fmla="*/ 351 w 354"/>
                <a:gd name="T1" fmla="*/ 1 h 192"/>
                <a:gd name="T2" fmla="*/ 351 w 354"/>
                <a:gd name="T3" fmla="*/ 3 h 192"/>
                <a:gd name="T4" fmla="*/ 345 w 354"/>
                <a:gd name="T5" fmla="*/ 25 h 192"/>
                <a:gd name="T6" fmla="*/ 345 w 354"/>
                <a:gd name="T7" fmla="*/ 25 h 192"/>
                <a:gd name="T8" fmla="*/ 333 w 354"/>
                <a:gd name="T9" fmla="*/ 46 h 192"/>
                <a:gd name="T10" fmla="*/ 307 w 354"/>
                <a:gd name="T11" fmla="*/ 71 h 192"/>
                <a:gd name="T12" fmla="*/ 267 w 354"/>
                <a:gd name="T13" fmla="*/ 96 h 192"/>
                <a:gd name="T14" fmla="*/ 213 w 354"/>
                <a:gd name="T15" fmla="*/ 122 h 192"/>
                <a:gd name="T16" fmla="*/ 213 w 354"/>
                <a:gd name="T17" fmla="*/ 122 h 192"/>
                <a:gd name="T18" fmla="*/ 87 w 354"/>
                <a:gd name="T19" fmla="*/ 164 h 192"/>
                <a:gd name="T20" fmla="*/ 1 w 354"/>
                <a:gd name="T21" fmla="*/ 189 h 192"/>
                <a:gd name="T22" fmla="*/ 2 w 354"/>
                <a:gd name="T23" fmla="*/ 191 h 192"/>
                <a:gd name="T24" fmla="*/ 130 w 354"/>
                <a:gd name="T25" fmla="*/ 154 h 192"/>
                <a:gd name="T26" fmla="*/ 252 w 354"/>
                <a:gd name="T27" fmla="*/ 106 h 192"/>
                <a:gd name="T28" fmla="*/ 332 w 354"/>
                <a:gd name="T29" fmla="*/ 51 h 192"/>
                <a:gd name="T30" fmla="*/ 354 w 354"/>
                <a:gd name="T31" fmla="*/ 1 h 192"/>
                <a:gd name="T32" fmla="*/ 353 w 354"/>
                <a:gd name="T33" fmla="*/ 0 h 192"/>
                <a:gd name="T34" fmla="*/ 351 w 354"/>
                <a:gd name="T35" fmla="*/ 1 h 192"/>
                <a:gd name="T36" fmla="*/ 333 w 354"/>
                <a:gd name="T37" fmla="*/ 46 h 192"/>
                <a:gd name="T38" fmla="*/ 333 w 354"/>
                <a:gd name="T39" fmla="*/ 46 h 192"/>
                <a:gd name="T40" fmla="*/ 333 w 354"/>
                <a:gd name="T41"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92">
                  <a:moveTo>
                    <a:pt x="351" y="1"/>
                  </a:moveTo>
                  <a:cubicBezTo>
                    <a:pt x="351" y="2"/>
                    <a:pt x="351" y="2"/>
                    <a:pt x="351" y="3"/>
                  </a:cubicBezTo>
                  <a:cubicBezTo>
                    <a:pt x="350" y="10"/>
                    <a:pt x="348" y="18"/>
                    <a:pt x="345" y="25"/>
                  </a:cubicBezTo>
                  <a:cubicBezTo>
                    <a:pt x="345" y="25"/>
                    <a:pt x="345" y="25"/>
                    <a:pt x="345" y="25"/>
                  </a:cubicBezTo>
                  <a:cubicBezTo>
                    <a:pt x="342" y="32"/>
                    <a:pt x="338" y="39"/>
                    <a:pt x="333" y="46"/>
                  </a:cubicBezTo>
                  <a:cubicBezTo>
                    <a:pt x="326" y="55"/>
                    <a:pt x="317" y="63"/>
                    <a:pt x="307" y="71"/>
                  </a:cubicBezTo>
                  <a:cubicBezTo>
                    <a:pt x="295" y="80"/>
                    <a:pt x="281" y="89"/>
                    <a:pt x="267" y="96"/>
                  </a:cubicBezTo>
                  <a:cubicBezTo>
                    <a:pt x="249" y="106"/>
                    <a:pt x="231" y="115"/>
                    <a:pt x="213" y="122"/>
                  </a:cubicBezTo>
                  <a:cubicBezTo>
                    <a:pt x="213" y="122"/>
                    <a:pt x="213" y="122"/>
                    <a:pt x="213" y="122"/>
                  </a:cubicBezTo>
                  <a:cubicBezTo>
                    <a:pt x="172" y="139"/>
                    <a:pt x="130" y="153"/>
                    <a:pt x="87" y="164"/>
                  </a:cubicBezTo>
                  <a:cubicBezTo>
                    <a:pt x="59" y="172"/>
                    <a:pt x="30" y="179"/>
                    <a:pt x="1" y="189"/>
                  </a:cubicBezTo>
                  <a:cubicBezTo>
                    <a:pt x="0" y="190"/>
                    <a:pt x="1" y="192"/>
                    <a:pt x="2" y="191"/>
                  </a:cubicBezTo>
                  <a:cubicBezTo>
                    <a:pt x="44" y="176"/>
                    <a:pt x="87" y="167"/>
                    <a:pt x="130" y="154"/>
                  </a:cubicBezTo>
                  <a:cubicBezTo>
                    <a:pt x="171" y="141"/>
                    <a:pt x="213" y="126"/>
                    <a:pt x="252" y="106"/>
                  </a:cubicBezTo>
                  <a:cubicBezTo>
                    <a:pt x="281" y="92"/>
                    <a:pt x="311" y="76"/>
                    <a:pt x="332" y="51"/>
                  </a:cubicBezTo>
                  <a:cubicBezTo>
                    <a:pt x="344" y="37"/>
                    <a:pt x="351" y="20"/>
                    <a:pt x="354" y="1"/>
                  </a:cubicBezTo>
                  <a:cubicBezTo>
                    <a:pt x="354" y="1"/>
                    <a:pt x="353" y="0"/>
                    <a:pt x="353" y="0"/>
                  </a:cubicBezTo>
                  <a:cubicBezTo>
                    <a:pt x="352" y="0"/>
                    <a:pt x="352" y="1"/>
                    <a:pt x="351" y="1"/>
                  </a:cubicBezTo>
                  <a:moveTo>
                    <a:pt x="333" y="46"/>
                  </a:moveTo>
                  <a:cubicBezTo>
                    <a:pt x="333" y="46"/>
                    <a:pt x="333" y="46"/>
                    <a:pt x="333" y="46"/>
                  </a:cubicBezTo>
                  <a:cubicBezTo>
                    <a:pt x="333" y="46"/>
                    <a:pt x="333" y="46"/>
                    <a:pt x="333" y="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7" name="Freeform 275"/>
            <p:cNvSpPr>
              <a:spLocks noEditPoints="1"/>
            </p:cNvSpPr>
            <p:nvPr/>
          </p:nvSpPr>
          <p:spPr bwMode="auto">
            <a:xfrm>
              <a:off x="4184" y="1879"/>
              <a:ext cx="26" cy="46"/>
            </a:xfrm>
            <a:custGeom>
              <a:avLst/>
              <a:gdLst>
                <a:gd name="T0" fmla="*/ 9 w 11"/>
                <a:gd name="T1" fmla="*/ 1 h 19"/>
                <a:gd name="T2" fmla="*/ 7 w 11"/>
                <a:gd name="T3" fmla="*/ 6 h 19"/>
                <a:gd name="T4" fmla="*/ 1 w 11"/>
                <a:gd name="T5" fmla="*/ 17 h 19"/>
                <a:gd name="T6" fmla="*/ 3 w 11"/>
                <a:gd name="T7" fmla="*/ 18 h 19"/>
                <a:gd name="T8" fmla="*/ 11 w 11"/>
                <a:gd name="T9" fmla="*/ 1 h 19"/>
                <a:gd name="T10" fmla="*/ 10 w 11"/>
                <a:gd name="T11" fmla="*/ 0 h 19"/>
                <a:gd name="T12" fmla="*/ 9 w 11"/>
                <a:gd name="T13" fmla="*/ 1 h 19"/>
                <a:gd name="T14" fmla="*/ 7 w 11"/>
                <a:gd name="T15" fmla="*/ 6 h 19"/>
                <a:gd name="T16" fmla="*/ 7 w 11"/>
                <a:gd name="T17" fmla="*/ 6 h 19"/>
                <a:gd name="T18" fmla="*/ 7 w 11"/>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9">
                  <a:moveTo>
                    <a:pt x="9" y="1"/>
                  </a:moveTo>
                  <a:cubicBezTo>
                    <a:pt x="8" y="2"/>
                    <a:pt x="8" y="4"/>
                    <a:pt x="7" y="6"/>
                  </a:cubicBezTo>
                  <a:cubicBezTo>
                    <a:pt x="5" y="10"/>
                    <a:pt x="3" y="13"/>
                    <a:pt x="1" y="17"/>
                  </a:cubicBezTo>
                  <a:cubicBezTo>
                    <a:pt x="0" y="18"/>
                    <a:pt x="2" y="19"/>
                    <a:pt x="3" y="18"/>
                  </a:cubicBezTo>
                  <a:cubicBezTo>
                    <a:pt x="6" y="13"/>
                    <a:pt x="9" y="7"/>
                    <a:pt x="11" y="1"/>
                  </a:cubicBezTo>
                  <a:cubicBezTo>
                    <a:pt x="11" y="0"/>
                    <a:pt x="10" y="0"/>
                    <a:pt x="10" y="0"/>
                  </a:cubicBezTo>
                  <a:cubicBezTo>
                    <a:pt x="9" y="0"/>
                    <a:pt x="9" y="0"/>
                    <a:pt x="9" y="1"/>
                  </a:cubicBezTo>
                  <a:moveTo>
                    <a:pt x="7" y="6"/>
                  </a:moveTo>
                  <a:cubicBezTo>
                    <a:pt x="7" y="6"/>
                    <a:pt x="7" y="6"/>
                    <a:pt x="7" y="6"/>
                  </a:cubicBezTo>
                  <a:cubicBezTo>
                    <a:pt x="7" y="6"/>
                    <a:pt x="7" y="6"/>
                    <a:pt x="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8" name="Freeform 276"/>
            <p:cNvSpPr/>
            <p:nvPr/>
          </p:nvSpPr>
          <p:spPr bwMode="auto">
            <a:xfrm>
              <a:off x="4203" y="1879"/>
              <a:ext cx="9" cy="53"/>
            </a:xfrm>
            <a:custGeom>
              <a:avLst/>
              <a:gdLst>
                <a:gd name="T0" fmla="*/ 1 w 4"/>
                <a:gd name="T1" fmla="*/ 1 h 22"/>
                <a:gd name="T2" fmla="*/ 2 w 4"/>
                <a:gd name="T3" fmla="*/ 20 h 22"/>
                <a:gd name="T4" fmla="*/ 4 w 4"/>
                <a:gd name="T5" fmla="*/ 20 h 22"/>
                <a:gd name="T6" fmla="*/ 3 w 4"/>
                <a:gd name="T7" fmla="*/ 17 h 22"/>
                <a:gd name="T8" fmla="*/ 4 w 4"/>
                <a:gd name="T9" fmla="*/ 1 h 22"/>
                <a:gd name="T10" fmla="*/ 3 w 4"/>
                <a:gd name="T11" fmla="*/ 0 h 22"/>
                <a:gd name="T12" fmla="*/ 1 w 4"/>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4" h="22">
                  <a:moveTo>
                    <a:pt x="1" y="1"/>
                  </a:moveTo>
                  <a:cubicBezTo>
                    <a:pt x="1" y="7"/>
                    <a:pt x="0" y="14"/>
                    <a:pt x="2" y="20"/>
                  </a:cubicBezTo>
                  <a:cubicBezTo>
                    <a:pt x="2" y="22"/>
                    <a:pt x="4" y="21"/>
                    <a:pt x="4" y="20"/>
                  </a:cubicBezTo>
                  <a:cubicBezTo>
                    <a:pt x="4" y="19"/>
                    <a:pt x="3" y="18"/>
                    <a:pt x="3" y="17"/>
                  </a:cubicBezTo>
                  <a:cubicBezTo>
                    <a:pt x="3" y="12"/>
                    <a:pt x="3" y="6"/>
                    <a:pt x="4" y="1"/>
                  </a:cubicBezTo>
                  <a:cubicBezTo>
                    <a:pt x="4" y="0"/>
                    <a:pt x="3" y="0"/>
                    <a:pt x="3" y="0"/>
                  </a:cubicBezTo>
                  <a:cubicBezTo>
                    <a:pt x="2" y="0"/>
                    <a:pt x="1"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89" name="Freeform 277"/>
            <p:cNvSpPr/>
            <p:nvPr/>
          </p:nvSpPr>
          <p:spPr bwMode="auto">
            <a:xfrm>
              <a:off x="4201" y="2405"/>
              <a:ext cx="121" cy="12"/>
            </a:xfrm>
            <a:custGeom>
              <a:avLst/>
              <a:gdLst>
                <a:gd name="T0" fmla="*/ 0 w 51"/>
                <a:gd name="T1" fmla="*/ 3 h 5"/>
                <a:gd name="T2" fmla="*/ 0 w 51"/>
                <a:gd name="T3" fmla="*/ 5 h 5"/>
                <a:gd name="T4" fmla="*/ 51 w 51"/>
                <a:gd name="T5" fmla="*/ 3 h 5"/>
                <a:gd name="T6" fmla="*/ 51 w 51"/>
                <a:gd name="T7" fmla="*/ 0 h 5"/>
                <a:gd name="T8" fmla="*/ 0 w 51"/>
                <a:gd name="T9" fmla="*/ 3 h 5"/>
              </a:gdLst>
              <a:ahLst/>
              <a:cxnLst>
                <a:cxn ang="0">
                  <a:pos x="T0" y="T1"/>
                </a:cxn>
                <a:cxn ang="0">
                  <a:pos x="T2" y="T3"/>
                </a:cxn>
                <a:cxn ang="0">
                  <a:pos x="T4" y="T5"/>
                </a:cxn>
                <a:cxn ang="0">
                  <a:pos x="T6" y="T7"/>
                </a:cxn>
                <a:cxn ang="0">
                  <a:pos x="T8" y="T9"/>
                </a:cxn>
              </a:cxnLst>
              <a:rect l="0" t="0" r="r" b="b"/>
              <a:pathLst>
                <a:path w="51" h="5">
                  <a:moveTo>
                    <a:pt x="0" y="3"/>
                  </a:moveTo>
                  <a:cubicBezTo>
                    <a:pt x="0" y="4"/>
                    <a:pt x="0" y="5"/>
                    <a:pt x="0" y="5"/>
                  </a:cubicBezTo>
                  <a:cubicBezTo>
                    <a:pt x="17" y="4"/>
                    <a:pt x="34" y="3"/>
                    <a:pt x="51" y="3"/>
                  </a:cubicBezTo>
                  <a:cubicBezTo>
                    <a:pt x="51" y="2"/>
                    <a:pt x="51" y="1"/>
                    <a:pt x="51" y="0"/>
                  </a:cubicBezTo>
                  <a:cubicBezTo>
                    <a:pt x="34" y="1"/>
                    <a:pt x="17" y="2"/>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0" name="Freeform 278"/>
            <p:cNvSpPr/>
            <p:nvPr/>
          </p:nvSpPr>
          <p:spPr bwMode="auto">
            <a:xfrm>
              <a:off x="3986" y="2419"/>
              <a:ext cx="122" cy="14"/>
            </a:xfrm>
            <a:custGeom>
              <a:avLst/>
              <a:gdLst>
                <a:gd name="T0" fmla="*/ 6 w 51"/>
                <a:gd name="T1" fmla="*/ 3 h 6"/>
                <a:gd name="T2" fmla="*/ 0 w 51"/>
                <a:gd name="T3" fmla="*/ 4 h 6"/>
                <a:gd name="T4" fmla="*/ 0 w 51"/>
                <a:gd name="T5" fmla="*/ 6 h 6"/>
                <a:gd name="T6" fmla="*/ 51 w 51"/>
                <a:gd name="T7" fmla="*/ 2 h 6"/>
                <a:gd name="T8" fmla="*/ 51 w 51"/>
                <a:gd name="T9" fmla="*/ 0 h 6"/>
                <a:gd name="T10" fmla="*/ 6 w 51"/>
                <a:gd name="T11" fmla="*/ 3 h 6"/>
              </a:gdLst>
              <a:ahLst/>
              <a:cxnLst>
                <a:cxn ang="0">
                  <a:pos x="T0" y="T1"/>
                </a:cxn>
                <a:cxn ang="0">
                  <a:pos x="T2" y="T3"/>
                </a:cxn>
                <a:cxn ang="0">
                  <a:pos x="T4" y="T5"/>
                </a:cxn>
                <a:cxn ang="0">
                  <a:pos x="T6" y="T7"/>
                </a:cxn>
                <a:cxn ang="0">
                  <a:pos x="T8" y="T9"/>
                </a:cxn>
                <a:cxn ang="0">
                  <a:pos x="T10" y="T11"/>
                </a:cxn>
              </a:cxnLst>
              <a:rect l="0" t="0" r="r" b="b"/>
              <a:pathLst>
                <a:path w="51" h="6">
                  <a:moveTo>
                    <a:pt x="6" y="3"/>
                  </a:moveTo>
                  <a:cubicBezTo>
                    <a:pt x="4" y="3"/>
                    <a:pt x="2" y="3"/>
                    <a:pt x="0" y="4"/>
                  </a:cubicBezTo>
                  <a:cubicBezTo>
                    <a:pt x="0" y="4"/>
                    <a:pt x="0" y="5"/>
                    <a:pt x="0" y="6"/>
                  </a:cubicBezTo>
                  <a:cubicBezTo>
                    <a:pt x="17" y="5"/>
                    <a:pt x="34" y="4"/>
                    <a:pt x="51" y="2"/>
                  </a:cubicBezTo>
                  <a:cubicBezTo>
                    <a:pt x="51" y="2"/>
                    <a:pt x="51" y="1"/>
                    <a:pt x="51" y="0"/>
                  </a:cubicBezTo>
                  <a:cubicBezTo>
                    <a:pt x="36" y="1"/>
                    <a:pt x="21" y="2"/>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1" name="Freeform 279"/>
            <p:cNvSpPr/>
            <p:nvPr/>
          </p:nvSpPr>
          <p:spPr bwMode="auto">
            <a:xfrm>
              <a:off x="3748" y="2431"/>
              <a:ext cx="112" cy="7"/>
            </a:xfrm>
            <a:custGeom>
              <a:avLst/>
              <a:gdLst>
                <a:gd name="T0" fmla="*/ 19 w 47"/>
                <a:gd name="T1" fmla="*/ 1 h 3"/>
                <a:gd name="T2" fmla="*/ 0 w 47"/>
                <a:gd name="T3" fmla="*/ 1 h 3"/>
                <a:gd name="T4" fmla="*/ 0 w 47"/>
                <a:gd name="T5" fmla="*/ 3 h 3"/>
                <a:gd name="T6" fmla="*/ 11 w 47"/>
                <a:gd name="T7" fmla="*/ 3 h 3"/>
                <a:gd name="T8" fmla="*/ 47 w 47"/>
                <a:gd name="T9" fmla="*/ 3 h 3"/>
                <a:gd name="T10" fmla="*/ 47 w 47"/>
                <a:gd name="T11" fmla="*/ 0 h 3"/>
                <a:gd name="T12" fmla="*/ 19 w 47"/>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7" h="3">
                  <a:moveTo>
                    <a:pt x="19" y="1"/>
                  </a:moveTo>
                  <a:cubicBezTo>
                    <a:pt x="13" y="1"/>
                    <a:pt x="6" y="1"/>
                    <a:pt x="0" y="1"/>
                  </a:cubicBezTo>
                  <a:cubicBezTo>
                    <a:pt x="0" y="2"/>
                    <a:pt x="0" y="2"/>
                    <a:pt x="0" y="3"/>
                  </a:cubicBezTo>
                  <a:cubicBezTo>
                    <a:pt x="4" y="3"/>
                    <a:pt x="8" y="3"/>
                    <a:pt x="11" y="3"/>
                  </a:cubicBezTo>
                  <a:cubicBezTo>
                    <a:pt x="23" y="3"/>
                    <a:pt x="35" y="3"/>
                    <a:pt x="47" y="3"/>
                  </a:cubicBezTo>
                  <a:cubicBezTo>
                    <a:pt x="47" y="2"/>
                    <a:pt x="47" y="1"/>
                    <a:pt x="47" y="0"/>
                  </a:cubicBezTo>
                  <a:cubicBezTo>
                    <a:pt x="38" y="1"/>
                    <a:pt x="29" y="1"/>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2" name="Freeform 280"/>
            <p:cNvSpPr/>
            <p:nvPr/>
          </p:nvSpPr>
          <p:spPr bwMode="auto">
            <a:xfrm>
              <a:off x="3567" y="2433"/>
              <a:ext cx="108" cy="8"/>
            </a:xfrm>
            <a:custGeom>
              <a:avLst/>
              <a:gdLst>
                <a:gd name="T0" fmla="*/ 8 w 45"/>
                <a:gd name="T1" fmla="*/ 1 h 3"/>
                <a:gd name="T2" fmla="*/ 0 w 45"/>
                <a:gd name="T3" fmla="*/ 1 h 3"/>
                <a:gd name="T4" fmla="*/ 0 w 45"/>
                <a:gd name="T5" fmla="*/ 3 h 3"/>
                <a:gd name="T6" fmla="*/ 45 w 45"/>
                <a:gd name="T7" fmla="*/ 2 h 3"/>
                <a:gd name="T8" fmla="*/ 45 w 45"/>
                <a:gd name="T9" fmla="*/ 0 h 3"/>
                <a:gd name="T10" fmla="*/ 8 w 45"/>
                <a:gd name="T11" fmla="*/ 1 h 3"/>
              </a:gdLst>
              <a:ahLst/>
              <a:cxnLst>
                <a:cxn ang="0">
                  <a:pos x="T0" y="T1"/>
                </a:cxn>
                <a:cxn ang="0">
                  <a:pos x="T2" y="T3"/>
                </a:cxn>
                <a:cxn ang="0">
                  <a:pos x="T4" y="T5"/>
                </a:cxn>
                <a:cxn ang="0">
                  <a:pos x="T6" y="T7"/>
                </a:cxn>
                <a:cxn ang="0">
                  <a:pos x="T8" y="T9"/>
                </a:cxn>
                <a:cxn ang="0">
                  <a:pos x="T10" y="T11"/>
                </a:cxn>
              </a:cxnLst>
              <a:rect l="0" t="0" r="r" b="b"/>
              <a:pathLst>
                <a:path w="45" h="3">
                  <a:moveTo>
                    <a:pt x="8" y="1"/>
                  </a:moveTo>
                  <a:cubicBezTo>
                    <a:pt x="5" y="1"/>
                    <a:pt x="2" y="1"/>
                    <a:pt x="0" y="1"/>
                  </a:cubicBezTo>
                  <a:cubicBezTo>
                    <a:pt x="0" y="1"/>
                    <a:pt x="0" y="2"/>
                    <a:pt x="0" y="3"/>
                  </a:cubicBezTo>
                  <a:cubicBezTo>
                    <a:pt x="15" y="3"/>
                    <a:pt x="30" y="3"/>
                    <a:pt x="45" y="2"/>
                  </a:cubicBezTo>
                  <a:cubicBezTo>
                    <a:pt x="45" y="2"/>
                    <a:pt x="45" y="1"/>
                    <a:pt x="45" y="0"/>
                  </a:cubicBezTo>
                  <a:cubicBezTo>
                    <a:pt x="33" y="0"/>
                    <a:pt x="20" y="0"/>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3" name="Freeform 281"/>
            <p:cNvSpPr/>
            <p:nvPr/>
          </p:nvSpPr>
          <p:spPr bwMode="auto">
            <a:xfrm>
              <a:off x="3396" y="2436"/>
              <a:ext cx="105" cy="5"/>
            </a:xfrm>
            <a:custGeom>
              <a:avLst/>
              <a:gdLst>
                <a:gd name="T0" fmla="*/ 0 w 44"/>
                <a:gd name="T1" fmla="*/ 0 h 2"/>
                <a:gd name="T2" fmla="*/ 0 w 44"/>
                <a:gd name="T3" fmla="*/ 2 h 2"/>
                <a:gd name="T4" fmla="*/ 44 w 44"/>
                <a:gd name="T5" fmla="*/ 2 h 2"/>
                <a:gd name="T6" fmla="*/ 44 w 44"/>
                <a:gd name="T7" fmla="*/ 0 h 2"/>
                <a:gd name="T8" fmla="*/ 0 w 44"/>
                <a:gd name="T9" fmla="*/ 0 h 2"/>
              </a:gdLst>
              <a:ahLst/>
              <a:cxnLst>
                <a:cxn ang="0">
                  <a:pos x="T0" y="T1"/>
                </a:cxn>
                <a:cxn ang="0">
                  <a:pos x="T2" y="T3"/>
                </a:cxn>
                <a:cxn ang="0">
                  <a:pos x="T4" y="T5"/>
                </a:cxn>
                <a:cxn ang="0">
                  <a:pos x="T6" y="T7"/>
                </a:cxn>
                <a:cxn ang="0">
                  <a:pos x="T8" y="T9"/>
                </a:cxn>
              </a:cxnLst>
              <a:rect l="0" t="0" r="r" b="b"/>
              <a:pathLst>
                <a:path w="44" h="2">
                  <a:moveTo>
                    <a:pt x="0" y="0"/>
                  </a:moveTo>
                  <a:cubicBezTo>
                    <a:pt x="0" y="0"/>
                    <a:pt x="0" y="1"/>
                    <a:pt x="0" y="2"/>
                  </a:cubicBezTo>
                  <a:cubicBezTo>
                    <a:pt x="15" y="2"/>
                    <a:pt x="29" y="2"/>
                    <a:pt x="44" y="2"/>
                  </a:cubicBezTo>
                  <a:cubicBezTo>
                    <a:pt x="44" y="1"/>
                    <a:pt x="44" y="0"/>
                    <a:pt x="44" y="0"/>
                  </a:cubicBezTo>
                  <a:cubicBezTo>
                    <a:pt x="30" y="0"/>
                    <a:pt x="15"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4" name="Freeform 282"/>
            <p:cNvSpPr/>
            <p:nvPr/>
          </p:nvSpPr>
          <p:spPr bwMode="auto">
            <a:xfrm>
              <a:off x="3394" y="2412"/>
              <a:ext cx="7" cy="29"/>
            </a:xfrm>
            <a:custGeom>
              <a:avLst/>
              <a:gdLst>
                <a:gd name="T0" fmla="*/ 0 w 3"/>
                <a:gd name="T1" fmla="*/ 1 h 12"/>
                <a:gd name="T2" fmla="*/ 1 w 3"/>
                <a:gd name="T3" fmla="*/ 10 h 12"/>
                <a:gd name="T4" fmla="*/ 1 w 3"/>
                <a:gd name="T5" fmla="*/ 11 h 12"/>
                <a:gd name="T6" fmla="*/ 3 w 3"/>
                <a:gd name="T7" fmla="*/ 11 h 12"/>
                <a:gd name="T8" fmla="*/ 2 w 3"/>
                <a:gd name="T9" fmla="*/ 1 h 12"/>
                <a:gd name="T10" fmla="*/ 1 w 3"/>
                <a:gd name="T11" fmla="*/ 0 h 12"/>
                <a:gd name="T12" fmla="*/ 0 w 3"/>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0" y="1"/>
                  </a:moveTo>
                  <a:cubicBezTo>
                    <a:pt x="1" y="4"/>
                    <a:pt x="1" y="7"/>
                    <a:pt x="1" y="10"/>
                  </a:cubicBezTo>
                  <a:cubicBezTo>
                    <a:pt x="1" y="10"/>
                    <a:pt x="1" y="10"/>
                    <a:pt x="1" y="11"/>
                  </a:cubicBezTo>
                  <a:cubicBezTo>
                    <a:pt x="1" y="12"/>
                    <a:pt x="3" y="12"/>
                    <a:pt x="3" y="11"/>
                  </a:cubicBezTo>
                  <a:cubicBezTo>
                    <a:pt x="3" y="7"/>
                    <a:pt x="3" y="4"/>
                    <a:pt x="2" y="1"/>
                  </a:cubicBezTo>
                  <a:cubicBezTo>
                    <a:pt x="2" y="1"/>
                    <a:pt x="2" y="0"/>
                    <a:pt x="1" y="0"/>
                  </a:cubicBezTo>
                  <a:cubicBezTo>
                    <a:pt x="1" y="0"/>
                    <a:pt x="1"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5" name="Freeform 283"/>
            <p:cNvSpPr/>
            <p:nvPr/>
          </p:nvSpPr>
          <p:spPr bwMode="auto">
            <a:xfrm>
              <a:off x="3496" y="2414"/>
              <a:ext cx="7" cy="27"/>
            </a:xfrm>
            <a:custGeom>
              <a:avLst/>
              <a:gdLst>
                <a:gd name="T0" fmla="*/ 0 w 3"/>
                <a:gd name="T1" fmla="*/ 1 h 11"/>
                <a:gd name="T2" fmla="*/ 0 w 3"/>
                <a:gd name="T3" fmla="*/ 9 h 11"/>
                <a:gd name="T4" fmla="*/ 2 w 3"/>
                <a:gd name="T5" fmla="*/ 9 h 11"/>
                <a:gd name="T6" fmla="*/ 3 w 3"/>
                <a:gd name="T7" fmla="*/ 1 h 11"/>
                <a:gd name="T8" fmla="*/ 2 w 3"/>
                <a:gd name="T9" fmla="*/ 0 h 11"/>
                <a:gd name="T10" fmla="*/ 0 w 3"/>
                <a:gd name="T11" fmla="*/ 1 h 11"/>
              </a:gdLst>
              <a:ahLst/>
              <a:cxnLst>
                <a:cxn ang="0">
                  <a:pos x="T0" y="T1"/>
                </a:cxn>
                <a:cxn ang="0">
                  <a:pos x="T2" y="T3"/>
                </a:cxn>
                <a:cxn ang="0">
                  <a:pos x="T4" y="T5"/>
                </a:cxn>
                <a:cxn ang="0">
                  <a:pos x="T6" y="T7"/>
                </a:cxn>
                <a:cxn ang="0">
                  <a:pos x="T8" y="T9"/>
                </a:cxn>
                <a:cxn ang="0">
                  <a:pos x="T10" y="T11"/>
                </a:cxn>
              </a:cxnLst>
              <a:rect l="0" t="0" r="r" b="b"/>
              <a:pathLst>
                <a:path w="3" h="11">
                  <a:moveTo>
                    <a:pt x="0" y="1"/>
                  </a:moveTo>
                  <a:cubicBezTo>
                    <a:pt x="0" y="4"/>
                    <a:pt x="0" y="6"/>
                    <a:pt x="0" y="9"/>
                  </a:cubicBezTo>
                  <a:cubicBezTo>
                    <a:pt x="0" y="11"/>
                    <a:pt x="2" y="11"/>
                    <a:pt x="2" y="9"/>
                  </a:cubicBezTo>
                  <a:cubicBezTo>
                    <a:pt x="2" y="6"/>
                    <a:pt x="3" y="4"/>
                    <a:pt x="3" y="1"/>
                  </a:cubicBezTo>
                  <a:cubicBezTo>
                    <a:pt x="3" y="0"/>
                    <a:pt x="2" y="0"/>
                    <a:pt x="2" y="0"/>
                  </a:cubicBezTo>
                  <a:cubicBezTo>
                    <a:pt x="1"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6" name="Freeform 284"/>
            <p:cNvSpPr/>
            <p:nvPr/>
          </p:nvSpPr>
          <p:spPr bwMode="auto">
            <a:xfrm>
              <a:off x="3567" y="2405"/>
              <a:ext cx="8" cy="36"/>
            </a:xfrm>
            <a:custGeom>
              <a:avLst/>
              <a:gdLst>
                <a:gd name="T0" fmla="*/ 0 w 3"/>
                <a:gd name="T1" fmla="*/ 1 h 15"/>
                <a:gd name="T2" fmla="*/ 0 w 3"/>
                <a:gd name="T3" fmla="*/ 11 h 15"/>
                <a:gd name="T4" fmla="*/ 0 w 3"/>
                <a:gd name="T5" fmla="*/ 11 h 15"/>
                <a:gd name="T6" fmla="*/ 0 w 3"/>
                <a:gd name="T7" fmla="*/ 14 h 15"/>
                <a:gd name="T8" fmla="*/ 2 w 3"/>
                <a:gd name="T9" fmla="*/ 14 h 15"/>
                <a:gd name="T10" fmla="*/ 2 w 3"/>
                <a:gd name="T11" fmla="*/ 1 h 15"/>
                <a:gd name="T12" fmla="*/ 1 w 3"/>
                <a:gd name="T13" fmla="*/ 0 h 15"/>
                <a:gd name="T14" fmla="*/ 0 w 3"/>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0" y="1"/>
                  </a:moveTo>
                  <a:cubicBezTo>
                    <a:pt x="0" y="4"/>
                    <a:pt x="0" y="8"/>
                    <a:pt x="0" y="11"/>
                  </a:cubicBezTo>
                  <a:cubicBezTo>
                    <a:pt x="0" y="11"/>
                    <a:pt x="0" y="11"/>
                    <a:pt x="0" y="11"/>
                  </a:cubicBezTo>
                  <a:cubicBezTo>
                    <a:pt x="0" y="12"/>
                    <a:pt x="0" y="13"/>
                    <a:pt x="0" y="14"/>
                  </a:cubicBezTo>
                  <a:cubicBezTo>
                    <a:pt x="0" y="14"/>
                    <a:pt x="2" y="15"/>
                    <a:pt x="2" y="14"/>
                  </a:cubicBezTo>
                  <a:cubicBezTo>
                    <a:pt x="3" y="10"/>
                    <a:pt x="2" y="5"/>
                    <a:pt x="2" y="1"/>
                  </a:cubicBezTo>
                  <a:cubicBezTo>
                    <a:pt x="2" y="1"/>
                    <a:pt x="1" y="0"/>
                    <a:pt x="1"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7" name="Freeform 285"/>
            <p:cNvSpPr/>
            <p:nvPr/>
          </p:nvSpPr>
          <p:spPr bwMode="auto">
            <a:xfrm>
              <a:off x="3667" y="2395"/>
              <a:ext cx="8" cy="43"/>
            </a:xfrm>
            <a:custGeom>
              <a:avLst/>
              <a:gdLst>
                <a:gd name="T0" fmla="*/ 0 w 3"/>
                <a:gd name="T1" fmla="*/ 1 h 18"/>
                <a:gd name="T2" fmla="*/ 1 w 3"/>
                <a:gd name="T3" fmla="*/ 9 h 18"/>
                <a:gd name="T4" fmla="*/ 1 w 3"/>
                <a:gd name="T5" fmla="*/ 17 h 18"/>
                <a:gd name="T6" fmla="*/ 3 w 3"/>
                <a:gd name="T7" fmla="*/ 17 h 18"/>
                <a:gd name="T8" fmla="*/ 3 w 3"/>
                <a:gd name="T9" fmla="*/ 9 h 18"/>
                <a:gd name="T10" fmla="*/ 2 w 3"/>
                <a:gd name="T11" fmla="*/ 1 h 18"/>
                <a:gd name="T12" fmla="*/ 1 w 3"/>
                <a:gd name="T13" fmla="*/ 0 h 18"/>
                <a:gd name="T14" fmla="*/ 0 w 3"/>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8">
                  <a:moveTo>
                    <a:pt x="0" y="1"/>
                  </a:moveTo>
                  <a:cubicBezTo>
                    <a:pt x="1" y="4"/>
                    <a:pt x="1" y="7"/>
                    <a:pt x="1" y="9"/>
                  </a:cubicBezTo>
                  <a:cubicBezTo>
                    <a:pt x="1" y="12"/>
                    <a:pt x="1" y="14"/>
                    <a:pt x="1" y="17"/>
                  </a:cubicBezTo>
                  <a:cubicBezTo>
                    <a:pt x="1" y="18"/>
                    <a:pt x="3" y="18"/>
                    <a:pt x="3" y="17"/>
                  </a:cubicBezTo>
                  <a:cubicBezTo>
                    <a:pt x="3" y="14"/>
                    <a:pt x="3" y="12"/>
                    <a:pt x="3" y="9"/>
                  </a:cubicBezTo>
                  <a:cubicBezTo>
                    <a:pt x="3" y="7"/>
                    <a:pt x="3" y="4"/>
                    <a:pt x="2" y="1"/>
                  </a:cubicBezTo>
                  <a:cubicBezTo>
                    <a:pt x="2" y="1"/>
                    <a:pt x="2" y="0"/>
                    <a:pt x="1" y="0"/>
                  </a:cubicBezTo>
                  <a:cubicBezTo>
                    <a:pt x="1"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8" name="Freeform 286"/>
            <p:cNvSpPr/>
            <p:nvPr/>
          </p:nvSpPr>
          <p:spPr bwMode="auto">
            <a:xfrm>
              <a:off x="3748" y="2400"/>
              <a:ext cx="5" cy="38"/>
            </a:xfrm>
            <a:custGeom>
              <a:avLst/>
              <a:gdLst>
                <a:gd name="T0" fmla="*/ 0 w 2"/>
                <a:gd name="T1" fmla="*/ 1 h 16"/>
                <a:gd name="T2" fmla="*/ 0 w 2"/>
                <a:gd name="T3" fmla="*/ 13 h 16"/>
                <a:gd name="T4" fmla="*/ 0 w 2"/>
                <a:gd name="T5" fmla="*/ 16 h 16"/>
                <a:gd name="T6" fmla="*/ 2 w 2"/>
                <a:gd name="T7" fmla="*/ 15 h 16"/>
                <a:gd name="T8" fmla="*/ 2 w 2"/>
                <a:gd name="T9" fmla="*/ 9 h 16"/>
                <a:gd name="T10" fmla="*/ 2 w 2"/>
                <a:gd name="T11" fmla="*/ 1 h 16"/>
                <a:gd name="T12" fmla="*/ 1 w 2"/>
                <a:gd name="T13" fmla="*/ 0 h 16"/>
                <a:gd name="T14" fmla="*/ 0 w 2"/>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6">
                  <a:moveTo>
                    <a:pt x="0" y="1"/>
                  </a:moveTo>
                  <a:cubicBezTo>
                    <a:pt x="0" y="5"/>
                    <a:pt x="0" y="9"/>
                    <a:pt x="0" y="13"/>
                  </a:cubicBezTo>
                  <a:cubicBezTo>
                    <a:pt x="0" y="14"/>
                    <a:pt x="0" y="15"/>
                    <a:pt x="0" y="16"/>
                  </a:cubicBezTo>
                  <a:cubicBezTo>
                    <a:pt x="1" y="16"/>
                    <a:pt x="1" y="16"/>
                    <a:pt x="2" y="15"/>
                  </a:cubicBezTo>
                  <a:cubicBezTo>
                    <a:pt x="2" y="13"/>
                    <a:pt x="2" y="11"/>
                    <a:pt x="2" y="9"/>
                  </a:cubicBezTo>
                  <a:cubicBezTo>
                    <a:pt x="2" y="6"/>
                    <a:pt x="2" y="4"/>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199" name="Freeform 287"/>
            <p:cNvSpPr/>
            <p:nvPr/>
          </p:nvSpPr>
          <p:spPr bwMode="auto">
            <a:xfrm>
              <a:off x="3855" y="2400"/>
              <a:ext cx="5" cy="36"/>
            </a:xfrm>
            <a:custGeom>
              <a:avLst/>
              <a:gdLst>
                <a:gd name="T0" fmla="*/ 0 w 2"/>
                <a:gd name="T1" fmla="*/ 0 h 15"/>
                <a:gd name="T2" fmla="*/ 0 w 2"/>
                <a:gd name="T3" fmla="*/ 14 h 15"/>
                <a:gd name="T4" fmla="*/ 2 w 2"/>
                <a:gd name="T5" fmla="*/ 14 h 15"/>
                <a:gd name="T6" fmla="*/ 2 w 2"/>
                <a:gd name="T7" fmla="*/ 0 h 15"/>
                <a:gd name="T8" fmla="*/ 1 w 2"/>
                <a:gd name="T9" fmla="*/ 0 h 15"/>
                <a:gd name="T10" fmla="*/ 0 w 2"/>
                <a:gd name="T11" fmla="*/ 0 h 15"/>
              </a:gdLst>
              <a:ahLst/>
              <a:cxnLst>
                <a:cxn ang="0">
                  <a:pos x="T0" y="T1"/>
                </a:cxn>
                <a:cxn ang="0">
                  <a:pos x="T2" y="T3"/>
                </a:cxn>
                <a:cxn ang="0">
                  <a:pos x="T4" y="T5"/>
                </a:cxn>
                <a:cxn ang="0">
                  <a:pos x="T6" y="T7"/>
                </a:cxn>
                <a:cxn ang="0">
                  <a:pos x="T8" y="T9"/>
                </a:cxn>
                <a:cxn ang="0">
                  <a:pos x="T10" y="T11"/>
                </a:cxn>
              </a:cxnLst>
              <a:rect l="0" t="0" r="r" b="b"/>
              <a:pathLst>
                <a:path w="2" h="15">
                  <a:moveTo>
                    <a:pt x="0" y="0"/>
                  </a:moveTo>
                  <a:cubicBezTo>
                    <a:pt x="0" y="5"/>
                    <a:pt x="0" y="10"/>
                    <a:pt x="0" y="14"/>
                  </a:cubicBezTo>
                  <a:cubicBezTo>
                    <a:pt x="0" y="15"/>
                    <a:pt x="2" y="15"/>
                    <a:pt x="2" y="14"/>
                  </a:cubicBezTo>
                  <a:cubicBezTo>
                    <a:pt x="2" y="10"/>
                    <a:pt x="2" y="5"/>
                    <a:pt x="2" y="0"/>
                  </a:cubicBezTo>
                  <a:cubicBezTo>
                    <a:pt x="2" y="0"/>
                    <a:pt x="2"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0" name="Freeform 288"/>
            <p:cNvSpPr/>
            <p:nvPr/>
          </p:nvSpPr>
          <p:spPr bwMode="auto">
            <a:xfrm>
              <a:off x="3986" y="2410"/>
              <a:ext cx="5" cy="23"/>
            </a:xfrm>
            <a:custGeom>
              <a:avLst/>
              <a:gdLst>
                <a:gd name="T0" fmla="*/ 0 w 2"/>
                <a:gd name="T1" fmla="*/ 1 h 10"/>
                <a:gd name="T2" fmla="*/ 0 w 2"/>
                <a:gd name="T3" fmla="*/ 9 h 10"/>
                <a:gd name="T4" fmla="*/ 2 w 2"/>
                <a:gd name="T5" fmla="*/ 9 h 10"/>
                <a:gd name="T6" fmla="*/ 2 w 2"/>
                <a:gd name="T7" fmla="*/ 1 h 10"/>
                <a:gd name="T8" fmla="*/ 1 w 2"/>
                <a:gd name="T9" fmla="*/ 0 h 10"/>
                <a:gd name="T10" fmla="*/ 0 w 2"/>
                <a:gd name="T11" fmla="*/ 1 h 10"/>
              </a:gdLst>
              <a:ahLst/>
              <a:cxnLst>
                <a:cxn ang="0">
                  <a:pos x="T0" y="T1"/>
                </a:cxn>
                <a:cxn ang="0">
                  <a:pos x="T2" y="T3"/>
                </a:cxn>
                <a:cxn ang="0">
                  <a:pos x="T4" y="T5"/>
                </a:cxn>
                <a:cxn ang="0">
                  <a:pos x="T6" y="T7"/>
                </a:cxn>
                <a:cxn ang="0">
                  <a:pos x="T8" y="T9"/>
                </a:cxn>
                <a:cxn ang="0">
                  <a:pos x="T10" y="T11"/>
                </a:cxn>
              </a:cxnLst>
              <a:rect l="0" t="0" r="r" b="b"/>
              <a:pathLst>
                <a:path w="2" h="10">
                  <a:moveTo>
                    <a:pt x="0" y="1"/>
                  </a:moveTo>
                  <a:cubicBezTo>
                    <a:pt x="0" y="4"/>
                    <a:pt x="0" y="6"/>
                    <a:pt x="0" y="9"/>
                  </a:cubicBezTo>
                  <a:cubicBezTo>
                    <a:pt x="0" y="10"/>
                    <a:pt x="2" y="10"/>
                    <a:pt x="2" y="9"/>
                  </a:cubicBezTo>
                  <a:cubicBezTo>
                    <a:pt x="2" y="6"/>
                    <a:pt x="2" y="4"/>
                    <a:pt x="2" y="1"/>
                  </a:cubicBezTo>
                  <a:cubicBezTo>
                    <a:pt x="2" y="1"/>
                    <a:pt x="1" y="0"/>
                    <a:pt x="1"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1" name="Freeform 289"/>
            <p:cNvSpPr/>
            <p:nvPr/>
          </p:nvSpPr>
          <p:spPr bwMode="auto">
            <a:xfrm>
              <a:off x="4201" y="2405"/>
              <a:ext cx="4" cy="14"/>
            </a:xfrm>
            <a:custGeom>
              <a:avLst/>
              <a:gdLst>
                <a:gd name="T0" fmla="*/ 0 w 2"/>
                <a:gd name="T1" fmla="*/ 1 h 6"/>
                <a:gd name="T2" fmla="*/ 0 w 2"/>
                <a:gd name="T3" fmla="*/ 4 h 6"/>
                <a:gd name="T4" fmla="*/ 0 w 2"/>
                <a:gd name="T5" fmla="*/ 5 h 6"/>
                <a:gd name="T6" fmla="*/ 2 w 2"/>
                <a:gd name="T7" fmla="*/ 5 h 6"/>
                <a:gd name="T8" fmla="*/ 2 w 2"/>
                <a:gd name="T9" fmla="*/ 1 h 6"/>
                <a:gd name="T10" fmla="*/ 1 w 2"/>
                <a:gd name="T11" fmla="*/ 0 h 6"/>
                <a:gd name="T12" fmla="*/ 0 w 2"/>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1"/>
                  </a:moveTo>
                  <a:cubicBezTo>
                    <a:pt x="0" y="2"/>
                    <a:pt x="0" y="3"/>
                    <a:pt x="0" y="4"/>
                  </a:cubicBezTo>
                  <a:cubicBezTo>
                    <a:pt x="0" y="4"/>
                    <a:pt x="0" y="5"/>
                    <a:pt x="0" y="5"/>
                  </a:cubicBezTo>
                  <a:cubicBezTo>
                    <a:pt x="0" y="6"/>
                    <a:pt x="1" y="6"/>
                    <a:pt x="2" y="5"/>
                  </a:cubicBezTo>
                  <a:cubicBezTo>
                    <a:pt x="2" y="3"/>
                    <a:pt x="2" y="2"/>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2" name="Freeform 290"/>
            <p:cNvSpPr/>
            <p:nvPr/>
          </p:nvSpPr>
          <p:spPr bwMode="auto">
            <a:xfrm>
              <a:off x="4317" y="2398"/>
              <a:ext cx="5" cy="14"/>
            </a:xfrm>
            <a:custGeom>
              <a:avLst/>
              <a:gdLst>
                <a:gd name="T0" fmla="*/ 0 w 2"/>
                <a:gd name="T1" fmla="*/ 1 h 6"/>
                <a:gd name="T2" fmla="*/ 0 w 2"/>
                <a:gd name="T3" fmla="*/ 5 h 6"/>
                <a:gd name="T4" fmla="*/ 2 w 2"/>
                <a:gd name="T5" fmla="*/ 5 h 6"/>
                <a:gd name="T6" fmla="*/ 2 w 2"/>
                <a:gd name="T7" fmla="*/ 3 h 6"/>
                <a:gd name="T8" fmla="*/ 2 w 2"/>
                <a:gd name="T9" fmla="*/ 1 h 6"/>
                <a:gd name="T10" fmla="*/ 1 w 2"/>
                <a:gd name="T11" fmla="*/ 0 h 6"/>
                <a:gd name="T12" fmla="*/ 0 w 2"/>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1"/>
                  </a:moveTo>
                  <a:cubicBezTo>
                    <a:pt x="0" y="2"/>
                    <a:pt x="0" y="3"/>
                    <a:pt x="0" y="5"/>
                  </a:cubicBezTo>
                  <a:cubicBezTo>
                    <a:pt x="0" y="6"/>
                    <a:pt x="1" y="6"/>
                    <a:pt x="2" y="5"/>
                  </a:cubicBezTo>
                  <a:cubicBezTo>
                    <a:pt x="2" y="4"/>
                    <a:pt x="2" y="4"/>
                    <a:pt x="2" y="3"/>
                  </a:cubicBezTo>
                  <a:cubicBezTo>
                    <a:pt x="2" y="2"/>
                    <a:pt x="2" y="1"/>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3" name="Freeform 291"/>
            <p:cNvSpPr>
              <a:spLocks noEditPoints="1"/>
            </p:cNvSpPr>
            <p:nvPr/>
          </p:nvSpPr>
          <p:spPr bwMode="auto">
            <a:xfrm>
              <a:off x="3396" y="2364"/>
              <a:ext cx="24" cy="22"/>
            </a:xfrm>
            <a:custGeom>
              <a:avLst/>
              <a:gdLst>
                <a:gd name="T0" fmla="*/ 8 w 10"/>
                <a:gd name="T1" fmla="*/ 0 h 9"/>
                <a:gd name="T2" fmla="*/ 5 w 10"/>
                <a:gd name="T3" fmla="*/ 3 h 9"/>
                <a:gd name="T4" fmla="*/ 0 w 10"/>
                <a:gd name="T5" fmla="*/ 7 h 9"/>
                <a:gd name="T6" fmla="*/ 2 w 10"/>
                <a:gd name="T7" fmla="*/ 8 h 9"/>
                <a:gd name="T8" fmla="*/ 5 w 10"/>
                <a:gd name="T9" fmla="*/ 5 h 9"/>
                <a:gd name="T10" fmla="*/ 9 w 10"/>
                <a:gd name="T11" fmla="*/ 2 h 9"/>
                <a:gd name="T12" fmla="*/ 8 w 10"/>
                <a:gd name="T13" fmla="*/ 0 h 9"/>
                <a:gd name="T14" fmla="*/ 8 w 10"/>
                <a:gd name="T15" fmla="*/ 0 h 9"/>
                <a:gd name="T16" fmla="*/ 5 w 10"/>
                <a:gd name="T17" fmla="*/ 5 h 9"/>
                <a:gd name="T18" fmla="*/ 5 w 10"/>
                <a:gd name="T19" fmla="*/ 5 h 9"/>
                <a:gd name="T20" fmla="*/ 5 w 10"/>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8" y="0"/>
                  </a:moveTo>
                  <a:cubicBezTo>
                    <a:pt x="7" y="1"/>
                    <a:pt x="6" y="2"/>
                    <a:pt x="5" y="3"/>
                  </a:cubicBezTo>
                  <a:cubicBezTo>
                    <a:pt x="3" y="4"/>
                    <a:pt x="2" y="5"/>
                    <a:pt x="0" y="7"/>
                  </a:cubicBezTo>
                  <a:cubicBezTo>
                    <a:pt x="0" y="8"/>
                    <a:pt x="1" y="9"/>
                    <a:pt x="2" y="8"/>
                  </a:cubicBezTo>
                  <a:cubicBezTo>
                    <a:pt x="3" y="7"/>
                    <a:pt x="4" y="6"/>
                    <a:pt x="5" y="5"/>
                  </a:cubicBezTo>
                  <a:cubicBezTo>
                    <a:pt x="6" y="4"/>
                    <a:pt x="8" y="3"/>
                    <a:pt x="9" y="2"/>
                  </a:cubicBezTo>
                  <a:cubicBezTo>
                    <a:pt x="10" y="1"/>
                    <a:pt x="9" y="0"/>
                    <a:pt x="8" y="0"/>
                  </a:cubicBezTo>
                  <a:cubicBezTo>
                    <a:pt x="8" y="0"/>
                    <a:pt x="8" y="0"/>
                    <a:pt x="8" y="0"/>
                  </a:cubicBezTo>
                  <a:moveTo>
                    <a:pt x="5" y="5"/>
                  </a:moveTo>
                  <a:cubicBezTo>
                    <a:pt x="5" y="5"/>
                    <a:pt x="5" y="5"/>
                    <a:pt x="5" y="5"/>
                  </a:cubicBezTo>
                  <a:cubicBezTo>
                    <a:pt x="5" y="5"/>
                    <a:pt x="5" y="5"/>
                    <a:pt x="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4" name="Freeform 292"/>
            <p:cNvSpPr>
              <a:spLocks noEditPoints="1"/>
            </p:cNvSpPr>
            <p:nvPr/>
          </p:nvSpPr>
          <p:spPr bwMode="auto">
            <a:xfrm>
              <a:off x="3396" y="2364"/>
              <a:ext cx="45" cy="38"/>
            </a:xfrm>
            <a:custGeom>
              <a:avLst/>
              <a:gdLst>
                <a:gd name="T0" fmla="*/ 18 w 19"/>
                <a:gd name="T1" fmla="*/ 0 h 16"/>
                <a:gd name="T2" fmla="*/ 14 w 19"/>
                <a:gd name="T3" fmla="*/ 2 h 16"/>
                <a:gd name="T4" fmla="*/ 10 w 19"/>
                <a:gd name="T5" fmla="*/ 6 h 16"/>
                <a:gd name="T6" fmla="*/ 2 w 19"/>
                <a:gd name="T7" fmla="*/ 13 h 16"/>
                <a:gd name="T8" fmla="*/ 1 w 19"/>
                <a:gd name="T9" fmla="*/ 13 h 16"/>
                <a:gd name="T10" fmla="*/ 2 w 19"/>
                <a:gd name="T11" fmla="*/ 15 h 16"/>
                <a:gd name="T12" fmla="*/ 18 w 19"/>
                <a:gd name="T13" fmla="*/ 2 h 16"/>
                <a:gd name="T14" fmla="*/ 19 w 19"/>
                <a:gd name="T15" fmla="*/ 1 h 16"/>
                <a:gd name="T16" fmla="*/ 18 w 19"/>
                <a:gd name="T17" fmla="*/ 0 h 16"/>
                <a:gd name="T18" fmla="*/ 18 w 19"/>
                <a:gd name="T19" fmla="*/ 0 h 16"/>
                <a:gd name="T20" fmla="*/ 18 w 19"/>
                <a:gd name="T21" fmla="*/ 2 h 16"/>
                <a:gd name="T22" fmla="*/ 18 w 19"/>
                <a:gd name="T23" fmla="*/ 2 h 16"/>
                <a:gd name="T24" fmla="*/ 18 w 19"/>
                <a:gd name="T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6">
                  <a:moveTo>
                    <a:pt x="18" y="0"/>
                  </a:moveTo>
                  <a:cubicBezTo>
                    <a:pt x="16" y="0"/>
                    <a:pt x="15" y="1"/>
                    <a:pt x="14" y="2"/>
                  </a:cubicBezTo>
                  <a:cubicBezTo>
                    <a:pt x="13" y="4"/>
                    <a:pt x="12" y="5"/>
                    <a:pt x="10" y="6"/>
                  </a:cubicBezTo>
                  <a:cubicBezTo>
                    <a:pt x="7" y="8"/>
                    <a:pt x="5" y="11"/>
                    <a:pt x="2" y="13"/>
                  </a:cubicBezTo>
                  <a:cubicBezTo>
                    <a:pt x="1" y="13"/>
                    <a:pt x="1" y="13"/>
                    <a:pt x="1" y="13"/>
                  </a:cubicBezTo>
                  <a:cubicBezTo>
                    <a:pt x="0" y="14"/>
                    <a:pt x="1" y="16"/>
                    <a:pt x="2" y="15"/>
                  </a:cubicBezTo>
                  <a:cubicBezTo>
                    <a:pt x="7" y="11"/>
                    <a:pt x="13" y="6"/>
                    <a:pt x="18" y="2"/>
                  </a:cubicBezTo>
                  <a:cubicBezTo>
                    <a:pt x="18" y="2"/>
                    <a:pt x="18" y="2"/>
                    <a:pt x="19" y="1"/>
                  </a:cubicBezTo>
                  <a:cubicBezTo>
                    <a:pt x="19" y="1"/>
                    <a:pt x="19" y="0"/>
                    <a:pt x="18" y="0"/>
                  </a:cubicBezTo>
                  <a:cubicBezTo>
                    <a:pt x="18" y="0"/>
                    <a:pt x="18" y="0"/>
                    <a:pt x="18" y="0"/>
                  </a:cubicBezTo>
                  <a:moveTo>
                    <a:pt x="18" y="2"/>
                  </a:moveTo>
                  <a:cubicBezTo>
                    <a:pt x="18" y="2"/>
                    <a:pt x="18" y="2"/>
                    <a:pt x="18" y="2"/>
                  </a:cubicBezTo>
                  <a:cubicBezTo>
                    <a:pt x="18" y="2"/>
                    <a:pt x="18" y="2"/>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5" name="Freeform 293"/>
            <p:cNvSpPr/>
            <p:nvPr/>
          </p:nvSpPr>
          <p:spPr bwMode="auto">
            <a:xfrm>
              <a:off x="3394" y="2364"/>
              <a:ext cx="71" cy="65"/>
            </a:xfrm>
            <a:custGeom>
              <a:avLst/>
              <a:gdLst>
                <a:gd name="T0" fmla="*/ 29 w 30"/>
                <a:gd name="T1" fmla="*/ 0 h 27"/>
                <a:gd name="T2" fmla="*/ 15 w 30"/>
                <a:gd name="T3" fmla="*/ 12 h 27"/>
                <a:gd name="T4" fmla="*/ 1 w 30"/>
                <a:gd name="T5" fmla="*/ 25 h 27"/>
                <a:gd name="T6" fmla="*/ 2 w 30"/>
                <a:gd name="T7" fmla="*/ 26 h 27"/>
                <a:gd name="T8" fmla="*/ 15 w 30"/>
                <a:gd name="T9" fmla="*/ 14 h 27"/>
                <a:gd name="T10" fmla="*/ 29 w 30"/>
                <a:gd name="T11" fmla="*/ 2 h 27"/>
                <a:gd name="T12" fmla="*/ 30 w 30"/>
                <a:gd name="T13" fmla="*/ 2 h 27"/>
                <a:gd name="T14" fmla="*/ 29 w 30"/>
                <a:gd name="T15" fmla="*/ 0 h 27"/>
                <a:gd name="T16" fmla="*/ 29 w 3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9" y="0"/>
                  </a:moveTo>
                  <a:cubicBezTo>
                    <a:pt x="24" y="3"/>
                    <a:pt x="19" y="8"/>
                    <a:pt x="15" y="12"/>
                  </a:cubicBezTo>
                  <a:cubicBezTo>
                    <a:pt x="10" y="16"/>
                    <a:pt x="5" y="20"/>
                    <a:pt x="1" y="25"/>
                  </a:cubicBezTo>
                  <a:cubicBezTo>
                    <a:pt x="0" y="26"/>
                    <a:pt x="1" y="27"/>
                    <a:pt x="2" y="26"/>
                  </a:cubicBezTo>
                  <a:cubicBezTo>
                    <a:pt x="6" y="22"/>
                    <a:pt x="11" y="18"/>
                    <a:pt x="15" y="14"/>
                  </a:cubicBezTo>
                  <a:cubicBezTo>
                    <a:pt x="20" y="10"/>
                    <a:pt x="24" y="6"/>
                    <a:pt x="29" y="2"/>
                  </a:cubicBezTo>
                  <a:cubicBezTo>
                    <a:pt x="29" y="2"/>
                    <a:pt x="29" y="2"/>
                    <a:pt x="30" y="2"/>
                  </a:cubicBezTo>
                  <a:cubicBezTo>
                    <a:pt x="30" y="1"/>
                    <a:pt x="30"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6" name="Freeform 294"/>
            <p:cNvSpPr>
              <a:spLocks noEditPoints="1"/>
            </p:cNvSpPr>
            <p:nvPr/>
          </p:nvSpPr>
          <p:spPr bwMode="auto">
            <a:xfrm>
              <a:off x="3396" y="2364"/>
              <a:ext cx="100" cy="74"/>
            </a:xfrm>
            <a:custGeom>
              <a:avLst/>
              <a:gdLst>
                <a:gd name="T0" fmla="*/ 40 w 42"/>
                <a:gd name="T1" fmla="*/ 0 h 31"/>
                <a:gd name="T2" fmla="*/ 33 w 42"/>
                <a:gd name="T3" fmla="*/ 5 h 31"/>
                <a:gd name="T4" fmla="*/ 25 w 42"/>
                <a:gd name="T5" fmla="*/ 12 h 31"/>
                <a:gd name="T6" fmla="*/ 9 w 42"/>
                <a:gd name="T7" fmla="*/ 24 h 31"/>
                <a:gd name="T8" fmla="*/ 1 w 42"/>
                <a:gd name="T9" fmla="*/ 29 h 31"/>
                <a:gd name="T10" fmla="*/ 2 w 42"/>
                <a:gd name="T11" fmla="*/ 31 h 31"/>
                <a:gd name="T12" fmla="*/ 19 w 42"/>
                <a:gd name="T13" fmla="*/ 19 h 31"/>
                <a:gd name="T14" fmla="*/ 38 w 42"/>
                <a:gd name="T15" fmla="*/ 4 h 31"/>
                <a:gd name="T16" fmla="*/ 41 w 42"/>
                <a:gd name="T17" fmla="*/ 2 h 31"/>
                <a:gd name="T18" fmla="*/ 40 w 42"/>
                <a:gd name="T19" fmla="*/ 0 h 31"/>
                <a:gd name="T20" fmla="*/ 40 w 42"/>
                <a:gd name="T21" fmla="*/ 0 h 31"/>
                <a:gd name="T22" fmla="*/ 10 w 42"/>
                <a:gd name="T23" fmla="*/ 24 h 31"/>
                <a:gd name="T24" fmla="*/ 9 w 42"/>
                <a:gd name="T25" fmla="*/ 24 h 31"/>
                <a:gd name="T26" fmla="*/ 10 w 42"/>
                <a:gd name="T2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1">
                  <a:moveTo>
                    <a:pt x="40" y="0"/>
                  </a:moveTo>
                  <a:cubicBezTo>
                    <a:pt x="37" y="1"/>
                    <a:pt x="35" y="3"/>
                    <a:pt x="33" y="5"/>
                  </a:cubicBezTo>
                  <a:cubicBezTo>
                    <a:pt x="30" y="7"/>
                    <a:pt x="28" y="10"/>
                    <a:pt x="25" y="12"/>
                  </a:cubicBezTo>
                  <a:cubicBezTo>
                    <a:pt x="20" y="16"/>
                    <a:pt x="15" y="20"/>
                    <a:pt x="9" y="24"/>
                  </a:cubicBezTo>
                  <a:cubicBezTo>
                    <a:pt x="7" y="26"/>
                    <a:pt x="4" y="28"/>
                    <a:pt x="1" y="29"/>
                  </a:cubicBezTo>
                  <a:cubicBezTo>
                    <a:pt x="0" y="30"/>
                    <a:pt x="1" y="31"/>
                    <a:pt x="2" y="31"/>
                  </a:cubicBezTo>
                  <a:cubicBezTo>
                    <a:pt x="9" y="28"/>
                    <a:pt x="14" y="23"/>
                    <a:pt x="19" y="19"/>
                  </a:cubicBezTo>
                  <a:cubicBezTo>
                    <a:pt x="26" y="14"/>
                    <a:pt x="31" y="9"/>
                    <a:pt x="38" y="4"/>
                  </a:cubicBezTo>
                  <a:cubicBezTo>
                    <a:pt x="39" y="3"/>
                    <a:pt x="40" y="2"/>
                    <a:pt x="41" y="2"/>
                  </a:cubicBezTo>
                  <a:cubicBezTo>
                    <a:pt x="42" y="1"/>
                    <a:pt x="41" y="0"/>
                    <a:pt x="40" y="0"/>
                  </a:cubicBezTo>
                  <a:cubicBezTo>
                    <a:pt x="40" y="0"/>
                    <a:pt x="40" y="0"/>
                    <a:pt x="40" y="0"/>
                  </a:cubicBezTo>
                  <a:moveTo>
                    <a:pt x="10" y="24"/>
                  </a:moveTo>
                  <a:cubicBezTo>
                    <a:pt x="10" y="24"/>
                    <a:pt x="9" y="24"/>
                    <a:pt x="9" y="24"/>
                  </a:cubicBezTo>
                  <a:cubicBezTo>
                    <a:pt x="9" y="24"/>
                    <a:pt x="10" y="24"/>
                    <a:pt x="10"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7" name="Freeform 295"/>
            <p:cNvSpPr/>
            <p:nvPr/>
          </p:nvSpPr>
          <p:spPr bwMode="auto">
            <a:xfrm>
              <a:off x="3429" y="2386"/>
              <a:ext cx="74" cy="55"/>
            </a:xfrm>
            <a:custGeom>
              <a:avLst/>
              <a:gdLst>
                <a:gd name="T0" fmla="*/ 29 w 31"/>
                <a:gd name="T1" fmla="*/ 1 h 23"/>
                <a:gd name="T2" fmla="*/ 22 w 31"/>
                <a:gd name="T3" fmla="*/ 5 h 23"/>
                <a:gd name="T4" fmla="*/ 1 w 31"/>
                <a:gd name="T5" fmla="*/ 20 h 23"/>
                <a:gd name="T6" fmla="*/ 2 w 31"/>
                <a:gd name="T7" fmla="*/ 22 h 23"/>
                <a:gd name="T8" fmla="*/ 26 w 31"/>
                <a:gd name="T9" fmla="*/ 4 h 23"/>
                <a:gd name="T10" fmla="*/ 30 w 31"/>
                <a:gd name="T11" fmla="*/ 2 h 23"/>
                <a:gd name="T12" fmla="*/ 29 w 31"/>
                <a:gd name="T13" fmla="*/ 0 h 23"/>
                <a:gd name="T14" fmla="*/ 29 w 31"/>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3">
                  <a:moveTo>
                    <a:pt x="29" y="1"/>
                  </a:moveTo>
                  <a:cubicBezTo>
                    <a:pt x="26" y="2"/>
                    <a:pt x="24" y="4"/>
                    <a:pt x="22" y="5"/>
                  </a:cubicBezTo>
                  <a:cubicBezTo>
                    <a:pt x="16" y="10"/>
                    <a:pt x="8" y="15"/>
                    <a:pt x="1" y="20"/>
                  </a:cubicBezTo>
                  <a:cubicBezTo>
                    <a:pt x="0" y="21"/>
                    <a:pt x="1" y="23"/>
                    <a:pt x="2" y="22"/>
                  </a:cubicBezTo>
                  <a:cubicBezTo>
                    <a:pt x="10" y="16"/>
                    <a:pt x="19" y="10"/>
                    <a:pt x="26" y="4"/>
                  </a:cubicBezTo>
                  <a:cubicBezTo>
                    <a:pt x="27" y="4"/>
                    <a:pt x="29" y="3"/>
                    <a:pt x="30" y="2"/>
                  </a:cubicBezTo>
                  <a:cubicBezTo>
                    <a:pt x="31" y="2"/>
                    <a:pt x="30" y="0"/>
                    <a:pt x="29" y="0"/>
                  </a:cubicBezTo>
                  <a:cubicBezTo>
                    <a:pt x="29" y="0"/>
                    <a:pt x="29" y="0"/>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8" name="Freeform 296"/>
            <p:cNvSpPr/>
            <p:nvPr/>
          </p:nvSpPr>
          <p:spPr bwMode="auto">
            <a:xfrm>
              <a:off x="3465" y="2412"/>
              <a:ext cx="36" cy="29"/>
            </a:xfrm>
            <a:custGeom>
              <a:avLst/>
              <a:gdLst>
                <a:gd name="T0" fmla="*/ 13 w 15"/>
                <a:gd name="T1" fmla="*/ 0 h 12"/>
                <a:gd name="T2" fmla="*/ 9 w 15"/>
                <a:gd name="T3" fmla="*/ 3 h 12"/>
                <a:gd name="T4" fmla="*/ 10 w 15"/>
                <a:gd name="T5" fmla="*/ 3 h 12"/>
                <a:gd name="T6" fmla="*/ 1 w 15"/>
                <a:gd name="T7" fmla="*/ 9 h 12"/>
                <a:gd name="T8" fmla="*/ 2 w 15"/>
                <a:gd name="T9" fmla="*/ 11 h 12"/>
                <a:gd name="T10" fmla="*/ 15 w 15"/>
                <a:gd name="T11" fmla="*/ 2 h 12"/>
                <a:gd name="T12" fmla="*/ 14 w 15"/>
                <a:gd name="T13" fmla="*/ 0 h 12"/>
                <a:gd name="T14" fmla="*/ 13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3" y="0"/>
                  </a:moveTo>
                  <a:cubicBezTo>
                    <a:pt x="12" y="1"/>
                    <a:pt x="11" y="2"/>
                    <a:pt x="9" y="3"/>
                  </a:cubicBezTo>
                  <a:cubicBezTo>
                    <a:pt x="9" y="3"/>
                    <a:pt x="10" y="3"/>
                    <a:pt x="10" y="3"/>
                  </a:cubicBezTo>
                  <a:cubicBezTo>
                    <a:pt x="7" y="5"/>
                    <a:pt x="4" y="7"/>
                    <a:pt x="1" y="9"/>
                  </a:cubicBezTo>
                  <a:cubicBezTo>
                    <a:pt x="0" y="10"/>
                    <a:pt x="1" y="12"/>
                    <a:pt x="2" y="11"/>
                  </a:cubicBezTo>
                  <a:cubicBezTo>
                    <a:pt x="7" y="8"/>
                    <a:pt x="11" y="5"/>
                    <a:pt x="15" y="2"/>
                  </a:cubicBezTo>
                  <a:cubicBezTo>
                    <a:pt x="15" y="1"/>
                    <a:pt x="15" y="0"/>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09" name="Freeform 297"/>
            <p:cNvSpPr/>
            <p:nvPr/>
          </p:nvSpPr>
          <p:spPr bwMode="auto">
            <a:xfrm>
              <a:off x="3567" y="2321"/>
              <a:ext cx="34" cy="31"/>
            </a:xfrm>
            <a:custGeom>
              <a:avLst/>
              <a:gdLst>
                <a:gd name="T0" fmla="*/ 12 w 14"/>
                <a:gd name="T1" fmla="*/ 0 h 13"/>
                <a:gd name="T2" fmla="*/ 1 w 14"/>
                <a:gd name="T3" fmla="*/ 11 h 13"/>
                <a:gd name="T4" fmla="*/ 3 w 14"/>
                <a:gd name="T5" fmla="*/ 12 h 13"/>
                <a:gd name="T6" fmla="*/ 13 w 14"/>
                <a:gd name="T7" fmla="*/ 2 h 13"/>
                <a:gd name="T8" fmla="*/ 13 w 14"/>
                <a:gd name="T9" fmla="*/ 0 h 13"/>
                <a:gd name="T10" fmla="*/ 12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12" y="0"/>
                  </a:moveTo>
                  <a:cubicBezTo>
                    <a:pt x="8" y="3"/>
                    <a:pt x="5" y="7"/>
                    <a:pt x="1" y="11"/>
                  </a:cubicBezTo>
                  <a:cubicBezTo>
                    <a:pt x="0" y="12"/>
                    <a:pt x="2" y="13"/>
                    <a:pt x="3" y="12"/>
                  </a:cubicBezTo>
                  <a:cubicBezTo>
                    <a:pt x="6" y="9"/>
                    <a:pt x="9" y="5"/>
                    <a:pt x="13" y="2"/>
                  </a:cubicBezTo>
                  <a:cubicBezTo>
                    <a:pt x="14" y="1"/>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0" name="Freeform 298"/>
            <p:cNvSpPr/>
            <p:nvPr/>
          </p:nvSpPr>
          <p:spPr bwMode="auto">
            <a:xfrm>
              <a:off x="3570" y="2321"/>
              <a:ext cx="55" cy="53"/>
            </a:xfrm>
            <a:custGeom>
              <a:avLst/>
              <a:gdLst>
                <a:gd name="T0" fmla="*/ 21 w 23"/>
                <a:gd name="T1" fmla="*/ 0 h 22"/>
                <a:gd name="T2" fmla="*/ 17 w 23"/>
                <a:gd name="T3" fmla="*/ 4 h 22"/>
                <a:gd name="T4" fmla="*/ 11 w 23"/>
                <a:gd name="T5" fmla="*/ 9 h 22"/>
                <a:gd name="T6" fmla="*/ 0 w 23"/>
                <a:gd name="T7" fmla="*/ 20 h 22"/>
                <a:gd name="T8" fmla="*/ 2 w 23"/>
                <a:gd name="T9" fmla="*/ 21 h 22"/>
                <a:gd name="T10" fmla="*/ 12 w 23"/>
                <a:gd name="T11" fmla="*/ 11 h 22"/>
                <a:gd name="T12" fmla="*/ 18 w 23"/>
                <a:gd name="T13" fmla="*/ 6 h 22"/>
                <a:gd name="T14" fmla="*/ 22 w 23"/>
                <a:gd name="T15" fmla="*/ 2 h 22"/>
                <a:gd name="T16" fmla="*/ 22 w 23"/>
                <a:gd name="T17" fmla="*/ 2 h 22"/>
                <a:gd name="T18" fmla="*/ 22 w 23"/>
                <a:gd name="T19" fmla="*/ 0 h 22"/>
                <a:gd name="T20" fmla="*/ 21 w 2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1" y="0"/>
                  </a:moveTo>
                  <a:cubicBezTo>
                    <a:pt x="20" y="1"/>
                    <a:pt x="19" y="3"/>
                    <a:pt x="17" y="4"/>
                  </a:cubicBezTo>
                  <a:cubicBezTo>
                    <a:pt x="15" y="6"/>
                    <a:pt x="13" y="8"/>
                    <a:pt x="11" y="9"/>
                  </a:cubicBezTo>
                  <a:cubicBezTo>
                    <a:pt x="8" y="13"/>
                    <a:pt x="4" y="16"/>
                    <a:pt x="0" y="20"/>
                  </a:cubicBezTo>
                  <a:cubicBezTo>
                    <a:pt x="0" y="21"/>
                    <a:pt x="1" y="22"/>
                    <a:pt x="2" y="21"/>
                  </a:cubicBezTo>
                  <a:cubicBezTo>
                    <a:pt x="5" y="18"/>
                    <a:pt x="9" y="14"/>
                    <a:pt x="12" y="11"/>
                  </a:cubicBezTo>
                  <a:cubicBezTo>
                    <a:pt x="14" y="10"/>
                    <a:pt x="16" y="8"/>
                    <a:pt x="18" y="6"/>
                  </a:cubicBezTo>
                  <a:cubicBezTo>
                    <a:pt x="19" y="5"/>
                    <a:pt x="21" y="3"/>
                    <a:pt x="22" y="2"/>
                  </a:cubicBezTo>
                  <a:cubicBezTo>
                    <a:pt x="22" y="2"/>
                    <a:pt x="22" y="2"/>
                    <a:pt x="22" y="2"/>
                  </a:cubicBezTo>
                  <a:cubicBezTo>
                    <a:pt x="23" y="1"/>
                    <a:pt x="23" y="0"/>
                    <a:pt x="22" y="0"/>
                  </a:cubicBezTo>
                  <a:cubicBezTo>
                    <a:pt x="22" y="0"/>
                    <a:pt x="22"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1" name="Freeform 299"/>
            <p:cNvSpPr/>
            <p:nvPr/>
          </p:nvSpPr>
          <p:spPr bwMode="auto">
            <a:xfrm>
              <a:off x="3567" y="2319"/>
              <a:ext cx="91" cy="81"/>
            </a:xfrm>
            <a:custGeom>
              <a:avLst/>
              <a:gdLst>
                <a:gd name="T0" fmla="*/ 36 w 38"/>
                <a:gd name="T1" fmla="*/ 1 h 34"/>
                <a:gd name="T2" fmla="*/ 28 w 38"/>
                <a:gd name="T3" fmla="*/ 7 h 34"/>
                <a:gd name="T4" fmla="*/ 19 w 38"/>
                <a:gd name="T5" fmla="*/ 16 h 34"/>
                <a:gd name="T6" fmla="*/ 2 w 38"/>
                <a:gd name="T7" fmla="*/ 31 h 34"/>
                <a:gd name="T8" fmla="*/ 1 w 38"/>
                <a:gd name="T9" fmla="*/ 32 h 34"/>
                <a:gd name="T10" fmla="*/ 2 w 38"/>
                <a:gd name="T11" fmla="*/ 34 h 34"/>
                <a:gd name="T12" fmla="*/ 20 w 38"/>
                <a:gd name="T13" fmla="*/ 18 h 34"/>
                <a:gd name="T14" fmla="*/ 29 w 38"/>
                <a:gd name="T15" fmla="*/ 9 h 34"/>
                <a:gd name="T16" fmla="*/ 37 w 38"/>
                <a:gd name="T17" fmla="*/ 2 h 34"/>
                <a:gd name="T18" fmla="*/ 36 w 38"/>
                <a:gd name="T19" fmla="*/ 0 h 34"/>
                <a:gd name="T20" fmla="*/ 36 w 38"/>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4">
                  <a:moveTo>
                    <a:pt x="36" y="1"/>
                  </a:moveTo>
                  <a:cubicBezTo>
                    <a:pt x="34" y="3"/>
                    <a:pt x="31" y="5"/>
                    <a:pt x="28" y="7"/>
                  </a:cubicBezTo>
                  <a:cubicBezTo>
                    <a:pt x="25" y="10"/>
                    <a:pt x="22" y="13"/>
                    <a:pt x="19" y="16"/>
                  </a:cubicBezTo>
                  <a:cubicBezTo>
                    <a:pt x="14" y="21"/>
                    <a:pt x="8" y="26"/>
                    <a:pt x="2" y="31"/>
                  </a:cubicBezTo>
                  <a:cubicBezTo>
                    <a:pt x="2" y="31"/>
                    <a:pt x="2" y="32"/>
                    <a:pt x="1" y="32"/>
                  </a:cubicBezTo>
                  <a:cubicBezTo>
                    <a:pt x="0" y="33"/>
                    <a:pt x="1" y="34"/>
                    <a:pt x="2" y="34"/>
                  </a:cubicBezTo>
                  <a:cubicBezTo>
                    <a:pt x="8" y="29"/>
                    <a:pt x="14" y="23"/>
                    <a:pt x="20" y="18"/>
                  </a:cubicBezTo>
                  <a:cubicBezTo>
                    <a:pt x="23" y="15"/>
                    <a:pt x="26" y="12"/>
                    <a:pt x="29" y="9"/>
                  </a:cubicBezTo>
                  <a:cubicBezTo>
                    <a:pt x="32" y="7"/>
                    <a:pt x="35" y="5"/>
                    <a:pt x="37" y="2"/>
                  </a:cubicBezTo>
                  <a:cubicBezTo>
                    <a:pt x="38" y="1"/>
                    <a:pt x="37" y="0"/>
                    <a:pt x="36" y="0"/>
                  </a:cubicBezTo>
                  <a:cubicBezTo>
                    <a:pt x="36" y="0"/>
                    <a:pt x="36" y="1"/>
                    <a:pt x="3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2" name="Freeform 300"/>
            <p:cNvSpPr>
              <a:spLocks noEditPoints="1"/>
            </p:cNvSpPr>
            <p:nvPr/>
          </p:nvSpPr>
          <p:spPr bwMode="auto">
            <a:xfrm>
              <a:off x="3567" y="2343"/>
              <a:ext cx="105" cy="83"/>
            </a:xfrm>
            <a:custGeom>
              <a:avLst/>
              <a:gdLst>
                <a:gd name="T0" fmla="*/ 42 w 44"/>
                <a:gd name="T1" fmla="*/ 0 h 35"/>
                <a:gd name="T2" fmla="*/ 31 w 44"/>
                <a:gd name="T3" fmla="*/ 8 h 35"/>
                <a:gd name="T4" fmla="*/ 31 w 44"/>
                <a:gd name="T5" fmla="*/ 8 h 35"/>
                <a:gd name="T6" fmla="*/ 16 w 44"/>
                <a:gd name="T7" fmla="*/ 20 h 35"/>
                <a:gd name="T8" fmla="*/ 1 w 44"/>
                <a:gd name="T9" fmla="*/ 33 h 35"/>
                <a:gd name="T10" fmla="*/ 2 w 44"/>
                <a:gd name="T11" fmla="*/ 35 h 35"/>
                <a:gd name="T12" fmla="*/ 25 w 44"/>
                <a:gd name="T13" fmla="*/ 15 h 35"/>
                <a:gd name="T14" fmla="*/ 25 w 44"/>
                <a:gd name="T15" fmla="*/ 16 h 35"/>
                <a:gd name="T16" fmla="*/ 37 w 44"/>
                <a:gd name="T17" fmla="*/ 7 h 35"/>
                <a:gd name="T18" fmla="*/ 43 w 44"/>
                <a:gd name="T19" fmla="*/ 2 h 35"/>
                <a:gd name="T20" fmla="*/ 43 w 44"/>
                <a:gd name="T21" fmla="*/ 0 h 35"/>
                <a:gd name="T22" fmla="*/ 42 w 44"/>
                <a:gd name="T23" fmla="*/ 0 h 35"/>
                <a:gd name="T24" fmla="*/ 37 w 44"/>
                <a:gd name="T25" fmla="*/ 6 h 35"/>
                <a:gd name="T26" fmla="*/ 37 w 44"/>
                <a:gd name="T27" fmla="*/ 6 h 35"/>
                <a:gd name="T28" fmla="*/ 37 w 44"/>
                <a:gd name="T2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5">
                  <a:moveTo>
                    <a:pt x="42" y="0"/>
                  </a:moveTo>
                  <a:cubicBezTo>
                    <a:pt x="38" y="3"/>
                    <a:pt x="35" y="6"/>
                    <a:pt x="31" y="8"/>
                  </a:cubicBezTo>
                  <a:cubicBezTo>
                    <a:pt x="31" y="8"/>
                    <a:pt x="31" y="8"/>
                    <a:pt x="31" y="8"/>
                  </a:cubicBezTo>
                  <a:cubicBezTo>
                    <a:pt x="26" y="12"/>
                    <a:pt x="21" y="16"/>
                    <a:pt x="16" y="20"/>
                  </a:cubicBezTo>
                  <a:cubicBezTo>
                    <a:pt x="11" y="24"/>
                    <a:pt x="6" y="29"/>
                    <a:pt x="1" y="33"/>
                  </a:cubicBezTo>
                  <a:cubicBezTo>
                    <a:pt x="0" y="34"/>
                    <a:pt x="1" y="35"/>
                    <a:pt x="2" y="35"/>
                  </a:cubicBezTo>
                  <a:cubicBezTo>
                    <a:pt x="10" y="28"/>
                    <a:pt x="17" y="22"/>
                    <a:pt x="25" y="15"/>
                  </a:cubicBezTo>
                  <a:cubicBezTo>
                    <a:pt x="25" y="15"/>
                    <a:pt x="25" y="15"/>
                    <a:pt x="25" y="16"/>
                  </a:cubicBezTo>
                  <a:cubicBezTo>
                    <a:pt x="29" y="13"/>
                    <a:pt x="33" y="10"/>
                    <a:pt x="37" y="7"/>
                  </a:cubicBezTo>
                  <a:cubicBezTo>
                    <a:pt x="39" y="5"/>
                    <a:pt x="41" y="3"/>
                    <a:pt x="43" y="2"/>
                  </a:cubicBezTo>
                  <a:cubicBezTo>
                    <a:pt x="44" y="1"/>
                    <a:pt x="44" y="0"/>
                    <a:pt x="43" y="0"/>
                  </a:cubicBezTo>
                  <a:cubicBezTo>
                    <a:pt x="43" y="0"/>
                    <a:pt x="42" y="0"/>
                    <a:pt x="42" y="0"/>
                  </a:cubicBezTo>
                  <a:moveTo>
                    <a:pt x="37" y="6"/>
                  </a:moveTo>
                  <a:cubicBezTo>
                    <a:pt x="37" y="6"/>
                    <a:pt x="37" y="6"/>
                    <a:pt x="37" y="6"/>
                  </a:cubicBezTo>
                  <a:cubicBezTo>
                    <a:pt x="37" y="6"/>
                    <a:pt x="37" y="6"/>
                    <a:pt x="3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3" name="Freeform 301"/>
            <p:cNvSpPr>
              <a:spLocks noEditPoints="1"/>
            </p:cNvSpPr>
            <p:nvPr/>
          </p:nvSpPr>
          <p:spPr bwMode="auto">
            <a:xfrm>
              <a:off x="3596" y="2376"/>
              <a:ext cx="79" cy="65"/>
            </a:xfrm>
            <a:custGeom>
              <a:avLst/>
              <a:gdLst>
                <a:gd name="T0" fmla="*/ 31 w 33"/>
                <a:gd name="T1" fmla="*/ 0 h 27"/>
                <a:gd name="T2" fmla="*/ 24 w 33"/>
                <a:gd name="T3" fmla="*/ 4 h 27"/>
                <a:gd name="T4" fmla="*/ 16 w 33"/>
                <a:gd name="T5" fmla="*/ 11 h 27"/>
                <a:gd name="T6" fmla="*/ 0 w 33"/>
                <a:gd name="T7" fmla="*/ 25 h 27"/>
                <a:gd name="T8" fmla="*/ 2 w 33"/>
                <a:gd name="T9" fmla="*/ 26 h 27"/>
                <a:gd name="T10" fmla="*/ 28 w 33"/>
                <a:gd name="T11" fmla="*/ 4 h 27"/>
                <a:gd name="T12" fmla="*/ 31 w 33"/>
                <a:gd name="T13" fmla="*/ 2 h 27"/>
                <a:gd name="T14" fmla="*/ 32 w 33"/>
                <a:gd name="T15" fmla="*/ 2 h 27"/>
                <a:gd name="T16" fmla="*/ 32 w 33"/>
                <a:gd name="T17" fmla="*/ 0 h 27"/>
                <a:gd name="T18" fmla="*/ 31 w 33"/>
                <a:gd name="T19" fmla="*/ 0 h 27"/>
                <a:gd name="T20" fmla="*/ 28 w 33"/>
                <a:gd name="T21" fmla="*/ 4 h 27"/>
                <a:gd name="T22" fmla="*/ 28 w 33"/>
                <a:gd name="T23" fmla="*/ 4 h 27"/>
                <a:gd name="T24" fmla="*/ 28 w 33"/>
                <a:gd name="T2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7">
                  <a:moveTo>
                    <a:pt x="31" y="0"/>
                  </a:moveTo>
                  <a:cubicBezTo>
                    <a:pt x="29" y="1"/>
                    <a:pt x="26" y="3"/>
                    <a:pt x="24" y="4"/>
                  </a:cubicBezTo>
                  <a:cubicBezTo>
                    <a:pt x="22" y="7"/>
                    <a:pt x="19" y="9"/>
                    <a:pt x="16" y="11"/>
                  </a:cubicBezTo>
                  <a:cubicBezTo>
                    <a:pt x="11" y="15"/>
                    <a:pt x="5" y="20"/>
                    <a:pt x="0" y="25"/>
                  </a:cubicBezTo>
                  <a:cubicBezTo>
                    <a:pt x="0" y="26"/>
                    <a:pt x="1" y="27"/>
                    <a:pt x="2" y="26"/>
                  </a:cubicBezTo>
                  <a:cubicBezTo>
                    <a:pt x="10" y="18"/>
                    <a:pt x="19" y="11"/>
                    <a:pt x="28" y="4"/>
                  </a:cubicBezTo>
                  <a:cubicBezTo>
                    <a:pt x="29" y="3"/>
                    <a:pt x="30" y="2"/>
                    <a:pt x="31" y="2"/>
                  </a:cubicBezTo>
                  <a:cubicBezTo>
                    <a:pt x="32" y="2"/>
                    <a:pt x="32" y="2"/>
                    <a:pt x="32" y="2"/>
                  </a:cubicBezTo>
                  <a:cubicBezTo>
                    <a:pt x="33" y="1"/>
                    <a:pt x="32" y="0"/>
                    <a:pt x="32" y="0"/>
                  </a:cubicBezTo>
                  <a:cubicBezTo>
                    <a:pt x="31" y="0"/>
                    <a:pt x="31" y="0"/>
                    <a:pt x="31" y="0"/>
                  </a:cubicBezTo>
                  <a:moveTo>
                    <a:pt x="28" y="4"/>
                  </a:moveTo>
                  <a:cubicBezTo>
                    <a:pt x="28" y="4"/>
                    <a:pt x="28" y="4"/>
                    <a:pt x="28" y="4"/>
                  </a:cubicBezTo>
                  <a:cubicBezTo>
                    <a:pt x="28" y="4"/>
                    <a:pt x="28" y="4"/>
                    <a:pt x="2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4" name="Freeform 302"/>
            <p:cNvSpPr/>
            <p:nvPr/>
          </p:nvSpPr>
          <p:spPr bwMode="auto">
            <a:xfrm>
              <a:off x="3634" y="2407"/>
              <a:ext cx="43" cy="34"/>
            </a:xfrm>
            <a:custGeom>
              <a:avLst/>
              <a:gdLst>
                <a:gd name="T0" fmla="*/ 16 w 18"/>
                <a:gd name="T1" fmla="*/ 0 h 14"/>
                <a:gd name="T2" fmla="*/ 9 w 18"/>
                <a:gd name="T3" fmla="*/ 5 h 14"/>
                <a:gd name="T4" fmla="*/ 1 w 18"/>
                <a:gd name="T5" fmla="*/ 12 h 14"/>
                <a:gd name="T6" fmla="*/ 3 w 18"/>
                <a:gd name="T7" fmla="*/ 13 h 14"/>
                <a:gd name="T8" fmla="*/ 16 w 18"/>
                <a:gd name="T9" fmla="*/ 2 h 14"/>
                <a:gd name="T10" fmla="*/ 17 w 18"/>
                <a:gd name="T11" fmla="*/ 1 h 14"/>
                <a:gd name="T12" fmla="*/ 16 w 18"/>
                <a:gd name="T13" fmla="*/ 0 h 14"/>
                <a:gd name="T14" fmla="*/ 16 w 1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6" y="0"/>
                  </a:moveTo>
                  <a:cubicBezTo>
                    <a:pt x="13" y="1"/>
                    <a:pt x="11" y="3"/>
                    <a:pt x="9" y="5"/>
                  </a:cubicBezTo>
                  <a:cubicBezTo>
                    <a:pt x="6" y="7"/>
                    <a:pt x="4" y="9"/>
                    <a:pt x="1" y="12"/>
                  </a:cubicBezTo>
                  <a:cubicBezTo>
                    <a:pt x="0" y="12"/>
                    <a:pt x="2" y="14"/>
                    <a:pt x="3" y="13"/>
                  </a:cubicBezTo>
                  <a:cubicBezTo>
                    <a:pt x="7" y="9"/>
                    <a:pt x="11" y="6"/>
                    <a:pt x="16" y="2"/>
                  </a:cubicBezTo>
                  <a:cubicBezTo>
                    <a:pt x="16" y="2"/>
                    <a:pt x="16" y="2"/>
                    <a:pt x="17" y="1"/>
                  </a:cubicBezTo>
                  <a:cubicBezTo>
                    <a:pt x="18" y="1"/>
                    <a:pt x="17" y="0"/>
                    <a:pt x="16"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5" name="Freeform 303"/>
            <p:cNvSpPr/>
            <p:nvPr/>
          </p:nvSpPr>
          <p:spPr bwMode="auto">
            <a:xfrm>
              <a:off x="3751" y="2247"/>
              <a:ext cx="54" cy="50"/>
            </a:xfrm>
            <a:custGeom>
              <a:avLst/>
              <a:gdLst>
                <a:gd name="T0" fmla="*/ 21 w 23"/>
                <a:gd name="T1" fmla="*/ 0 h 21"/>
                <a:gd name="T2" fmla="*/ 12 w 23"/>
                <a:gd name="T3" fmla="*/ 9 h 21"/>
                <a:gd name="T4" fmla="*/ 1 w 23"/>
                <a:gd name="T5" fmla="*/ 19 h 21"/>
                <a:gd name="T6" fmla="*/ 2 w 23"/>
                <a:gd name="T7" fmla="*/ 20 h 21"/>
                <a:gd name="T8" fmla="*/ 12 w 23"/>
                <a:gd name="T9" fmla="*/ 11 h 21"/>
                <a:gd name="T10" fmla="*/ 21 w 23"/>
                <a:gd name="T11" fmla="*/ 2 h 21"/>
                <a:gd name="T12" fmla="*/ 22 w 23"/>
                <a:gd name="T13" fmla="*/ 1 h 21"/>
                <a:gd name="T14" fmla="*/ 22 w 23"/>
                <a:gd name="T15" fmla="*/ 0 h 21"/>
                <a:gd name="T16" fmla="*/ 21 w 2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21" y="0"/>
                  </a:moveTo>
                  <a:cubicBezTo>
                    <a:pt x="17" y="2"/>
                    <a:pt x="15" y="6"/>
                    <a:pt x="12" y="9"/>
                  </a:cubicBezTo>
                  <a:cubicBezTo>
                    <a:pt x="8" y="12"/>
                    <a:pt x="4" y="16"/>
                    <a:pt x="1" y="19"/>
                  </a:cubicBezTo>
                  <a:cubicBezTo>
                    <a:pt x="0" y="20"/>
                    <a:pt x="1" y="21"/>
                    <a:pt x="2" y="20"/>
                  </a:cubicBezTo>
                  <a:cubicBezTo>
                    <a:pt x="5" y="17"/>
                    <a:pt x="9" y="14"/>
                    <a:pt x="12" y="11"/>
                  </a:cubicBezTo>
                  <a:cubicBezTo>
                    <a:pt x="15" y="8"/>
                    <a:pt x="18" y="4"/>
                    <a:pt x="21" y="2"/>
                  </a:cubicBezTo>
                  <a:cubicBezTo>
                    <a:pt x="22" y="2"/>
                    <a:pt x="22" y="2"/>
                    <a:pt x="22" y="1"/>
                  </a:cubicBezTo>
                  <a:cubicBezTo>
                    <a:pt x="23" y="1"/>
                    <a:pt x="22" y="0"/>
                    <a:pt x="22"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6" name="Freeform 304"/>
            <p:cNvSpPr>
              <a:spLocks noEditPoints="1"/>
            </p:cNvSpPr>
            <p:nvPr/>
          </p:nvSpPr>
          <p:spPr bwMode="auto">
            <a:xfrm>
              <a:off x="3748" y="2242"/>
              <a:ext cx="103" cy="94"/>
            </a:xfrm>
            <a:custGeom>
              <a:avLst/>
              <a:gdLst>
                <a:gd name="T0" fmla="*/ 41 w 43"/>
                <a:gd name="T1" fmla="*/ 0 h 39"/>
                <a:gd name="T2" fmla="*/ 32 w 43"/>
                <a:gd name="T3" fmla="*/ 8 h 39"/>
                <a:gd name="T4" fmla="*/ 22 w 43"/>
                <a:gd name="T5" fmla="*/ 18 h 39"/>
                <a:gd name="T6" fmla="*/ 11 w 43"/>
                <a:gd name="T7" fmla="*/ 27 h 39"/>
                <a:gd name="T8" fmla="*/ 6 w 43"/>
                <a:gd name="T9" fmla="*/ 32 h 39"/>
                <a:gd name="T10" fmla="*/ 2 w 43"/>
                <a:gd name="T11" fmla="*/ 36 h 39"/>
                <a:gd name="T12" fmla="*/ 2 w 43"/>
                <a:gd name="T13" fmla="*/ 36 h 39"/>
                <a:gd name="T14" fmla="*/ 3 w 43"/>
                <a:gd name="T15" fmla="*/ 38 h 39"/>
                <a:gd name="T16" fmla="*/ 11 w 43"/>
                <a:gd name="T17" fmla="*/ 30 h 39"/>
                <a:gd name="T18" fmla="*/ 21 w 43"/>
                <a:gd name="T19" fmla="*/ 21 h 39"/>
                <a:gd name="T20" fmla="*/ 31 w 43"/>
                <a:gd name="T21" fmla="*/ 12 h 39"/>
                <a:gd name="T22" fmla="*/ 41 w 43"/>
                <a:gd name="T23" fmla="*/ 3 h 39"/>
                <a:gd name="T24" fmla="*/ 42 w 43"/>
                <a:gd name="T25" fmla="*/ 2 h 39"/>
                <a:gd name="T26" fmla="*/ 42 w 43"/>
                <a:gd name="T27" fmla="*/ 0 h 39"/>
                <a:gd name="T28" fmla="*/ 41 w 43"/>
                <a:gd name="T29" fmla="*/ 0 h 39"/>
                <a:gd name="T30" fmla="*/ 41 w 43"/>
                <a:gd name="T31" fmla="*/ 3 h 39"/>
                <a:gd name="T32" fmla="*/ 41 w 43"/>
                <a:gd name="T33" fmla="*/ 3 h 39"/>
                <a:gd name="T34" fmla="*/ 41 w 43"/>
                <a:gd name="T3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39">
                  <a:moveTo>
                    <a:pt x="41" y="0"/>
                  </a:moveTo>
                  <a:cubicBezTo>
                    <a:pt x="38" y="3"/>
                    <a:pt x="35" y="6"/>
                    <a:pt x="32" y="8"/>
                  </a:cubicBezTo>
                  <a:cubicBezTo>
                    <a:pt x="29" y="11"/>
                    <a:pt x="25" y="15"/>
                    <a:pt x="22" y="18"/>
                  </a:cubicBezTo>
                  <a:cubicBezTo>
                    <a:pt x="18" y="21"/>
                    <a:pt x="15" y="24"/>
                    <a:pt x="11" y="27"/>
                  </a:cubicBezTo>
                  <a:cubicBezTo>
                    <a:pt x="10" y="28"/>
                    <a:pt x="8" y="30"/>
                    <a:pt x="6" y="32"/>
                  </a:cubicBezTo>
                  <a:cubicBezTo>
                    <a:pt x="5" y="33"/>
                    <a:pt x="4" y="35"/>
                    <a:pt x="2" y="36"/>
                  </a:cubicBezTo>
                  <a:cubicBezTo>
                    <a:pt x="2" y="36"/>
                    <a:pt x="2" y="36"/>
                    <a:pt x="2" y="36"/>
                  </a:cubicBezTo>
                  <a:cubicBezTo>
                    <a:pt x="0" y="37"/>
                    <a:pt x="1" y="39"/>
                    <a:pt x="3" y="38"/>
                  </a:cubicBezTo>
                  <a:cubicBezTo>
                    <a:pt x="6" y="36"/>
                    <a:pt x="8" y="32"/>
                    <a:pt x="11" y="30"/>
                  </a:cubicBezTo>
                  <a:cubicBezTo>
                    <a:pt x="14" y="27"/>
                    <a:pt x="18" y="24"/>
                    <a:pt x="21" y="21"/>
                  </a:cubicBezTo>
                  <a:cubicBezTo>
                    <a:pt x="24" y="18"/>
                    <a:pt x="28" y="15"/>
                    <a:pt x="31" y="12"/>
                  </a:cubicBezTo>
                  <a:cubicBezTo>
                    <a:pt x="34" y="9"/>
                    <a:pt x="38" y="6"/>
                    <a:pt x="41" y="3"/>
                  </a:cubicBezTo>
                  <a:cubicBezTo>
                    <a:pt x="41" y="3"/>
                    <a:pt x="42" y="2"/>
                    <a:pt x="42" y="2"/>
                  </a:cubicBezTo>
                  <a:cubicBezTo>
                    <a:pt x="43" y="1"/>
                    <a:pt x="43" y="0"/>
                    <a:pt x="42" y="0"/>
                  </a:cubicBezTo>
                  <a:cubicBezTo>
                    <a:pt x="42" y="0"/>
                    <a:pt x="42" y="0"/>
                    <a:pt x="41" y="0"/>
                  </a:cubicBezTo>
                  <a:moveTo>
                    <a:pt x="41" y="3"/>
                  </a:moveTo>
                  <a:cubicBezTo>
                    <a:pt x="41" y="3"/>
                    <a:pt x="41" y="3"/>
                    <a:pt x="41" y="3"/>
                  </a:cubicBezTo>
                  <a:cubicBezTo>
                    <a:pt x="41" y="3"/>
                    <a:pt x="41" y="3"/>
                    <a:pt x="4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7" name="Freeform 305"/>
            <p:cNvSpPr/>
            <p:nvPr/>
          </p:nvSpPr>
          <p:spPr bwMode="auto">
            <a:xfrm>
              <a:off x="3748" y="2278"/>
              <a:ext cx="117" cy="86"/>
            </a:xfrm>
            <a:custGeom>
              <a:avLst/>
              <a:gdLst>
                <a:gd name="T0" fmla="*/ 47 w 49"/>
                <a:gd name="T1" fmla="*/ 0 h 36"/>
                <a:gd name="T2" fmla="*/ 45 w 49"/>
                <a:gd name="T3" fmla="*/ 2 h 36"/>
                <a:gd name="T4" fmla="*/ 35 w 49"/>
                <a:gd name="T5" fmla="*/ 8 h 36"/>
                <a:gd name="T6" fmla="*/ 23 w 49"/>
                <a:gd name="T7" fmla="*/ 17 h 36"/>
                <a:gd name="T8" fmla="*/ 1 w 49"/>
                <a:gd name="T9" fmla="*/ 34 h 36"/>
                <a:gd name="T10" fmla="*/ 2 w 49"/>
                <a:gd name="T11" fmla="*/ 35 h 36"/>
                <a:gd name="T12" fmla="*/ 11 w 49"/>
                <a:gd name="T13" fmla="*/ 28 h 36"/>
                <a:gd name="T14" fmla="*/ 10 w 49"/>
                <a:gd name="T15" fmla="*/ 29 h 36"/>
                <a:gd name="T16" fmla="*/ 30 w 49"/>
                <a:gd name="T17" fmla="*/ 14 h 36"/>
                <a:gd name="T18" fmla="*/ 40 w 49"/>
                <a:gd name="T19" fmla="*/ 8 h 36"/>
                <a:gd name="T20" fmla="*/ 48 w 49"/>
                <a:gd name="T21" fmla="*/ 2 h 36"/>
                <a:gd name="T22" fmla="*/ 48 w 49"/>
                <a:gd name="T23" fmla="*/ 0 h 36"/>
                <a:gd name="T24" fmla="*/ 47 w 4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6">
                  <a:moveTo>
                    <a:pt x="47" y="0"/>
                  </a:moveTo>
                  <a:cubicBezTo>
                    <a:pt x="46" y="1"/>
                    <a:pt x="46" y="2"/>
                    <a:pt x="45" y="2"/>
                  </a:cubicBezTo>
                  <a:cubicBezTo>
                    <a:pt x="42" y="5"/>
                    <a:pt x="38" y="6"/>
                    <a:pt x="35" y="8"/>
                  </a:cubicBezTo>
                  <a:cubicBezTo>
                    <a:pt x="31" y="11"/>
                    <a:pt x="27" y="14"/>
                    <a:pt x="23" y="17"/>
                  </a:cubicBezTo>
                  <a:cubicBezTo>
                    <a:pt x="16" y="22"/>
                    <a:pt x="8" y="28"/>
                    <a:pt x="1" y="34"/>
                  </a:cubicBezTo>
                  <a:cubicBezTo>
                    <a:pt x="0" y="34"/>
                    <a:pt x="1" y="36"/>
                    <a:pt x="2" y="35"/>
                  </a:cubicBezTo>
                  <a:cubicBezTo>
                    <a:pt x="5" y="33"/>
                    <a:pt x="8" y="31"/>
                    <a:pt x="11" y="28"/>
                  </a:cubicBezTo>
                  <a:cubicBezTo>
                    <a:pt x="11" y="28"/>
                    <a:pt x="11" y="28"/>
                    <a:pt x="10" y="29"/>
                  </a:cubicBezTo>
                  <a:cubicBezTo>
                    <a:pt x="17" y="24"/>
                    <a:pt x="24" y="19"/>
                    <a:pt x="30" y="14"/>
                  </a:cubicBezTo>
                  <a:cubicBezTo>
                    <a:pt x="33" y="12"/>
                    <a:pt x="37" y="10"/>
                    <a:pt x="40" y="8"/>
                  </a:cubicBezTo>
                  <a:cubicBezTo>
                    <a:pt x="43" y="6"/>
                    <a:pt x="46" y="4"/>
                    <a:pt x="48" y="2"/>
                  </a:cubicBezTo>
                  <a:cubicBezTo>
                    <a:pt x="49" y="1"/>
                    <a:pt x="48" y="0"/>
                    <a:pt x="48" y="0"/>
                  </a:cubicBezTo>
                  <a:cubicBezTo>
                    <a:pt x="48"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8" name="Freeform 306"/>
            <p:cNvSpPr>
              <a:spLocks noEditPoints="1"/>
            </p:cNvSpPr>
            <p:nvPr/>
          </p:nvSpPr>
          <p:spPr bwMode="auto">
            <a:xfrm>
              <a:off x="3748" y="2314"/>
              <a:ext cx="117" cy="81"/>
            </a:xfrm>
            <a:custGeom>
              <a:avLst/>
              <a:gdLst>
                <a:gd name="T0" fmla="*/ 47 w 49"/>
                <a:gd name="T1" fmla="*/ 1 h 34"/>
                <a:gd name="T2" fmla="*/ 47 w 49"/>
                <a:gd name="T3" fmla="*/ 1 h 34"/>
                <a:gd name="T4" fmla="*/ 36 w 49"/>
                <a:gd name="T5" fmla="*/ 8 h 34"/>
                <a:gd name="T6" fmla="*/ 24 w 49"/>
                <a:gd name="T7" fmla="*/ 16 h 34"/>
                <a:gd name="T8" fmla="*/ 13 w 49"/>
                <a:gd name="T9" fmla="*/ 24 h 34"/>
                <a:gd name="T10" fmla="*/ 1 w 49"/>
                <a:gd name="T11" fmla="*/ 32 h 34"/>
                <a:gd name="T12" fmla="*/ 2 w 49"/>
                <a:gd name="T13" fmla="*/ 34 h 34"/>
                <a:gd name="T14" fmla="*/ 13 w 49"/>
                <a:gd name="T15" fmla="*/ 26 h 34"/>
                <a:gd name="T16" fmla="*/ 25 w 49"/>
                <a:gd name="T17" fmla="*/ 18 h 34"/>
                <a:gd name="T18" fmla="*/ 38 w 49"/>
                <a:gd name="T19" fmla="*/ 9 h 34"/>
                <a:gd name="T20" fmla="*/ 43 w 49"/>
                <a:gd name="T21" fmla="*/ 6 h 34"/>
                <a:gd name="T22" fmla="*/ 49 w 49"/>
                <a:gd name="T23" fmla="*/ 2 h 34"/>
                <a:gd name="T24" fmla="*/ 48 w 49"/>
                <a:gd name="T25" fmla="*/ 0 h 34"/>
                <a:gd name="T26" fmla="*/ 47 w 49"/>
                <a:gd name="T27" fmla="*/ 1 h 34"/>
                <a:gd name="T28" fmla="*/ 47 w 49"/>
                <a:gd name="T29" fmla="*/ 1 h 34"/>
                <a:gd name="T30" fmla="*/ 47 w 49"/>
                <a:gd name="T31" fmla="*/ 1 h 34"/>
                <a:gd name="T32" fmla="*/ 47 w 49"/>
                <a:gd name="T3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4">
                  <a:moveTo>
                    <a:pt x="47" y="1"/>
                  </a:moveTo>
                  <a:cubicBezTo>
                    <a:pt x="47" y="1"/>
                    <a:pt x="47" y="1"/>
                    <a:pt x="47" y="1"/>
                  </a:cubicBezTo>
                  <a:cubicBezTo>
                    <a:pt x="43" y="4"/>
                    <a:pt x="39" y="6"/>
                    <a:pt x="36" y="8"/>
                  </a:cubicBezTo>
                  <a:cubicBezTo>
                    <a:pt x="32" y="11"/>
                    <a:pt x="28" y="14"/>
                    <a:pt x="24" y="16"/>
                  </a:cubicBezTo>
                  <a:cubicBezTo>
                    <a:pt x="20" y="19"/>
                    <a:pt x="16" y="21"/>
                    <a:pt x="13" y="24"/>
                  </a:cubicBezTo>
                  <a:cubicBezTo>
                    <a:pt x="9" y="27"/>
                    <a:pt x="5" y="29"/>
                    <a:pt x="1" y="32"/>
                  </a:cubicBezTo>
                  <a:cubicBezTo>
                    <a:pt x="0" y="32"/>
                    <a:pt x="1" y="34"/>
                    <a:pt x="2" y="34"/>
                  </a:cubicBezTo>
                  <a:cubicBezTo>
                    <a:pt x="6" y="31"/>
                    <a:pt x="10" y="28"/>
                    <a:pt x="13" y="26"/>
                  </a:cubicBezTo>
                  <a:cubicBezTo>
                    <a:pt x="17" y="23"/>
                    <a:pt x="21" y="20"/>
                    <a:pt x="25" y="18"/>
                  </a:cubicBezTo>
                  <a:cubicBezTo>
                    <a:pt x="29" y="15"/>
                    <a:pt x="33" y="12"/>
                    <a:pt x="38" y="9"/>
                  </a:cubicBezTo>
                  <a:cubicBezTo>
                    <a:pt x="39" y="8"/>
                    <a:pt x="41" y="7"/>
                    <a:pt x="43" y="6"/>
                  </a:cubicBezTo>
                  <a:cubicBezTo>
                    <a:pt x="45" y="5"/>
                    <a:pt x="47" y="4"/>
                    <a:pt x="49" y="2"/>
                  </a:cubicBezTo>
                  <a:cubicBezTo>
                    <a:pt x="49" y="1"/>
                    <a:pt x="49" y="0"/>
                    <a:pt x="48" y="0"/>
                  </a:cubicBezTo>
                  <a:cubicBezTo>
                    <a:pt x="48" y="0"/>
                    <a:pt x="47" y="1"/>
                    <a:pt x="47" y="1"/>
                  </a:cubicBezTo>
                  <a:moveTo>
                    <a:pt x="47" y="1"/>
                  </a:moveTo>
                  <a:cubicBezTo>
                    <a:pt x="47" y="1"/>
                    <a:pt x="47" y="1"/>
                    <a:pt x="47" y="1"/>
                  </a:cubicBezTo>
                  <a:cubicBezTo>
                    <a:pt x="47" y="1"/>
                    <a:pt x="47" y="1"/>
                    <a:pt x="4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19" name="Freeform 307"/>
            <p:cNvSpPr/>
            <p:nvPr/>
          </p:nvSpPr>
          <p:spPr bwMode="auto">
            <a:xfrm>
              <a:off x="3748" y="2350"/>
              <a:ext cx="115" cy="81"/>
            </a:xfrm>
            <a:custGeom>
              <a:avLst/>
              <a:gdLst>
                <a:gd name="T0" fmla="*/ 46 w 48"/>
                <a:gd name="T1" fmla="*/ 0 h 34"/>
                <a:gd name="T2" fmla="*/ 1 w 48"/>
                <a:gd name="T3" fmla="*/ 31 h 34"/>
                <a:gd name="T4" fmla="*/ 2 w 48"/>
                <a:gd name="T5" fmla="*/ 33 h 34"/>
                <a:gd name="T6" fmla="*/ 47 w 48"/>
                <a:gd name="T7" fmla="*/ 2 h 34"/>
                <a:gd name="T8" fmla="*/ 47 w 48"/>
                <a:gd name="T9" fmla="*/ 0 h 34"/>
                <a:gd name="T10" fmla="*/ 46 w 48"/>
                <a:gd name="T11" fmla="*/ 0 h 34"/>
              </a:gdLst>
              <a:ahLst/>
              <a:cxnLst>
                <a:cxn ang="0">
                  <a:pos x="T0" y="T1"/>
                </a:cxn>
                <a:cxn ang="0">
                  <a:pos x="T2" y="T3"/>
                </a:cxn>
                <a:cxn ang="0">
                  <a:pos x="T4" y="T5"/>
                </a:cxn>
                <a:cxn ang="0">
                  <a:pos x="T6" y="T7"/>
                </a:cxn>
                <a:cxn ang="0">
                  <a:pos x="T8" y="T9"/>
                </a:cxn>
                <a:cxn ang="0">
                  <a:pos x="T10" y="T11"/>
                </a:cxn>
              </a:cxnLst>
              <a:rect l="0" t="0" r="r" b="b"/>
              <a:pathLst>
                <a:path w="48" h="34">
                  <a:moveTo>
                    <a:pt x="46" y="0"/>
                  </a:moveTo>
                  <a:cubicBezTo>
                    <a:pt x="31" y="11"/>
                    <a:pt x="16" y="20"/>
                    <a:pt x="1" y="31"/>
                  </a:cubicBezTo>
                  <a:cubicBezTo>
                    <a:pt x="0" y="32"/>
                    <a:pt x="1" y="34"/>
                    <a:pt x="2" y="33"/>
                  </a:cubicBezTo>
                  <a:cubicBezTo>
                    <a:pt x="17" y="22"/>
                    <a:pt x="32" y="12"/>
                    <a:pt x="47" y="2"/>
                  </a:cubicBezTo>
                  <a:cubicBezTo>
                    <a:pt x="48" y="1"/>
                    <a:pt x="47" y="0"/>
                    <a:pt x="47" y="0"/>
                  </a:cubicBezTo>
                  <a:cubicBezTo>
                    <a:pt x="46" y="0"/>
                    <a:pt x="46" y="0"/>
                    <a:pt x="4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0" name="Freeform 308"/>
            <p:cNvSpPr/>
            <p:nvPr/>
          </p:nvSpPr>
          <p:spPr bwMode="auto">
            <a:xfrm>
              <a:off x="3784" y="2383"/>
              <a:ext cx="79" cy="58"/>
            </a:xfrm>
            <a:custGeom>
              <a:avLst/>
              <a:gdLst>
                <a:gd name="T0" fmla="*/ 31 w 33"/>
                <a:gd name="T1" fmla="*/ 0 h 24"/>
                <a:gd name="T2" fmla="*/ 16 w 33"/>
                <a:gd name="T3" fmla="*/ 11 h 24"/>
                <a:gd name="T4" fmla="*/ 1 w 33"/>
                <a:gd name="T5" fmla="*/ 21 h 24"/>
                <a:gd name="T6" fmla="*/ 2 w 33"/>
                <a:gd name="T7" fmla="*/ 23 h 24"/>
                <a:gd name="T8" fmla="*/ 17 w 33"/>
                <a:gd name="T9" fmla="*/ 13 h 24"/>
                <a:gd name="T10" fmla="*/ 32 w 33"/>
                <a:gd name="T11" fmla="*/ 2 h 24"/>
                <a:gd name="T12" fmla="*/ 32 w 33"/>
                <a:gd name="T13" fmla="*/ 0 h 24"/>
                <a:gd name="T14" fmla="*/ 31 w 3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31" y="0"/>
                  </a:moveTo>
                  <a:cubicBezTo>
                    <a:pt x="26" y="4"/>
                    <a:pt x="21" y="7"/>
                    <a:pt x="16" y="11"/>
                  </a:cubicBezTo>
                  <a:cubicBezTo>
                    <a:pt x="11" y="14"/>
                    <a:pt x="7" y="18"/>
                    <a:pt x="1" y="21"/>
                  </a:cubicBezTo>
                  <a:cubicBezTo>
                    <a:pt x="0" y="22"/>
                    <a:pt x="1" y="24"/>
                    <a:pt x="2" y="23"/>
                  </a:cubicBezTo>
                  <a:cubicBezTo>
                    <a:pt x="7" y="20"/>
                    <a:pt x="12" y="16"/>
                    <a:pt x="17" y="13"/>
                  </a:cubicBezTo>
                  <a:cubicBezTo>
                    <a:pt x="22" y="9"/>
                    <a:pt x="27" y="5"/>
                    <a:pt x="32" y="2"/>
                  </a:cubicBezTo>
                  <a:cubicBezTo>
                    <a:pt x="33" y="1"/>
                    <a:pt x="33" y="0"/>
                    <a:pt x="32" y="0"/>
                  </a:cubicBezTo>
                  <a:cubicBezTo>
                    <a:pt x="32"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1" name="Freeform 309"/>
            <p:cNvSpPr>
              <a:spLocks noEditPoints="1"/>
            </p:cNvSpPr>
            <p:nvPr/>
          </p:nvSpPr>
          <p:spPr bwMode="auto">
            <a:xfrm>
              <a:off x="3832" y="2412"/>
              <a:ext cx="28" cy="26"/>
            </a:xfrm>
            <a:custGeom>
              <a:avLst/>
              <a:gdLst>
                <a:gd name="T0" fmla="*/ 10 w 12"/>
                <a:gd name="T1" fmla="*/ 1 h 11"/>
                <a:gd name="T2" fmla="*/ 10 w 12"/>
                <a:gd name="T3" fmla="*/ 1 h 11"/>
                <a:gd name="T4" fmla="*/ 5 w 12"/>
                <a:gd name="T5" fmla="*/ 6 h 11"/>
                <a:gd name="T6" fmla="*/ 1 w 12"/>
                <a:gd name="T7" fmla="*/ 9 h 11"/>
                <a:gd name="T8" fmla="*/ 2 w 12"/>
                <a:gd name="T9" fmla="*/ 11 h 11"/>
                <a:gd name="T10" fmla="*/ 12 w 12"/>
                <a:gd name="T11" fmla="*/ 2 h 11"/>
                <a:gd name="T12" fmla="*/ 11 w 12"/>
                <a:gd name="T13" fmla="*/ 0 h 11"/>
                <a:gd name="T14" fmla="*/ 10 w 12"/>
                <a:gd name="T15" fmla="*/ 1 h 11"/>
                <a:gd name="T16" fmla="*/ 10 w 12"/>
                <a:gd name="T17" fmla="*/ 1 h 11"/>
                <a:gd name="T18" fmla="*/ 10 w 12"/>
                <a:gd name="T19" fmla="*/ 1 h 11"/>
                <a:gd name="T20" fmla="*/ 10 w 12"/>
                <a:gd name="T21" fmla="*/ 1 h 11"/>
                <a:gd name="T22" fmla="*/ 5 w 12"/>
                <a:gd name="T23" fmla="*/ 6 h 11"/>
                <a:gd name="T24" fmla="*/ 5 w 12"/>
                <a:gd name="T25" fmla="*/ 6 h 11"/>
                <a:gd name="T26" fmla="*/ 5 w 12"/>
                <a:gd name="T27" fmla="*/ 6 h 11"/>
                <a:gd name="T28" fmla="*/ 5 w 12"/>
                <a:gd name="T29" fmla="*/ 6 h 11"/>
                <a:gd name="T30" fmla="*/ 5 w 12"/>
                <a:gd name="T31" fmla="*/ 6 h 11"/>
                <a:gd name="T32" fmla="*/ 5 w 12"/>
                <a:gd name="T3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1">
                  <a:moveTo>
                    <a:pt x="10" y="1"/>
                  </a:moveTo>
                  <a:cubicBezTo>
                    <a:pt x="10" y="1"/>
                    <a:pt x="10" y="1"/>
                    <a:pt x="10" y="1"/>
                  </a:cubicBezTo>
                  <a:cubicBezTo>
                    <a:pt x="9" y="3"/>
                    <a:pt x="7" y="4"/>
                    <a:pt x="5" y="6"/>
                  </a:cubicBezTo>
                  <a:cubicBezTo>
                    <a:pt x="4" y="7"/>
                    <a:pt x="2" y="8"/>
                    <a:pt x="1" y="9"/>
                  </a:cubicBezTo>
                  <a:cubicBezTo>
                    <a:pt x="0" y="10"/>
                    <a:pt x="1" y="11"/>
                    <a:pt x="2" y="11"/>
                  </a:cubicBezTo>
                  <a:cubicBezTo>
                    <a:pt x="5" y="8"/>
                    <a:pt x="9" y="5"/>
                    <a:pt x="12" y="2"/>
                  </a:cubicBezTo>
                  <a:cubicBezTo>
                    <a:pt x="12" y="1"/>
                    <a:pt x="12" y="0"/>
                    <a:pt x="11" y="0"/>
                  </a:cubicBezTo>
                  <a:cubicBezTo>
                    <a:pt x="11" y="0"/>
                    <a:pt x="10" y="1"/>
                    <a:pt x="10" y="1"/>
                  </a:cubicBezTo>
                  <a:moveTo>
                    <a:pt x="10" y="1"/>
                  </a:moveTo>
                  <a:cubicBezTo>
                    <a:pt x="10" y="1"/>
                    <a:pt x="10" y="1"/>
                    <a:pt x="10" y="1"/>
                  </a:cubicBezTo>
                  <a:cubicBezTo>
                    <a:pt x="10" y="1"/>
                    <a:pt x="10" y="1"/>
                    <a:pt x="10" y="1"/>
                  </a:cubicBezTo>
                  <a:moveTo>
                    <a:pt x="5" y="6"/>
                  </a:moveTo>
                  <a:cubicBezTo>
                    <a:pt x="5" y="6"/>
                    <a:pt x="5" y="6"/>
                    <a:pt x="5" y="6"/>
                  </a:cubicBezTo>
                  <a:cubicBezTo>
                    <a:pt x="5" y="6"/>
                    <a:pt x="5" y="6"/>
                    <a:pt x="5" y="6"/>
                  </a:cubicBezTo>
                  <a:moveTo>
                    <a:pt x="5" y="6"/>
                  </a:moveTo>
                  <a:cubicBezTo>
                    <a:pt x="5" y="6"/>
                    <a:pt x="5" y="6"/>
                    <a:pt x="5" y="6"/>
                  </a:cubicBezTo>
                  <a:cubicBezTo>
                    <a:pt x="5" y="6"/>
                    <a:pt x="5" y="6"/>
                    <a:pt x="5"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2" name="Freeform 310"/>
            <p:cNvSpPr/>
            <p:nvPr/>
          </p:nvSpPr>
          <p:spPr bwMode="auto">
            <a:xfrm>
              <a:off x="3989" y="2154"/>
              <a:ext cx="33" cy="29"/>
            </a:xfrm>
            <a:custGeom>
              <a:avLst/>
              <a:gdLst>
                <a:gd name="T0" fmla="*/ 12 w 14"/>
                <a:gd name="T1" fmla="*/ 1 h 12"/>
                <a:gd name="T2" fmla="*/ 1 w 14"/>
                <a:gd name="T3" fmla="*/ 10 h 12"/>
                <a:gd name="T4" fmla="*/ 2 w 14"/>
                <a:gd name="T5" fmla="*/ 11 h 12"/>
                <a:gd name="T6" fmla="*/ 9 w 14"/>
                <a:gd name="T7" fmla="*/ 5 h 12"/>
                <a:gd name="T8" fmla="*/ 12 w 14"/>
                <a:gd name="T9" fmla="*/ 3 h 12"/>
                <a:gd name="T10" fmla="*/ 13 w 14"/>
                <a:gd name="T11" fmla="*/ 2 h 12"/>
                <a:gd name="T12" fmla="*/ 13 w 14"/>
                <a:gd name="T13" fmla="*/ 0 h 12"/>
                <a:gd name="T14" fmla="*/ 12 w 14"/>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12" y="1"/>
                  </a:moveTo>
                  <a:cubicBezTo>
                    <a:pt x="8" y="2"/>
                    <a:pt x="4" y="6"/>
                    <a:pt x="1" y="10"/>
                  </a:cubicBezTo>
                  <a:cubicBezTo>
                    <a:pt x="0" y="11"/>
                    <a:pt x="2" y="12"/>
                    <a:pt x="2" y="11"/>
                  </a:cubicBezTo>
                  <a:cubicBezTo>
                    <a:pt x="4" y="9"/>
                    <a:pt x="6" y="7"/>
                    <a:pt x="9" y="5"/>
                  </a:cubicBezTo>
                  <a:cubicBezTo>
                    <a:pt x="10" y="4"/>
                    <a:pt x="11" y="3"/>
                    <a:pt x="12" y="3"/>
                  </a:cubicBezTo>
                  <a:cubicBezTo>
                    <a:pt x="13" y="3"/>
                    <a:pt x="13" y="2"/>
                    <a:pt x="13" y="2"/>
                  </a:cubicBezTo>
                  <a:cubicBezTo>
                    <a:pt x="14" y="2"/>
                    <a:pt x="14" y="0"/>
                    <a:pt x="13" y="0"/>
                  </a:cubicBezTo>
                  <a:cubicBezTo>
                    <a:pt x="13" y="0"/>
                    <a:pt x="13" y="0"/>
                    <a:pt x="1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3" name="Freeform 311"/>
            <p:cNvSpPr>
              <a:spLocks noEditPoints="1"/>
            </p:cNvSpPr>
            <p:nvPr/>
          </p:nvSpPr>
          <p:spPr bwMode="auto">
            <a:xfrm>
              <a:off x="3989" y="2154"/>
              <a:ext cx="71" cy="55"/>
            </a:xfrm>
            <a:custGeom>
              <a:avLst/>
              <a:gdLst>
                <a:gd name="T0" fmla="*/ 28 w 30"/>
                <a:gd name="T1" fmla="*/ 0 h 23"/>
                <a:gd name="T2" fmla="*/ 1 w 30"/>
                <a:gd name="T3" fmla="*/ 20 h 23"/>
                <a:gd name="T4" fmla="*/ 2 w 30"/>
                <a:gd name="T5" fmla="*/ 22 h 23"/>
                <a:gd name="T6" fmla="*/ 7 w 30"/>
                <a:gd name="T7" fmla="*/ 18 h 23"/>
                <a:gd name="T8" fmla="*/ 7 w 30"/>
                <a:gd name="T9" fmla="*/ 18 h 23"/>
                <a:gd name="T10" fmla="*/ 29 w 30"/>
                <a:gd name="T11" fmla="*/ 2 h 23"/>
                <a:gd name="T12" fmla="*/ 29 w 30"/>
                <a:gd name="T13" fmla="*/ 0 h 23"/>
                <a:gd name="T14" fmla="*/ 28 w 30"/>
                <a:gd name="T15" fmla="*/ 0 h 23"/>
                <a:gd name="T16" fmla="*/ 7 w 30"/>
                <a:gd name="T17" fmla="*/ 18 h 23"/>
                <a:gd name="T18" fmla="*/ 7 w 30"/>
                <a:gd name="T19" fmla="*/ 18 h 23"/>
                <a:gd name="T20" fmla="*/ 7 w 30"/>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3">
                  <a:moveTo>
                    <a:pt x="28" y="0"/>
                  </a:moveTo>
                  <a:cubicBezTo>
                    <a:pt x="19" y="7"/>
                    <a:pt x="10" y="13"/>
                    <a:pt x="1" y="20"/>
                  </a:cubicBezTo>
                  <a:cubicBezTo>
                    <a:pt x="0" y="21"/>
                    <a:pt x="1" y="23"/>
                    <a:pt x="2" y="22"/>
                  </a:cubicBezTo>
                  <a:cubicBezTo>
                    <a:pt x="4" y="21"/>
                    <a:pt x="5" y="19"/>
                    <a:pt x="7" y="18"/>
                  </a:cubicBezTo>
                  <a:cubicBezTo>
                    <a:pt x="7" y="18"/>
                    <a:pt x="7" y="18"/>
                    <a:pt x="7" y="18"/>
                  </a:cubicBezTo>
                  <a:cubicBezTo>
                    <a:pt x="14" y="13"/>
                    <a:pt x="22" y="7"/>
                    <a:pt x="29" y="2"/>
                  </a:cubicBezTo>
                  <a:cubicBezTo>
                    <a:pt x="30" y="1"/>
                    <a:pt x="29" y="0"/>
                    <a:pt x="29" y="0"/>
                  </a:cubicBezTo>
                  <a:cubicBezTo>
                    <a:pt x="28" y="0"/>
                    <a:pt x="28" y="0"/>
                    <a:pt x="28" y="0"/>
                  </a:cubicBezTo>
                  <a:moveTo>
                    <a:pt x="7" y="18"/>
                  </a:moveTo>
                  <a:cubicBezTo>
                    <a:pt x="7" y="18"/>
                    <a:pt x="7" y="18"/>
                    <a:pt x="7" y="18"/>
                  </a:cubicBezTo>
                  <a:cubicBezTo>
                    <a:pt x="7" y="18"/>
                    <a:pt x="7" y="18"/>
                    <a:pt x="7"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4" name="Freeform 312"/>
            <p:cNvSpPr/>
            <p:nvPr/>
          </p:nvSpPr>
          <p:spPr bwMode="auto">
            <a:xfrm>
              <a:off x="3989" y="2164"/>
              <a:ext cx="114" cy="76"/>
            </a:xfrm>
            <a:custGeom>
              <a:avLst/>
              <a:gdLst>
                <a:gd name="T0" fmla="*/ 47 w 48"/>
                <a:gd name="T1" fmla="*/ 0 h 32"/>
                <a:gd name="T2" fmla="*/ 24 w 48"/>
                <a:gd name="T3" fmla="*/ 13 h 32"/>
                <a:gd name="T4" fmla="*/ 1 w 48"/>
                <a:gd name="T5" fmla="*/ 29 h 32"/>
                <a:gd name="T6" fmla="*/ 2 w 48"/>
                <a:gd name="T7" fmla="*/ 31 h 32"/>
                <a:gd name="T8" fmla="*/ 25 w 48"/>
                <a:gd name="T9" fmla="*/ 16 h 32"/>
                <a:gd name="T10" fmla="*/ 47 w 48"/>
                <a:gd name="T11" fmla="*/ 2 h 32"/>
                <a:gd name="T12" fmla="*/ 47 w 48"/>
                <a:gd name="T13" fmla="*/ 2 h 32"/>
                <a:gd name="T14" fmla="*/ 47 w 48"/>
                <a:gd name="T15" fmla="*/ 0 h 32"/>
                <a:gd name="T16" fmla="*/ 47 w 4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47" y="0"/>
                  </a:moveTo>
                  <a:cubicBezTo>
                    <a:pt x="39" y="4"/>
                    <a:pt x="31" y="8"/>
                    <a:pt x="24" y="13"/>
                  </a:cubicBezTo>
                  <a:cubicBezTo>
                    <a:pt x="17" y="19"/>
                    <a:pt x="9" y="24"/>
                    <a:pt x="1" y="29"/>
                  </a:cubicBezTo>
                  <a:cubicBezTo>
                    <a:pt x="0" y="30"/>
                    <a:pt x="1" y="32"/>
                    <a:pt x="2" y="31"/>
                  </a:cubicBezTo>
                  <a:cubicBezTo>
                    <a:pt x="9" y="26"/>
                    <a:pt x="17" y="21"/>
                    <a:pt x="25" y="16"/>
                  </a:cubicBezTo>
                  <a:cubicBezTo>
                    <a:pt x="32" y="11"/>
                    <a:pt x="39" y="6"/>
                    <a:pt x="47" y="2"/>
                  </a:cubicBezTo>
                  <a:cubicBezTo>
                    <a:pt x="47" y="2"/>
                    <a:pt x="47" y="2"/>
                    <a:pt x="47" y="2"/>
                  </a:cubicBezTo>
                  <a:cubicBezTo>
                    <a:pt x="48" y="2"/>
                    <a:pt x="48" y="0"/>
                    <a:pt x="47" y="0"/>
                  </a:cubicBezTo>
                  <a:cubicBezTo>
                    <a:pt x="47"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5" name="Freeform 313"/>
            <p:cNvSpPr/>
            <p:nvPr/>
          </p:nvSpPr>
          <p:spPr bwMode="auto">
            <a:xfrm>
              <a:off x="3986" y="2199"/>
              <a:ext cx="119" cy="77"/>
            </a:xfrm>
            <a:custGeom>
              <a:avLst/>
              <a:gdLst>
                <a:gd name="T0" fmla="*/ 48 w 50"/>
                <a:gd name="T1" fmla="*/ 1 h 32"/>
                <a:gd name="T2" fmla="*/ 36 w 50"/>
                <a:gd name="T3" fmla="*/ 7 h 32"/>
                <a:gd name="T4" fmla="*/ 24 w 50"/>
                <a:gd name="T5" fmla="*/ 14 h 32"/>
                <a:gd name="T6" fmla="*/ 1 w 50"/>
                <a:gd name="T7" fmla="*/ 30 h 32"/>
                <a:gd name="T8" fmla="*/ 3 w 50"/>
                <a:gd name="T9" fmla="*/ 31 h 32"/>
                <a:gd name="T10" fmla="*/ 4 w 50"/>
                <a:gd name="T11" fmla="*/ 30 h 32"/>
                <a:gd name="T12" fmla="*/ 4 w 50"/>
                <a:gd name="T13" fmla="*/ 30 h 32"/>
                <a:gd name="T14" fmla="*/ 26 w 50"/>
                <a:gd name="T15" fmla="*/ 16 h 32"/>
                <a:gd name="T16" fmla="*/ 37 w 50"/>
                <a:gd name="T17" fmla="*/ 9 h 32"/>
                <a:gd name="T18" fmla="*/ 49 w 50"/>
                <a:gd name="T19" fmla="*/ 2 h 32"/>
                <a:gd name="T20" fmla="*/ 48 w 50"/>
                <a:gd name="T21" fmla="*/ 0 h 32"/>
                <a:gd name="T22" fmla="*/ 48 w 50"/>
                <a:gd name="T2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32">
                  <a:moveTo>
                    <a:pt x="48" y="1"/>
                  </a:moveTo>
                  <a:cubicBezTo>
                    <a:pt x="44" y="3"/>
                    <a:pt x="40" y="5"/>
                    <a:pt x="36" y="7"/>
                  </a:cubicBezTo>
                  <a:cubicBezTo>
                    <a:pt x="32" y="10"/>
                    <a:pt x="28" y="12"/>
                    <a:pt x="24" y="14"/>
                  </a:cubicBezTo>
                  <a:cubicBezTo>
                    <a:pt x="16" y="19"/>
                    <a:pt x="9" y="24"/>
                    <a:pt x="1" y="30"/>
                  </a:cubicBezTo>
                  <a:cubicBezTo>
                    <a:pt x="0" y="31"/>
                    <a:pt x="2" y="32"/>
                    <a:pt x="3" y="31"/>
                  </a:cubicBezTo>
                  <a:cubicBezTo>
                    <a:pt x="3" y="31"/>
                    <a:pt x="4" y="30"/>
                    <a:pt x="4" y="30"/>
                  </a:cubicBezTo>
                  <a:cubicBezTo>
                    <a:pt x="4" y="30"/>
                    <a:pt x="4" y="30"/>
                    <a:pt x="4" y="30"/>
                  </a:cubicBezTo>
                  <a:cubicBezTo>
                    <a:pt x="11" y="25"/>
                    <a:pt x="18" y="20"/>
                    <a:pt x="26" y="16"/>
                  </a:cubicBezTo>
                  <a:cubicBezTo>
                    <a:pt x="30" y="13"/>
                    <a:pt x="33" y="11"/>
                    <a:pt x="37" y="9"/>
                  </a:cubicBezTo>
                  <a:cubicBezTo>
                    <a:pt x="41" y="7"/>
                    <a:pt x="45" y="4"/>
                    <a:pt x="49" y="2"/>
                  </a:cubicBezTo>
                  <a:cubicBezTo>
                    <a:pt x="50" y="2"/>
                    <a:pt x="49" y="0"/>
                    <a:pt x="48" y="0"/>
                  </a:cubicBezTo>
                  <a:cubicBezTo>
                    <a:pt x="48" y="0"/>
                    <a:pt x="48" y="0"/>
                    <a:pt x="4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6" name="Freeform 314"/>
            <p:cNvSpPr/>
            <p:nvPr/>
          </p:nvSpPr>
          <p:spPr bwMode="auto">
            <a:xfrm>
              <a:off x="3989" y="2228"/>
              <a:ext cx="116" cy="79"/>
            </a:xfrm>
            <a:custGeom>
              <a:avLst/>
              <a:gdLst>
                <a:gd name="T0" fmla="*/ 48 w 49"/>
                <a:gd name="T1" fmla="*/ 0 h 33"/>
                <a:gd name="T2" fmla="*/ 37 w 49"/>
                <a:gd name="T3" fmla="*/ 7 h 33"/>
                <a:gd name="T4" fmla="*/ 25 w 49"/>
                <a:gd name="T5" fmla="*/ 14 h 33"/>
                <a:gd name="T6" fmla="*/ 1 w 49"/>
                <a:gd name="T7" fmla="*/ 31 h 33"/>
                <a:gd name="T8" fmla="*/ 2 w 49"/>
                <a:gd name="T9" fmla="*/ 32 h 33"/>
                <a:gd name="T10" fmla="*/ 25 w 49"/>
                <a:gd name="T11" fmla="*/ 17 h 33"/>
                <a:gd name="T12" fmla="*/ 37 w 49"/>
                <a:gd name="T13" fmla="*/ 9 h 33"/>
                <a:gd name="T14" fmla="*/ 48 w 49"/>
                <a:gd name="T15" fmla="*/ 2 h 33"/>
                <a:gd name="T16" fmla="*/ 47 w 49"/>
                <a:gd name="T17" fmla="*/ 2 h 33"/>
                <a:gd name="T18" fmla="*/ 48 w 49"/>
                <a:gd name="T19" fmla="*/ 2 h 33"/>
                <a:gd name="T20" fmla="*/ 48 w 49"/>
                <a:gd name="T21" fmla="*/ 0 h 33"/>
                <a:gd name="T22" fmla="*/ 48 w 49"/>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3">
                  <a:moveTo>
                    <a:pt x="48" y="0"/>
                  </a:moveTo>
                  <a:cubicBezTo>
                    <a:pt x="44" y="2"/>
                    <a:pt x="41" y="4"/>
                    <a:pt x="37" y="7"/>
                  </a:cubicBezTo>
                  <a:cubicBezTo>
                    <a:pt x="33" y="9"/>
                    <a:pt x="29" y="12"/>
                    <a:pt x="25" y="14"/>
                  </a:cubicBezTo>
                  <a:cubicBezTo>
                    <a:pt x="17" y="19"/>
                    <a:pt x="9" y="25"/>
                    <a:pt x="1" y="31"/>
                  </a:cubicBezTo>
                  <a:cubicBezTo>
                    <a:pt x="0" y="31"/>
                    <a:pt x="1" y="33"/>
                    <a:pt x="2" y="32"/>
                  </a:cubicBezTo>
                  <a:cubicBezTo>
                    <a:pt x="9" y="27"/>
                    <a:pt x="17" y="22"/>
                    <a:pt x="25" y="17"/>
                  </a:cubicBezTo>
                  <a:cubicBezTo>
                    <a:pt x="29" y="14"/>
                    <a:pt x="33" y="12"/>
                    <a:pt x="37" y="9"/>
                  </a:cubicBezTo>
                  <a:cubicBezTo>
                    <a:pt x="40" y="7"/>
                    <a:pt x="44" y="4"/>
                    <a:pt x="48" y="2"/>
                  </a:cubicBezTo>
                  <a:cubicBezTo>
                    <a:pt x="48" y="2"/>
                    <a:pt x="47" y="2"/>
                    <a:pt x="47" y="2"/>
                  </a:cubicBezTo>
                  <a:cubicBezTo>
                    <a:pt x="48" y="2"/>
                    <a:pt x="48" y="2"/>
                    <a:pt x="48" y="2"/>
                  </a:cubicBezTo>
                  <a:cubicBezTo>
                    <a:pt x="49" y="2"/>
                    <a:pt x="49" y="0"/>
                    <a:pt x="48" y="0"/>
                  </a:cubicBez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7" name="Freeform 315"/>
            <p:cNvSpPr>
              <a:spLocks noEditPoints="1"/>
            </p:cNvSpPr>
            <p:nvPr/>
          </p:nvSpPr>
          <p:spPr bwMode="auto">
            <a:xfrm>
              <a:off x="3989" y="2254"/>
              <a:ext cx="116" cy="84"/>
            </a:xfrm>
            <a:custGeom>
              <a:avLst/>
              <a:gdLst>
                <a:gd name="T0" fmla="*/ 48 w 49"/>
                <a:gd name="T1" fmla="*/ 0 h 35"/>
                <a:gd name="T2" fmla="*/ 35 w 49"/>
                <a:gd name="T3" fmla="*/ 9 h 35"/>
                <a:gd name="T4" fmla="*/ 23 w 49"/>
                <a:gd name="T5" fmla="*/ 16 h 35"/>
                <a:gd name="T6" fmla="*/ 1 w 49"/>
                <a:gd name="T7" fmla="*/ 33 h 35"/>
                <a:gd name="T8" fmla="*/ 2 w 49"/>
                <a:gd name="T9" fmla="*/ 35 h 35"/>
                <a:gd name="T10" fmla="*/ 10 w 49"/>
                <a:gd name="T11" fmla="*/ 28 h 35"/>
                <a:gd name="T12" fmla="*/ 29 w 49"/>
                <a:gd name="T13" fmla="*/ 15 h 35"/>
                <a:gd name="T14" fmla="*/ 38 w 49"/>
                <a:gd name="T15" fmla="*/ 9 h 35"/>
                <a:gd name="T16" fmla="*/ 49 w 49"/>
                <a:gd name="T17" fmla="*/ 2 h 35"/>
                <a:gd name="T18" fmla="*/ 48 w 49"/>
                <a:gd name="T19" fmla="*/ 0 h 35"/>
                <a:gd name="T20" fmla="*/ 48 w 49"/>
                <a:gd name="T21" fmla="*/ 0 h 35"/>
                <a:gd name="T22" fmla="*/ 10 w 49"/>
                <a:gd name="T23" fmla="*/ 28 h 35"/>
                <a:gd name="T24" fmla="*/ 10 w 49"/>
                <a:gd name="T25" fmla="*/ 28 h 35"/>
                <a:gd name="T26" fmla="*/ 10 w 49"/>
                <a:gd name="T2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35">
                  <a:moveTo>
                    <a:pt x="48" y="0"/>
                  </a:moveTo>
                  <a:cubicBezTo>
                    <a:pt x="43" y="3"/>
                    <a:pt x="39" y="6"/>
                    <a:pt x="35" y="9"/>
                  </a:cubicBezTo>
                  <a:cubicBezTo>
                    <a:pt x="31" y="11"/>
                    <a:pt x="27" y="14"/>
                    <a:pt x="23" y="16"/>
                  </a:cubicBezTo>
                  <a:cubicBezTo>
                    <a:pt x="15" y="21"/>
                    <a:pt x="8" y="27"/>
                    <a:pt x="1" y="33"/>
                  </a:cubicBezTo>
                  <a:cubicBezTo>
                    <a:pt x="0" y="34"/>
                    <a:pt x="1" y="35"/>
                    <a:pt x="2" y="35"/>
                  </a:cubicBezTo>
                  <a:cubicBezTo>
                    <a:pt x="5" y="32"/>
                    <a:pt x="7" y="30"/>
                    <a:pt x="10" y="28"/>
                  </a:cubicBezTo>
                  <a:cubicBezTo>
                    <a:pt x="16" y="23"/>
                    <a:pt x="22" y="19"/>
                    <a:pt x="29" y="15"/>
                  </a:cubicBezTo>
                  <a:cubicBezTo>
                    <a:pt x="32" y="13"/>
                    <a:pt x="35" y="11"/>
                    <a:pt x="38" y="9"/>
                  </a:cubicBezTo>
                  <a:cubicBezTo>
                    <a:pt x="42" y="6"/>
                    <a:pt x="45" y="4"/>
                    <a:pt x="49" y="2"/>
                  </a:cubicBezTo>
                  <a:cubicBezTo>
                    <a:pt x="49" y="1"/>
                    <a:pt x="49" y="0"/>
                    <a:pt x="48" y="0"/>
                  </a:cubicBezTo>
                  <a:cubicBezTo>
                    <a:pt x="48" y="0"/>
                    <a:pt x="48" y="0"/>
                    <a:pt x="48" y="0"/>
                  </a:cubicBezTo>
                  <a:moveTo>
                    <a:pt x="10" y="28"/>
                  </a:moveTo>
                  <a:cubicBezTo>
                    <a:pt x="10" y="28"/>
                    <a:pt x="10" y="28"/>
                    <a:pt x="10" y="28"/>
                  </a:cubicBezTo>
                  <a:cubicBezTo>
                    <a:pt x="10" y="28"/>
                    <a:pt x="10" y="28"/>
                    <a:pt x="10"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8" name="Freeform 316"/>
            <p:cNvSpPr/>
            <p:nvPr/>
          </p:nvSpPr>
          <p:spPr bwMode="auto">
            <a:xfrm>
              <a:off x="3986" y="2297"/>
              <a:ext cx="122" cy="72"/>
            </a:xfrm>
            <a:custGeom>
              <a:avLst/>
              <a:gdLst>
                <a:gd name="T0" fmla="*/ 49 w 51"/>
                <a:gd name="T1" fmla="*/ 1 h 30"/>
                <a:gd name="T2" fmla="*/ 38 w 51"/>
                <a:gd name="T3" fmla="*/ 7 h 30"/>
                <a:gd name="T4" fmla="*/ 26 w 51"/>
                <a:gd name="T5" fmla="*/ 14 h 30"/>
                <a:gd name="T6" fmla="*/ 15 w 51"/>
                <a:gd name="T7" fmla="*/ 21 h 30"/>
                <a:gd name="T8" fmla="*/ 3 w 51"/>
                <a:gd name="T9" fmla="*/ 27 h 30"/>
                <a:gd name="T10" fmla="*/ 1 w 51"/>
                <a:gd name="T11" fmla="*/ 28 h 30"/>
                <a:gd name="T12" fmla="*/ 2 w 51"/>
                <a:gd name="T13" fmla="*/ 30 h 30"/>
                <a:gd name="T14" fmla="*/ 14 w 51"/>
                <a:gd name="T15" fmla="*/ 24 h 30"/>
                <a:gd name="T16" fmla="*/ 26 w 51"/>
                <a:gd name="T17" fmla="*/ 17 h 30"/>
                <a:gd name="T18" fmla="*/ 38 w 51"/>
                <a:gd name="T19" fmla="*/ 10 h 30"/>
                <a:gd name="T20" fmla="*/ 50 w 51"/>
                <a:gd name="T21" fmla="*/ 2 h 30"/>
                <a:gd name="T22" fmla="*/ 49 w 51"/>
                <a:gd name="T23" fmla="*/ 0 h 30"/>
                <a:gd name="T24" fmla="*/ 49 w 51"/>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0">
                  <a:moveTo>
                    <a:pt x="49" y="1"/>
                  </a:moveTo>
                  <a:cubicBezTo>
                    <a:pt x="45" y="2"/>
                    <a:pt x="42" y="5"/>
                    <a:pt x="38" y="7"/>
                  </a:cubicBezTo>
                  <a:cubicBezTo>
                    <a:pt x="35" y="10"/>
                    <a:pt x="30" y="12"/>
                    <a:pt x="26" y="14"/>
                  </a:cubicBezTo>
                  <a:cubicBezTo>
                    <a:pt x="22" y="16"/>
                    <a:pt x="19" y="18"/>
                    <a:pt x="15" y="21"/>
                  </a:cubicBezTo>
                  <a:cubicBezTo>
                    <a:pt x="11" y="23"/>
                    <a:pt x="7" y="25"/>
                    <a:pt x="3" y="27"/>
                  </a:cubicBezTo>
                  <a:cubicBezTo>
                    <a:pt x="3" y="27"/>
                    <a:pt x="2" y="27"/>
                    <a:pt x="1" y="28"/>
                  </a:cubicBezTo>
                  <a:cubicBezTo>
                    <a:pt x="0" y="28"/>
                    <a:pt x="1" y="30"/>
                    <a:pt x="2" y="30"/>
                  </a:cubicBezTo>
                  <a:cubicBezTo>
                    <a:pt x="6" y="28"/>
                    <a:pt x="10" y="26"/>
                    <a:pt x="14" y="24"/>
                  </a:cubicBezTo>
                  <a:cubicBezTo>
                    <a:pt x="17" y="21"/>
                    <a:pt x="21" y="19"/>
                    <a:pt x="26" y="17"/>
                  </a:cubicBezTo>
                  <a:cubicBezTo>
                    <a:pt x="30" y="14"/>
                    <a:pt x="34" y="12"/>
                    <a:pt x="38" y="10"/>
                  </a:cubicBezTo>
                  <a:cubicBezTo>
                    <a:pt x="42" y="7"/>
                    <a:pt x="46" y="4"/>
                    <a:pt x="50" y="2"/>
                  </a:cubicBezTo>
                  <a:cubicBezTo>
                    <a:pt x="51" y="2"/>
                    <a:pt x="50" y="0"/>
                    <a:pt x="49" y="0"/>
                  </a:cubicBezTo>
                  <a:cubicBezTo>
                    <a:pt x="49" y="0"/>
                    <a:pt x="49" y="0"/>
                    <a:pt x="4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29" name="Freeform 317"/>
            <p:cNvSpPr/>
            <p:nvPr/>
          </p:nvSpPr>
          <p:spPr bwMode="auto">
            <a:xfrm>
              <a:off x="3989" y="2336"/>
              <a:ext cx="119" cy="69"/>
            </a:xfrm>
            <a:custGeom>
              <a:avLst/>
              <a:gdLst>
                <a:gd name="T0" fmla="*/ 48 w 50"/>
                <a:gd name="T1" fmla="*/ 0 h 29"/>
                <a:gd name="T2" fmla="*/ 25 w 50"/>
                <a:gd name="T3" fmla="*/ 13 h 29"/>
                <a:gd name="T4" fmla="*/ 1 w 50"/>
                <a:gd name="T5" fmla="*/ 27 h 29"/>
                <a:gd name="T6" fmla="*/ 2 w 50"/>
                <a:gd name="T7" fmla="*/ 28 h 29"/>
                <a:gd name="T8" fmla="*/ 26 w 50"/>
                <a:gd name="T9" fmla="*/ 15 h 29"/>
                <a:gd name="T10" fmla="*/ 49 w 50"/>
                <a:gd name="T11" fmla="*/ 2 h 29"/>
                <a:gd name="T12" fmla="*/ 49 w 50"/>
                <a:gd name="T13" fmla="*/ 0 h 29"/>
                <a:gd name="T14" fmla="*/ 48 w 5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9">
                  <a:moveTo>
                    <a:pt x="48" y="0"/>
                  </a:moveTo>
                  <a:cubicBezTo>
                    <a:pt x="41" y="5"/>
                    <a:pt x="33" y="9"/>
                    <a:pt x="25" y="13"/>
                  </a:cubicBezTo>
                  <a:cubicBezTo>
                    <a:pt x="17" y="17"/>
                    <a:pt x="9" y="22"/>
                    <a:pt x="1" y="27"/>
                  </a:cubicBezTo>
                  <a:cubicBezTo>
                    <a:pt x="0" y="27"/>
                    <a:pt x="1" y="29"/>
                    <a:pt x="2" y="28"/>
                  </a:cubicBezTo>
                  <a:cubicBezTo>
                    <a:pt x="10" y="24"/>
                    <a:pt x="18" y="19"/>
                    <a:pt x="26" y="15"/>
                  </a:cubicBezTo>
                  <a:cubicBezTo>
                    <a:pt x="34" y="11"/>
                    <a:pt x="42" y="7"/>
                    <a:pt x="49" y="2"/>
                  </a:cubicBezTo>
                  <a:cubicBezTo>
                    <a:pt x="50" y="1"/>
                    <a:pt x="50" y="0"/>
                    <a:pt x="49" y="0"/>
                  </a:cubicBezTo>
                  <a:cubicBezTo>
                    <a:pt x="49"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0" name="Freeform 318"/>
            <p:cNvSpPr/>
            <p:nvPr/>
          </p:nvSpPr>
          <p:spPr bwMode="auto">
            <a:xfrm>
              <a:off x="4010" y="2374"/>
              <a:ext cx="98" cy="57"/>
            </a:xfrm>
            <a:custGeom>
              <a:avLst/>
              <a:gdLst>
                <a:gd name="T0" fmla="*/ 39 w 41"/>
                <a:gd name="T1" fmla="*/ 0 h 24"/>
                <a:gd name="T2" fmla="*/ 21 w 41"/>
                <a:gd name="T3" fmla="*/ 11 h 24"/>
                <a:gd name="T4" fmla="*/ 12 w 41"/>
                <a:gd name="T5" fmla="*/ 16 h 24"/>
                <a:gd name="T6" fmla="*/ 3 w 41"/>
                <a:gd name="T7" fmla="*/ 21 h 24"/>
                <a:gd name="T8" fmla="*/ 1 w 41"/>
                <a:gd name="T9" fmla="*/ 22 h 24"/>
                <a:gd name="T10" fmla="*/ 2 w 41"/>
                <a:gd name="T11" fmla="*/ 24 h 24"/>
                <a:gd name="T12" fmla="*/ 11 w 41"/>
                <a:gd name="T13" fmla="*/ 19 h 24"/>
                <a:gd name="T14" fmla="*/ 21 w 41"/>
                <a:gd name="T15" fmla="*/ 13 h 24"/>
                <a:gd name="T16" fmla="*/ 31 w 41"/>
                <a:gd name="T17" fmla="*/ 7 h 24"/>
                <a:gd name="T18" fmla="*/ 40 w 41"/>
                <a:gd name="T19" fmla="*/ 1 h 24"/>
                <a:gd name="T20" fmla="*/ 40 w 41"/>
                <a:gd name="T21" fmla="*/ 0 h 24"/>
                <a:gd name="T22" fmla="*/ 39 w 41"/>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4">
                  <a:moveTo>
                    <a:pt x="39" y="0"/>
                  </a:moveTo>
                  <a:cubicBezTo>
                    <a:pt x="33" y="3"/>
                    <a:pt x="27" y="7"/>
                    <a:pt x="21" y="11"/>
                  </a:cubicBezTo>
                  <a:cubicBezTo>
                    <a:pt x="18" y="13"/>
                    <a:pt x="15" y="14"/>
                    <a:pt x="12" y="16"/>
                  </a:cubicBezTo>
                  <a:cubicBezTo>
                    <a:pt x="9" y="18"/>
                    <a:pt x="7" y="20"/>
                    <a:pt x="3" y="21"/>
                  </a:cubicBezTo>
                  <a:cubicBezTo>
                    <a:pt x="3" y="21"/>
                    <a:pt x="2" y="21"/>
                    <a:pt x="1" y="22"/>
                  </a:cubicBezTo>
                  <a:cubicBezTo>
                    <a:pt x="0" y="22"/>
                    <a:pt x="1" y="24"/>
                    <a:pt x="2" y="24"/>
                  </a:cubicBezTo>
                  <a:cubicBezTo>
                    <a:pt x="5" y="23"/>
                    <a:pt x="8" y="21"/>
                    <a:pt x="11" y="19"/>
                  </a:cubicBezTo>
                  <a:cubicBezTo>
                    <a:pt x="14" y="17"/>
                    <a:pt x="18" y="15"/>
                    <a:pt x="21" y="13"/>
                  </a:cubicBezTo>
                  <a:cubicBezTo>
                    <a:pt x="24" y="11"/>
                    <a:pt x="28" y="9"/>
                    <a:pt x="31" y="7"/>
                  </a:cubicBezTo>
                  <a:cubicBezTo>
                    <a:pt x="34" y="5"/>
                    <a:pt x="37" y="3"/>
                    <a:pt x="40" y="1"/>
                  </a:cubicBezTo>
                  <a:cubicBezTo>
                    <a:pt x="41" y="1"/>
                    <a:pt x="41" y="0"/>
                    <a:pt x="40" y="0"/>
                  </a:cubicBezTo>
                  <a:cubicBezTo>
                    <a:pt x="40" y="0"/>
                    <a:pt x="40"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1" name="Freeform 319"/>
            <p:cNvSpPr/>
            <p:nvPr/>
          </p:nvSpPr>
          <p:spPr bwMode="auto">
            <a:xfrm>
              <a:off x="4179" y="2023"/>
              <a:ext cx="50" cy="40"/>
            </a:xfrm>
            <a:custGeom>
              <a:avLst/>
              <a:gdLst>
                <a:gd name="T0" fmla="*/ 19 w 21"/>
                <a:gd name="T1" fmla="*/ 0 h 17"/>
                <a:gd name="T2" fmla="*/ 13 w 21"/>
                <a:gd name="T3" fmla="*/ 5 h 17"/>
                <a:gd name="T4" fmla="*/ 6 w 21"/>
                <a:gd name="T5" fmla="*/ 11 h 17"/>
                <a:gd name="T6" fmla="*/ 6 w 21"/>
                <a:gd name="T7" fmla="*/ 11 h 17"/>
                <a:gd name="T8" fmla="*/ 1 w 21"/>
                <a:gd name="T9" fmla="*/ 14 h 17"/>
                <a:gd name="T10" fmla="*/ 2 w 21"/>
                <a:gd name="T11" fmla="*/ 16 h 17"/>
                <a:gd name="T12" fmla="*/ 18 w 21"/>
                <a:gd name="T13" fmla="*/ 4 h 17"/>
                <a:gd name="T14" fmla="*/ 20 w 21"/>
                <a:gd name="T15" fmla="*/ 2 h 17"/>
                <a:gd name="T16" fmla="*/ 20 w 21"/>
                <a:gd name="T17" fmla="*/ 0 h 17"/>
                <a:gd name="T18" fmla="*/ 19 w 2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
                  <a:moveTo>
                    <a:pt x="19" y="0"/>
                  </a:moveTo>
                  <a:cubicBezTo>
                    <a:pt x="17" y="1"/>
                    <a:pt x="15" y="3"/>
                    <a:pt x="13" y="5"/>
                  </a:cubicBezTo>
                  <a:cubicBezTo>
                    <a:pt x="10" y="7"/>
                    <a:pt x="8" y="9"/>
                    <a:pt x="6" y="11"/>
                  </a:cubicBezTo>
                  <a:cubicBezTo>
                    <a:pt x="6" y="11"/>
                    <a:pt x="6" y="11"/>
                    <a:pt x="6" y="11"/>
                  </a:cubicBezTo>
                  <a:cubicBezTo>
                    <a:pt x="4" y="12"/>
                    <a:pt x="3" y="13"/>
                    <a:pt x="1" y="14"/>
                  </a:cubicBezTo>
                  <a:cubicBezTo>
                    <a:pt x="0" y="15"/>
                    <a:pt x="1" y="17"/>
                    <a:pt x="2" y="16"/>
                  </a:cubicBezTo>
                  <a:cubicBezTo>
                    <a:pt x="7" y="12"/>
                    <a:pt x="12" y="8"/>
                    <a:pt x="18" y="4"/>
                  </a:cubicBezTo>
                  <a:cubicBezTo>
                    <a:pt x="18" y="3"/>
                    <a:pt x="19" y="2"/>
                    <a:pt x="20" y="2"/>
                  </a:cubicBezTo>
                  <a:cubicBezTo>
                    <a:pt x="21" y="1"/>
                    <a:pt x="21" y="0"/>
                    <a:pt x="20" y="0"/>
                  </a:cubicBezTo>
                  <a:cubicBezTo>
                    <a:pt x="20" y="0"/>
                    <a:pt x="20"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2" name="Freeform 320"/>
            <p:cNvSpPr/>
            <p:nvPr/>
          </p:nvSpPr>
          <p:spPr bwMode="auto">
            <a:xfrm>
              <a:off x="4179" y="2020"/>
              <a:ext cx="93" cy="82"/>
            </a:xfrm>
            <a:custGeom>
              <a:avLst/>
              <a:gdLst>
                <a:gd name="T0" fmla="*/ 37 w 39"/>
                <a:gd name="T1" fmla="*/ 0 h 34"/>
                <a:gd name="T2" fmla="*/ 1 w 39"/>
                <a:gd name="T3" fmla="*/ 32 h 34"/>
                <a:gd name="T4" fmla="*/ 2 w 39"/>
                <a:gd name="T5" fmla="*/ 33 h 34"/>
                <a:gd name="T6" fmla="*/ 38 w 39"/>
                <a:gd name="T7" fmla="*/ 1 h 34"/>
                <a:gd name="T8" fmla="*/ 37 w 39"/>
                <a:gd name="T9" fmla="*/ 0 h 34"/>
                <a:gd name="T10" fmla="*/ 37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7" y="0"/>
                  </a:moveTo>
                  <a:cubicBezTo>
                    <a:pt x="24" y="10"/>
                    <a:pt x="13" y="22"/>
                    <a:pt x="1" y="32"/>
                  </a:cubicBezTo>
                  <a:cubicBezTo>
                    <a:pt x="0" y="33"/>
                    <a:pt x="1" y="34"/>
                    <a:pt x="2" y="33"/>
                  </a:cubicBezTo>
                  <a:cubicBezTo>
                    <a:pt x="15" y="23"/>
                    <a:pt x="25" y="11"/>
                    <a:pt x="38" y="1"/>
                  </a:cubicBezTo>
                  <a:cubicBezTo>
                    <a:pt x="39" y="1"/>
                    <a:pt x="38" y="0"/>
                    <a:pt x="37" y="0"/>
                  </a:cubicBezTo>
                  <a:cubicBezTo>
                    <a:pt x="37"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3" name="Freeform 321"/>
            <p:cNvSpPr/>
            <p:nvPr/>
          </p:nvSpPr>
          <p:spPr bwMode="auto">
            <a:xfrm>
              <a:off x="4179" y="2047"/>
              <a:ext cx="126" cy="95"/>
            </a:xfrm>
            <a:custGeom>
              <a:avLst/>
              <a:gdLst>
                <a:gd name="T0" fmla="*/ 51 w 53"/>
                <a:gd name="T1" fmla="*/ 0 h 40"/>
                <a:gd name="T2" fmla="*/ 1 w 53"/>
                <a:gd name="T3" fmla="*/ 38 h 40"/>
                <a:gd name="T4" fmla="*/ 2 w 53"/>
                <a:gd name="T5" fmla="*/ 39 h 40"/>
                <a:gd name="T6" fmla="*/ 16 w 53"/>
                <a:gd name="T7" fmla="*/ 28 h 40"/>
                <a:gd name="T8" fmla="*/ 52 w 53"/>
                <a:gd name="T9" fmla="*/ 2 h 40"/>
                <a:gd name="T10" fmla="*/ 52 w 53"/>
                <a:gd name="T11" fmla="*/ 0 h 40"/>
                <a:gd name="T12" fmla="*/ 51 w 5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3" h="40">
                  <a:moveTo>
                    <a:pt x="51" y="0"/>
                  </a:moveTo>
                  <a:cubicBezTo>
                    <a:pt x="34" y="13"/>
                    <a:pt x="16" y="24"/>
                    <a:pt x="1" y="38"/>
                  </a:cubicBezTo>
                  <a:cubicBezTo>
                    <a:pt x="0" y="39"/>
                    <a:pt x="1" y="40"/>
                    <a:pt x="2" y="39"/>
                  </a:cubicBezTo>
                  <a:cubicBezTo>
                    <a:pt x="7" y="36"/>
                    <a:pt x="11" y="32"/>
                    <a:pt x="16" y="28"/>
                  </a:cubicBezTo>
                  <a:cubicBezTo>
                    <a:pt x="28" y="19"/>
                    <a:pt x="40" y="11"/>
                    <a:pt x="52" y="2"/>
                  </a:cubicBezTo>
                  <a:cubicBezTo>
                    <a:pt x="53" y="2"/>
                    <a:pt x="53" y="0"/>
                    <a:pt x="52" y="0"/>
                  </a:cubicBezTo>
                  <a:cubicBezTo>
                    <a:pt x="52" y="0"/>
                    <a:pt x="51"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4" name="Freeform 322"/>
            <p:cNvSpPr/>
            <p:nvPr/>
          </p:nvSpPr>
          <p:spPr bwMode="auto">
            <a:xfrm>
              <a:off x="4179" y="2082"/>
              <a:ext cx="129" cy="91"/>
            </a:xfrm>
            <a:custGeom>
              <a:avLst/>
              <a:gdLst>
                <a:gd name="T0" fmla="*/ 52 w 54"/>
                <a:gd name="T1" fmla="*/ 0 h 38"/>
                <a:gd name="T2" fmla="*/ 32 w 54"/>
                <a:gd name="T3" fmla="*/ 14 h 38"/>
                <a:gd name="T4" fmla="*/ 11 w 54"/>
                <a:gd name="T5" fmla="*/ 29 h 38"/>
                <a:gd name="T6" fmla="*/ 11 w 54"/>
                <a:gd name="T7" fmla="*/ 28 h 38"/>
                <a:gd name="T8" fmla="*/ 1 w 54"/>
                <a:gd name="T9" fmla="*/ 35 h 38"/>
                <a:gd name="T10" fmla="*/ 2 w 54"/>
                <a:gd name="T11" fmla="*/ 37 h 38"/>
                <a:gd name="T12" fmla="*/ 17 w 54"/>
                <a:gd name="T13" fmla="*/ 26 h 38"/>
                <a:gd name="T14" fmla="*/ 17 w 54"/>
                <a:gd name="T15" fmla="*/ 26 h 38"/>
                <a:gd name="T16" fmla="*/ 35 w 54"/>
                <a:gd name="T17" fmla="*/ 14 h 38"/>
                <a:gd name="T18" fmla="*/ 53 w 54"/>
                <a:gd name="T19" fmla="*/ 1 h 38"/>
                <a:gd name="T20" fmla="*/ 52 w 54"/>
                <a:gd name="T21" fmla="*/ 0 h 38"/>
                <a:gd name="T22" fmla="*/ 52 w 54"/>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8">
                  <a:moveTo>
                    <a:pt x="52" y="0"/>
                  </a:moveTo>
                  <a:cubicBezTo>
                    <a:pt x="45" y="4"/>
                    <a:pt x="38" y="9"/>
                    <a:pt x="32" y="14"/>
                  </a:cubicBezTo>
                  <a:cubicBezTo>
                    <a:pt x="25" y="19"/>
                    <a:pt x="18" y="23"/>
                    <a:pt x="11" y="29"/>
                  </a:cubicBezTo>
                  <a:cubicBezTo>
                    <a:pt x="11" y="29"/>
                    <a:pt x="11" y="28"/>
                    <a:pt x="11" y="28"/>
                  </a:cubicBezTo>
                  <a:cubicBezTo>
                    <a:pt x="8" y="31"/>
                    <a:pt x="5" y="33"/>
                    <a:pt x="1" y="35"/>
                  </a:cubicBezTo>
                  <a:cubicBezTo>
                    <a:pt x="0" y="36"/>
                    <a:pt x="1" y="38"/>
                    <a:pt x="2" y="37"/>
                  </a:cubicBezTo>
                  <a:cubicBezTo>
                    <a:pt x="8" y="34"/>
                    <a:pt x="12" y="30"/>
                    <a:pt x="17" y="26"/>
                  </a:cubicBezTo>
                  <a:cubicBezTo>
                    <a:pt x="17" y="26"/>
                    <a:pt x="17" y="26"/>
                    <a:pt x="17" y="26"/>
                  </a:cubicBezTo>
                  <a:cubicBezTo>
                    <a:pt x="23" y="22"/>
                    <a:pt x="29" y="18"/>
                    <a:pt x="35" y="14"/>
                  </a:cubicBezTo>
                  <a:cubicBezTo>
                    <a:pt x="41" y="10"/>
                    <a:pt x="46" y="5"/>
                    <a:pt x="53" y="1"/>
                  </a:cubicBezTo>
                  <a:cubicBezTo>
                    <a:pt x="54" y="1"/>
                    <a:pt x="53" y="0"/>
                    <a:pt x="52" y="0"/>
                  </a:cubicBezTo>
                  <a:cubicBezTo>
                    <a:pt x="52" y="0"/>
                    <a:pt x="52" y="0"/>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5" name="Freeform 323"/>
            <p:cNvSpPr/>
            <p:nvPr/>
          </p:nvSpPr>
          <p:spPr bwMode="auto">
            <a:xfrm>
              <a:off x="4182" y="2123"/>
              <a:ext cx="128" cy="84"/>
            </a:xfrm>
            <a:custGeom>
              <a:avLst/>
              <a:gdLst>
                <a:gd name="T0" fmla="*/ 51 w 54"/>
                <a:gd name="T1" fmla="*/ 0 h 35"/>
                <a:gd name="T2" fmla="*/ 50 w 54"/>
                <a:gd name="T3" fmla="*/ 1 h 35"/>
                <a:gd name="T4" fmla="*/ 26 w 54"/>
                <a:gd name="T5" fmla="*/ 16 h 35"/>
                <a:gd name="T6" fmla="*/ 1 w 54"/>
                <a:gd name="T7" fmla="*/ 33 h 35"/>
                <a:gd name="T8" fmla="*/ 2 w 54"/>
                <a:gd name="T9" fmla="*/ 35 h 35"/>
                <a:gd name="T10" fmla="*/ 27 w 54"/>
                <a:gd name="T11" fmla="*/ 18 h 35"/>
                <a:gd name="T12" fmla="*/ 53 w 54"/>
                <a:gd name="T13" fmla="*/ 1 h 35"/>
                <a:gd name="T14" fmla="*/ 52 w 54"/>
                <a:gd name="T15" fmla="*/ 0 h 35"/>
                <a:gd name="T16" fmla="*/ 51 w 5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51" y="0"/>
                  </a:moveTo>
                  <a:cubicBezTo>
                    <a:pt x="51" y="0"/>
                    <a:pt x="51" y="1"/>
                    <a:pt x="50" y="1"/>
                  </a:cubicBezTo>
                  <a:cubicBezTo>
                    <a:pt x="43" y="7"/>
                    <a:pt x="34" y="11"/>
                    <a:pt x="26" y="16"/>
                  </a:cubicBezTo>
                  <a:cubicBezTo>
                    <a:pt x="18" y="22"/>
                    <a:pt x="10" y="28"/>
                    <a:pt x="1" y="33"/>
                  </a:cubicBezTo>
                  <a:cubicBezTo>
                    <a:pt x="0" y="34"/>
                    <a:pt x="1" y="35"/>
                    <a:pt x="2" y="35"/>
                  </a:cubicBezTo>
                  <a:cubicBezTo>
                    <a:pt x="11" y="29"/>
                    <a:pt x="19" y="23"/>
                    <a:pt x="27" y="18"/>
                  </a:cubicBezTo>
                  <a:cubicBezTo>
                    <a:pt x="36" y="12"/>
                    <a:pt x="45" y="8"/>
                    <a:pt x="53" y="1"/>
                  </a:cubicBezTo>
                  <a:cubicBezTo>
                    <a:pt x="54" y="1"/>
                    <a:pt x="53" y="0"/>
                    <a:pt x="52" y="0"/>
                  </a:cubicBezTo>
                  <a:cubicBezTo>
                    <a:pt x="52" y="0"/>
                    <a:pt x="52"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6" name="Freeform 324"/>
            <p:cNvSpPr/>
            <p:nvPr/>
          </p:nvSpPr>
          <p:spPr bwMode="auto">
            <a:xfrm>
              <a:off x="4186" y="2166"/>
              <a:ext cx="124" cy="79"/>
            </a:xfrm>
            <a:custGeom>
              <a:avLst/>
              <a:gdLst>
                <a:gd name="T0" fmla="*/ 51 w 52"/>
                <a:gd name="T1" fmla="*/ 0 h 33"/>
                <a:gd name="T2" fmla="*/ 1 w 52"/>
                <a:gd name="T3" fmla="*/ 30 h 33"/>
                <a:gd name="T4" fmla="*/ 2 w 52"/>
                <a:gd name="T5" fmla="*/ 32 h 33"/>
                <a:gd name="T6" fmla="*/ 52 w 52"/>
                <a:gd name="T7" fmla="*/ 2 h 33"/>
                <a:gd name="T8" fmla="*/ 51 w 52"/>
                <a:gd name="T9" fmla="*/ 0 h 33"/>
                <a:gd name="T10" fmla="*/ 51 w 52"/>
                <a:gd name="T11" fmla="*/ 0 h 33"/>
              </a:gdLst>
              <a:ahLst/>
              <a:cxnLst>
                <a:cxn ang="0">
                  <a:pos x="T0" y="T1"/>
                </a:cxn>
                <a:cxn ang="0">
                  <a:pos x="T2" y="T3"/>
                </a:cxn>
                <a:cxn ang="0">
                  <a:pos x="T4" y="T5"/>
                </a:cxn>
                <a:cxn ang="0">
                  <a:pos x="T6" y="T7"/>
                </a:cxn>
                <a:cxn ang="0">
                  <a:pos x="T8" y="T9"/>
                </a:cxn>
                <a:cxn ang="0">
                  <a:pos x="T10" y="T11"/>
                </a:cxn>
              </a:cxnLst>
              <a:rect l="0" t="0" r="r" b="b"/>
              <a:pathLst>
                <a:path w="52" h="33">
                  <a:moveTo>
                    <a:pt x="51" y="0"/>
                  </a:moveTo>
                  <a:cubicBezTo>
                    <a:pt x="34" y="10"/>
                    <a:pt x="17" y="19"/>
                    <a:pt x="1" y="30"/>
                  </a:cubicBezTo>
                  <a:cubicBezTo>
                    <a:pt x="0" y="31"/>
                    <a:pt x="1" y="33"/>
                    <a:pt x="2" y="32"/>
                  </a:cubicBezTo>
                  <a:cubicBezTo>
                    <a:pt x="18" y="21"/>
                    <a:pt x="35" y="11"/>
                    <a:pt x="52" y="2"/>
                  </a:cubicBezTo>
                  <a:cubicBezTo>
                    <a:pt x="52" y="1"/>
                    <a:pt x="52" y="0"/>
                    <a:pt x="51" y="0"/>
                  </a:cubicBezTo>
                  <a:cubicBezTo>
                    <a:pt x="51" y="0"/>
                    <a:pt x="51"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7" name="Freeform 325"/>
            <p:cNvSpPr/>
            <p:nvPr/>
          </p:nvSpPr>
          <p:spPr bwMode="auto">
            <a:xfrm>
              <a:off x="4191" y="2209"/>
              <a:ext cx="124" cy="72"/>
            </a:xfrm>
            <a:custGeom>
              <a:avLst/>
              <a:gdLst>
                <a:gd name="T0" fmla="*/ 50 w 52"/>
                <a:gd name="T1" fmla="*/ 1 h 30"/>
                <a:gd name="T2" fmla="*/ 1 w 52"/>
                <a:gd name="T3" fmla="*/ 27 h 30"/>
                <a:gd name="T4" fmla="*/ 2 w 52"/>
                <a:gd name="T5" fmla="*/ 29 h 30"/>
                <a:gd name="T6" fmla="*/ 51 w 52"/>
                <a:gd name="T7" fmla="*/ 2 h 30"/>
                <a:gd name="T8" fmla="*/ 50 w 52"/>
                <a:gd name="T9" fmla="*/ 0 h 30"/>
                <a:gd name="T10" fmla="*/ 50 w 52"/>
                <a:gd name="T11" fmla="*/ 1 h 30"/>
              </a:gdLst>
              <a:ahLst/>
              <a:cxnLst>
                <a:cxn ang="0">
                  <a:pos x="T0" y="T1"/>
                </a:cxn>
                <a:cxn ang="0">
                  <a:pos x="T2" y="T3"/>
                </a:cxn>
                <a:cxn ang="0">
                  <a:pos x="T4" y="T5"/>
                </a:cxn>
                <a:cxn ang="0">
                  <a:pos x="T6" y="T7"/>
                </a:cxn>
                <a:cxn ang="0">
                  <a:pos x="T8" y="T9"/>
                </a:cxn>
                <a:cxn ang="0">
                  <a:pos x="T10" y="T11"/>
                </a:cxn>
              </a:cxnLst>
              <a:rect l="0" t="0" r="r" b="b"/>
              <a:pathLst>
                <a:path w="52" h="30">
                  <a:moveTo>
                    <a:pt x="50" y="1"/>
                  </a:moveTo>
                  <a:cubicBezTo>
                    <a:pt x="34" y="10"/>
                    <a:pt x="17" y="18"/>
                    <a:pt x="1" y="27"/>
                  </a:cubicBezTo>
                  <a:cubicBezTo>
                    <a:pt x="0" y="28"/>
                    <a:pt x="1" y="30"/>
                    <a:pt x="2" y="29"/>
                  </a:cubicBezTo>
                  <a:cubicBezTo>
                    <a:pt x="18" y="20"/>
                    <a:pt x="35" y="12"/>
                    <a:pt x="51" y="2"/>
                  </a:cubicBezTo>
                  <a:cubicBezTo>
                    <a:pt x="52" y="2"/>
                    <a:pt x="51" y="0"/>
                    <a:pt x="50" y="0"/>
                  </a:cubicBezTo>
                  <a:cubicBezTo>
                    <a:pt x="50" y="0"/>
                    <a:pt x="50" y="0"/>
                    <a:pt x="5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8" name="Freeform 326"/>
            <p:cNvSpPr/>
            <p:nvPr/>
          </p:nvSpPr>
          <p:spPr bwMode="auto">
            <a:xfrm>
              <a:off x="4196" y="2245"/>
              <a:ext cx="119" cy="74"/>
            </a:xfrm>
            <a:custGeom>
              <a:avLst/>
              <a:gdLst>
                <a:gd name="T0" fmla="*/ 48 w 50"/>
                <a:gd name="T1" fmla="*/ 1 h 31"/>
                <a:gd name="T2" fmla="*/ 37 w 50"/>
                <a:gd name="T3" fmla="*/ 7 h 31"/>
                <a:gd name="T4" fmla="*/ 25 w 50"/>
                <a:gd name="T5" fmla="*/ 14 h 31"/>
                <a:gd name="T6" fmla="*/ 1 w 50"/>
                <a:gd name="T7" fmla="*/ 29 h 31"/>
                <a:gd name="T8" fmla="*/ 2 w 50"/>
                <a:gd name="T9" fmla="*/ 31 h 31"/>
                <a:gd name="T10" fmla="*/ 25 w 50"/>
                <a:gd name="T11" fmla="*/ 16 h 31"/>
                <a:gd name="T12" fmla="*/ 37 w 50"/>
                <a:gd name="T13" fmla="*/ 9 h 31"/>
                <a:gd name="T14" fmla="*/ 49 w 50"/>
                <a:gd name="T15" fmla="*/ 2 h 31"/>
                <a:gd name="T16" fmla="*/ 49 w 50"/>
                <a:gd name="T17" fmla="*/ 0 h 31"/>
                <a:gd name="T18" fmla="*/ 48 w 50"/>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1">
                  <a:moveTo>
                    <a:pt x="48" y="1"/>
                  </a:moveTo>
                  <a:cubicBezTo>
                    <a:pt x="45" y="3"/>
                    <a:pt x="41" y="5"/>
                    <a:pt x="37" y="7"/>
                  </a:cubicBezTo>
                  <a:cubicBezTo>
                    <a:pt x="33" y="10"/>
                    <a:pt x="29" y="12"/>
                    <a:pt x="25" y="14"/>
                  </a:cubicBezTo>
                  <a:cubicBezTo>
                    <a:pt x="16" y="19"/>
                    <a:pt x="8" y="23"/>
                    <a:pt x="1" y="29"/>
                  </a:cubicBezTo>
                  <a:cubicBezTo>
                    <a:pt x="0" y="30"/>
                    <a:pt x="1" y="31"/>
                    <a:pt x="2" y="31"/>
                  </a:cubicBezTo>
                  <a:cubicBezTo>
                    <a:pt x="9" y="25"/>
                    <a:pt x="17" y="20"/>
                    <a:pt x="25" y="16"/>
                  </a:cubicBezTo>
                  <a:cubicBezTo>
                    <a:pt x="29" y="14"/>
                    <a:pt x="33" y="12"/>
                    <a:pt x="37" y="9"/>
                  </a:cubicBezTo>
                  <a:cubicBezTo>
                    <a:pt x="41" y="7"/>
                    <a:pt x="45" y="5"/>
                    <a:pt x="49" y="2"/>
                  </a:cubicBezTo>
                  <a:cubicBezTo>
                    <a:pt x="50" y="2"/>
                    <a:pt x="49" y="0"/>
                    <a:pt x="49" y="0"/>
                  </a:cubicBezTo>
                  <a:cubicBezTo>
                    <a:pt x="48" y="0"/>
                    <a:pt x="48" y="0"/>
                    <a:pt x="4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39" name="Freeform 327"/>
            <p:cNvSpPr/>
            <p:nvPr/>
          </p:nvSpPr>
          <p:spPr bwMode="auto">
            <a:xfrm>
              <a:off x="4198" y="2278"/>
              <a:ext cx="119" cy="70"/>
            </a:xfrm>
            <a:custGeom>
              <a:avLst/>
              <a:gdLst>
                <a:gd name="T0" fmla="*/ 48 w 50"/>
                <a:gd name="T1" fmla="*/ 0 h 29"/>
                <a:gd name="T2" fmla="*/ 26 w 50"/>
                <a:gd name="T3" fmla="*/ 14 h 29"/>
                <a:gd name="T4" fmla="*/ 1 w 50"/>
                <a:gd name="T5" fmla="*/ 27 h 29"/>
                <a:gd name="T6" fmla="*/ 2 w 50"/>
                <a:gd name="T7" fmla="*/ 29 h 29"/>
                <a:gd name="T8" fmla="*/ 26 w 50"/>
                <a:gd name="T9" fmla="*/ 16 h 29"/>
                <a:gd name="T10" fmla="*/ 38 w 50"/>
                <a:gd name="T11" fmla="*/ 9 h 29"/>
                <a:gd name="T12" fmla="*/ 49 w 50"/>
                <a:gd name="T13" fmla="*/ 2 h 29"/>
                <a:gd name="T14" fmla="*/ 49 w 50"/>
                <a:gd name="T15" fmla="*/ 0 h 29"/>
                <a:gd name="T16" fmla="*/ 48 w 5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48" y="0"/>
                  </a:moveTo>
                  <a:cubicBezTo>
                    <a:pt x="41" y="6"/>
                    <a:pt x="33" y="10"/>
                    <a:pt x="26" y="14"/>
                  </a:cubicBezTo>
                  <a:cubicBezTo>
                    <a:pt x="18" y="19"/>
                    <a:pt x="9" y="23"/>
                    <a:pt x="1" y="27"/>
                  </a:cubicBezTo>
                  <a:cubicBezTo>
                    <a:pt x="0" y="27"/>
                    <a:pt x="1" y="29"/>
                    <a:pt x="2" y="29"/>
                  </a:cubicBezTo>
                  <a:cubicBezTo>
                    <a:pt x="10" y="25"/>
                    <a:pt x="18" y="20"/>
                    <a:pt x="26" y="16"/>
                  </a:cubicBezTo>
                  <a:cubicBezTo>
                    <a:pt x="30" y="14"/>
                    <a:pt x="34" y="11"/>
                    <a:pt x="38" y="9"/>
                  </a:cubicBezTo>
                  <a:cubicBezTo>
                    <a:pt x="42" y="7"/>
                    <a:pt x="46" y="5"/>
                    <a:pt x="49" y="2"/>
                  </a:cubicBezTo>
                  <a:cubicBezTo>
                    <a:pt x="50" y="2"/>
                    <a:pt x="50" y="0"/>
                    <a:pt x="49" y="0"/>
                  </a:cubicBezTo>
                  <a:cubicBezTo>
                    <a:pt x="49"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0" name="Freeform 328"/>
            <p:cNvSpPr/>
            <p:nvPr/>
          </p:nvSpPr>
          <p:spPr bwMode="auto">
            <a:xfrm>
              <a:off x="4201" y="2307"/>
              <a:ext cx="119" cy="76"/>
            </a:xfrm>
            <a:custGeom>
              <a:avLst/>
              <a:gdLst>
                <a:gd name="T0" fmla="*/ 48 w 50"/>
                <a:gd name="T1" fmla="*/ 1 h 32"/>
                <a:gd name="T2" fmla="*/ 1 w 50"/>
                <a:gd name="T3" fmla="*/ 29 h 32"/>
                <a:gd name="T4" fmla="*/ 2 w 50"/>
                <a:gd name="T5" fmla="*/ 31 h 32"/>
                <a:gd name="T6" fmla="*/ 49 w 50"/>
                <a:gd name="T7" fmla="*/ 2 h 32"/>
                <a:gd name="T8" fmla="*/ 48 w 50"/>
                <a:gd name="T9" fmla="*/ 0 h 32"/>
                <a:gd name="T10" fmla="*/ 48 w 50"/>
                <a:gd name="T11" fmla="*/ 1 h 32"/>
              </a:gdLst>
              <a:ahLst/>
              <a:cxnLst>
                <a:cxn ang="0">
                  <a:pos x="T0" y="T1"/>
                </a:cxn>
                <a:cxn ang="0">
                  <a:pos x="T2" y="T3"/>
                </a:cxn>
                <a:cxn ang="0">
                  <a:pos x="T4" y="T5"/>
                </a:cxn>
                <a:cxn ang="0">
                  <a:pos x="T6" y="T7"/>
                </a:cxn>
                <a:cxn ang="0">
                  <a:pos x="T8" y="T9"/>
                </a:cxn>
                <a:cxn ang="0">
                  <a:pos x="T10" y="T11"/>
                </a:cxn>
              </a:cxnLst>
              <a:rect l="0" t="0" r="r" b="b"/>
              <a:pathLst>
                <a:path w="50" h="32">
                  <a:moveTo>
                    <a:pt x="48" y="1"/>
                  </a:moveTo>
                  <a:cubicBezTo>
                    <a:pt x="33" y="11"/>
                    <a:pt x="17" y="21"/>
                    <a:pt x="1" y="29"/>
                  </a:cubicBezTo>
                  <a:cubicBezTo>
                    <a:pt x="0" y="30"/>
                    <a:pt x="1" y="32"/>
                    <a:pt x="2" y="31"/>
                  </a:cubicBezTo>
                  <a:cubicBezTo>
                    <a:pt x="18" y="22"/>
                    <a:pt x="34" y="12"/>
                    <a:pt x="49" y="2"/>
                  </a:cubicBezTo>
                  <a:cubicBezTo>
                    <a:pt x="50" y="2"/>
                    <a:pt x="49" y="0"/>
                    <a:pt x="48" y="0"/>
                  </a:cubicBezTo>
                  <a:cubicBezTo>
                    <a:pt x="48" y="0"/>
                    <a:pt x="48" y="0"/>
                    <a:pt x="4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1" name="Freeform 329"/>
            <p:cNvSpPr/>
            <p:nvPr/>
          </p:nvSpPr>
          <p:spPr bwMode="auto">
            <a:xfrm>
              <a:off x="4224" y="2350"/>
              <a:ext cx="96" cy="67"/>
            </a:xfrm>
            <a:custGeom>
              <a:avLst/>
              <a:gdLst>
                <a:gd name="T0" fmla="*/ 38 w 40"/>
                <a:gd name="T1" fmla="*/ 0 h 28"/>
                <a:gd name="T2" fmla="*/ 20 w 40"/>
                <a:gd name="T3" fmla="*/ 14 h 28"/>
                <a:gd name="T4" fmla="*/ 1 w 40"/>
                <a:gd name="T5" fmla="*/ 25 h 28"/>
                <a:gd name="T6" fmla="*/ 1 w 40"/>
                <a:gd name="T7" fmla="*/ 25 h 28"/>
                <a:gd name="T8" fmla="*/ 1 w 40"/>
                <a:gd name="T9" fmla="*/ 27 h 28"/>
                <a:gd name="T10" fmla="*/ 20 w 40"/>
                <a:gd name="T11" fmla="*/ 16 h 28"/>
                <a:gd name="T12" fmla="*/ 39 w 40"/>
                <a:gd name="T13" fmla="*/ 2 h 28"/>
                <a:gd name="T14" fmla="*/ 39 w 40"/>
                <a:gd name="T15" fmla="*/ 0 h 28"/>
                <a:gd name="T16" fmla="*/ 38 w 4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38" y="0"/>
                  </a:moveTo>
                  <a:cubicBezTo>
                    <a:pt x="32" y="5"/>
                    <a:pt x="26" y="9"/>
                    <a:pt x="20" y="14"/>
                  </a:cubicBezTo>
                  <a:cubicBezTo>
                    <a:pt x="14" y="18"/>
                    <a:pt x="8" y="22"/>
                    <a:pt x="1" y="25"/>
                  </a:cubicBezTo>
                  <a:cubicBezTo>
                    <a:pt x="1" y="25"/>
                    <a:pt x="1" y="25"/>
                    <a:pt x="1" y="25"/>
                  </a:cubicBezTo>
                  <a:cubicBezTo>
                    <a:pt x="0" y="26"/>
                    <a:pt x="0" y="28"/>
                    <a:pt x="1" y="27"/>
                  </a:cubicBezTo>
                  <a:cubicBezTo>
                    <a:pt x="8" y="24"/>
                    <a:pt x="14" y="20"/>
                    <a:pt x="20" y="16"/>
                  </a:cubicBezTo>
                  <a:cubicBezTo>
                    <a:pt x="27" y="11"/>
                    <a:pt x="33" y="7"/>
                    <a:pt x="39" y="2"/>
                  </a:cubicBezTo>
                  <a:cubicBezTo>
                    <a:pt x="40" y="2"/>
                    <a:pt x="40" y="0"/>
                    <a:pt x="39" y="0"/>
                  </a:cubicBezTo>
                  <a:cubicBezTo>
                    <a:pt x="39" y="0"/>
                    <a:pt x="39"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2" name="Freeform 330"/>
            <p:cNvSpPr>
              <a:spLocks noEditPoints="1"/>
            </p:cNvSpPr>
            <p:nvPr/>
          </p:nvSpPr>
          <p:spPr bwMode="auto">
            <a:xfrm>
              <a:off x="4291" y="2386"/>
              <a:ext cx="31" cy="24"/>
            </a:xfrm>
            <a:custGeom>
              <a:avLst/>
              <a:gdLst>
                <a:gd name="T0" fmla="*/ 11 w 13"/>
                <a:gd name="T1" fmla="*/ 1 h 10"/>
                <a:gd name="T2" fmla="*/ 10 w 13"/>
                <a:gd name="T3" fmla="*/ 1 h 10"/>
                <a:gd name="T4" fmla="*/ 1 w 13"/>
                <a:gd name="T5" fmla="*/ 8 h 10"/>
                <a:gd name="T6" fmla="*/ 2 w 13"/>
                <a:gd name="T7" fmla="*/ 10 h 10"/>
                <a:gd name="T8" fmla="*/ 13 w 13"/>
                <a:gd name="T9" fmla="*/ 2 h 10"/>
                <a:gd name="T10" fmla="*/ 12 w 13"/>
                <a:gd name="T11" fmla="*/ 0 h 10"/>
                <a:gd name="T12" fmla="*/ 11 w 13"/>
                <a:gd name="T13" fmla="*/ 1 h 10"/>
                <a:gd name="T14" fmla="*/ 11 w 13"/>
                <a:gd name="T15" fmla="*/ 1 h 10"/>
                <a:gd name="T16" fmla="*/ 10 w 13"/>
                <a:gd name="T17" fmla="*/ 1 h 10"/>
                <a:gd name="T18" fmla="*/ 11 w 13"/>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1"/>
                  </a:moveTo>
                  <a:cubicBezTo>
                    <a:pt x="11" y="1"/>
                    <a:pt x="11" y="1"/>
                    <a:pt x="10" y="1"/>
                  </a:cubicBezTo>
                  <a:cubicBezTo>
                    <a:pt x="7" y="4"/>
                    <a:pt x="4" y="6"/>
                    <a:pt x="1" y="8"/>
                  </a:cubicBezTo>
                  <a:cubicBezTo>
                    <a:pt x="0" y="9"/>
                    <a:pt x="1" y="10"/>
                    <a:pt x="2" y="10"/>
                  </a:cubicBezTo>
                  <a:cubicBezTo>
                    <a:pt x="5" y="7"/>
                    <a:pt x="9" y="5"/>
                    <a:pt x="13" y="2"/>
                  </a:cubicBezTo>
                  <a:cubicBezTo>
                    <a:pt x="13" y="1"/>
                    <a:pt x="13" y="0"/>
                    <a:pt x="12" y="0"/>
                  </a:cubicBezTo>
                  <a:cubicBezTo>
                    <a:pt x="12" y="0"/>
                    <a:pt x="11" y="0"/>
                    <a:pt x="11" y="1"/>
                  </a:cubicBezTo>
                  <a:moveTo>
                    <a:pt x="11" y="1"/>
                  </a:moveTo>
                  <a:cubicBezTo>
                    <a:pt x="11" y="1"/>
                    <a:pt x="10" y="1"/>
                    <a:pt x="10" y="1"/>
                  </a:cubicBezTo>
                  <a:cubicBezTo>
                    <a:pt x="10" y="1"/>
                    <a:pt x="11" y="1"/>
                    <a:pt x="1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3" name="Freeform 331"/>
            <p:cNvSpPr/>
            <p:nvPr/>
          </p:nvSpPr>
          <p:spPr bwMode="auto">
            <a:xfrm>
              <a:off x="3358" y="2216"/>
              <a:ext cx="31" cy="81"/>
            </a:xfrm>
            <a:custGeom>
              <a:avLst/>
              <a:gdLst>
                <a:gd name="T0" fmla="*/ 0 w 13"/>
                <a:gd name="T1" fmla="*/ 2 h 34"/>
                <a:gd name="T2" fmla="*/ 9 w 13"/>
                <a:gd name="T3" fmla="*/ 32 h 34"/>
                <a:gd name="T4" fmla="*/ 12 w 13"/>
                <a:gd name="T5" fmla="*/ 30 h 34"/>
                <a:gd name="T6" fmla="*/ 10 w 13"/>
                <a:gd name="T7" fmla="*/ 26 h 34"/>
                <a:gd name="T8" fmla="*/ 4 w 13"/>
                <a:gd name="T9" fmla="*/ 1 h 34"/>
                <a:gd name="T10" fmla="*/ 2 w 13"/>
                <a:gd name="T11" fmla="*/ 0 h 34"/>
                <a:gd name="T12" fmla="*/ 0 w 13"/>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0" y="2"/>
                  </a:moveTo>
                  <a:cubicBezTo>
                    <a:pt x="2" y="12"/>
                    <a:pt x="4" y="23"/>
                    <a:pt x="9" y="32"/>
                  </a:cubicBezTo>
                  <a:cubicBezTo>
                    <a:pt x="10" y="34"/>
                    <a:pt x="13" y="32"/>
                    <a:pt x="12" y="30"/>
                  </a:cubicBezTo>
                  <a:cubicBezTo>
                    <a:pt x="11" y="29"/>
                    <a:pt x="11" y="27"/>
                    <a:pt x="10" y="26"/>
                  </a:cubicBezTo>
                  <a:cubicBezTo>
                    <a:pt x="7" y="18"/>
                    <a:pt x="6" y="10"/>
                    <a:pt x="4" y="1"/>
                  </a:cubicBezTo>
                  <a:cubicBezTo>
                    <a:pt x="4" y="0"/>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4" name="Freeform 332"/>
            <p:cNvSpPr>
              <a:spLocks noEditPoints="1"/>
            </p:cNvSpPr>
            <p:nvPr/>
          </p:nvSpPr>
          <p:spPr bwMode="auto">
            <a:xfrm>
              <a:off x="3379" y="2242"/>
              <a:ext cx="39" cy="51"/>
            </a:xfrm>
            <a:custGeom>
              <a:avLst/>
              <a:gdLst>
                <a:gd name="T0" fmla="*/ 11 w 16"/>
                <a:gd name="T1" fmla="*/ 15 h 21"/>
                <a:gd name="T2" fmla="*/ 10 w 16"/>
                <a:gd name="T3" fmla="*/ 15 h 21"/>
                <a:gd name="T4" fmla="*/ 10 w 16"/>
                <a:gd name="T5" fmla="*/ 15 h 21"/>
                <a:gd name="T6" fmla="*/ 10 w 16"/>
                <a:gd name="T7" fmla="*/ 15 h 21"/>
                <a:gd name="T8" fmla="*/ 11 w 16"/>
                <a:gd name="T9" fmla="*/ 6 h 21"/>
                <a:gd name="T10" fmla="*/ 11 w 16"/>
                <a:gd name="T11" fmla="*/ 6 h 21"/>
                <a:gd name="T12" fmla="*/ 11 w 16"/>
                <a:gd name="T13" fmla="*/ 6 h 21"/>
                <a:gd name="T14" fmla="*/ 11 w 16"/>
                <a:gd name="T15" fmla="*/ 6 h 21"/>
                <a:gd name="T16" fmla="*/ 11 w 16"/>
                <a:gd name="T17" fmla="*/ 6 h 21"/>
                <a:gd name="T18" fmla="*/ 11 w 16"/>
                <a:gd name="T19" fmla="*/ 6 h 21"/>
                <a:gd name="T20" fmla="*/ 11 w 16"/>
                <a:gd name="T21" fmla="*/ 6 h 21"/>
                <a:gd name="T22" fmla="*/ 11 w 16"/>
                <a:gd name="T23" fmla="*/ 5 h 21"/>
                <a:gd name="T24" fmla="*/ 11 w 16"/>
                <a:gd name="T25" fmla="*/ 5 h 21"/>
                <a:gd name="T26" fmla="*/ 11 w 16"/>
                <a:gd name="T27" fmla="*/ 5 h 21"/>
                <a:gd name="T28" fmla="*/ 7 w 16"/>
                <a:gd name="T29" fmla="*/ 6 h 21"/>
                <a:gd name="T30" fmla="*/ 7 w 16"/>
                <a:gd name="T31" fmla="*/ 6 h 21"/>
                <a:gd name="T32" fmla="*/ 8 w 16"/>
                <a:gd name="T33" fmla="*/ 5 h 21"/>
                <a:gd name="T34" fmla="*/ 8 w 16"/>
                <a:gd name="T35" fmla="*/ 5 h 21"/>
                <a:gd name="T36" fmla="*/ 8 w 16"/>
                <a:gd name="T37" fmla="*/ 5 h 21"/>
                <a:gd name="T38" fmla="*/ 9 w 16"/>
                <a:gd name="T39" fmla="*/ 5 h 21"/>
                <a:gd name="T40" fmla="*/ 10 w 16"/>
                <a:gd name="T41" fmla="*/ 5 h 21"/>
                <a:gd name="T42" fmla="*/ 11 w 16"/>
                <a:gd name="T43" fmla="*/ 6 h 21"/>
                <a:gd name="T44" fmla="*/ 11 w 16"/>
                <a:gd name="T45" fmla="*/ 6 h 21"/>
                <a:gd name="T46" fmla="*/ 7 w 16"/>
                <a:gd name="T47" fmla="*/ 6 h 21"/>
                <a:gd name="T48" fmla="*/ 8 w 16"/>
                <a:gd name="T49" fmla="*/ 5 h 21"/>
                <a:gd name="T50" fmla="*/ 9 w 16"/>
                <a:gd name="T51" fmla="*/ 5 h 21"/>
                <a:gd name="T52" fmla="*/ 9 w 16"/>
                <a:gd name="T53" fmla="*/ 5 h 21"/>
                <a:gd name="T54" fmla="*/ 5 w 16"/>
                <a:gd name="T55" fmla="*/ 16 h 21"/>
                <a:gd name="T56" fmla="*/ 11 w 16"/>
                <a:gd name="T57" fmla="*/ 15 h 21"/>
                <a:gd name="T58" fmla="*/ 11 w 16"/>
                <a:gd name="T59" fmla="*/ 15 h 21"/>
                <a:gd name="T60" fmla="*/ 10 w 16"/>
                <a:gd name="T61" fmla="*/ 15 h 21"/>
                <a:gd name="T62" fmla="*/ 7 w 16"/>
                <a:gd name="T63" fmla="*/ 13 h 21"/>
                <a:gd name="T64" fmla="*/ 6 w 16"/>
                <a:gd name="T65" fmla="*/ 10 h 21"/>
                <a:gd name="T66" fmla="*/ 15 w 16"/>
                <a:gd name="T67" fmla="*/ 5 h 21"/>
                <a:gd name="T68" fmla="*/ 6 w 16"/>
                <a:gd name="T6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21">
                  <a:moveTo>
                    <a:pt x="11" y="15"/>
                  </a:moveTo>
                  <a:cubicBezTo>
                    <a:pt x="11" y="15"/>
                    <a:pt x="11" y="15"/>
                    <a:pt x="11" y="15"/>
                  </a:cubicBezTo>
                  <a:cubicBezTo>
                    <a:pt x="11" y="15"/>
                    <a:pt x="11" y="15"/>
                    <a:pt x="11" y="15"/>
                  </a:cubicBezTo>
                  <a:moveTo>
                    <a:pt x="10" y="15"/>
                  </a:moveTo>
                  <a:cubicBezTo>
                    <a:pt x="10" y="15"/>
                    <a:pt x="10" y="15"/>
                    <a:pt x="11" y="15"/>
                  </a:cubicBezTo>
                  <a:cubicBezTo>
                    <a:pt x="10" y="15"/>
                    <a:pt x="10" y="15"/>
                    <a:pt x="10" y="15"/>
                  </a:cubicBezTo>
                  <a:moveTo>
                    <a:pt x="9" y="15"/>
                  </a:moveTo>
                  <a:cubicBezTo>
                    <a:pt x="10" y="15"/>
                    <a:pt x="10" y="15"/>
                    <a:pt x="10" y="15"/>
                  </a:cubicBezTo>
                  <a:cubicBezTo>
                    <a:pt x="10" y="15"/>
                    <a:pt x="10" y="15"/>
                    <a:pt x="9" y="15"/>
                  </a:cubicBezTo>
                  <a:moveTo>
                    <a:pt x="11" y="6"/>
                  </a:moveTo>
                  <a:cubicBezTo>
                    <a:pt x="11" y="6"/>
                    <a:pt x="11" y="6"/>
                    <a:pt x="11" y="6"/>
                  </a:cubicBezTo>
                  <a:cubicBezTo>
                    <a:pt x="11" y="6"/>
                    <a:pt x="11" y="6"/>
                    <a:pt x="11" y="6"/>
                  </a:cubicBezTo>
                  <a:moveTo>
                    <a:pt x="11" y="6"/>
                  </a:moveTo>
                  <a:cubicBezTo>
                    <a:pt x="11" y="6"/>
                    <a:pt x="11" y="6"/>
                    <a:pt x="11" y="6"/>
                  </a:cubicBezTo>
                  <a:cubicBezTo>
                    <a:pt x="11" y="6"/>
                    <a:pt x="11" y="6"/>
                    <a:pt x="11" y="6"/>
                  </a:cubicBezTo>
                  <a:cubicBezTo>
                    <a:pt x="11" y="6"/>
                    <a:pt x="11" y="6"/>
                    <a:pt x="11" y="6"/>
                  </a:cubicBezTo>
                  <a:moveTo>
                    <a:pt x="11" y="6"/>
                  </a:moveTo>
                  <a:cubicBezTo>
                    <a:pt x="11" y="6"/>
                    <a:pt x="11" y="6"/>
                    <a:pt x="11" y="6"/>
                  </a:cubicBezTo>
                  <a:cubicBezTo>
                    <a:pt x="11" y="6"/>
                    <a:pt x="11" y="6"/>
                    <a:pt x="11" y="6"/>
                  </a:cubicBezTo>
                  <a:cubicBezTo>
                    <a:pt x="11" y="6"/>
                    <a:pt x="11" y="6"/>
                    <a:pt x="11" y="6"/>
                  </a:cubicBezTo>
                  <a:moveTo>
                    <a:pt x="11" y="5"/>
                  </a:moveTo>
                  <a:cubicBezTo>
                    <a:pt x="11" y="6"/>
                    <a:pt x="11" y="6"/>
                    <a:pt x="11" y="6"/>
                  </a:cubicBezTo>
                  <a:cubicBezTo>
                    <a:pt x="11" y="6"/>
                    <a:pt x="11" y="6"/>
                    <a:pt x="11" y="5"/>
                  </a:cubicBezTo>
                  <a:moveTo>
                    <a:pt x="11" y="5"/>
                  </a:moveTo>
                  <a:cubicBezTo>
                    <a:pt x="11" y="5"/>
                    <a:pt x="11" y="5"/>
                    <a:pt x="11" y="5"/>
                  </a:cubicBezTo>
                  <a:cubicBezTo>
                    <a:pt x="11" y="5"/>
                    <a:pt x="11" y="5"/>
                    <a:pt x="11" y="5"/>
                  </a:cubicBezTo>
                  <a:moveTo>
                    <a:pt x="11" y="5"/>
                  </a:moveTo>
                  <a:cubicBezTo>
                    <a:pt x="11" y="5"/>
                    <a:pt x="11" y="5"/>
                    <a:pt x="11" y="5"/>
                  </a:cubicBezTo>
                  <a:cubicBezTo>
                    <a:pt x="11" y="5"/>
                    <a:pt x="11" y="5"/>
                    <a:pt x="11" y="5"/>
                  </a:cubicBezTo>
                  <a:moveTo>
                    <a:pt x="7" y="6"/>
                  </a:moveTo>
                  <a:cubicBezTo>
                    <a:pt x="7" y="6"/>
                    <a:pt x="8" y="6"/>
                    <a:pt x="8" y="6"/>
                  </a:cubicBezTo>
                  <a:cubicBezTo>
                    <a:pt x="8" y="6"/>
                    <a:pt x="7" y="6"/>
                    <a:pt x="7" y="6"/>
                  </a:cubicBezTo>
                  <a:cubicBezTo>
                    <a:pt x="7" y="6"/>
                    <a:pt x="7" y="6"/>
                    <a:pt x="7" y="6"/>
                  </a:cubicBezTo>
                  <a:moveTo>
                    <a:pt x="8" y="5"/>
                  </a:moveTo>
                  <a:cubicBezTo>
                    <a:pt x="8" y="5"/>
                    <a:pt x="8" y="6"/>
                    <a:pt x="8" y="6"/>
                  </a:cubicBezTo>
                  <a:cubicBezTo>
                    <a:pt x="8" y="6"/>
                    <a:pt x="8" y="5"/>
                    <a:pt x="8" y="5"/>
                  </a:cubicBezTo>
                  <a:moveTo>
                    <a:pt x="8" y="5"/>
                  </a:moveTo>
                  <a:cubicBezTo>
                    <a:pt x="8" y="5"/>
                    <a:pt x="8" y="5"/>
                    <a:pt x="8" y="5"/>
                  </a:cubicBezTo>
                  <a:cubicBezTo>
                    <a:pt x="8" y="5"/>
                    <a:pt x="8" y="5"/>
                    <a:pt x="8" y="5"/>
                  </a:cubicBezTo>
                  <a:moveTo>
                    <a:pt x="9" y="5"/>
                  </a:moveTo>
                  <a:cubicBezTo>
                    <a:pt x="9" y="5"/>
                    <a:pt x="9" y="5"/>
                    <a:pt x="9" y="5"/>
                  </a:cubicBezTo>
                  <a:cubicBezTo>
                    <a:pt x="10" y="5"/>
                    <a:pt x="10" y="5"/>
                    <a:pt x="10" y="5"/>
                  </a:cubicBezTo>
                  <a:cubicBezTo>
                    <a:pt x="10" y="5"/>
                    <a:pt x="10" y="5"/>
                    <a:pt x="11" y="5"/>
                  </a:cubicBezTo>
                  <a:cubicBezTo>
                    <a:pt x="11" y="5"/>
                    <a:pt x="11" y="5"/>
                    <a:pt x="11" y="6"/>
                  </a:cubicBezTo>
                  <a:cubicBezTo>
                    <a:pt x="11" y="6"/>
                    <a:pt x="11" y="6"/>
                    <a:pt x="11" y="6"/>
                  </a:cubicBezTo>
                  <a:cubicBezTo>
                    <a:pt x="11" y="6"/>
                    <a:pt x="11" y="6"/>
                    <a:pt x="11" y="6"/>
                  </a:cubicBezTo>
                  <a:cubicBezTo>
                    <a:pt x="11" y="6"/>
                    <a:pt x="10" y="6"/>
                    <a:pt x="10" y="6"/>
                  </a:cubicBezTo>
                  <a:cubicBezTo>
                    <a:pt x="9" y="6"/>
                    <a:pt x="8" y="6"/>
                    <a:pt x="7" y="6"/>
                  </a:cubicBezTo>
                  <a:cubicBezTo>
                    <a:pt x="8" y="6"/>
                    <a:pt x="8" y="5"/>
                    <a:pt x="8" y="5"/>
                  </a:cubicBezTo>
                  <a:cubicBezTo>
                    <a:pt x="8" y="5"/>
                    <a:pt x="8" y="5"/>
                    <a:pt x="8" y="5"/>
                  </a:cubicBezTo>
                  <a:cubicBezTo>
                    <a:pt x="9" y="5"/>
                    <a:pt x="9" y="5"/>
                    <a:pt x="9" y="5"/>
                  </a:cubicBezTo>
                  <a:moveTo>
                    <a:pt x="9" y="5"/>
                  </a:moveTo>
                  <a:cubicBezTo>
                    <a:pt x="9" y="5"/>
                    <a:pt x="9" y="5"/>
                    <a:pt x="9" y="5"/>
                  </a:cubicBezTo>
                  <a:cubicBezTo>
                    <a:pt x="9" y="5"/>
                    <a:pt x="9" y="5"/>
                    <a:pt x="9" y="5"/>
                  </a:cubicBezTo>
                  <a:moveTo>
                    <a:pt x="6" y="2"/>
                  </a:moveTo>
                  <a:cubicBezTo>
                    <a:pt x="0" y="5"/>
                    <a:pt x="1" y="12"/>
                    <a:pt x="5" y="16"/>
                  </a:cubicBezTo>
                  <a:cubicBezTo>
                    <a:pt x="8" y="20"/>
                    <a:pt x="14" y="21"/>
                    <a:pt x="15" y="15"/>
                  </a:cubicBezTo>
                  <a:cubicBezTo>
                    <a:pt x="15" y="12"/>
                    <a:pt x="11" y="12"/>
                    <a:pt x="11" y="15"/>
                  </a:cubicBezTo>
                  <a:cubicBezTo>
                    <a:pt x="11" y="15"/>
                    <a:pt x="11" y="15"/>
                    <a:pt x="11" y="15"/>
                  </a:cubicBezTo>
                  <a:cubicBezTo>
                    <a:pt x="11" y="15"/>
                    <a:pt x="11" y="15"/>
                    <a:pt x="11" y="15"/>
                  </a:cubicBezTo>
                  <a:cubicBezTo>
                    <a:pt x="11" y="15"/>
                    <a:pt x="11" y="15"/>
                    <a:pt x="11" y="15"/>
                  </a:cubicBezTo>
                  <a:cubicBezTo>
                    <a:pt x="10" y="15"/>
                    <a:pt x="10" y="15"/>
                    <a:pt x="10" y="15"/>
                  </a:cubicBezTo>
                  <a:cubicBezTo>
                    <a:pt x="9" y="15"/>
                    <a:pt x="9" y="14"/>
                    <a:pt x="8" y="14"/>
                  </a:cubicBezTo>
                  <a:cubicBezTo>
                    <a:pt x="8" y="14"/>
                    <a:pt x="7" y="13"/>
                    <a:pt x="7" y="13"/>
                  </a:cubicBezTo>
                  <a:cubicBezTo>
                    <a:pt x="7" y="12"/>
                    <a:pt x="6" y="11"/>
                    <a:pt x="6" y="11"/>
                  </a:cubicBezTo>
                  <a:cubicBezTo>
                    <a:pt x="6" y="10"/>
                    <a:pt x="6" y="10"/>
                    <a:pt x="6" y="10"/>
                  </a:cubicBezTo>
                  <a:cubicBezTo>
                    <a:pt x="6" y="10"/>
                    <a:pt x="6" y="9"/>
                    <a:pt x="6" y="9"/>
                  </a:cubicBezTo>
                  <a:cubicBezTo>
                    <a:pt x="9" y="10"/>
                    <a:pt x="16" y="10"/>
                    <a:pt x="15" y="5"/>
                  </a:cubicBezTo>
                  <a:cubicBezTo>
                    <a:pt x="14" y="2"/>
                    <a:pt x="11" y="0"/>
                    <a:pt x="8" y="1"/>
                  </a:cubicBezTo>
                  <a:cubicBezTo>
                    <a:pt x="7" y="1"/>
                    <a:pt x="7" y="1"/>
                    <a:pt x="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5" name="Freeform 333"/>
            <p:cNvSpPr>
              <a:spLocks noEditPoints="1"/>
            </p:cNvSpPr>
            <p:nvPr/>
          </p:nvSpPr>
          <p:spPr bwMode="auto">
            <a:xfrm>
              <a:off x="3410" y="2233"/>
              <a:ext cx="48" cy="60"/>
            </a:xfrm>
            <a:custGeom>
              <a:avLst/>
              <a:gdLst>
                <a:gd name="T0" fmla="*/ 9 w 20"/>
                <a:gd name="T1" fmla="*/ 18 h 25"/>
                <a:gd name="T2" fmla="*/ 8 w 20"/>
                <a:gd name="T3" fmla="*/ 18 h 25"/>
                <a:gd name="T4" fmla="*/ 8 w 20"/>
                <a:gd name="T5" fmla="*/ 18 h 25"/>
                <a:gd name="T6" fmla="*/ 8 w 20"/>
                <a:gd name="T7" fmla="*/ 18 h 25"/>
                <a:gd name="T8" fmla="*/ 8 w 20"/>
                <a:gd name="T9" fmla="*/ 18 h 25"/>
                <a:gd name="T10" fmla="*/ 8 w 20"/>
                <a:gd name="T11" fmla="*/ 18 h 25"/>
                <a:gd name="T12" fmla="*/ 8 w 20"/>
                <a:gd name="T13" fmla="*/ 18 h 25"/>
                <a:gd name="T14" fmla="*/ 8 w 20"/>
                <a:gd name="T15" fmla="*/ 18 h 25"/>
                <a:gd name="T16" fmla="*/ 8 w 20"/>
                <a:gd name="T17" fmla="*/ 18 h 25"/>
                <a:gd name="T18" fmla="*/ 8 w 20"/>
                <a:gd name="T19" fmla="*/ 18 h 25"/>
                <a:gd name="T20" fmla="*/ 8 w 20"/>
                <a:gd name="T21" fmla="*/ 18 h 25"/>
                <a:gd name="T22" fmla="*/ 8 w 20"/>
                <a:gd name="T23" fmla="*/ 18 h 25"/>
                <a:gd name="T24" fmla="*/ 8 w 20"/>
                <a:gd name="T25" fmla="*/ 18 h 25"/>
                <a:gd name="T26" fmla="*/ 8 w 20"/>
                <a:gd name="T27" fmla="*/ 18 h 25"/>
                <a:gd name="T28" fmla="*/ 9 w 20"/>
                <a:gd name="T29" fmla="*/ 18 h 25"/>
                <a:gd name="T30" fmla="*/ 9 w 20"/>
                <a:gd name="T31" fmla="*/ 18 h 25"/>
                <a:gd name="T32" fmla="*/ 8 w 20"/>
                <a:gd name="T33" fmla="*/ 18 h 25"/>
                <a:gd name="T34" fmla="*/ 17 w 20"/>
                <a:gd name="T35" fmla="*/ 16 h 25"/>
                <a:gd name="T36" fmla="*/ 17 w 20"/>
                <a:gd name="T37" fmla="*/ 16 h 25"/>
                <a:gd name="T38" fmla="*/ 8 w 20"/>
                <a:gd name="T39" fmla="*/ 18 h 25"/>
                <a:gd name="T40" fmla="*/ 9 w 20"/>
                <a:gd name="T41" fmla="*/ 6 h 25"/>
                <a:gd name="T42" fmla="*/ 9 w 20"/>
                <a:gd name="T43" fmla="*/ 18 h 25"/>
                <a:gd name="T44" fmla="*/ 8 w 20"/>
                <a:gd name="T45" fmla="*/ 18 h 25"/>
                <a:gd name="T46" fmla="*/ 8 w 20"/>
                <a:gd name="T47" fmla="*/ 18 h 25"/>
                <a:gd name="T48" fmla="*/ 8 w 20"/>
                <a:gd name="T49" fmla="*/ 18 h 25"/>
                <a:gd name="T50" fmla="*/ 7 w 20"/>
                <a:gd name="T51" fmla="*/ 17 h 25"/>
                <a:gd name="T52" fmla="*/ 7 w 20"/>
                <a:gd name="T53" fmla="*/ 10 h 25"/>
                <a:gd name="T54" fmla="*/ 9 w 20"/>
                <a:gd name="T55" fmla="*/ 6 h 25"/>
                <a:gd name="T56" fmla="*/ 6 w 20"/>
                <a:gd name="T57" fmla="*/ 21 h 25"/>
                <a:gd name="T58" fmla="*/ 15 w 20"/>
                <a:gd name="T59" fmla="*/ 19 h 25"/>
                <a:gd name="T60" fmla="*/ 17 w 20"/>
                <a:gd name="T61" fmla="*/ 15 h 25"/>
                <a:gd name="T62" fmla="*/ 15 w 20"/>
                <a:gd name="T63" fmla="*/ 12 h 25"/>
                <a:gd name="T64" fmla="*/ 11 w 20"/>
                <a:gd name="T65" fmla="*/ 2 h 25"/>
                <a:gd name="T66" fmla="*/ 8 w 20"/>
                <a:gd name="T6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5">
                  <a:moveTo>
                    <a:pt x="8" y="18"/>
                  </a:moveTo>
                  <a:cubicBezTo>
                    <a:pt x="8" y="18"/>
                    <a:pt x="8" y="18"/>
                    <a:pt x="9"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moveTo>
                    <a:pt x="9" y="18"/>
                  </a:moveTo>
                  <a:cubicBezTo>
                    <a:pt x="9" y="18"/>
                    <a:pt x="9" y="18"/>
                    <a:pt x="8" y="18"/>
                  </a:cubicBezTo>
                  <a:cubicBezTo>
                    <a:pt x="9" y="18"/>
                    <a:pt x="9" y="18"/>
                    <a:pt x="9" y="18"/>
                  </a:cubicBezTo>
                  <a:moveTo>
                    <a:pt x="8" y="18"/>
                  </a:moveTo>
                  <a:cubicBezTo>
                    <a:pt x="8" y="18"/>
                    <a:pt x="8" y="18"/>
                    <a:pt x="8" y="18"/>
                  </a:cubicBezTo>
                  <a:cubicBezTo>
                    <a:pt x="8" y="18"/>
                    <a:pt x="8" y="18"/>
                    <a:pt x="8" y="18"/>
                  </a:cubicBezTo>
                  <a:moveTo>
                    <a:pt x="17" y="16"/>
                  </a:moveTo>
                  <a:cubicBezTo>
                    <a:pt x="17" y="16"/>
                    <a:pt x="17" y="16"/>
                    <a:pt x="17" y="16"/>
                  </a:cubicBezTo>
                  <a:cubicBezTo>
                    <a:pt x="17" y="16"/>
                    <a:pt x="17" y="16"/>
                    <a:pt x="17" y="16"/>
                  </a:cubicBezTo>
                  <a:moveTo>
                    <a:pt x="8" y="18"/>
                  </a:moveTo>
                  <a:cubicBezTo>
                    <a:pt x="8" y="18"/>
                    <a:pt x="8" y="18"/>
                    <a:pt x="8" y="18"/>
                  </a:cubicBezTo>
                  <a:cubicBezTo>
                    <a:pt x="8" y="18"/>
                    <a:pt x="8" y="18"/>
                    <a:pt x="8" y="18"/>
                  </a:cubicBezTo>
                  <a:moveTo>
                    <a:pt x="9" y="6"/>
                  </a:moveTo>
                  <a:cubicBezTo>
                    <a:pt x="9" y="10"/>
                    <a:pt x="9" y="13"/>
                    <a:pt x="9" y="17"/>
                  </a:cubicBezTo>
                  <a:cubicBezTo>
                    <a:pt x="9" y="17"/>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7"/>
                    <a:pt x="7" y="17"/>
                  </a:cubicBezTo>
                  <a:cubicBezTo>
                    <a:pt x="7" y="16"/>
                    <a:pt x="7" y="15"/>
                    <a:pt x="7" y="15"/>
                  </a:cubicBezTo>
                  <a:cubicBezTo>
                    <a:pt x="7" y="13"/>
                    <a:pt x="7" y="12"/>
                    <a:pt x="7" y="10"/>
                  </a:cubicBezTo>
                  <a:cubicBezTo>
                    <a:pt x="7" y="9"/>
                    <a:pt x="8" y="8"/>
                    <a:pt x="8" y="7"/>
                  </a:cubicBezTo>
                  <a:cubicBezTo>
                    <a:pt x="8" y="7"/>
                    <a:pt x="8" y="6"/>
                    <a:pt x="9" y="6"/>
                  </a:cubicBezTo>
                  <a:moveTo>
                    <a:pt x="8" y="1"/>
                  </a:moveTo>
                  <a:cubicBezTo>
                    <a:pt x="3" y="4"/>
                    <a:pt x="0" y="17"/>
                    <a:pt x="6" y="21"/>
                  </a:cubicBezTo>
                  <a:cubicBezTo>
                    <a:pt x="10" y="25"/>
                    <a:pt x="12" y="21"/>
                    <a:pt x="12" y="17"/>
                  </a:cubicBezTo>
                  <a:cubicBezTo>
                    <a:pt x="13" y="18"/>
                    <a:pt x="14" y="19"/>
                    <a:pt x="15" y="19"/>
                  </a:cubicBezTo>
                  <a:cubicBezTo>
                    <a:pt x="17" y="21"/>
                    <a:pt x="20" y="17"/>
                    <a:pt x="17" y="16"/>
                  </a:cubicBezTo>
                  <a:cubicBezTo>
                    <a:pt x="17" y="16"/>
                    <a:pt x="17" y="16"/>
                    <a:pt x="17" y="15"/>
                  </a:cubicBezTo>
                  <a:cubicBezTo>
                    <a:pt x="17" y="15"/>
                    <a:pt x="16" y="15"/>
                    <a:pt x="16" y="15"/>
                  </a:cubicBezTo>
                  <a:cubicBezTo>
                    <a:pt x="16" y="14"/>
                    <a:pt x="15" y="13"/>
                    <a:pt x="15" y="12"/>
                  </a:cubicBezTo>
                  <a:cubicBezTo>
                    <a:pt x="14" y="9"/>
                    <a:pt x="13" y="6"/>
                    <a:pt x="13" y="3"/>
                  </a:cubicBezTo>
                  <a:cubicBezTo>
                    <a:pt x="12" y="3"/>
                    <a:pt x="12" y="2"/>
                    <a:pt x="11" y="2"/>
                  </a:cubicBezTo>
                  <a:cubicBezTo>
                    <a:pt x="11" y="1"/>
                    <a:pt x="10" y="0"/>
                    <a:pt x="9" y="1"/>
                  </a:cubicBezTo>
                  <a:cubicBezTo>
                    <a:pt x="9" y="1"/>
                    <a:pt x="9"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6" name="Freeform 334"/>
            <p:cNvSpPr>
              <a:spLocks noEditPoints="1"/>
            </p:cNvSpPr>
            <p:nvPr/>
          </p:nvSpPr>
          <p:spPr bwMode="auto">
            <a:xfrm>
              <a:off x="3444" y="2192"/>
              <a:ext cx="45" cy="86"/>
            </a:xfrm>
            <a:custGeom>
              <a:avLst/>
              <a:gdLst>
                <a:gd name="T0" fmla="*/ 9 w 19"/>
                <a:gd name="T1" fmla="*/ 18 h 36"/>
                <a:gd name="T2" fmla="*/ 9 w 19"/>
                <a:gd name="T3" fmla="*/ 18 h 36"/>
                <a:gd name="T4" fmla="*/ 9 w 19"/>
                <a:gd name="T5" fmla="*/ 18 h 36"/>
                <a:gd name="T6" fmla="*/ 9 w 19"/>
                <a:gd name="T7" fmla="*/ 18 h 36"/>
                <a:gd name="T8" fmla="*/ 9 w 19"/>
                <a:gd name="T9" fmla="*/ 18 h 36"/>
                <a:gd name="T10" fmla="*/ 10 w 19"/>
                <a:gd name="T11" fmla="*/ 31 h 36"/>
                <a:gd name="T12" fmla="*/ 10 w 19"/>
                <a:gd name="T13" fmla="*/ 31 h 36"/>
                <a:gd name="T14" fmla="*/ 10 w 19"/>
                <a:gd name="T15" fmla="*/ 31 h 36"/>
                <a:gd name="T16" fmla="*/ 10 w 19"/>
                <a:gd name="T17" fmla="*/ 31 h 36"/>
                <a:gd name="T18" fmla="*/ 9 w 19"/>
                <a:gd name="T19" fmla="*/ 31 h 36"/>
                <a:gd name="T20" fmla="*/ 10 w 19"/>
                <a:gd name="T21" fmla="*/ 31 h 36"/>
                <a:gd name="T22" fmla="*/ 10 w 19"/>
                <a:gd name="T23" fmla="*/ 30 h 36"/>
                <a:gd name="T24" fmla="*/ 10 w 19"/>
                <a:gd name="T25" fmla="*/ 31 h 36"/>
                <a:gd name="T26" fmla="*/ 10 w 19"/>
                <a:gd name="T27" fmla="*/ 31 h 36"/>
                <a:gd name="T28" fmla="*/ 10 w 19"/>
                <a:gd name="T29" fmla="*/ 30 h 36"/>
                <a:gd name="T30" fmla="*/ 8 w 19"/>
                <a:gd name="T31" fmla="*/ 27 h 36"/>
                <a:gd name="T32" fmla="*/ 8 w 19"/>
                <a:gd name="T33" fmla="*/ 27 h 36"/>
                <a:gd name="T34" fmla="*/ 8 w 19"/>
                <a:gd name="T35" fmla="*/ 27 h 36"/>
                <a:gd name="T36" fmla="*/ 9 w 19"/>
                <a:gd name="T37" fmla="*/ 18 h 36"/>
                <a:gd name="T38" fmla="*/ 9 w 19"/>
                <a:gd name="T39" fmla="*/ 18 h 36"/>
                <a:gd name="T40" fmla="*/ 9 w 19"/>
                <a:gd name="T41" fmla="*/ 18 h 36"/>
                <a:gd name="T42" fmla="*/ 11 w 19"/>
                <a:gd name="T43" fmla="*/ 22 h 36"/>
                <a:gd name="T44" fmla="*/ 11 w 19"/>
                <a:gd name="T45" fmla="*/ 23 h 36"/>
                <a:gd name="T46" fmla="*/ 11 w 19"/>
                <a:gd name="T47" fmla="*/ 28 h 36"/>
                <a:gd name="T48" fmla="*/ 10 w 19"/>
                <a:gd name="T49" fmla="*/ 30 h 36"/>
                <a:gd name="T50" fmla="*/ 10 w 19"/>
                <a:gd name="T51" fmla="*/ 30 h 36"/>
                <a:gd name="T52" fmla="*/ 9 w 19"/>
                <a:gd name="T53" fmla="*/ 30 h 36"/>
                <a:gd name="T54" fmla="*/ 8 w 19"/>
                <a:gd name="T55" fmla="*/ 27 h 36"/>
                <a:gd name="T56" fmla="*/ 7 w 19"/>
                <a:gd name="T57" fmla="*/ 23 h 36"/>
                <a:gd name="T58" fmla="*/ 7 w 19"/>
                <a:gd name="T59" fmla="*/ 21 h 36"/>
                <a:gd name="T60" fmla="*/ 8 w 19"/>
                <a:gd name="T61" fmla="*/ 19 h 36"/>
                <a:gd name="T62" fmla="*/ 8 w 19"/>
                <a:gd name="T63" fmla="*/ 18 h 36"/>
                <a:gd name="T64" fmla="*/ 8 w 19"/>
                <a:gd name="T65" fmla="*/ 18 h 36"/>
                <a:gd name="T66" fmla="*/ 9 w 19"/>
                <a:gd name="T67" fmla="*/ 18 h 36"/>
                <a:gd name="T68" fmla="*/ 9 w 19"/>
                <a:gd name="T69" fmla="*/ 18 h 36"/>
                <a:gd name="T70" fmla="*/ 9 w 19"/>
                <a:gd name="T71" fmla="*/ 18 h 36"/>
                <a:gd name="T72" fmla="*/ 9 w 19"/>
                <a:gd name="T73" fmla="*/ 18 h 36"/>
                <a:gd name="T74" fmla="*/ 9 w 19"/>
                <a:gd name="T75" fmla="*/ 18 h 36"/>
                <a:gd name="T76" fmla="*/ 9 w 19"/>
                <a:gd name="T77" fmla="*/ 18 h 36"/>
                <a:gd name="T78" fmla="*/ 8 w 19"/>
                <a:gd name="T79" fmla="*/ 18 h 36"/>
                <a:gd name="T80" fmla="*/ 9 w 19"/>
                <a:gd name="T81" fmla="*/ 18 h 36"/>
                <a:gd name="T82" fmla="*/ 8 w 19"/>
                <a:gd name="T83" fmla="*/ 18 h 36"/>
                <a:gd name="T84" fmla="*/ 9 w 19"/>
                <a:gd name="T85" fmla="*/ 18 h 36"/>
                <a:gd name="T86" fmla="*/ 9 w 19"/>
                <a:gd name="T87" fmla="*/ 18 h 36"/>
                <a:gd name="T88" fmla="*/ 5 w 19"/>
                <a:gd name="T89" fmla="*/ 2 h 36"/>
                <a:gd name="T90" fmla="*/ 8 w 19"/>
                <a:gd name="T91" fmla="*/ 14 h 36"/>
                <a:gd name="T92" fmla="*/ 8 w 19"/>
                <a:gd name="T93" fmla="*/ 34 h 36"/>
                <a:gd name="T94" fmla="*/ 14 w 19"/>
                <a:gd name="T95" fmla="*/ 31 h 36"/>
                <a:gd name="T96" fmla="*/ 15 w 19"/>
                <a:gd name="T97" fmla="*/ 32 h 36"/>
                <a:gd name="T98" fmla="*/ 18 w 19"/>
                <a:gd name="T99" fmla="*/ 30 h 36"/>
                <a:gd name="T100" fmla="*/ 16 w 19"/>
                <a:gd name="T101" fmla="*/ 25 h 36"/>
                <a:gd name="T102" fmla="*/ 15 w 19"/>
                <a:gd name="T103" fmla="*/ 22 h 36"/>
                <a:gd name="T104" fmla="*/ 9 w 19"/>
                <a:gd name="T105" fmla="*/ 1 h 36"/>
                <a:gd name="T106" fmla="*/ 7 w 19"/>
                <a:gd name="T107" fmla="*/ 0 h 36"/>
                <a:gd name="T108" fmla="*/ 5 w 19"/>
                <a:gd name="T10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36">
                  <a:moveTo>
                    <a:pt x="9" y="18"/>
                  </a:moveTo>
                  <a:cubicBezTo>
                    <a:pt x="9" y="18"/>
                    <a:pt x="9" y="18"/>
                    <a:pt x="9" y="18"/>
                  </a:cubicBezTo>
                  <a:cubicBezTo>
                    <a:pt x="9" y="18"/>
                    <a:pt x="9" y="18"/>
                    <a:pt x="9" y="18"/>
                  </a:cubicBezTo>
                  <a:cubicBezTo>
                    <a:pt x="9" y="18"/>
                    <a:pt x="9" y="18"/>
                    <a:pt x="9" y="18"/>
                  </a:cubicBezTo>
                  <a:cubicBezTo>
                    <a:pt x="9" y="18"/>
                    <a:pt x="9" y="18"/>
                    <a:pt x="9" y="18"/>
                  </a:cubicBezTo>
                  <a:moveTo>
                    <a:pt x="10" y="31"/>
                  </a:moveTo>
                  <a:cubicBezTo>
                    <a:pt x="10" y="31"/>
                    <a:pt x="10" y="31"/>
                    <a:pt x="10" y="31"/>
                  </a:cubicBezTo>
                  <a:cubicBezTo>
                    <a:pt x="10" y="31"/>
                    <a:pt x="10" y="31"/>
                    <a:pt x="10" y="31"/>
                  </a:cubicBezTo>
                  <a:moveTo>
                    <a:pt x="10" y="31"/>
                  </a:moveTo>
                  <a:cubicBezTo>
                    <a:pt x="10" y="31"/>
                    <a:pt x="10" y="31"/>
                    <a:pt x="9" y="31"/>
                  </a:cubicBezTo>
                  <a:cubicBezTo>
                    <a:pt x="10" y="31"/>
                    <a:pt x="10" y="31"/>
                    <a:pt x="10" y="31"/>
                  </a:cubicBezTo>
                  <a:moveTo>
                    <a:pt x="10" y="30"/>
                  </a:moveTo>
                  <a:cubicBezTo>
                    <a:pt x="10" y="30"/>
                    <a:pt x="10" y="30"/>
                    <a:pt x="10" y="31"/>
                  </a:cubicBezTo>
                  <a:cubicBezTo>
                    <a:pt x="10" y="31"/>
                    <a:pt x="10" y="31"/>
                    <a:pt x="10" y="31"/>
                  </a:cubicBezTo>
                  <a:cubicBezTo>
                    <a:pt x="10" y="30"/>
                    <a:pt x="10" y="30"/>
                    <a:pt x="10" y="30"/>
                  </a:cubicBezTo>
                  <a:moveTo>
                    <a:pt x="8" y="27"/>
                  </a:moveTo>
                  <a:cubicBezTo>
                    <a:pt x="8" y="27"/>
                    <a:pt x="8" y="27"/>
                    <a:pt x="8" y="27"/>
                  </a:cubicBezTo>
                  <a:cubicBezTo>
                    <a:pt x="8" y="27"/>
                    <a:pt x="8" y="27"/>
                    <a:pt x="8" y="27"/>
                  </a:cubicBezTo>
                  <a:moveTo>
                    <a:pt x="9" y="18"/>
                  </a:moveTo>
                  <a:cubicBezTo>
                    <a:pt x="9" y="18"/>
                    <a:pt x="9" y="18"/>
                    <a:pt x="9" y="18"/>
                  </a:cubicBezTo>
                  <a:cubicBezTo>
                    <a:pt x="9" y="18"/>
                    <a:pt x="9" y="18"/>
                    <a:pt x="9" y="18"/>
                  </a:cubicBezTo>
                  <a:cubicBezTo>
                    <a:pt x="10" y="19"/>
                    <a:pt x="10" y="21"/>
                    <a:pt x="11" y="22"/>
                  </a:cubicBezTo>
                  <a:cubicBezTo>
                    <a:pt x="11" y="23"/>
                    <a:pt x="11" y="23"/>
                    <a:pt x="11" y="23"/>
                  </a:cubicBezTo>
                  <a:cubicBezTo>
                    <a:pt x="11" y="25"/>
                    <a:pt x="11" y="26"/>
                    <a:pt x="11" y="28"/>
                  </a:cubicBezTo>
                  <a:cubicBezTo>
                    <a:pt x="11" y="29"/>
                    <a:pt x="11" y="29"/>
                    <a:pt x="10" y="30"/>
                  </a:cubicBezTo>
                  <a:cubicBezTo>
                    <a:pt x="10" y="30"/>
                    <a:pt x="10" y="30"/>
                    <a:pt x="10" y="30"/>
                  </a:cubicBezTo>
                  <a:cubicBezTo>
                    <a:pt x="10" y="30"/>
                    <a:pt x="10" y="30"/>
                    <a:pt x="9" y="30"/>
                  </a:cubicBezTo>
                  <a:cubicBezTo>
                    <a:pt x="9" y="29"/>
                    <a:pt x="9" y="28"/>
                    <a:pt x="8" y="27"/>
                  </a:cubicBezTo>
                  <a:cubicBezTo>
                    <a:pt x="8" y="26"/>
                    <a:pt x="7" y="25"/>
                    <a:pt x="7" y="23"/>
                  </a:cubicBezTo>
                  <a:cubicBezTo>
                    <a:pt x="7" y="22"/>
                    <a:pt x="7" y="21"/>
                    <a:pt x="7" y="21"/>
                  </a:cubicBezTo>
                  <a:cubicBezTo>
                    <a:pt x="7" y="20"/>
                    <a:pt x="7" y="20"/>
                    <a:pt x="8" y="19"/>
                  </a:cubicBezTo>
                  <a:cubicBezTo>
                    <a:pt x="8" y="19"/>
                    <a:pt x="8" y="19"/>
                    <a:pt x="8" y="18"/>
                  </a:cubicBezTo>
                  <a:cubicBezTo>
                    <a:pt x="8" y="18"/>
                    <a:pt x="8" y="18"/>
                    <a:pt x="8" y="18"/>
                  </a:cubicBezTo>
                  <a:cubicBezTo>
                    <a:pt x="8" y="18"/>
                    <a:pt x="9" y="18"/>
                    <a:pt x="9" y="18"/>
                  </a:cubicBezTo>
                  <a:cubicBezTo>
                    <a:pt x="9" y="18"/>
                    <a:pt x="9" y="18"/>
                    <a:pt x="9" y="18"/>
                  </a:cubicBezTo>
                  <a:moveTo>
                    <a:pt x="9" y="18"/>
                  </a:moveTo>
                  <a:cubicBezTo>
                    <a:pt x="9" y="18"/>
                    <a:pt x="9" y="18"/>
                    <a:pt x="9" y="18"/>
                  </a:cubicBezTo>
                  <a:cubicBezTo>
                    <a:pt x="9" y="18"/>
                    <a:pt x="9" y="18"/>
                    <a:pt x="9" y="18"/>
                  </a:cubicBezTo>
                  <a:cubicBezTo>
                    <a:pt x="9" y="18"/>
                    <a:pt x="9" y="18"/>
                    <a:pt x="9" y="18"/>
                  </a:cubicBezTo>
                  <a:cubicBezTo>
                    <a:pt x="8" y="18"/>
                    <a:pt x="8" y="18"/>
                    <a:pt x="8" y="18"/>
                  </a:cubicBezTo>
                  <a:cubicBezTo>
                    <a:pt x="8" y="18"/>
                    <a:pt x="8" y="18"/>
                    <a:pt x="9" y="18"/>
                  </a:cubicBezTo>
                  <a:cubicBezTo>
                    <a:pt x="8" y="18"/>
                    <a:pt x="8" y="18"/>
                    <a:pt x="8" y="18"/>
                  </a:cubicBezTo>
                  <a:cubicBezTo>
                    <a:pt x="8" y="18"/>
                    <a:pt x="8" y="18"/>
                    <a:pt x="9" y="18"/>
                  </a:cubicBezTo>
                  <a:cubicBezTo>
                    <a:pt x="9" y="18"/>
                    <a:pt x="9" y="18"/>
                    <a:pt x="9" y="18"/>
                  </a:cubicBezTo>
                  <a:moveTo>
                    <a:pt x="5" y="2"/>
                  </a:moveTo>
                  <a:cubicBezTo>
                    <a:pt x="6" y="6"/>
                    <a:pt x="7" y="10"/>
                    <a:pt x="8" y="14"/>
                  </a:cubicBezTo>
                  <a:cubicBezTo>
                    <a:pt x="0" y="16"/>
                    <a:pt x="2" y="30"/>
                    <a:pt x="8" y="34"/>
                  </a:cubicBezTo>
                  <a:cubicBezTo>
                    <a:pt x="11" y="36"/>
                    <a:pt x="13" y="33"/>
                    <a:pt x="14" y="31"/>
                  </a:cubicBezTo>
                  <a:cubicBezTo>
                    <a:pt x="14" y="31"/>
                    <a:pt x="14" y="31"/>
                    <a:pt x="15" y="32"/>
                  </a:cubicBezTo>
                  <a:cubicBezTo>
                    <a:pt x="16" y="34"/>
                    <a:pt x="19" y="32"/>
                    <a:pt x="18" y="30"/>
                  </a:cubicBezTo>
                  <a:cubicBezTo>
                    <a:pt x="17" y="28"/>
                    <a:pt x="17" y="27"/>
                    <a:pt x="16" y="25"/>
                  </a:cubicBezTo>
                  <a:cubicBezTo>
                    <a:pt x="16" y="24"/>
                    <a:pt x="15" y="23"/>
                    <a:pt x="15" y="22"/>
                  </a:cubicBezTo>
                  <a:cubicBezTo>
                    <a:pt x="14" y="15"/>
                    <a:pt x="11" y="8"/>
                    <a:pt x="9" y="1"/>
                  </a:cubicBezTo>
                  <a:cubicBezTo>
                    <a:pt x="9" y="0"/>
                    <a:pt x="8" y="0"/>
                    <a:pt x="7" y="0"/>
                  </a:cubicBezTo>
                  <a:cubicBezTo>
                    <a:pt x="6" y="0"/>
                    <a:pt x="5" y="1"/>
                    <a:pt x="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7" name="Freeform 335"/>
            <p:cNvSpPr>
              <a:spLocks noEditPoints="1"/>
            </p:cNvSpPr>
            <p:nvPr/>
          </p:nvSpPr>
          <p:spPr bwMode="auto">
            <a:xfrm>
              <a:off x="3482" y="2214"/>
              <a:ext cx="40" cy="67"/>
            </a:xfrm>
            <a:custGeom>
              <a:avLst/>
              <a:gdLst>
                <a:gd name="T0" fmla="*/ 11 w 17"/>
                <a:gd name="T1" fmla="*/ 17 h 28"/>
                <a:gd name="T2" fmla="*/ 11 w 17"/>
                <a:gd name="T3" fmla="*/ 17 h 28"/>
                <a:gd name="T4" fmla="*/ 11 w 17"/>
                <a:gd name="T5" fmla="*/ 17 h 28"/>
                <a:gd name="T6" fmla="*/ 11 w 17"/>
                <a:gd name="T7" fmla="*/ 17 h 28"/>
                <a:gd name="T8" fmla="*/ 11 w 17"/>
                <a:gd name="T9" fmla="*/ 17 h 28"/>
                <a:gd name="T10" fmla="*/ 11 w 17"/>
                <a:gd name="T11" fmla="*/ 17 h 28"/>
                <a:gd name="T12" fmla="*/ 11 w 17"/>
                <a:gd name="T13" fmla="*/ 17 h 28"/>
                <a:gd name="T14" fmla="*/ 11 w 17"/>
                <a:gd name="T15" fmla="*/ 17 h 28"/>
                <a:gd name="T16" fmla="*/ 11 w 17"/>
                <a:gd name="T17" fmla="*/ 17 h 28"/>
                <a:gd name="T18" fmla="*/ 11 w 17"/>
                <a:gd name="T19" fmla="*/ 17 h 28"/>
                <a:gd name="T20" fmla="*/ 10 w 17"/>
                <a:gd name="T21" fmla="*/ 17 h 28"/>
                <a:gd name="T22" fmla="*/ 10 w 17"/>
                <a:gd name="T23" fmla="*/ 17 h 28"/>
                <a:gd name="T24" fmla="*/ 12 w 17"/>
                <a:gd name="T25" fmla="*/ 16 h 28"/>
                <a:gd name="T26" fmla="*/ 9 w 17"/>
                <a:gd name="T27" fmla="*/ 6 h 28"/>
                <a:gd name="T28" fmla="*/ 9 w 17"/>
                <a:gd name="T29" fmla="*/ 6 h 28"/>
                <a:gd name="T30" fmla="*/ 10 w 17"/>
                <a:gd name="T31" fmla="*/ 5 h 28"/>
                <a:gd name="T32" fmla="*/ 10 w 17"/>
                <a:gd name="T33" fmla="*/ 5 h 28"/>
                <a:gd name="T34" fmla="*/ 7 w 17"/>
                <a:gd name="T35" fmla="*/ 5 h 28"/>
                <a:gd name="T36" fmla="*/ 8 w 17"/>
                <a:gd name="T37" fmla="*/ 4 h 28"/>
                <a:gd name="T38" fmla="*/ 8 w 17"/>
                <a:gd name="T39" fmla="*/ 4 h 28"/>
                <a:gd name="T40" fmla="*/ 8 w 17"/>
                <a:gd name="T41" fmla="*/ 4 h 28"/>
                <a:gd name="T42" fmla="*/ 9 w 17"/>
                <a:gd name="T43" fmla="*/ 4 h 28"/>
                <a:gd name="T44" fmla="*/ 9 w 17"/>
                <a:gd name="T45" fmla="*/ 4 h 28"/>
                <a:gd name="T46" fmla="*/ 9 w 17"/>
                <a:gd name="T47" fmla="*/ 5 h 28"/>
                <a:gd name="T48" fmla="*/ 9 w 17"/>
                <a:gd name="T49" fmla="*/ 5 h 28"/>
                <a:gd name="T50" fmla="*/ 9 w 17"/>
                <a:gd name="T51" fmla="*/ 5 h 28"/>
                <a:gd name="T52" fmla="*/ 6 w 17"/>
                <a:gd name="T53" fmla="*/ 6 h 28"/>
                <a:gd name="T54" fmla="*/ 6 w 17"/>
                <a:gd name="T55" fmla="*/ 6 h 28"/>
                <a:gd name="T56" fmla="*/ 8 w 17"/>
                <a:gd name="T57" fmla="*/ 4 h 28"/>
                <a:gd name="T58" fmla="*/ 2 w 17"/>
                <a:gd name="T59" fmla="*/ 4 h 28"/>
                <a:gd name="T60" fmla="*/ 0 w 17"/>
                <a:gd name="T61" fmla="*/ 9 h 28"/>
                <a:gd name="T62" fmla="*/ 12 w 17"/>
                <a:gd name="T63" fmla="*/ 14 h 28"/>
                <a:gd name="T64" fmla="*/ 12 w 17"/>
                <a:gd name="T65" fmla="*/ 16 h 28"/>
                <a:gd name="T66" fmla="*/ 11 w 17"/>
                <a:gd name="T67" fmla="*/ 17 h 28"/>
                <a:gd name="T68" fmla="*/ 11 w 17"/>
                <a:gd name="T69" fmla="*/ 17 h 28"/>
                <a:gd name="T70" fmla="*/ 11 w 17"/>
                <a:gd name="T71" fmla="*/ 17 h 28"/>
                <a:gd name="T72" fmla="*/ 11 w 17"/>
                <a:gd name="T73" fmla="*/ 17 h 28"/>
                <a:gd name="T74" fmla="*/ 10 w 17"/>
                <a:gd name="T75" fmla="*/ 17 h 28"/>
                <a:gd name="T76" fmla="*/ 10 w 17"/>
                <a:gd name="T77" fmla="*/ 17 h 28"/>
                <a:gd name="T78" fmla="*/ 7 w 17"/>
                <a:gd name="T79" fmla="*/ 15 h 28"/>
                <a:gd name="T80" fmla="*/ 5 w 17"/>
                <a:gd name="T81" fmla="*/ 10 h 28"/>
                <a:gd name="T82" fmla="*/ 7 w 17"/>
                <a:gd name="T8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28">
                  <a:moveTo>
                    <a:pt x="11" y="17"/>
                  </a:moveTo>
                  <a:cubicBezTo>
                    <a:pt x="11" y="17"/>
                    <a:pt x="11" y="17"/>
                    <a:pt x="11" y="17"/>
                  </a:cubicBezTo>
                  <a:cubicBezTo>
                    <a:pt x="11" y="17"/>
                    <a:pt x="11" y="17"/>
                    <a:pt x="11" y="17"/>
                  </a:cubicBezTo>
                  <a:cubicBezTo>
                    <a:pt x="11" y="17"/>
                    <a:pt x="11" y="17"/>
                    <a:pt x="11" y="17"/>
                  </a:cubicBezTo>
                  <a:cubicBezTo>
                    <a:pt x="11" y="17"/>
                    <a:pt x="11" y="17"/>
                    <a:pt x="11" y="17"/>
                  </a:cubicBezTo>
                  <a:moveTo>
                    <a:pt x="11" y="17"/>
                  </a:moveTo>
                  <a:cubicBezTo>
                    <a:pt x="11" y="17"/>
                    <a:pt x="11" y="17"/>
                    <a:pt x="11" y="17"/>
                  </a:cubicBezTo>
                  <a:cubicBezTo>
                    <a:pt x="11" y="17"/>
                    <a:pt x="11" y="17"/>
                    <a:pt x="11" y="17"/>
                  </a:cubicBezTo>
                  <a:cubicBezTo>
                    <a:pt x="11" y="17"/>
                    <a:pt x="11" y="17"/>
                    <a:pt x="11" y="17"/>
                  </a:cubicBezTo>
                  <a:cubicBezTo>
                    <a:pt x="11" y="17"/>
                    <a:pt x="11" y="17"/>
                    <a:pt x="11" y="17"/>
                  </a:cubicBezTo>
                  <a:moveTo>
                    <a:pt x="11" y="17"/>
                  </a:move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moveTo>
                    <a:pt x="10" y="17"/>
                  </a:moveTo>
                  <a:cubicBezTo>
                    <a:pt x="10" y="17"/>
                    <a:pt x="10" y="17"/>
                    <a:pt x="10" y="17"/>
                  </a:cubicBezTo>
                  <a:cubicBezTo>
                    <a:pt x="10" y="17"/>
                    <a:pt x="10" y="17"/>
                    <a:pt x="10" y="17"/>
                  </a:cubicBezTo>
                  <a:moveTo>
                    <a:pt x="12" y="16"/>
                  </a:moveTo>
                  <a:cubicBezTo>
                    <a:pt x="12" y="16"/>
                    <a:pt x="12" y="16"/>
                    <a:pt x="12" y="16"/>
                  </a:cubicBezTo>
                  <a:cubicBezTo>
                    <a:pt x="12" y="16"/>
                    <a:pt x="12" y="16"/>
                    <a:pt x="12" y="16"/>
                  </a:cubicBezTo>
                  <a:moveTo>
                    <a:pt x="9" y="6"/>
                  </a:moveTo>
                  <a:cubicBezTo>
                    <a:pt x="9" y="6"/>
                    <a:pt x="9" y="6"/>
                    <a:pt x="9" y="6"/>
                  </a:cubicBezTo>
                  <a:cubicBezTo>
                    <a:pt x="9" y="6"/>
                    <a:pt x="9" y="6"/>
                    <a:pt x="9" y="6"/>
                  </a:cubicBezTo>
                  <a:moveTo>
                    <a:pt x="10" y="5"/>
                  </a:moveTo>
                  <a:cubicBezTo>
                    <a:pt x="10" y="5"/>
                    <a:pt x="10" y="5"/>
                    <a:pt x="10" y="5"/>
                  </a:cubicBezTo>
                  <a:cubicBezTo>
                    <a:pt x="10" y="5"/>
                    <a:pt x="10" y="5"/>
                    <a:pt x="10" y="5"/>
                  </a:cubicBezTo>
                  <a:cubicBezTo>
                    <a:pt x="10" y="5"/>
                    <a:pt x="10" y="5"/>
                    <a:pt x="10" y="5"/>
                  </a:cubicBezTo>
                  <a:moveTo>
                    <a:pt x="7" y="5"/>
                  </a:moveTo>
                  <a:cubicBezTo>
                    <a:pt x="7" y="5"/>
                    <a:pt x="7" y="5"/>
                    <a:pt x="7" y="5"/>
                  </a:cubicBezTo>
                  <a:cubicBezTo>
                    <a:pt x="7" y="5"/>
                    <a:pt x="7" y="5"/>
                    <a:pt x="7" y="5"/>
                  </a:cubicBezTo>
                  <a:moveTo>
                    <a:pt x="8" y="4"/>
                  </a:moveTo>
                  <a:cubicBezTo>
                    <a:pt x="8" y="4"/>
                    <a:pt x="8" y="4"/>
                    <a:pt x="7" y="4"/>
                  </a:cubicBezTo>
                  <a:cubicBezTo>
                    <a:pt x="8" y="4"/>
                    <a:pt x="8" y="4"/>
                    <a:pt x="8" y="4"/>
                  </a:cubicBezTo>
                  <a:moveTo>
                    <a:pt x="9" y="4"/>
                  </a:moveTo>
                  <a:cubicBezTo>
                    <a:pt x="9" y="4"/>
                    <a:pt x="8" y="4"/>
                    <a:pt x="8" y="4"/>
                  </a:cubicBezTo>
                  <a:cubicBezTo>
                    <a:pt x="8" y="4"/>
                    <a:pt x="9" y="4"/>
                    <a:pt x="9" y="4"/>
                  </a:cubicBezTo>
                  <a:cubicBezTo>
                    <a:pt x="9" y="4"/>
                    <a:pt x="9" y="4"/>
                    <a:pt x="9" y="4"/>
                  </a:cubicBezTo>
                  <a:cubicBezTo>
                    <a:pt x="9" y="4"/>
                    <a:pt x="9" y="4"/>
                    <a:pt x="9" y="4"/>
                  </a:cubicBezTo>
                  <a:cubicBezTo>
                    <a:pt x="9" y="4"/>
                    <a:pt x="9" y="4"/>
                    <a:pt x="9" y="4"/>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6"/>
                    <a:pt x="9" y="6"/>
                    <a:pt x="9" y="6"/>
                  </a:cubicBezTo>
                  <a:cubicBezTo>
                    <a:pt x="8" y="6"/>
                    <a:pt x="7" y="6"/>
                    <a:pt x="6" y="6"/>
                  </a:cubicBezTo>
                  <a:cubicBezTo>
                    <a:pt x="6" y="6"/>
                    <a:pt x="6" y="6"/>
                    <a:pt x="5" y="6"/>
                  </a:cubicBezTo>
                  <a:cubicBezTo>
                    <a:pt x="5" y="6"/>
                    <a:pt x="6" y="6"/>
                    <a:pt x="6" y="6"/>
                  </a:cubicBezTo>
                  <a:cubicBezTo>
                    <a:pt x="6" y="5"/>
                    <a:pt x="6" y="5"/>
                    <a:pt x="7" y="5"/>
                  </a:cubicBezTo>
                  <a:cubicBezTo>
                    <a:pt x="7" y="4"/>
                    <a:pt x="7" y="4"/>
                    <a:pt x="8" y="4"/>
                  </a:cubicBezTo>
                  <a:cubicBezTo>
                    <a:pt x="8" y="4"/>
                    <a:pt x="8" y="4"/>
                    <a:pt x="9" y="4"/>
                  </a:cubicBezTo>
                  <a:moveTo>
                    <a:pt x="2" y="4"/>
                  </a:moveTo>
                  <a:cubicBezTo>
                    <a:pt x="1" y="5"/>
                    <a:pt x="1" y="7"/>
                    <a:pt x="0" y="8"/>
                  </a:cubicBezTo>
                  <a:cubicBezTo>
                    <a:pt x="0" y="8"/>
                    <a:pt x="0" y="9"/>
                    <a:pt x="0" y="9"/>
                  </a:cubicBezTo>
                  <a:cubicBezTo>
                    <a:pt x="1" y="18"/>
                    <a:pt x="15" y="28"/>
                    <a:pt x="16" y="14"/>
                  </a:cubicBezTo>
                  <a:cubicBezTo>
                    <a:pt x="17" y="11"/>
                    <a:pt x="13" y="11"/>
                    <a:pt x="12" y="14"/>
                  </a:cubicBezTo>
                  <a:cubicBezTo>
                    <a:pt x="12" y="14"/>
                    <a:pt x="12" y="15"/>
                    <a:pt x="12" y="15"/>
                  </a:cubicBezTo>
                  <a:cubicBezTo>
                    <a:pt x="12" y="15"/>
                    <a:pt x="12" y="16"/>
                    <a:pt x="12" y="16"/>
                  </a:cubicBezTo>
                  <a:cubicBezTo>
                    <a:pt x="12" y="17"/>
                    <a:pt x="12"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0" y="17"/>
                  </a:cubicBezTo>
                  <a:cubicBezTo>
                    <a:pt x="10" y="17"/>
                    <a:pt x="10" y="17"/>
                    <a:pt x="9" y="17"/>
                  </a:cubicBezTo>
                  <a:cubicBezTo>
                    <a:pt x="9" y="17"/>
                    <a:pt x="9" y="17"/>
                    <a:pt x="10" y="17"/>
                  </a:cubicBezTo>
                  <a:cubicBezTo>
                    <a:pt x="9" y="17"/>
                    <a:pt x="9" y="17"/>
                    <a:pt x="9" y="16"/>
                  </a:cubicBezTo>
                  <a:cubicBezTo>
                    <a:pt x="8" y="16"/>
                    <a:pt x="7" y="15"/>
                    <a:pt x="7" y="15"/>
                  </a:cubicBezTo>
                  <a:cubicBezTo>
                    <a:pt x="6" y="14"/>
                    <a:pt x="6" y="13"/>
                    <a:pt x="5" y="12"/>
                  </a:cubicBezTo>
                  <a:cubicBezTo>
                    <a:pt x="5" y="11"/>
                    <a:pt x="5" y="11"/>
                    <a:pt x="5" y="10"/>
                  </a:cubicBezTo>
                  <a:cubicBezTo>
                    <a:pt x="9" y="10"/>
                    <a:pt x="14" y="9"/>
                    <a:pt x="13" y="5"/>
                  </a:cubicBezTo>
                  <a:cubicBezTo>
                    <a:pt x="12" y="1"/>
                    <a:pt x="10" y="0"/>
                    <a:pt x="7" y="0"/>
                  </a:cubicBezTo>
                  <a:cubicBezTo>
                    <a:pt x="5" y="1"/>
                    <a:pt x="4" y="2"/>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8" name="Freeform 336"/>
            <p:cNvSpPr>
              <a:spLocks noEditPoints="1"/>
            </p:cNvSpPr>
            <p:nvPr/>
          </p:nvSpPr>
          <p:spPr bwMode="auto">
            <a:xfrm>
              <a:off x="3513" y="2204"/>
              <a:ext cx="33" cy="53"/>
            </a:xfrm>
            <a:custGeom>
              <a:avLst/>
              <a:gdLst>
                <a:gd name="T0" fmla="*/ 10 w 14"/>
                <a:gd name="T1" fmla="*/ 17 h 22"/>
                <a:gd name="T2" fmla="*/ 10 w 14"/>
                <a:gd name="T3" fmla="*/ 18 h 22"/>
                <a:gd name="T4" fmla="*/ 10 w 14"/>
                <a:gd name="T5" fmla="*/ 17 h 22"/>
                <a:gd name="T6" fmla="*/ 10 w 14"/>
                <a:gd name="T7" fmla="*/ 5 h 22"/>
                <a:gd name="T8" fmla="*/ 10 w 14"/>
                <a:gd name="T9" fmla="*/ 5 h 22"/>
                <a:gd name="T10" fmla="*/ 10 w 14"/>
                <a:gd name="T11" fmla="*/ 5 h 22"/>
                <a:gd name="T12" fmla="*/ 1 w 14"/>
                <a:gd name="T13" fmla="*/ 6 h 22"/>
                <a:gd name="T14" fmla="*/ 1 w 14"/>
                <a:gd name="T15" fmla="*/ 7 h 22"/>
                <a:gd name="T16" fmla="*/ 4 w 14"/>
                <a:gd name="T17" fmla="*/ 12 h 22"/>
                <a:gd name="T18" fmla="*/ 7 w 14"/>
                <a:gd name="T19" fmla="*/ 20 h 22"/>
                <a:gd name="T20" fmla="*/ 10 w 14"/>
                <a:gd name="T21" fmla="*/ 19 h 22"/>
                <a:gd name="T22" fmla="*/ 10 w 14"/>
                <a:gd name="T23" fmla="*/ 18 h 22"/>
                <a:gd name="T24" fmla="*/ 10 w 14"/>
                <a:gd name="T25" fmla="*/ 7 h 22"/>
                <a:gd name="T26" fmla="*/ 11 w 14"/>
                <a:gd name="T27" fmla="*/ 6 h 22"/>
                <a:gd name="T28" fmla="*/ 12 w 14"/>
                <a:gd name="T29" fmla="*/ 2 h 22"/>
                <a:gd name="T30" fmla="*/ 6 w 14"/>
                <a:gd name="T31" fmla="*/ 8 h 22"/>
                <a:gd name="T32" fmla="*/ 4 w 14"/>
                <a:gd name="T33" fmla="*/ 3 h 22"/>
                <a:gd name="T34" fmla="*/ 2 w 14"/>
                <a:gd name="T35" fmla="*/ 3 h 22"/>
                <a:gd name="T36" fmla="*/ 1 w 14"/>
                <a:gd name="T3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10" y="17"/>
                  </a:moveTo>
                  <a:cubicBezTo>
                    <a:pt x="10" y="17"/>
                    <a:pt x="10" y="17"/>
                    <a:pt x="10" y="18"/>
                  </a:cubicBezTo>
                  <a:cubicBezTo>
                    <a:pt x="10" y="17"/>
                    <a:pt x="10" y="17"/>
                    <a:pt x="10" y="17"/>
                  </a:cubicBezTo>
                  <a:moveTo>
                    <a:pt x="10" y="5"/>
                  </a:moveTo>
                  <a:cubicBezTo>
                    <a:pt x="10" y="5"/>
                    <a:pt x="10" y="5"/>
                    <a:pt x="10" y="5"/>
                  </a:cubicBezTo>
                  <a:cubicBezTo>
                    <a:pt x="10" y="5"/>
                    <a:pt x="10" y="5"/>
                    <a:pt x="10" y="5"/>
                  </a:cubicBezTo>
                  <a:moveTo>
                    <a:pt x="1" y="6"/>
                  </a:moveTo>
                  <a:cubicBezTo>
                    <a:pt x="1" y="7"/>
                    <a:pt x="1" y="7"/>
                    <a:pt x="1" y="7"/>
                  </a:cubicBezTo>
                  <a:cubicBezTo>
                    <a:pt x="3" y="9"/>
                    <a:pt x="3" y="11"/>
                    <a:pt x="4" y="12"/>
                  </a:cubicBezTo>
                  <a:cubicBezTo>
                    <a:pt x="5" y="15"/>
                    <a:pt x="6" y="17"/>
                    <a:pt x="7" y="20"/>
                  </a:cubicBezTo>
                  <a:cubicBezTo>
                    <a:pt x="7" y="22"/>
                    <a:pt x="11" y="21"/>
                    <a:pt x="10" y="19"/>
                  </a:cubicBezTo>
                  <a:cubicBezTo>
                    <a:pt x="10" y="19"/>
                    <a:pt x="10" y="18"/>
                    <a:pt x="10" y="18"/>
                  </a:cubicBezTo>
                  <a:cubicBezTo>
                    <a:pt x="10" y="14"/>
                    <a:pt x="10" y="11"/>
                    <a:pt x="10" y="7"/>
                  </a:cubicBezTo>
                  <a:cubicBezTo>
                    <a:pt x="10" y="7"/>
                    <a:pt x="11" y="6"/>
                    <a:pt x="11" y="6"/>
                  </a:cubicBezTo>
                  <a:cubicBezTo>
                    <a:pt x="13" y="7"/>
                    <a:pt x="14" y="4"/>
                    <a:pt x="12" y="2"/>
                  </a:cubicBezTo>
                  <a:cubicBezTo>
                    <a:pt x="9" y="0"/>
                    <a:pt x="7" y="3"/>
                    <a:pt x="6" y="8"/>
                  </a:cubicBezTo>
                  <a:cubicBezTo>
                    <a:pt x="6" y="6"/>
                    <a:pt x="5" y="5"/>
                    <a:pt x="4" y="3"/>
                  </a:cubicBezTo>
                  <a:cubicBezTo>
                    <a:pt x="3" y="3"/>
                    <a:pt x="2" y="3"/>
                    <a:pt x="2" y="3"/>
                  </a:cubicBezTo>
                  <a:cubicBezTo>
                    <a:pt x="1" y="3"/>
                    <a:pt x="0" y="5"/>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49" name="Freeform 337"/>
            <p:cNvSpPr>
              <a:spLocks noEditPoints="1"/>
            </p:cNvSpPr>
            <p:nvPr/>
          </p:nvSpPr>
          <p:spPr bwMode="auto">
            <a:xfrm>
              <a:off x="3548" y="2202"/>
              <a:ext cx="41" cy="55"/>
            </a:xfrm>
            <a:custGeom>
              <a:avLst/>
              <a:gdLst>
                <a:gd name="T0" fmla="*/ 6 w 17"/>
                <a:gd name="T1" fmla="*/ 17 h 23"/>
                <a:gd name="T2" fmla="*/ 6 w 17"/>
                <a:gd name="T3" fmla="*/ 17 h 23"/>
                <a:gd name="T4" fmla="*/ 6 w 17"/>
                <a:gd name="T5" fmla="*/ 17 h 23"/>
                <a:gd name="T6" fmla="*/ 6 w 17"/>
                <a:gd name="T7" fmla="*/ 17 h 23"/>
                <a:gd name="T8" fmla="*/ 6 w 17"/>
                <a:gd name="T9" fmla="*/ 17 h 23"/>
                <a:gd name="T10" fmla="*/ 6 w 17"/>
                <a:gd name="T11" fmla="*/ 17 h 23"/>
                <a:gd name="T12" fmla="*/ 6 w 17"/>
                <a:gd name="T13" fmla="*/ 17 h 23"/>
                <a:gd name="T14" fmla="*/ 6 w 17"/>
                <a:gd name="T15" fmla="*/ 17 h 23"/>
                <a:gd name="T16" fmla="*/ 6 w 17"/>
                <a:gd name="T17" fmla="*/ 17 h 23"/>
                <a:gd name="T18" fmla="*/ 6 w 17"/>
                <a:gd name="T19" fmla="*/ 17 h 23"/>
                <a:gd name="T20" fmla="*/ 13 w 17"/>
                <a:gd name="T21" fmla="*/ 13 h 23"/>
                <a:gd name="T22" fmla="*/ 13 w 17"/>
                <a:gd name="T23" fmla="*/ 13 h 23"/>
                <a:gd name="T24" fmla="*/ 13 w 17"/>
                <a:gd name="T25" fmla="*/ 13 h 23"/>
                <a:gd name="T26" fmla="*/ 13 w 17"/>
                <a:gd name="T27" fmla="*/ 13 h 23"/>
                <a:gd name="T28" fmla="*/ 13 w 17"/>
                <a:gd name="T29" fmla="*/ 12 h 23"/>
                <a:gd name="T30" fmla="*/ 12 w 17"/>
                <a:gd name="T31" fmla="*/ 12 h 23"/>
                <a:gd name="T32" fmla="*/ 12 w 17"/>
                <a:gd name="T33" fmla="*/ 12 h 23"/>
                <a:gd name="T34" fmla="*/ 12 w 17"/>
                <a:gd name="T35" fmla="*/ 12 h 23"/>
                <a:gd name="T36" fmla="*/ 12 w 17"/>
                <a:gd name="T37" fmla="*/ 12 h 23"/>
                <a:gd name="T38" fmla="*/ 11 w 17"/>
                <a:gd name="T39" fmla="*/ 12 h 23"/>
                <a:gd name="T40" fmla="*/ 5 w 17"/>
                <a:gd name="T41" fmla="*/ 8 h 23"/>
                <a:gd name="T42" fmla="*/ 5 w 17"/>
                <a:gd name="T43" fmla="*/ 8 h 23"/>
                <a:gd name="T44" fmla="*/ 5 w 17"/>
                <a:gd name="T45" fmla="*/ 8 h 23"/>
                <a:gd name="T46" fmla="*/ 5 w 17"/>
                <a:gd name="T47" fmla="*/ 8 h 23"/>
                <a:gd name="T48" fmla="*/ 4 w 17"/>
                <a:gd name="T49" fmla="*/ 6 h 23"/>
                <a:gd name="T50" fmla="*/ 5 w 17"/>
                <a:gd name="T51" fmla="*/ 5 h 23"/>
                <a:gd name="T52" fmla="*/ 5 w 17"/>
                <a:gd name="T53" fmla="*/ 5 h 23"/>
                <a:gd name="T54" fmla="*/ 9 w 17"/>
                <a:gd name="T55" fmla="*/ 12 h 23"/>
                <a:gd name="T56" fmla="*/ 11 w 17"/>
                <a:gd name="T57" fmla="*/ 12 h 23"/>
                <a:gd name="T58" fmla="*/ 12 w 17"/>
                <a:gd name="T59" fmla="*/ 12 h 23"/>
                <a:gd name="T60" fmla="*/ 12 w 17"/>
                <a:gd name="T61" fmla="*/ 12 h 23"/>
                <a:gd name="T62" fmla="*/ 13 w 17"/>
                <a:gd name="T63" fmla="*/ 13 h 23"/>
                <a:gd name="T64" fmla="*/ 13 w 17"/>
                <a:gd name="T65" fmla="*/ 13 h 23"/>
                <a:gd name="T66" fmla="*/ 13 w 17"/>
                <a:gd name="T67" fmla="*/ 12 h 23"/>
                <a:gd name="T68" fmla="*/ 13 w 17"/>
                <a:gd name="T69" fmla="*/ 14 h 23"/>
                <a:gd name="T70" fmla="*/ 12 w 17"/>
                <a:gd name="T71" fmla="*/ 15 h 23"/>
                <a:gd name="T72" fmla="*/ 9 w 17"/>
                <a:gd name="T73" fmla="*/ 17 h 23"/>
                <a:gd name="T74" fmla="*/ 6 w 17"/>
                <a:gd name="T75" fmla="*/ 17 h 23"/>
                <a:gd name="T76" fmla="*/ 6 w 17"/>
                <a:gd name="T77" fmla="*/ 17 h 23"/>
                <a:gd name="T78" fmla="*/ 6 w 17"/>
                <a:gd name="T79" fmla="*/ 17 h 23"/>
                <a:gd name="T80" fmla="*/ 5 w 17"/>
                <a:gd name="T81" fmla="*/ 16 h 23"/>
                <a:gd name="T82" fmla="*/ 16 w 17"/>
                <a:gd name="T83" fmla="*/ 17 h 23"/>
                <a:gd name="T84" fmla="*/ 7 w 17"/>
                <a:gd name="T85" fmla="*/ 8 h 23"/>
                <a:gd name="T86" fmla="*/ 4 w 17"/>
                <a:gd name="T87" fmla="*/ 8 h 23"/>
                <a:gd name="T88" fmla="*/ 4 w 17"/>
                <a:gd name="T89" fmla="*/ 8 h 23"/>
                <a:gd name="T90" fmla="*/ 4 w 17"/>
                <a:gd name="T91" fmla="*/ 7 h 23"/>
                <a:gd name="T92" fmla="*/ 4 w 17"/>
                <a:gd name="T93" fmla="*/ 6 h 23"/>
                <a:gd name="T94" fmla="*/ 3 w 17"/>
                <a:gd name="T95" fmla="*/ 7 h 23"/>
                <a:gd name="T96" fmla="*/ 5 w 17"/>
                <a:gd name="T97" fmla="*/ 5 h 23"/>
                <a:gd name="T98" fmla="*/ 8 w 17"/>
                <a:gd name="T99" fmla="*/ 4 h 23"/>
                <a:gd name="T100" fmla="*/ 9 w 17"/>
                <a:gd name="T101" fmla="*/ 0 h 23"/>
                <a:gd name="T102" fmla="*/ 0 w 17"/>
                <a:gd name="T10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 h="23">
                  <a:moveTo>
                    <a:pt x="6" y="17"/>
                  </a:moveTo>
                  <a:cubicBezTo>
                    <a:pt x="6" y="17"/>
                    <a:pt x="6" y="17"/>
                    <a:pt x="6" y="17"/>
                  </a:cubicBezTo>
                  <a:cubicBezTo>
                    <a:pt x="6" y="17"/>
                    <a:pt x="6" y="17"/>
                    <a:pt x="6" y="17"/>
                  </a:cubicBezTo>
                  <a:cubicBezTo>
                    <a:pt x="6" y="17"/>
                    <a:pt x="6" y="17"/>
                    <a:pt x="6" y="17"/>
                  </a:cubicBezTo>
                  <a:cubicBezTo>
                    <a:pt x="6" y="17"/>
                    <a:pt x="6" y="17"/>
                    <a:pt x="6" y="17"/>
                  </a:cubicBezTo>
                  <a:moveTo>
                    <a:pt x="6" y="17"/>
                  </a:moveTo>
                  <a:cubicBezTo>
                    <a:pt x="6" y="17"/>
                    <a:pt x="6" y="17"/>
                    <a:pt x="6" y="17"/>
                  </a:cubicBezTo>
                  <a:cubicBezTo>
                    <a:pt x="6" y="17"/>
                    <a:pt x="6" y="17"/>
                    <a:pt x="6" y="17"/>
                  </a:cubicBezTo>
                  <a:cubicBezTo>
                    <a:pt x="6" y="17"/>
                    <a:pt x="6" y="17"/>
                    <a:pt x="6" y="17"/>
                  </a:cubicBezTo>
                  <a:moveTo>
                    <a:pt x="6" y="17"/>
                  </a:move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moveTo>
                    <a:pt x="13" y="13"/>
                  </a:moveTo>
                  <a:cubicBezTo>
                    <a:pt x="13" y="13"/>
                    <a:pt x="13" y="13"/>
                    <a:pt x="13" y="13"/>
                  </a:cubicBezTo>
                  <a:cubicBezTo>
                    <a:pt x="13" y="13"/>
                    <a:pt x="13" y="13"/>
                    <a:pt x="13" y="14"/>
                  </a:cubicBezTo>
                  <a:cubicBezTo>
                    <a:pt x="13" y="13"/>
                    <a:pt x="13" y="13"/>
                    <a:pt x="13" y="13"/>
                  </a:cubicBezTo>
                  <a:moveTo>
                    <a:pt x="13" y="13"/>
                  </a:moveTo>
                  <a:cubicBezTo>
                    <a:pt x="13" y="13"/>
                    <a:pt x="13" y="13"/>
                    <a:pt x="13" y="13"/>
                  </a:cubicBezTo>
                  <a:cubicBezTo>
                    <a:pt x="13" y="13"/>
                    <a:pt x="13" y="13"/>
                    <a:pt x="13" y="13"/>
                  </a:cubicBezTo>
                  <a:cubicBezTo>
                    <a:pt x="13" y="13"/>
                    <a:pt x="13" y="13"/>
                    <a:pt x="13" y="13"/>
                  </a:cubicBezTo>
                  <a:moveTo>
                    <a:pt x="12" y="12"/>
                  </a:moveTo>
                  <a:cubicBezTo>
                    <a:pt x="12" y="12"/>
                    <a:pt x="13" y="12"/>
                    <a:pt x="13" y="12"/>
                  </a:cubicBezTo>
                  <a:cubicBezTo>
                    <a:pt x="13" y="12"/>
                    <a:pt x="12" y="12"/>
                    <a:pt x="12" y="12"/>
                  </a:cubicBezTo>
                  <a:cubicBezTo>
                    <a:pt x="12" y="12"/>
                    <a:pt x="12" y="12"/>
                    <a:pt x="12" y="12"/>
                  </a:cubicBezTo>
                  <a:moveTo>
                    <a:pt x="12" y="12"/>
                  </a:moveTo>
                  <a:cubicBezTo>
                    <a:pt x="12" y="12"/>
                    <a:pt x="12" y="12"/>
                    <a:pt x="12" y="12"/>
                  </a:cubicBezTo>
                  <a:cubicBezTo>
                    <a:pt x="12" y="12"/>
                    <a:pt x="12" y="12"/>
                    <a:pt x="12" y="12"/>
                  </a:cubicBezTo>
                  <a:cubicBezTo>
                    <a:pt x="12" y="12"/>
                    <a:pt x="12" y="12"/>
                    <a:pt x="12" y="12"/>
                  </a:cubicBezTo>
                  <a:moveTo>
                    <a:pt x="11" y="12"/>
                  </a:moveTo>
                  <a:cubicBezTo>
                    <a:pt x="12" y="12"/>
                    <a:pt x="12" y="12"/>
                    <a:pt x="12" y="12"/>
                  </a:cubicBezTo>
                  <a:cubicBezTo>
                    <a:pt x="12" y="12"/>
                    <a:pt x="12" y="12"/>
                    <a:pt x="12" y="12"/>
                  </a:cubicBezTo>
                  <a:cubicBezTo>
                    <a:pt x="12" y="12"/>
                    <a:pt x="12" y="12"/>
                    <a:pt x="11" y="12"/>
                  </a:cubicBezTo>
                  <a:moveTo>
                    <a:pt x="5" y="8"/>
                  </a:moveTo>
                  <a:cubicBezTo>
                    <a:pt x="5" y="8"/>
                    <a:pt x="5" y="8"/>
                    <a:pt x="5" y="8"/>
                  </a:cubicBezTo>
                  <a:cubicBezTo>
                    <a:pt x="5" y="8"/>
                    <a:pt x="5" y="8"/>
                    <a:pt x="5" y="8"/>
                  </a:cubicBezTo>
                  <a:cubicBezTo>
                    <a:pt x="5" y="8"/>
                    <a:pt x="5" y="8"/>
                    <a:pt x="5" y="8"/>
                  </a:cubicBezTo>
                  <a:moveTo>
                    <a:pt x="5" y="8"/>
                  </a:moveTo>
                  <a:cubicBezTo>
                    <a:pt x="5" y="8"/>
                    <a:pt x="5" y="8"/>
                    <a:pt x="5" y="8"/>
                  </a:cubicBezTo>
                  <a:cubicBezTo>
                    <a:pt x="5" y="8"/>
                    <a:pt x="5" y="8"/>
                    <a:pt x="5" y="8"/>
                  </a:cubicBezTo>
                  <a:cubicBezTo>
                    <a:pt x="5" y="8"/>
                    <a:pt x="5" y="8"/>
                    <a:pt x="5" y="8"/>
                  </a:cubicBezTo>
                  <a:moveTo>
                    <a:pt x="4" y="5"/>
                  </a:moveTo>
                  <a:cubicBezTo>
                    <a:pt x="4" y="5"/>
                    <a:pt x="4" y="5"/>
                    <a:pt x="4" y="6"/>
                  </a:cubicBezTo>
                  <a:cubicBezTo>
                    <a:pt x="4" y="5"/>
                    <a:pt x="4" y="5"/>
                    <a:pt x="4" y="5"/>
                  </a:cubicBezTo>
                  <a:moveTo>
                    <a:pt x="5" y="5"/>
                  </a:moveTo>
                  <a:cubicBezTo>
                    <a:pt x="5" y="5"/>
                    <a:pt x="5" y="5"/>
                    <a:pt x="5" y="5"/>
                  </a:cubicBezTo>
                  <a:cubicBezTo>
                    <a:pt x="5" y="5"/>
                    <a:pt x="5" y="5"/>
                    <a:pt x="5" y="5"/>
                  </a:cubicBezTo>
                  <a:moveTo>
                    <a:pt x="0" y="7"/>
                  </a:moveTo>
                  <a:cubicBezTo>
                    <a:pt x="0" y="12"/>
                    <a:pt x="6" y="12"/>
                    <a:pt x="9" y="12"/>
                  </a:cubicBezTo>
                  <a:cubicBezTo>
                    <a:pt x="9" y="12"/>
                    <a:pt x="9" y="12"/>
                    <a:pt x="9" y="12"/>
                  </a:cubicBezTo>
                  <a:cubicBezTo>
                    <a:pt x="10" y="12"/>
                    <a:pt x="11" y="12"/>
                    <a:pt x="11"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4"/>
                  </a:cubicBezTo>
                  <a:cubicBezTo>
                    <a:pt x="13" y="14"/>
                    <a:pt x="13" y="14"/>
                    <a:pt x="13" y="14"/>
                  </a:cubicBezTo>
                  <a:cubicBezTo>
                    <a:pt x="13" y="14"/>
                    <a:pt x="13" y="14"/>
                    <a:pt x="12" y="15"/>
                  </a:cubicBezTo>
                  <a:cubicBezTo>
                    <a:pt x="12" y="15"/>
                    <a:pt x="12" y="15"/>
                    <a:pt x="11" y="16"/>
                  </a:cubicBezTo>
                  <a:cubicBezTo>
                    <a:pt x="11" y="16"/>
                    <a:pt x="10" y="16"/>
                    <a:pt x="9" y="17"/>
                  </a:cubicBezTo>
                  <a:cubicBezTo>
                    <a:pt x="9" y="17"/>
                    <a:pt x="8" y="17"/>
                    <a:pt x="8" y="17"/>
                  </a:cubicBezTo>
                  <a:cubicBezTo>
                    <a:pt x="7" y="17"/>
                    <a:pt x="7"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6"/>
                    <a:pt x="5" y="16"/>
                    <a:pt x="5" y="16"/>
                  </a:cubicBezTo>
                  <a:cubicBezTo>
                    <a:pt x="4" y="14"/>
                    <a:pt x="1" y="16"/>
                    <a:pt x="2" y="18"/>
                  </a:cubicBezTo>
                  <a:cubicBezTo>
                    <a:pt x="4" y="23"/>
                    <a:pt x="13" y="21"/>
                    <a:pt x="16" y="17"/>
                  </a:cubicBezTo>
                  <a:cubicBezTo>
                    <a:pt x="17" y="15"/>
                    <a:pt x="17" y="12"/>
                    <a:pt x="16" y="10"/>
                  </a:cubicBezTo>
                  <a:cubicBezTo>
                    <a:pt x="13" y="7"/>
                    <a:pt x="10" y="8"/>
                    <a:pt x="7" y="8"/>
                  </a:cubicBezTo>
                  <a:cubicBezTo>
                    <a:pt x="6" y="8"/>
                    <a:pt x="6" y="8"/>
                    <a:pt x="5" y="8"/>
                  </a:cubicBezTo>
                  <a:cubicBezTo>
                    <a:pt x="5" y="8"/>
                    <a:pt x="5" y="8"/>
                    <a:pt x="4" y="8"/>
                  </a:cubicBezTo>
                  <a:cubicBezTo>
                    <a:pt x="4" y="8"/>
                    <a:pt x="4" y="8"/>
                    <a:pt x="4" y="7"/>
                  </a:cubicBezTo>
                  <a:cubicBezTo>
                    <a:pt x="4" y="7"/>
                    <a:pt x="4" y="8"/>
                    <a:pt x="4" y="8"/>
                  </a:cubicBezTo>
                  <a:cubicBezTo>
                    <a:pt x="4" y="8"/>
                    <a:pt x="4" y="7"/>
                    <a:pt x="4" y="7"/>
                  </a:cubicBezTo>
                  <a:cubicBezTo>
                    <a:pt x="4" y="7"/>
                    <a:pt x="4" y="7"/>
                    <a:pt x="4" y="7"/>
                  </a:cubicBezTo>
                  <a:cubicBezTo>
                    <a:pt x="4" y="7"/>
                    <a:pt x="4" y="7"/>
                    <a:pt x="4" y="7"/>
                  </a:cubicBezTo>
                  <a:cubicBezTo>
                    <a:pt x="4" y="6"/>
                    <a:pt x="4" y="6"/>
                    <a:pt x="4" y="6"/>
                  </a:cubicBezTo>
                  <a:cubicBezTo>
                    <a:pt x="4" y="6"/>
                    <a:pt x="4" y="6"/>
                    <a:pt x="4" y="6"/>
                  </a:cubicBezTo>
                  <a:cubicBezTo>
                    <a:pt x="4" y="6"/>
                    <a:pt x="4" y="6"/>
                    <a:pt x="3" y="7"/>
                  </a:cubicBezTo>
                  <a:cubicBezTo>
                    <a:pt x="4" y="6"/>
                    <a:pt x="4" y="6"/>
                    <a:pt x="4" y="6"/>
                  </a:cubicBezTo>
                  <a:cubicBezTo>
                    <a:pt x="4" y="5"/>
                    <a:pt x="4" y="5"/>
                    <a:pt x="5" y="5"/>
                  </a:cubicBezTo>
                  <a:cubicBezTo>
                    <a:pt x="5" y="5"/>
                    <a:pt x="6" y="4"/>
                    <a:pt x="6" y="4"/>
                  </a:cubicBezTo>
                  <a:cubicBezTo>
                    <a:pt x="7" y="4"/>
                    <a:pt x="8" y="4"/>
                    <a:pt x="8" y="4"/>
                  </a:cubicBezTo>
                  <a:cubicBezTo>
                    <a:pt x="8" y="4"/>
                    <a:pt x="8" y="4"/>
                    <a:pt x="9" y="4"/>
                  </a:cubicBezTo>
                  <a:cubicBezTo>
                    <a:pt x="11" y="4"/>
                    <a:pt x="11" y="0"/>
                    <a:pt x="9" y="0"/>
                  </a:cubicBezTo>
                  <a:cubicBezTo>
                    <a:pt x="8" y="0"/>
                    <a:pt x="7" y="0"/>
                    <a:pt x="6" y="0"/>
                  </a:cubicBezTo>
                  <a:cubicBezTo>
                    <a:pt x="3" y="1"/>
                    <a:pt x="0" y="3"/>
                    <a:pt x="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50" name="Freeform 338"/>
            <p:cNvSpPr>
              <a:spLocks noEditPoints="1"/>
            </p:cNvSpPr>
            <p:nvPr/>
          </p:nvSpPr>
          <p:spPr bwMode="auto">
            <a:xfrm>
              <a:off x="3577" y="2176"/>
              <a:ext cx="52" cy="71"/>
            </a:xfrm>
            <a:custGeom>
              <a:avLst/>
              <a:gdLst>
                <a:gd name="T0" fmla="*/ 12 w 22"/>
                <a:gd name="T1" fmla="*/ 12 h 30"/>
                <a:gd name="T2" fmla="*/ 13 w 22"/>
                <a:gd name="T3" fmla="*/ 12 h 30"/>
                <a:gd name="T4" fmla="*/ 12 w 22"/>
                <a:gd name="T5" fmla="*/ 12 h 30"/>
                <a:gd name="T6" fmla="*/ 12 w 22"/>
                <a:gd name="T7" fmla="*/ 11 h 30"/>
                <a:gd name="T8" fmla="*/ 12 w 22"/>
                <a:gd name="T9" fmla="*/ 11 h 30"/>
                <a:gd name="T10" fmla="*/ 12 w 22"/>
                <a:gd name="T11" fmla="*/ 11 h 30"/>
                <a:gd name="T12" fmla="*/ 0 w 22"/>
                <a:gd name="T13" fmla="*/ 2 h 30"/>
                <a:gd name="T14" fmla="*/ 7 w 22"/>
                <a:gd name="T15" fmla="*/ 26 h 30"/>
                <a:gd name="T16" fmla="*/ 11 w 22"/>
                <a:gd name="T17" fmla="*/ 25 h 30"/>
                <a:gd name="T18" fmla="*/ 11 w 22"/>
                <a:gd name="T19" fmla="*/ 25 h 30"/>
                <a:gd name="T20" fmla="*/ 11 w 22"/>
                <a:gd name="T21" fmla="*/ 15 h 30"/>
                <a:gd name="T22" fmla="*/ 12 w 22"/>
                <a:gd name="T23" fmla="*/ 12 h 30"/>
                <a:gd name="T24" fmla="*/ 12 w 22"/>
                <a:gd name="T25" fmla="*/ 12 h 30"/>
                <a:gd name="T26" fmla="*/ 12 w 22"/>
                <a:gd name="T27" fmla="*/ 12 h 30"/>
                <a:gd name="T28" fmla="*/ 12 w 22"/>
                <a:gd name="T29" fmla="*/ 12 h 30"/>
                <a:gd name="T30" fmla="*/ 12 w 22"/>
                <a:gd name="T31" fmla="*/ 12 h 30"/>
                <a:gd name="T32" fmla="*/ 13 w 22"/>
                <a:gd name="T33" fmla="*/ 13 h 30"/>
                <a:gd name="T34" fmla="*/ 17 w 22"/>
                <a:gd name="T35" fmla="*/ 28 h 30"/>
                <a:gd name="T36" fmla="*/ 21 w 22"/>
                <a:gd name="T37" fmla="*/ 26 h 30"/>
                <a:gd name="T38" fmla="*/ 21 w 22"/>
                <a:gd name="T39" fmla="*/ 26 h 30"/>
                <a:gd name="T40" fmla="*/ 12 w 22"/>
                <a:gd name="T41" fmla="*/ 8 h 30"/>
                <a:gd name="T42" fmla="*/ 7 w 22"/>
                <a:gd name="T43" fmla="*/ 12 h 30"/>
                <a:gd name="T44" fmla="*/ 4 w 22"/>
                <a:gd name="T45" fmla="*/ 1 h 30"/>
                <a:gd name="T46" fmla="*/ 2 w 22"/>
                <a:gd name="T47" fmla="*/ 0 h 30"/>
                <a:gd name="T48" fmla="*/ 0 w 22"/>
                <a:gd name="T4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0">
                  <a:moveTo>
                    <a:pt x="12" y="12"/>
                  </a:moveTo>
                  <a:cubicBezTo>
                    <a:pt x="13" y="12"/>
                    <a:pt x="13" y="12"/>
                    <a:pt x="13" y="12"/>
                  </a:cubicBezTo>
                  <a:cubicBezTo>
                    <a:pt x="13" y="12"/>
                    <a:pt x="13" y="12"/>
                    <a:pt x="12" y="12"/>
                  </a:cubicBezTo>
                  <a:moveTo>
                    <a:pt x="12" y="11"/>
                  </a:moveTo>
                  <a:cubicBezTo>
                    <a:pt x="12" y="11"/>
                    <a:pt x="12" y="11"/>
                    <a:pt x="12" y="11"/>
                  </a:cubicBezTo>
                  <a:cubicBezTo>
                    <a:pt x="12" y="11"/>
                    <a:pt x="12" y="11"/>
                    <a:pt x="12" y="11"/>
                  </a:cubicBezTo>
                  <a:moveTo>
                    <a:pt x="0" y="2"/>
                  </a:moveTo>
                  <a:cubicBezTo>
                    <a:pt x="3" y="10"/>
                    <a:pt x="5" y="18"/>
                    <a:pt x="7" y="26"/>
                  </a:cubicBezTo>
                  <a:cubicBezTo>
                    <a:pt x="7" y="29"/>
                    <a:pt x="11" y="28"/>
                    <a:pt x="11" y="25"/>
                  </a:cubicBezTo>
                  <a:cubicBezTo>
                    <a:pt x="11" y="25"/>
                    <a:pt x="11" y="25"/>
                    <a:pt x="11" y="25"/>
                  </a:cubicBezTo>
                  <a:cubicBezTo>
                    <a:pt x="10" y="22"/>
                    <a:pt x="10" y="18"/>
                    <a:pt x="11" y="15"/>
                  </a:cubicBezTo>
                  <a:cubicBezTo>
                    <a:pt x="11" y="14"/>
                    <a:pt x="11"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3" y="12"/>
                    <a:pt x="13" y="13"/>
                    <a:pt x="13" y="13"/>
                  </a:cubicBezTo>
                  <a:cubicBezTo>
                    <a:pt x="15" y="18"/>
                    <a:pt x="15" y="23"/>
                    <a:pt x="17" y="28"/>
                  </a:cubicBezTo>
                  <a:cubicBezTo>
                    <a:pt x="18" y="30"/>
                    <a:pt x="22" y="28"/>
                    <a:pt x="21" y="26"/>
                  </a:cubicBezTo>
                  <a:cubicBezTo>
                    <a:pt x="21" y="26"/>
                    <a:pt x="21" y="26"/>
                    <a:pt x="21" y="26"/>
                  </a:cubicBezTo>
                  <a:cubicBezTo>
                    <a:pt x="19" y="21"/>
                    <a:pt x="19" y="7"/>
                    <a:pt x="12" y="8"/>
                  </a:cubicBezTo>
                  <a:cubicBezTo>
                    <a:pt x="10" y="8"/>
                    <a:pt x="8" y="9"/>
                    <a:pt x="7" y="12"/>
                  </a:cubicBezTo>
                  <a:cubicBezTo>
                    <a:pt x="6" y="8"/>
                    <a:pt x="5" y="5"/>
                    <a:pt x="4" y="1"/>
                  </a:cubicBezTo>
                  <a:cubicBezTo>
                    <a:pt x="4" y="0"/>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51" name="Freeform 339"/>
            <p:cNvSpPr/>
            <p:nvPr/>
          </p:nvSpPr>
          <p:spPr bwMode="auto">
            <a:xfrm>
              <a:off x="3617" y="2188"/>
              <a:ext cx="27" cy="52"/>
            </a:xfrm>
            <a:custGeom>
              <a:avLst/>
              <a:gdLst>
                <a:gd name="T0" fmla="*/ 1 w 11"/>
                <a:gd name="T1" fmla="*/ 3 h 22"/>
                <a:gd name="T2" fmla="*/ 4 w 11"/>
                <a:gd name="T3" fmla="*/ 8 h 22"/>
                <a:gd name="T4" fmla="*/ 6 w 11"/>
                <a:gd name="T5" fmla="*/ 16 h 22"/>
                <a:gd name="T6" fmla="*/ 6 w 11"/>
                <a:gd name="T7" fmla="*/ 17 h 22"/>
                <a:gd name="T8" fmla="*/ 7 w 11"/>
                <a:gd name="T9" fmla="*/ 19 h 22"/>
                <a:gd name="T10" fmla="*/ 11 w 11"/>
                <a:gd name="T11" fmla="*/ 18 h 22"/>
                <a:gd name="T12" fmla="*/ 5 w 11"/>
                <a:gd name="T13" fmla="*/ 1 h 22"/>
                <a:gd name="T14" fmla="*/ 2 w 11"/>
                <a:gd name="T15" fmla="*/ 0 h 22"/>
                <a:gd name="T16" fmla="*/ 1 w 11"/>
                <a:gd name="T1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 y="3"/>
                  </a:moveTo>
                  <a:cubicBezTo>
                    <a:pt x="2" y="4"/>
                    <a:pt x="3" y="6"/>
                    <a:pt x="4" y="8"/>
                  </a:cubicBezTo>
                  <a:cubicBezTo>
                    <a:pt x="5" y="10"/>
                    <a:pt x="5" y="13"/>
                    <a:pt x="6" y="16"/>
                  </a:cubicBezTo>
                  <a:cubicBezTo>
                    <a:pt x="6" y="16"/>
                    <a:pt x="6" y="16"/>
                    <a:pt x="6" y="17"/>
                  </a:cubicBezTo>
                  <a:cubicBezTo>
                    <a:pt x="6" y="18"/>
                    <a:pt x="6" y="18"/>
                    <a:pt x="7" y="19"/>
                  </a:cubicBezTo>
                  <a:cubicBezTo>
                    <a:pt x="7" y="22"/>
                    <a:pt x="11" y="21"/>
                    <a:pt x="11" y="18"/>
                  </a:cubicBezTo>
                  <a:cubicBezTo>
                    <a:pt x="9" y="12"/>
                    <a:pt x="8" y="6"/>
                    <a:pt x="5" y="1"/>
                  </a:cubicBezTo>
                  <a:cubicBezTo>
                    <a:pt x="4" y="0"/>
                    <a:pt x="3" y="0"/>
                    <a:pt x="2" y="0"/>
                  </a:cubicBezTo>
                  <a:cubicBezTo>
                    <a:pt x="1" y="0"/>
                    <a:pt x="0" y="2"/>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52" name="Freeform 340"/>
            <p:cNvSpPr/>
            <p:nvPr/>
          </p:nvSpPr>
          <p:spPr bwMode="auto">
            <a:xfrm>
              <a:off x="3610" y="2166"/>
              <a:ext cx="15" cy="12"/>
            </a:xfrm>
            <a:custGeom>
              <a:avLst/>
              <a:gdLst>
                <a:gd name="T0" fmla="*/ 3 w 6"/>
                <a:gd name="T1" fmla="*/ 4 h 5"/>
                <a:gd name="T2" fmla="*/ 2 w 6"/>
                <a:gd name="T3" fmla="*/ 0 h 5"/>
                <a:gd name="T4" fmla="*/ 3 w 6"/>
                <a:gd name="T5" fmla="*/ 4 h 5"/>
              </a:gdLst>
              <a:ahLst/>
              <a:cxnLst>
                <a:cxn ang="0">
                  <a:pos x="T0" y="T1"/>
                </a:cxn>
                <a:cxn ang="0">
                  <a:pos x="T2" y="T3"/>
                </a:cxn>
                <a:cxn ang="0">
                  <a:pos x="T4" y="T5"/>
                </a:cxn>
              </a:cxnLst>
              <a:rect l="0" t="0" r="r" b="b"/>
              <a:pathLst>
                <a:path w="6" h="5">
                  <a:moveTo>
                    <a:pt x="3" y="4"/>
                  </a:moveTo>
                  <a:cubicBezTo>
                    <a:pt x="6" y="3"/>
                    <a:pt x="5" y="0"/>
                    <a:pt x="2" y="0"/>
                  </a:cubicBezTo>
                  <a:cubicBezTo>
                    <a:pt x="0" y="1"/>
                    <a:pt x="1" y="5"/>
                    <a:pt x="3"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53" name="Freeform 341"/>
            <p:cNvSpPr/>
            <p:nvPr/>
          </p:nvSpPr>
          <p:spPr bwMode="auto">
            <a:xfrm>
              <a:off x="3644" y="2180"/>
              <a:ext cx="28" cy="77"/>
            </a:xfrm>
            <a:custGeom>
              <a:avLst/>
              <a:gdLst>
                <a:gd name="T0" fmla="*/ 0 w 12"/>
                <a:gd name="T1" fmla="*/ 2 h 32"/>
                <a:gd name="T2" fmla="*/ 8 w 12"/>
                <a:gd name="T3" fmla="*/ 30 h 32"/>
                <a:gd name="T4" fmla="*/ 12 w 12"/>
                <a:gd name="T5" fmla="*/ 29 h 32"/>
                <a:gd name="T6" fmla="*/ 4 w 12"/>
                <a:gd name="T7" fmla="*/ 1 h 32"/>
                <a:gd name="T8" fmla="*/ 2 w 12"/>
                <a:gd name="T9" fmla="*/ 0 h 32"/>
                <a:gd name="T10" fmla="*/ 0 w 12"/>
                <a:gd name="T11" fmla="*/ 2 h 32"/>
              </a:gdLst>
              <a:ahLst/>
              <a:cxnLst>
                <a:cxn ang="0">
                  <a:pos x="T0" y="T1"/>
                </a:cxn>
                <a:cxn ang="0">
                  <a:pos x="T2" y="T3"/>
                </a:cxn>
                <a:cxn ang="0">
                  <a:pos x="T4" y="T5"/>
                </a:cxn>
                <a:cxn ang="0">
                  <a:pos x="T6" y="T7"/>
                </a:cxn>
                <a:cxn ang="0">
                  <a:pos x="T8" y="T9"/>
                </a:cxn>
                <a:cxn ang="0">
                  <a:pos x="T10" y="T11"/>
                </a:cxn>
              </a:cxnLst>
              <a:rect l="0" t="0" r="r" b="b"/>
              <a:pathLst>
                <a:path w="12" h="32">
                  <a:moveTo>
                    <a:pt x="0" y="2"/>
                  </a:moveTo>
                  <a:cubicBezTo>
                    <a:pt x="4" y="11"/>
                    <a:pt x="6" y="20"/>
                    <a:pt x="8" y="30"/>
                  </a:cubicBezTo>
                  <a:cubicBezTo>
                    <a:pt x="8" y="32"/>
                    <a:pt x="12" y="31"/>
                    <a:pt x="12" y="29"/>
                  </a:cubicBezTo>
                  <a:cubicBezTo>
                    <a:pt x="9" y="19"/>
                    <a:pt x="8" y="10"/>
                    <a:pt x="4" y="1"/>
                  </a:cubicBezTo>
                  <a:cubicBezTo>
                    <a:pt x="4" y="0"/>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sp>
          <p:nvSpPr>
            <p:cNvPr id="254" name="Freeform 342"/>
            <p:cNvSpPr>
              <a:spLocks noEditPoints="1"/>
            </p:cNvSpPr>
            <p:nvPr/>
          </p:nvSpPr>
          <p:spPr bwMode="auto">
            <a:xfrm>
              <a:off x="3639" y="2168"/>
              <a:ext cx="62" cy="55"/>
            </a:xfrm>
            <a:custGeom>
              <a:avLst/>
              <a:gdLst>
                <a:gd name="T0" fmla="*/ 10 w 26"/>
                <a:gd name="T1" fmla="*/ 18 h 23"/>
                <a:gd name="T2" fmla="*/ 10 w 26"/>
                <a:gd name="T3" fmla="*/ 18 h 23"/>
                <a:gd name="T4" fmla="*/ 10 w 26"/>
                <a:gd name="T5" fmla="*/ 18 h 23"/>
                <a:gd name="T6" fmla="*/ 5 w 26"/>
                <a:gd name="T7" fmla="*/ 8 h 23"/>
                <a:gd name="T8" fmla="*/ 5 w 26"/>
                <a:gd name="T9" fmla="*/ 8 h 23"/>
                <a:gd name="T10" fmla="*/ 5 w 26"/>
                <a:gd name="T11" fmla="*/ 8 h 23"/>
                <a:gd name="T12" fmla="*/ 1 w 26"/>
                <a:gd name="T13" fmla="*/ 7 h 23"/>
                <a:gd name="T14" fmla="*/ 4 w 26"/>
                <a:gd name="T15" fmla="*/ 9 h 23"/>
                <a:gd name="T16" fmla="*/ 5 w 26"/>
                <a:gd name="T17" fmla="*/ 8 h 23"/>
                <a:gd name="T18" fmla="*/ 7 w 26"/>
                <a:gd name="T19" fmla="*/ 6 h 23"/>
                <a:gd name="T20" fmla="*/ 9 w 26"/>
                <a:gd name="T21" fmla="*/ 5 h 23"/>
                <a:gd name="T22" fmla="*/ 12 w 26"/>
                <a:gd name="T23" fmla="*/ 5 h 23"/>
                <a:gd name="T24" fmla="*/ 13 w 26"/>
                <a:gd name="T25" fmla="*/ 5 h 23"/>
                <a:gd name="T26" fmla="*/ 15 w 26"/>
                <a:gd name="T27" fmla="*/ 5 h 23"/>
                <a:gd name="T28" fmla="*/ 15 w 26"/>
                <a:gd name="T29" fmla="*/ 6 h 23"/>
                <a:gd name="T30" fmla="*/ 16 w 26"/>
                <a:gd name="T31" fmla="*/ 7 h 23"/>
                <a:gd name="T32" fmla="*/ 17 w 26"/>
                <a:gd name="T33" fmla="*/ 8 h 23"/>
                <a:gd name="T34" fmla="*/ 18 w 26"/>
                <a:gd name="T35" fmla="*/ 10 h 23"/>
                <a:gd name="T36" fmla="*/ 17 w 26"/>
                <a:gd name="T37" fmla="*/ 9 h 23"/>
                <a:gd name="T38" fmla="*/ 18 w 26"/>
                <a:gd name="T39" fmla="*/ 11 h 23"/>
                <a:gd name="T40" fmla="*/ 18 w 26"/>
                <a:gd name="T41" fmla="*/ 11 h 23"/>
                <a:gd name="T42" fmla="*/ 17 w 26"/>
                <a:gd name="T43" fmla="*/ 12 h 23"/>
                <a:gd name="T44" fmla="*/ 16 w 26"/>
                <a:gd name="T45" fmla="*/ 14 h 23"/>
                <a:gd name="T46" fmla="*/ 14 w 26"/>
                <a:gd name="T47" fmla="*/ 16 h 23"/>
                <a:gd name="T48" fmla="*/ 10 w 26"/>
                <a:gd name="T49" fmla="*/ 18 h 23"/>
                <a:gd name="T50" fmla="*/ 8 w 26"/>
                <a:gd name="T51" fmla="*/ 18 h 23"/>
                <a:gd name="T52" fmla="*/ 9 w 26"/>
                <a:gd name="T53" fmla="*/ 22 h 23"/>
                <a:gd name="T54" fmla="*/ 20 w 26"/>
                <a:gd name="T55" fmla="*/ 4 h 23"/>
                <a:gd name="T56" fmla="*/ 10 w 26"/>
                <a:gd name="T57" fmla="*/ 1 h 23"/>
                <a:gd name="T58" fmla="*/ 1 w 26"/>
                <a:gd name="T5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23">
                  <a:moveTo>
                    <a:pt x="10" y="18"/>
                  </a:moveTo>
                  <a:cubicBezTo>
                    <a:pt x="10" y="18"/>
                    <a:pt x="10" y="18"/>
                    <a:pt x="10" y="18"/>
                  </a:cubicBezTo>
                  <a:cubicBezTo>
                    <a:pt x="10" y="18"/>
                    <a:pt x="10" y="18"/>
                    <a:pt x="10" y="18"/>
                  </a:cubicBezTo>
                  <a:moveTo>
                    <a:pt x="5" y="8"/>
                  </a:moveTo>
                  <a:cubicBezTo>
                    <a:pt x="5" y="8"/>
                    <a:pt x="5" y="8"/>
                    <a:pt x="5" y="8"/>
                  </a:cubicBezTo>
                  <a:cubicBezTo>
                    <a:pt x="5" y="8"/>
                    <a:pt x="5" y="8"/>
                    <a:pt x="5" y="8"/>
                  </a:cubicBezTo>
                  <a:moveTo>
                    <a:pt x="1" y="7"/>
                  </a:moveTo>
                  <a:cubicBezTo>
                    <a:pt x="0" y="10"/>
                    <a:pt x="3" y="12"/>
                    <a:pt x="4" y="9"/>
                  </a:cubicBezTo>
                  <a:cubicBezTo>
                    <a:pt x="5" y="9"/>
                    <a:pt x="5" y="9"/>
                    <a:pt x="5" y="8"/>
                  </a:cubicBezTo>
                  <a:cubicBezTo>
                    <a:pt x="6" y="7"/>
                    <a:pt x="6" y="7"/>
                    <a:pt x="7" y="6"/>
                  </a:cubicBezTo>
                  <a:cubicBezTo>
                    <a:pt x="8" y="6"/>
                    <a:pt x="9" y="5"/>
                    <a:pt x="9" y="5"/>
                  </a:cubicBezTo>
                  <a:cubicBezTo>
                    <a:pt x="10" y="5"/>
                    <a:pt x="11" y="5"/>
                    <a:pt x="12" y="5"/>
                  </a:cubicBezTo>
                  <a:cubicBezTo>
                    <a:pt x="12" y="5"/>
                    <a:pt x="13" y="5"/>
                    <a:pt x="13" y="5"/>
                  </a:cubicBezTo>
                  <a:cubicBezTo>
                    <a:pt x="14" y="5"/>
                    <a:pt x="14" y="5"/>
                    <a:pt x="15" y="5"/>
                  </a:cubicBezTo>
                  <a:cubicBezTo>
                    <a:pt x="15" y="5"/>
                    <a:pt x="15" y="5"/>
                    <a:pt x="15" y="6"/>
                  </a:cubicBezTo>
                  <a:cubicBezTo>
                    <a:pt x="16" y="6"/>
                    <a:pt x="16" y="6"/>
                    <a:pt x="16" y="7"/>
                  </a:cubicBezTo>
                  <a:cubicBezTo>
                    <a:pt x="17" y="7"/>
                    <a:pt x="17" y="7"/>
                    <a:pt x="17" y="8"/>
                  </a:cubicBezTo>
                  <a:cubicBezTo>
                    <a:pt x="17" y="8"/>
                    <a:pt x="17" y="9"/>
                    <a:pt x="18" y="10"/>
                  </a:cubicBezTo>
                  <a:cubicBezTo>
                    <a:pt x="18" y="10"/>
                    <a:pt x="18" y="10"/>
                    <a:pt x="17" y="9"/>
                  </a:cubicBezTo>
                  <a:cubicBezTo>
                    <a:pt x="18" y="10"/>
                    <a:pt x="18" y="11"/>
                    <a:pt x="18" y="11"/>
                  </a:cubicBezTo>
                  <a:cubicBezTo>
                    <a:pt x="18" y="11"/>
                    <a:pt x="18" y="11"/>
                    <a:pt x="18" y="11"/>
                  </a:cubicBezTo>
                  <a:cubicBezTo>
                    <a:pt x="18" y="11"/>
                    <a:pt x="17" y="12"/>
                    <a:pt x="17" y="12"/>
                  </a:cubicBezTo>
                  <a:cubicBezTo>
                    <a:pt x="17" y="13"/>
                    <a:pt x="17" y="13"/>
                    <a:pt x="16" y="14"/>
                  </a:cubicBezTo>
                  <a:cubicBezTo>
                    <a:pt x="16" y="14"/>
                    <a:pt x="15" y="15"/>
                    <a:pt x="14" y="16"/>
                  </a:cubicBezTo>
                  <a:cubicBezTo>
                    <a:pt x="13" y="17"/>
                    <a:pt x="11" y="17"/>
                    <a:pt x="10" y="18"/>
                  </a:cubicBezTo>
                  <a:cubicBezTo>
                    <a:pt x="9" y="18"/>
                    <a:pt x="9" y="18"/>
                    <a:pt x="8" y="18"/>
                  </a:cubicBezTo>
                  <a:cubicBezTo>
                    <a:pt x="6" y="19"/>
                    <a:pt x="7" y="23"/>
                    <a:pt x="9" y="22"/>
                  </a:cubicBezTo>
                  <a:cubicBezTo>
                    <a:pt x="17" y="20"/>
                    <a:pt x="26" y="13"/>
                    <a:pt x="20" y="4"/>
                  </a:cubicBezTo>
                  <a:cubicBezTo>
                    <a:pt x="17" y="1"/>
                    <a:pt x="13" y="0"/>
                    <a:pt x="10" y="1"/>
                  </a:cubicBezTo>
                  <a:cubicBezTo>
                    <a:pt x="6" y="2"/>
                    <a:pt x="3" y="4"/>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256" name="组合 255"/>
          <p:cNvGrpSpPr/>
          <p:nvPr/>
        </p:nvGrpSpPr>
        <p:grpSpPr>
          <a:xfrm>
            <a:off x="8035367" y="4997018"/>
            <a:ext cx="574286" cy="616029"/>
            <a:chOff x="6063684" y="2215232"/>
            <a:chExt cx="574286" cy="616029"/>
          </a:xfrm>
          <a:solidFill>
            <a:srgbClr val="92D050"/>
          </a:solidFill>
          <a:effectLst>
            <a:outerShdw blurRad="50800" dist="38100" dir="5400000" algn="t" rotWithShape="0">
              <a:prstClr val="black">
                <a:alpha val="40000"/>
              </a:prstClr>
            </a:outerShdw>
          </a:effectLst>
        </p:grpSpPr>
        <p:sp>
          <p:nvSpPr>
            <p:cNvPr id="257"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58"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59"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0"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1" name="Rectangle 96"/>
            <p:cNvSpPr>
              <a:spLocks noChangeArrowheads="1"/>
            </p:cNvSpPr>
            <p:nvPr/>
          </p:nvSpPr>
          <p:spPr bwMode="auto">
            <a:xfrm>
              <a:off x="6200355" y="2799618"/>
              <a:ext cx="311717" cy="31643"/>
            </a:xfrm>
            <a:prstGeom prst="rect">
              <a:avLst/>
            </a:pr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262" name="组合 261"/>
          <p:cNvGrpSpPr/>
          <p:nvPr/>
        </p:nvGrpSpPr>
        <p:grpSpPr>
          <a:xfrm>
            <a:off x="6017784" y="5642989"/>
            <a:ext cx="493496" cy="681334"/>
            <a:chOff x="7359700" y="2754510"/>
            <a:chExt cx="493496" cy="681334"/>
          </a:xfrm>
          <a:solidFill>
            <a:schemeClr val="tx1">
              <a:lumMod val="50000"/>
              <a:lumOff val="50000"/>
            </a:schemeClr>
          </a:solidFill>
          <a:effectLst>
            <a:outerShdw blurRad="50800" dist="38100" dir="5400000" algn="t" rotWithShape="0">
              <a:prstClr val="black">
                <a:alpha val="40000"/>
              </a:prstClr>
            </a:outerShdw>
          </a:effectLst>
        </p:grpSpPr>
        <p:sp>
          <p:nvSpPr>
            <p:cNvPr id="263"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4" name="Oval 87"/>
            <p:cNvSpPr>
              <a:spLocks noChangeArrowheads="1"/>
            </p:cNvSpPr>
            <p:nvPr/>
          </p:nvSpPr>
          <p:spPr bwMode="auto">
            <a:xfrm>
              <a:off x="7588607" y="3060168"/>
              <a:ext cx="66652" cy="67326"/>
            </a:xfrm>
            <a:prstGeom prst="ellipse">
              <a:avLst/>
            </a:pr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5"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266" name="组合 265"/>
          <p:cNvGrpSpPr/>
          <p:nvPr/>
        </p:nvGrpSpPr>
        <p:grpSpPr>
          <a:xfrm>
            <a:off x="10014479" y="5824755"/>
            <a:ext cx="508981" cy="379043"/>
            <a:chOff x="4649848" y="2145214"/>
            <a:chExt cx="508981" cy="379043"/>
          </a:xfrm>
          <a:solidFill>
            <a:srgbClr val="FFC000"/>
          </a:solidFill>
          <a:effectLst>
            <a:outerShdw blurRad="50800" dist="38100" dir="5400000" algn="t" rotWithShape="0">
              <a:prstClr val="black">
                <a:alpha val="40000"/>
              </a:prstClr>
            </a:outerShdw>
          </a:effectLst>
        </p:grpSpPr>
        <p:sp>
          <p:nvSpPr>
            <p:cNvPr id="267"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8"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69"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0"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1"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2"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3"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4"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5"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6"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77"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278" name="组合 277"/>
          <p:cNvGrpSpPr/>
          <p:nvPr/>
        </p:nvGrpSpPr>
        <p:grpSpPr>
          <a:xfrm>
            <a:off x="3786175" y="5497635"/>
            <a:ext cx="449062" cy="432903"/>
            <a:chOff x="4085660" y="3041317"/>
            <a:chExt cx="449062" cy="432903"/>
          </a:xfrm>
          <a:solidFill>
            <a:srgbClr val="0070C0"/>
          </a:solidFill>
          <a:effectLst>
            <a:outerShdw blurRad="50800" dist="38100" dir="5400000" algn="t" rotWithShape="0">
              <a:prstClr val="black">
                <a:alpha val="40000"/>
              </a:prstClr>
            </a:outerShdw>
          </a:effectLst>
        </p:grpSpPr>
        <p:sp>
          <p:nvSpPr>
            <p:cNvPr id="279"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0"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1"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2"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3"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4"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5"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6"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7"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8"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89"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0"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291" name="组合 290"/>
          <p:cNvGrpSpPr/>
          <p:nvPr/>
        </p:nvGrpSpPr>
        <p:grpSpPr>
          <a:xfrm>
            <a:off x="1964044" y="5464788"/>
            <a:ext cx="207363" cy="388468"/>
            <a:chOff x="5359459" y="4274720"/>
            <a:chExt cx="207363" cy="388468"/>
          </a:xfrm>
          <a:solidFill>
            <a:srgbClr val="92D050"/>
          </a:solidFill>
          <a:effectLst>
            <a:outerShdw blurRad="50800" dist="38100" dir="5400000" algn="t" rotWithShape="0">
              <a:prstClr val="black">
                <a:alpha val="40000"/>
              </a:prstClr>
            </a:outerShdw>
          </a:effectLst>
        </p:grpSpPr>
        <p:sp>
          <p:nvSpPr>
            <p:cNvPr id="292"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3"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4"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5"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6"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297"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298" name="组合 297"/>
          <p:cNvGrpSpPr/>
          <p:nvPr/>
        </p:nvGrpSpPr>
        <p:grpSpPr>
          <a:xfrm rot="535537">
            <a:off x="3082309" y="5628412"/>
            <a:ext cx="546010" cy="216115"/>
            <a:chOff x="7138199" y="4430915"/>
            <a:chExt cx="546010" cy="216115"/>
          </a:xfrm>
          <a:solidFill>
            <a:srgbClr val="92D050"/>
          </a:solidFill>
          <a:effectLst>
            <a:outerShdw blurRad="50800" dist="38100" dir="5400000" algn="t" rotWithShape="0">
              <a:prstClr val="black">
                <a:alpha val="40000"/>
              </a:prstClr>
            </a:outerShdw>
          </a:effectLst>
        </p:grpSpPr>
        <p:sp>
          <p:nvSpPr>
            <p:cNvPr id="299"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00"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01"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302" name="组合 301"/>
          <p:cNvGrpSpPr/>
          <p:nvPr/>
        </p:nvGrpSpPr>
        <p:grpSpPr>
          <a:xfrm>
            <a:off x="7486708" y="5379409"/>
            <a:ext cx="418765" cy="527159"/>
            <a:chOff x="4291003" y="4427549"/>
            <a:chExt cx="418765" cy="527159"/>
          </a:xfrm>
          <a:solidFill>
            <a:srgbClr val="00B0F0"/>
          </a:solidFill>
          <a:effectLst>
            <a:outerShdw blurRad="50800" dist="38100" dir="5400000" algn="t" rotWithShape="0">
              <a:prstClr val="black">
                <a:alpha val="40000"/>
              </a:prstClr>
            </a:outerShdw>
          </a:effectLst>
        </p:grpSpPr>
        <p:sp>
          <p:nvSpPr>
            <p:cNvPr id="303"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04"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sp>
          <p:nvSpPr>
            <p:cNvPr id="305"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grpFill/>
            <a:ln>
              <a:noFill/>
            </a:ln>
          </p:spPr>
          <p:txBody>
            <a:bodyPr vert="horz" wrap="square" lIns="91440" tIns="45720" rIns="91440" bIns="45720" numCol="1" anchor="t" anchorCtr="0" compatLnSpc="1"/>
            <a:lstStyle/>
            <a:p>
              <a:endParaRPr lang="en-GB">
                <a:latin typeface="Arial" panose="020B0604020202020204" pitchFamily="34" charset="0"/>
                <a:cs typeface="Arial" panose="020B0604020202020204" pitchFamily="34" charset="0"/>
              </a:endParaRPr>
            </a:p>
          </p:txBody>
        </p:sp>
      </p:grpSp>
      <p:grpSp>
        <p:nvGrpSpPr>
          <p:cNvPr id="367" name="Group 3"/>
          <p:cNvGrpSpPr/>
          <p:nvPr/>
        </p:nvGrpSpPr>
        <p:grpSpPr>
          <a:xfrm rot="10800000">
            <a:off x="2194821" y="-198086"/>
            <a:ext cx="412706" cy="1820482"/>
            <a:chOff x="4980416" y="5037518"/>
            <a:chExt cx="412706" cy="1820482"/>
          </a:xfrm>
        </p:grpSpPr>
        <p:sp>
          <p:nvSpPr>
            <p:cNvPr id="3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79" name="Group 4"/>
          <p:cNvGrpSpPr/>
          <p:nvPr/>
        </p:nvGrpSpPr>
        <p:grpSpPr>
          <a:xfrm rot="10800000">
            <a:off x="1672375" y="-198086"/>
            <a:ext cx="412706" cy="2155512"/>
            <a:chOff x="5502862" y="5355294"/>
            <a:chExt cx="412706" cy="1502706"/>
          </a:xfrm>
        </p:grpSpPr>
        <p:sp>
          <p:nvSpPr>
            <p:cNvPr id="380"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9"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1" name="Group 7"/>
          <p:cNvGrpSpPr/>
          <p:nvPr/>
        </p:nvGrpSpPr>
        <p:grpSpPr>
          <a:xfrm rot="10800000">
            <a:off x="220837" y="-198086"/>
            <a:ext cx="407320" cy="1502706"/>
            <a:chOff x="6959786" y="5355294"/>
            <a:chExt cx="407320" cy="1502706"/>
          </a:xfrm>
        </p:grpSpPr>
        <p:sp>
          <p:nvSpPr>
            <p:cNvPr id="39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3" name="Group 5"/>
          <p:cNvGrpSpPr/>
          <p:nvPr/>
        </p:nvGrpSpPr>
        <p:grpSpPr>
          <a:xfrm rot="10800000">
            <a:off x="1176187" y="-195393"/>
            <a:ext cx="403952" cy="2588666"/>
            <a:chOff x="6007804" y="4266641"/>
            <a:chExt cx="403952" cy="2588666"/>
          </a:xfrm>
        </p:grpSpPr>
        <p:sp>
          <p:nvSpPr>
            <p:cNvPr id="404"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5"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6"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7"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8"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9"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0"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1"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2"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3"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4"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15" name="Group 6"/>
          <p:cNvGrpSpPr/>
          <p:nvPr/>
        </p:nvGrpSpPr>
        <p:grpSpPr>
          <a:xfrm rot="10800000">
            <a:off x="698175" y="-195393"/>
            <a:ext cx="409339" cy="3142082"/>
            <a:chOff x="6480429" y="3713225"/>
            <a:chExt cx="409339" cy="3142082"/>
          </a:xfrm>
        </p:grpSpPr>
        <p:sp>
          <p:nvSpPr>
            <p:cNvPr id="416"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7"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8"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9"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0"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9" name="Group 3"/>
          <p:cNvGrpSpPr/>
          <p:nvPr/>
        </p:nvGrpSpPr>
        <p:grpSpPr>
          <a:xfrm rot="10800000">
            <a:off x="4492137" y="-207511"/>
            <a:ext cx="412706" cy="1820482"/>
            <a:chOff x="4980416" y="5037518"/>
            <a:chExt cx="412706" cy="1820482"/>
          </a:xfrm>
        </p:grpSpPr>
        <p:sp>
          <p:nvSpPr>
            <p:cNvPr id="47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0" name="Group 4"/>
          <p:cNvGrpSpPr/>
          <p:nvPr/>
        </p:nvGrpSpPr>
        <p:grpSpPr>
          <a:xfrm rot="10800000">
            <a:off x="3904878" y="-198086"/>
            <a:ext cx="412706" cy="1502706"/>
            <a:chOff x="5502862" y="5355294"/>
            <a:chExt cx="412706" cy="1502706"/>
          </a:xfrm>
        </p:grpSpPr>
        <p:sp>
          <p:nvSpPr>
            <p:cNvPr id="46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1" name="Group 7"/>
          <p:cNvGrpSpPr/>
          <p:nvPr/>
        </p:nvGrpSpPr>
        <p:grpSpPr>
          <a:xfrm rot="10800000">
            <a:off x="2716594" y="-207437"/>
            <a:ext cx="407320" cy="2013200"/>
            <a:chOff x="6959786" y="5355294"/>
            <a:chExt cx="407320" cy="1502706"/>
          </a:xfrm>
        </p:grpSpPr>
        <p:sp>
          <p:nvSpPr>
            <p:cNvPr id="456"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7"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8"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9"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0"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1"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2"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3"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4"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5"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6"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2" name="Group 5"/>
          <p:cNvGrpSpPr/>
          <p:nvPr/>
        </p:nvGrpSpPr>
        <p:grpSpPr>
          <a:xfrm rot="10800000">
            <a:off x="3281126" y="-204744"/>
            <a:ext cx="403952" cy="2167807"/>
            <a:chOff x="6007804" y="4266641"/>
            <a:chExt cx="403952" cy="2588666"/>
          </a:xfrm>
        </p:grpSpPr>
        <p:sp>
          <p:nvSpPr>
            <p:cNvPr id="445"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6"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7"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8"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9"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0"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1"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2"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3"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4"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5"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3" name="Group 6"/>
          <p:cNvGrpSpPr/>
          <p:nvPr/>
        </p:nvGrpSpPr>
        <p:grpSpPr>
          <a:xfrm rot="10800000">
            <a:off x="11385624" y="-232268"/>
            <a:ext cx="409339" cy="3142082"/>
            <a:chOff x="6480429" y="3713225"/>
            <a:chExt cx="409339" cy="3142082"/>
          </a:xfrm>
        </p:grpSpPr>
        <p:sp>
          <p:nvSpPr>
            <p:cNvPr id="43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9" name="Group 5"/>
          <p:cNvGrpSpPr/>
          <p:nvPr/>
        </p:nvGrpSpPr>
        <p:grpSpPr>
          <a:xfrm rot="10800000">
            <a:off x="5037570" y="-204818"/>
            <a:ext cx="403952" cy="2167807"/>
            <a:chOff x="6007804" y="4266641"/>
            <a:chExt cx="403952" cy="2588666"/>
          </a:xfrm>
        </p:grpSpPr>
        <p:sp>
          <p:nvSpPr>
            <p:cNvPr id="49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01" name="Group 3"/>
          <p:cNvGrpSpPr/>
          <p:nvPr/>
        </p:nvGrpSpPr>
        <p:grpSpPr>
          <a:xfrm rot="10800000">
            <a:off x="8519907" y="-245273"/>
            <a:ext cx="412706" cy="1820482"/>
            <a:chOff x="4980416" y="5037518"/>
            <a:chExt cx="412706" cy="1820482"/>
          </a:xfrm>
        </p:grpSpPr>
        <p:sp>
          <p:nvSpPr>
            <p:cNvPr id="50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3" name="Group 4"/>
          <p:cNvGrpSpPr/>
          <p:nvPr/>
        </p:nvGrpSpPr>
        <p:grpSpPr>
          <a:xfrm rot="10800000">
            <a:off x="7997461" y="-245273"/>
            <a:ext cx="412706" cy="2155512"/>
            <a:chOff x="5502862" y="5355294"/>
            <a:chExt cx="412706" cy="1502706"/>
          </a:xfrm>
        </p:grpSpPr>
        <p:sp>
          <p:nvSpPr>
            <p:cNvPr id="51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5" name="Group 3"/>
          <p:cNvGrpSpPr/>
          <p:nvPr/>
        </p:nvGrpSpPr>
        <p:grpSpPr>
          <a:xfrm rot="10800000">
            <a:off x="10817223" y="-254699"/>
            <a:ext cx="412706" cy="2460133"/>
            <a:chOff x="4980416" y="5037518"/>
            <a:chExt cx="412706" cy="1820482"/>
          </a:xfrm>
        </p:grpSpPr>
        <p:sp>
          <p:nvSpPr>
            <p:cNvPr id="52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37" name="Group 4"/>
          <p:cNvGrpSpPr/>
          <p:nvPr/>
        </p:nvGrpSpPr>
        <p:grpSpPr>
          <a:xfrm rot="10800000">
            <a:off x="10229964" y="-245273"/>
            <a:ext cx="412706" cy="2631814"/>
            <a:chOff x="5502862" y="5355294"/>
            <a:chExt cx="412706" cy="1502706"/>
          </a:xfrm>
        </p:grpSpPr>
        <p:sp>
          <p:nvSpPr>
            <p:cNvPr id="53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9" name="Group 7"/>
          <p:cNvGrpSpPr/>
          <p:nvPr/>
        </p:nvGrpSpPr>
        <p:grpSpPr>
          <a:xfrm rot="10800000">
            <a:off x="9041680" y="-254624"/>
            <a:ext cx="407320" cy="2013200"/>
            <a:chOff x="6959786" y="5355294"/>
            <a:chExt cx="407320" cy="1502706"/>
          </a:xfrm>
        </p:grpSpPr>
        <p:sp>
          <p:nvSpPr>
            <p:cNvPr id="55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61" name="Group 5"/>
          <p:cNvGrpSpPr/>
          <p:nvPr/>
        </p:nvGrpSpPr>
        <p:grpSpPr>
          <a:xfrm rot="10800000">
            <a:off x="9606212" y="-251932"/>
            <a:ext cx="403952" cy="2106477"/>
            <a:chOff x="6007804" y="4266641"/>
            <a:chExt cx="403952" cy="2588666"/>
          </a:xfrm>
        </p:grpSpPr>
        <p:sp>
          <p:nvSpPr>
            <p:cNvPr id="56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73" name="Group 6"/>
          <p:cNvGrpSpPr/>
          <p:nvPr/>
        </p:nvGrpSpPr>
        <p:grpSpPr>
          <a:xfrm rot="10800000">
            <a:off x="7382406" y="-225683"/>
            <a:ext cx="409339" cy="2412631"/>
            <a:chOff x="6480429" y="3713225"/>
            <a:chExt cx="409339" cy="3142082"/>
          </a:xfrm>
        </p:grpSpPr>
        <p:sp>
          <p:nvSpPr>
            <p:cNvPr id="57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85" name="Group 4"/>
          <p:cNvGrpSpPr/>
          <p:nvPr/>
        </p:nvGrpSpPr>
        <p:grpSpPr>
          <a:xfrm rot="10800000">
            <a:off x="6779496" y="-218284"/>
            <a:ext cx="412706" cy="1502706"/>
            <a:chOff x="5502862" y="5355294"/>
            <a:chExt cx="412706" cy="1502706"/>
          </a:xfrm>
        </p:grpSpPr>
        <p:sp>
          <p:nvSpPr>
            <p:cNvPr id="58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97" name="Group 7"/>
          <p:cNvGrpSpPr/>
          <p:nvPr/>
        </p:nvGrpSpPr>
        <p:grpSpPr>
          <a:xfrm rot="10800000">
            <a:off x="5599818" y="-228050"/>
            <a:ext cx="407320" cy="2013200"/>
            <a:chOff x="6959786" y="5355294"/>
            <a:chExt cx="407320" cy="1502706"/>
          </a:xfrm>
        </p:grpSpPr>
        <p:sp>
          <p:nvSpPr>
            <p:cNvPr id="59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9" name="Group 5"/>
          <p:cNvGrpSpPr/>
          <p:nvPr/>
        </p:nvGrpSpPr>
        <p:grpSpPr>
          <a:xfrm rot="10800000">
            <a:off x="6164350" y="-225357"/>
            <a:ext cx="403952" cy="2167807"/>
            <a:chOff x="6007804" y="4266641"/>
            <a:chExt cx="403952" cy="2588666"/>
          </a:xfrm>
        </p:grpSpPr>
        <p:sp>
          <p:nvSpPr>
            <p:cNvPr id="61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22" name="文本框 621"/>
          <p:cNvSpPr txBox="1"/>
          <p:nvPr/>
        </p:nvSpPr>
        <p:spPr>
          <a:xfrm>
            <a:off x="2657109" y="3022779"/>
            <a:ext cx="6955750" cy="1107996"/>
          </a:xfrm>
          <a:prstGeom prst="rect">
            <a:avLst/>
          </a:prstGeom>
          <a:noFill/>
        </p:spPr>
        <p:txBody>
          <a:bodyPr wrap="none" rtlCol="0">
            <a:spAutoFit/>
          </a:bodyPr>
          <a:lstStyle/>
          <a:p>
            <a:r>
              <a:rPr lang="zh-CN" altLang="en-US" sz="6600" b="1" dirty="0">
                <a:latin typeface="微软雅黑" panose="020B0503020204020204" pitchFamily="34" charset="-122"/>
                <a:ea typeface="微软雅黑" panose="020B0503020204020204" pitchFamily="34" charset="-122"/>
              </a:rPr>
              <a:t>单击此处添加标题</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321" name="Group 6"/>
          <p:cNvGrpSpPr/>
          <p:nvPr/>
        </p:nvGrpSpPr>
        <p:grpSpPr>
          <a:xfrm rot="5400000" flipV="1">
            <a:off x="8134958" y="1154794"/>
            <a:ext cx="678292" cy="5226707"/>
            <a:chOff x="6480429" y="3713225"/>
            <a:chExt cx="409339" cy="3142082"/>
          </a:xfrm>
        </p:grpSpPr>
        <p:sp>
          <p:nvSpPr>
            <p:cNvPr id="32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3" name="Group 3"/>
          <p:cNvGrpSpPr/>
          <p:nvPr/>
        </p:nvGrpSpPr>
        <p:grpSpPr>
          <a:xfrm rot="5400000" flipV="1">
            <a:off x="8150934" y="2374091"/>
            <a:ext cx="663828" cy="3973595"/>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45" name="Group 4"/>
          <p:cNvGrpSpPr/>
          <p:nvPr/>
        </p:nvGrpSpPr>
        <p:grpSpPr>
          <a:xfrm rot="5400000" flipV="1">
            <a:off x="7898304" y="3392356"/>
            <a:ext cx="680512" cy="3093641"/>
            <a:chOff x="5502862" y="5355294"/>
            <a:chExt cx="412706" cy="1502706"/>
          </a:xfrm>
        </p:grpSpPr>
        <p:sp>
          <p:nvSpPr>
            <p:cNvPr id="34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7" name="Group 7"/>
          <p:cNvGrpSpPr/>
          <p:nvPr/>
        </p:nvGrpSpPr>
        <p:grpSpPr>
          <a:xfrm rot="16200000">
            <a:off x="7557392" y="5438878"/>
            <a:ext cx="682655" cy="1220627"/>
            <a:chOff x="6959786" y="5355294"/>
            <a:chExt cx="407320" cy="1502706"/>
          </a:xfrm>
        </p:grpSpPr>
        <p:sp>
          <p:nvSpPr>
            <p:cNvPr id="35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9" name="Group 5"/>
          <p:cNvGrpSpPr/>
          <p:nvPr/>
        </p:nvGrpSpPr>
        <p:grpSpPr>
          <a:xfrm rot="5400000" flipV="1">
            <a:off x="7700983" y="4416829"/>
            <a:ext cx="650476" cy="2198291"/>
            <a:chOff x="6007804" y="4266641"/>
            <a:chExt cx="403952" cy="2588666"/>
          </a:xfrm>
        </p:grpSpPr>
        <p:sp>
          <p:nvSpPr>
            <p:cNvPr id="37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5" name="矩形 4"/>
          <p:cNvSpPr/>
          <p:nvPr/>
        </p:nvSpPr>
        <p:spPr>
          <a:xfrm>
            <a:off x="10434349"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1" name="矩形 380"/>
          <p:cNvSpPr/>
          <p:nvPr/>
        </p:nvSpPr>
        <p:spPr>
          <a:xfrm>
            <a:off x="9775855"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2" name="矩形 381"/>
          <p:cNvSpPr/>
          <p:nvPr/>
        </p:nvSpPr>
        <p:spPr>
          <a:xfrm>
            <a:off x="9113556"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3" name="矩形 382"/>
          <p:cNvSpPr/>
          <p:nvPr/>
        </p:nvSpPr>
        <p:spPr>
          <a:xfrm>
            <a:off x="8494279"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4" name="矩形 383"/>
          <p:cNvSpPr/>
          <p:nvPr/>
        </p:nvSpPr>
        <p:spPr>
          <a:xfrm>
            <a:off x="11068407"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直角三角形 5"/>
          <p:cNvSpPr/>
          <p:nvPr/>
        </p:nvSpPr>
        <p:spPr>
          <a:xfrm>
            <a:off x="8498888"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5" name="直角三角形 384"/>
          <p:cNvSpPr/>
          <p:nvPr/>
        </p:nvSpPr>
        <p:spPr>
          <a:xfrm>
            <a:off x="9125366"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6" name="直角三角形 385"/>
          <p:cNvSpPr/>
          <p:nvPr/>
        </p:nvSpPr>
        <p:spPr>
          <a:xfrm>
            <a:off x="9773155"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7" name="直角三角形 386"/>
          <p:cNvSpPr/>
          <p:nvPr/>
        </p:nvSpPr>
        <p:spPr>
          <a:xfrm>
            <a:off x="10450709"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8" name="直角三角形 387"/>
          <p:cNvSpPr/>
          <p:nvPr/>
        </p:nvSpPr>
        <p:spPr>
          <a:xfrm>
            <a:off x="11080217"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9" name="文本框 388"/>
          <p:cNvSpPr txBox="1"/>
          <p:nvPr/>
        </p:nvSpPr>
        <p:spPr>
          <a:xfrm>
            <a:off x="6284084" y="2509775"/>
            <a:ext cx="3877985"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rPr>
              <a:t>点击添加标题</a:t>
            </a:r>
          </a:p>
        </p:txBody>
      </p:sp>
      <p:sp>
        <p:nvSpPr>
          <p:cNvPr id="390" name="文本框 389"/>
          <p:cNvSpPr txBox="1"/>
          <p:nvPr/>
        </p:nvSpPr>
        <p:spPr>
          <a:xfrm>
            <a:off x="469385" y="1240737"/>
            <a:ext cx="4929555" cy="4708981"/>
          </a:xfrm>
          <a:prstGeom prst="rect">
            <a:avLst/>
          </a:prstGeom>
          <a:noFill/>
        </p:spPr>
        <p:txBody>
          <a:bodyPr wrap="none" rtlCol="0">
            <a:spAutoFit/>
          </a:bodyPr>
          <a:lstStyle/>
          <a:p>
            <a:r>
              <a:rPr lang="en-US" altLang="zh-CN" sz="30000" b="1" dirty="0">
                <a:solidFill>
                  <a:srgbClr val="F39C1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03</a:t>
            </a:r>
            <a:endParaRPr lang="zh-CN" altLang="en-US" sz="30000" b="1" dirty="0">
              <a:solidFill>
                <a:srgbClr val="F39C1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863671" y="230406"/>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grpSp>
        <p:nvGrpSpPr>
          <p:cNvPr id="414" name="Group 35"/>
          <p:cNvGrpSpPr/>
          <p:nvPr/>
        </p:nvGrpSpPr>
        <p:grpSpPr>
          <a:xfrm>
            <a:off x="1130469" y="3888793"/>
            <a:ext cx="2159753" cy="1942035"/>
            <a:chOff x="7541909" y="1631854"/>
            <a:chExt cx="4046955" cy="1942035"/>
          </a:xfrm>
        </p:grpSpPr>
        <p:sp>
          <p:nvSpPr>
            <p:cNvPr id="415" name="Rectangle 29"/>
            <p:cNvSpPr/>
            <p:nvPr/>
          </p:nvSpPr>
          <p:spPr>
            <a:xfrm>
              <a:off x="7541909" y="1631854"/>
              <a:ext cx="4046955" cy="1942035"/>
            </a:xfrm>
            <a:prstGeom prst="rect">
              <a:avLst/>
            </a:prstGeom>
            <a:noFill/>
            <a:ln w="28575" cap="flat" cmpd="sng" algn="ctr">
              <a:solidFill>
                <a:srgbClr val="00A39E"/>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416" name="Rectangle 33"/>
            <p:cNvSpPr/>
            <p:nvPr/>
          </p:nvSpPr>
          <p:spPr>
            <a:xfrm>
              <a:off x="7541909" y="1631854"/>
              <a:ext cx="4046955" cy="435299"/>
            </a:xfrm>
            <a:prstGeom prst="rect">
              <a:avLst/>
            </a:prstGeom>
            <a:solidFill>
              <a:srgbClr val="00A39E"/>
            </a:solidFill>
            <a:ln w="12700" cap="flat" cmpd="sng" algn="ctr">
              <a:noFill/>
              <a:prstDash val="solid"/>
              <a:miter lim="800000"/>
            </a:ln>
            <a:effectLst/>
          </p:spPr>
          <p:txBody>
            <a:bodyPr rtlCol="0" anchor="ctr"/>
            <a:lstStyle/>
            <a:p>
              <a:pPr algn="ctr">
                <a:defRPr/>
              </a:pPr>
              <a:r>
                <a:rPr lang="zh-CN" alt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17" name="Group 35"/>
          <p:cNvGrpSpPr/>
          <p:nvPr/>
        </p:nvGrpSpPr>
        <p:grpSpPr>
          <a:xfrm>
            <a:off x="8844931" y="3888792"/>
            <a:ext cx="2111086" cy="1942035"/>
            <a:chOff x="7541909" y="1631854"/>
            <a:chExt cx="4046955" cy="1942035"/>
          </a:xfrm>
        </p:grpSpPr>
        <p:sp>
          <p:nvSpPr>
            <p:cNvPr id="418" name="Rectangle 29"/>
            <p:cNvSpPr/>
            <p:nvPr/>
          </p:nvSpPr>
          <p:spPr>
            <a:xfrm>
              <a:off x="7541909" y="1631854"/>
              <a:ext cx="4046955" cy="1942035"/>
            </a:xfrm>
            <a:prstGeom prst="rect">
              <a:avLst/>
            </a:prstGeom>
            <a:noFill/>
            <a:ln w="28575" cap="flat" cmpd="sng" algn="ctr">
              <a:solidFill>
                <a:srgbClr val="0D79C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9" name="Rectangle 33"/>
            <p:cNvSpPr/>
            <p:nvPr/>
          </p:nvSpPr>
          <p:spPr>
            <a:xfrm>
              <a:off x="7541909" y="1631854"/>
              <a:ext cx="4046955" cy="435299"/>
            </a:xfrm>
            <a:prstGeom prst="rect">
              <a:avLst/>
            </a:prstGeom>
            <a:solidFill>
              <a:srgbClr val="0D79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请输入标题</a:t>
              </a:r>
              <a:endParaRPr kumimoji="0" lang="en-GB"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20" name="矩形 419"/>
          <p:cNvSpPr/>
          <p:nvPr/>
        </p:nvSpPr>
        <p:spPr>
          <a:xfrm>
            <a:off x="898767" y="4477295"/>
            <a:ext cx="2623156" cy="1200329"/>
          </a:xfrm>
          <a:prstGeom prst="rect">
            <a:avLst/>
          </a:prstGeom>
        </p:spPr>
        <p:txBody>
          <a:bodyPr wrap="square">
            <a:spAutoFit/>
          </a:bodyPr>
          <a:lstStyle/>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nvGrpSpPr>
          <p:cNvPr id="421" name="Group 35"/>
          <p:cNvGrpSpPr/>
          <p:nvPr/>
        </p:nvGrpSpPr>
        <p:grpSpPr>
          <a:xfrm>
            <a:off x="3697198" y="3888793"/>
            <a:ext cx="2159753" cy="1942035"/>
            <a:chOff x="7541909" y="1631854"/>
            <a:chExt cx="4046955" cy="1942035"/>
          </a:xfrm>
        </p:grpSpPr>
        <p:sp>
          <p:nvSpPr>
            <p:cNvPr id="422" name="Rectangle 29"/>
            <p:cNvSpPr/>
            <p:nvPr/>
          </p:nvSpPr>
          <p:spPr>
            <a:xfrm>
              <a:off x="7541909" y="1631854"/>
              <a:ext cx="4046955" cy="1942035"/>
            </a:xfrm>
            <a:prstGeom prst="rect">
              <a:avLst/>
            </a:prstGeom>
            <a:noFill/>
            <a:ln w="28575" cap="flat" cmpd="sng" algn="ctr">
              <a:solidFill>
                <a:srgbClr val="82B732"/>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423" name="Rectangle 33"/>
            <p:cNvSpPr/>
            <p:nvPr/>
          </p:nvSpPr>
          <p:spPr>
            <a:xfrm>
              <a:off x="7541909" y="1631854"/>
              <a:ext cx="4046955" cy="435299"/>
            </a:xfrm>
            <a:prstGeom prst="rect">
              <a:avLst/>
            </a:prstGeom>
            <a:solidFill>
              <a:srgbClr val="82B732"/>
            </a:solidFill>
            <a:ln w="12700" cap="flat" cmpd="sng" algn="ctr">
              <a:noFill/>
              <a:prstDash val="solid"/>
              <a:miter lim="800000"/>
            </a:ln>
            <a:effectLst/>
          </p:spPr>
          <p:txBody>
            <a:bodyPr rtlCol="0" anchor="ctr"/>
            <a:lstStyle/>
            <a:p>
              <a:pPr algn="ctr">
                <a:defRPr/>
              </a:pPr>
              <a:r>
                <a:rPr lang="zh-CN" alt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24" name="矩形 423"/>
          <p:cNvSpPr/>
          <p:nvPr/>
        </p:nvSpPr>
        <p:spPr>
          <a:xfrm>
            <a:off x="3465496" y="4477295"/>
            <a:ext cx="2623156" cy="1200329"/>
          </a:xfrm>
          <a:prstGeom prst="rect">
            <a:avLst/>
          </a:prstGeom>
        </p:spPr>
        <p:txBody>
          <a:bodyPr wrap="square">
            <a:spAutoFit/>
          </a:bodyPr>
          <a:lstStyle/>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nvGrpSpPr>
          <p:cNvPr id="425" name="Group 35"/>
          <p:cNvGrpSpPr/>
          <p:nvPr/>
        </p:nvGrpSpPr>
        <p:grpSpPr>
          <a:xfrm>
            <a:off x="6263926" y="3888793"/>
            <a:ext cx="2159753" cy="1942035"/>
            <a:chOff x="7541909" y="1631854"/>
            <a:chExt cx="4046955" cy="1942035"/>
          </a:xfrm>
        </p:grpSpPr>
        <p:sp>
          <p:nvSpPr>
            <p:cNvPr id="426" name="Rectangle 29"/>
            <p:cNvSpPr/>
            <p:nvPr/>
          </p:nvSpPr>
          <p:spPr>
            <a:xfrm>
              <a:off x="7541909" y="1631854"/>
              <a:ext cx="4046955" cy="1942035"/>
            </a:xfrm>
            <a:prstGeom prst="rect">
              <a:avLst/>
            </a:prstGeom>
            <a:noFill/>
            <a:ln w="28575" cap="flat" cmpd="sng" algn="ctr">
              <a:solidFill>
                <a:srgbClr val="F39C11"/>
              </a:solid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427" name="Rectangle 33"/>
            <p:cNvSpPr/>
            <p:nvPr/>
          </p:nvSpPr>
          <p:spPr>
            <a:xfrm>
              <a:off x="7541909" y="1631854"/>
              <a:ext cx="4046955" cy="435299"/>
            </a:xfrm>
            <a:prstGeom prst="rect">
              <a:avLst/>
            </a:prstGeom>
            <a:solidFill>
              <a:srgbClr val="F39C11"/>
            </a:solidFill>
            <a:ln w="12700" cap="flat" cmpd="sng" algn="ctr">
              <a:noFill/>
              <a:prstDash val="solid"/>
              <a:miter lim="800000"/>
            </a:ln>
            <a:effectLst/>
          </p:spPr>
          <p:txBody>
            <a:bodyPr rtlCol="0" anchor="ctr"/>
            <a:lstStyle/>
            <a:p>
              <a:pPr algn="ctr">
                <a:defRPr/>
              </a:pPr>
              <a:r>
                <a:rPr lang="zh-CN" altLang="en-US"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428" name="矩形 427"/>
          <p:cNvSpPr/>
          <p:nvPr/>
        </p:nvSpPr>
        <p:spPr>
          <a:xfrm>
            <a:off x="6032224" y="4477295"/>
            <a:ext cx="2623156" cy="1200329"/>
          </a:xfrm>
          <a:prstGeom prst="rect">
            <a:avLst/>
          </a:prstGeom>
        </p:spPr>
        <p:txBody>
          <a:bodyPr wrap="square">
            <a:spAutoFit/>
          </a:bodyPr>
          <a:lstStyle/>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29" name="矩形 428"/>
          <p:cNvSpPr/>
          <p:nvPr/>
        </p:nvSpPr>
        <p:spPr>
          <a:xfrm>
            <a:off x="8522490" y="4477295"/>
            <a:ext cx="2623156" cy="1200329"/>
          </a:xfrm>
          <a:prstGeom prst="rect">
            <a:avLst/>
          </a:prstGeom>
        </p:spPr>
        <p:txBody>
          <a:bodyPr wrap="square">
            <a:spAutoFit/>
          </a:bodyPr>
          <a:lstStyle/>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en-US" altLang="zh-CN"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a:p>
            <a:pPr marL="171450" marR="0" lvl="0" indent="-171450" algn="ctr" defTabSz="914400" eaLnBrk="1" fontAlgn="auto" latinLnBrk="0" hangingPunct="1">
              <a:lnSpc>
                <a:spcPct val="150000"/>
              </a:lnSpc>
              <a:spcBef>
                <a:spcPts val="0"/>
              </a:spcBef>
              <a:spcAft>
                <a:spcPts val="0"/>
              </a:spcAft>
              <a:buClrTx/>
              <a:buSzTx/>
              <a:buFont typeface="Arial" panose="020B0604020202020204" pitchFamily="34" charset="0"/>
              <a:buChar char="•"/>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30" name="文本框 429"/>
          <p:cNvSpPr txBox="1"/>
          <p:nvPr/>
        </p:nvSpPr>
        <p:spPr>
          <a:xfrm>
            <a:off x="4259184" y="1400319"/>
            <a:ext cx="1467068" cy="400110"/>
          </a:xfrm>
          <a:prstGeom prst="rect">
            <a:avLst/>
          </a:prstGeom>
          <a:noFill/>
        </p:spPr>
        <p:txBody>
          <a:bodyPr wrap="none" rtlCol="0">
            <a:spAutoFit/>
          </a:bodyPr>
          <a:lstStyle/>
          <a:p>
            <a:r>
              <a:rPr lang="zh-CN" altLang="en-US" sz="2000" b="1" dirty="0">
                <a:solidFill>
                  <a:prstClr val="black"/>
                </a:solidFill>
                <a:latin typeface="微软雅黑" panose="020B0503020204020204" pitchFamily="34" charset="-122"/>
                <a:ea typeface="微软雅黑" panose="020B0503020204020204" pitchFamily="34" charset="-122"/>
              </a:rPr>
              <a:t>请输入标题</a:t>
            </a:r>
          </a:p>
        </p:txBody>
      </p:sp>
      <p:sp>
        <p:nvSpPr>
          <p:cNvPr id="431" name="文本框 430"/>
          <p:cNvSpPr txBox="1"/>
          <p:nvPr/>
        </p:nvSpPr>
        <p:spPr>
          <a:xfrm>
            <a:off x="4259184" y="1953633"/>
            <a:ext cx="6786716"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a:t>
            </a:r>
          </a:p>
        </p:txBody>
      </p:sp>
      <p:pic>
        <p:nvPicPr>
          <p:cNvPr id="432" name="图片 4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469" y="1388743"/>
            <a:ext cx="2781582" cy="185475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863671" y="230406"/>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grpSp>
        <p:nvGrpSpPr>
          <p:cNvPr id="426" name="Group 3"/>
          <p:cNvGrpSpPr/>
          <p:nvPr/>
        </p:nvGrpSpPr>
        <p:grpSpPr>
          <a:xfrm>
            <a:off x="977571" y="1434777"/>
            <a:ext cx="10052640" cy="4399344"/>
            <a:chOff x="1100786" y="1551735"/>
            <a:chExt cx="10052640" cy="4399344"/>
          </a:xfrm>
        </p:grpSpPr>
        <p:sp>
          <p:nvSpPr>
            <p:cNvPr id="427"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8" name="Rounded Rectangle 4"/>
            <p:cNvSpPr/>
            <p:nvPr/>
          </p:nvSpPr>
          <p:spPr>
            <a:xfrm rot="19805282">
              <a:off x="1100786" y="3962064"/>
              <a:ext cx="634909" cy="634236"/>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9" name="Rounded Rectangle 17"/>
            <p:cNvSpPr/>
            <p:nvPr/>
          </p:nvSpPr>
          <p:spPr>
            <a:xfrm rot="19805282">
              <a:off x="2976655" y="2907046"/>
              <a:ext cx="634909" cy="634236"/>
            </a:xfrm>
            <a:prstGeom prst="roundRect">
              <a:avLst>
                <a:gd name="adj" fmla="val 50000"/>
              </a:avLst>
            </a:prstGeom>
            <a:solidFill>
              <a:srgbClr val="00A3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 name="Rounded Rectangle 18"/>
            <p:cNvSpPr/>
            <p:nvPr/>
          </p:nvSpPr>
          <p:spPr>
            <a:xfrm rot="19805282">
              <a:off x="4856481" y="3966200"/>
              <a:ext cx="634909" cy="634236"/>
            </a:xfrm>
            <a:prstGeom prst="roundRect">
              <a:avLst>
                <a:gd name="adj" fmla="val 50000"/>
              </a:avLst>
            </a:prstGeom>
            <a:solidFill>
              <a:srgbClr val="82B7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1" name="Rounded Rectangle 19"/>
            <p:cNvSpPr/>
            <p:nvPr/>
          </p:nvSpPr>
          <p:spPr>
            <a:xfrm rot="19805282">
              <a:off x="6750373" y="2907049"/>
              <a:ext cx="634909" cy="634236"/>
            </a:xfrm>
            <a:prstGeom prst="roundRect">
              <a:avLst>
                <a:gd name="adj" fmla="val 50000"/>
              </a:avLst>
            </a:prstGeom>
            <a:solidFill>
              <a:srgbClr val="F39C1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2" name="Rounded Rectangle 20"/>
            <p:cNvSpPr/>
            <p:nvPr/>
          </p:nvSpPr>
          <p:spPr>
            <a:xfrm rot="19805282">
              <a:off x="10518517" y="2907047"/>
              <a:ext cx="634909" cy="634236"/>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3" name="Rounded Rectangle 22"/>
            <p:cNvSpPr/>
            <p:nvPr/>
          </p:nvSpPr>
          <p:spPr>
            <a:xfrm rot="19805282">
              <a:off x="8614859" y="3962065"/>
              <a:ext cx="634909" cy="634236"/>
            </a:xfrm>
            <a:prstGeom prst="roundRect">
              <a:avLst>
                <a:gd name="adj" fmla="val 50000"/>
              </a:avLst>
            </a:prstGeom>
            <a:solidFill>
              <a:srgbClr val="E237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3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38" name="TextBox 12"/>
          <p:cNvSpPr txBox="1"/>
          <p:nvPr/>
        </p:nvSpPr>
        <p:spPr>
          <a:xfrm>
            <a:off x="4110597" y="4688734"/>
            <a:ext cx="1811714" cy="369332"/>
          </a:xfrm>
          <a:prstGeom prst="rect">
            <a:avLst/>
          </a:prstGeom>
          <a:noFill/>
        </p:spPr>
        <p:txBody>
          <a:bodyPr wrap="none" rtlCol="0">
            <a:spAutoFit/>
          </a:bodyPr>
          <a:lstStyle/>
          <a:p>
            <a:pPr algn="ctr"/>
            <a:r>
              <a:rPr lang="zh-CN" altLang="en-US" b="1" dirty="0">
                <a:solidFill>
                  <a:srgbClr val="82B732"/>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82B73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9" name="Rectangle 13"/>
          <p:cNvSpPr/>
          <p:nvPr/>
        </p:nvSpPr>
        <p:spPr>
          <a:xfrm>
            <a:off x="4101716" y="5161704"/>
            <a:ext cx="1839756" cy="784830"/>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0" name="TextBox 12"/>
          <p:cNvSpPr txBox="1"/>
          <p:nvPr/>
        </p:nvSpPr>
        <p:spPr>
          <a:xfrm>
            <a:off x="7877281" y="4713532"/>
            <a:ext cx="1811714" cy="369332"/>
          </a:xfrm>
          <a:prstGeom prst="rect">
            <a:avLst/>
          </a:prstGeom>
          <a:noFill/>
        </p:spPr>
        <p:txBody>
          <a:bodyPr wrap="none" rtlCol="0">
            <a:spAutoFit/>
          </a:bodyPr>
          <a:lstStyle/>
          <a:p>
            <a:pPr algn="ctr"/>
            <a:r>
              <a:rPr lang="zh-CN" altLang="en-US" b="1" dirty="0">
                <a:solidFill>
                  <a:srgbClr val="E2376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E2376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1" name="Rectangle 13"/>
          <p:cNvSpPr/>
          <p:nvPr/>
        </p:nvSpPr>
        <p:spPr>
          <a:xfrm>
            <a:off x="7868400" y="5186502"/>
            <a:ext cx="1839756" cy="784830"/>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2" name="TextBox 12"/>
          <p:cNvSpPr txBox="1"/>
          <p:nvPr/>
        </p:nvSpPr>
        <p:spPr>
          <a:xfrm>
            <a:off x="6087250" y="1475533"/>
            <a:ext cx="1811714" cy="369332"/>
          </a:xfrm>
          <a:prstGeom prst="rect">
            <a:avLst/>
          </a:prstGeom>
          <a:noFill/>
        </p:spPr>
        <p:txBody>
          <a:bodyPr wrap="none" rtlCol="0">
            <a:spAutoFit/>
          </a:bodyPr>
          <a:lstStyle/>
          <a:p>
            <a:pPr algn="ctr"/>
            <a:r>
              <a:rPr lang="zh-CN" altLang="en-US" b="1" dirty="0">
                <a:solidFill>
                  <a:srgbClr val="F39C1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F39C1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3" name="Rectangle 13"/>
          <p:cNvSpPr/>
          <p:nvPr/>
        </p:nvSpPr>
        <p:spPr>
          <a:xfrm>
            <a:off x="6078369" y="1948503"/>
            <a:ext cx="1839756" cy="784830"/>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4" name="TextBox 12"/>
          <p:cNvSpPr txBox="1"/>
          <p:nvPr/>
        </p:nvSpPr>
        <p:spPr>
          <a:xfrm>
            <a:off x="2316306" y="1483036"/>
            <a:ext cx="1811714" cy="369332"/>
          </a:xfrm>
          <a:prstGeom prst="rect">
            <a:avLst/>
          </a:prstGeom>
          <a:noFill/>
        </p:spPr>
        <p:txBody>
          <a:bodyPr wrap="none" rtlCol="0">
            <a:spAutoFit/>
          </a:bodyPr>
          <a:lstStyle/>
          <a:p>
            <a:pPr algn="ctr"/>
            <a:r>
              <a:rPr lang="zh-CN" altLang="en-US" b="1" dirty="0">
                <a:solidFill>
                  <a:srgbClr val="00A39E"/>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00A39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5" name="Rectangle 13"/>
          <p:cNvSpPr/>
          <p:nvPr/>
        </p:nvSpPr>
        <p:spPr>
          <a:xfrm>
            <a:off x="2307425" y="1956006"/>
            <a:ext cx="1839756" cy="784830"/>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321" name="Group 6"/>
          <p:cNvGrpSpPr/>
          <p:nvPr/>
        </p:nvGrpSpPr>
        <p:grpSpPr>
          <a:xfrm rot="5400000" flipV="1">
            <a:off x="8134958" y="1154794"/>
            <a:ext cx="678292" cy="5226707"/>
            <a:chOff x="6480429" y="3713225"/>
            <a:chExt cx="409339" cy="3142082"/>
          </a:xfrm>
        </p:grpSpPr>
        <p:sp>
          <p:nvSpPr>
            <p:cNvPr id="32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3" name="Group 3"/>
          <p:cNvGrpSpPr/>
          <p:nvPr/>
        </p:nvGrpSpPr>
        <p:grpSpPr>
          <a:xfrm rot="5400000" flipV="1">
            <a:off x="8150934" y="2374091"/>
            <a:ext cx="663828" cy="3973595"/>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45" name="Group 4"/>
          <p:cNvGrpSpPr/>
          <p:nvPr/>
        </p:nvGrpSpPr>
        <p:grpSpPr>
          <a:xfrm rot="5400000" flipV="1">
            <a:off x="7898304" y="3392356"/>
            <a:ext cx="680512" cy="3093641"/>
            <a:chOff x="5502862" y="5355294"/>
            <a:chExt cx="412706" cy="1502706"/>
          </a:xfrm>
        </p:grpSpPr>
        <p:sp>
          <p:nvSpPr>
            <p:cNvPr id="34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7" name="Group 7"/>
          <p:cNvGrpSpPr/>
          <p:nvPr/>
        </p:nvGrpSpPr>
        <p:grpSpPr>
          <a:xfrm rot="16200000">
            <a:off x="7557392" y="5438878"/>
            <a:ext cx="682655" cy="1220627"/>
            <a:chOff x="6959786" y="5355294"/>
            <a:chExt cx="407320" cy="1502706"/>
          </a:xfrm>
        </p:grpSpPr>
        <p:sp>
          <p:nvSpPr>
            <p:cNvPr id="35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9" name="Group 5"/>
          <p:cNvGrpSpPr/>
          <p:nvPr/>
        </p:nvGrpSpPr>
        <p:grpSpPr>
          <a:xfrm rot="5400000" flipV="1">
            <a:off x="7700983" y="4416829"/>
            <a:ext cx="650476" cy="2198291"/>
            <a:chOff x="6007804" y="4266641"/>
            <a:chExt cx="403952" cy="2588666"/>
          </a:xfrm>
        </p:grpSpPr>
        <p:sp>
          <p:nvSpPr>
            <p:cNvPr id="37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5" name="矩形 4"/>
          <p:cNvSpPr/>
          <p:nvPr/>
        </p:nvSpPr>
        <p:spPr>
          <a:xfrm>
            <a:off x="10434349"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1" name="矩形 380"/>
          <p:cNvSpPr/>
          <p:nvPr/>
        </p:nvSpPr>
        <p:spPr>
          <a:xfrm>
            <a:off x="9775855"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2" name="矩形 381"/>
          <p:cNvSpPr/>
          <p:nvPr/>
        </p:nvSpPr>
        <p:spPr>
          <a:xfrm>
            <a:off x="9113556"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3" name="矩形 382"/>
          <p:cNvSpPr/>
          <p:nvPr/>
        </p:nvSpPr>
        <p:spPr>
          <a:xfrm>
            <a:off x="8494279"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4" name="矩形 383"/>
          <p:cNvSpPr/>
          <p:nvPr/>
        </p:nvSpPr>
        <p:spPr>
          <a:xfrm>
            <a:off x="11068407"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直角三角形 5"/>
          <p:cNvSpPr/>
          <p:nvPr/>
        </p:nvSpPr>
        <p:spPr>
          <a:xfrm>
            <a:off x="8498888"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5" name="直角三角形 384"/>
          <p:cNvSpPr/>
          <p:nvPr/>
        </p:nvSpPr>
        <p:spPr>
          <a:xfrm>
            <a:off x="9125366"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6" name="直角三角形 385"/>
          <p:cNvSpPr/>
          <p:nvPr/>
        </p:nvSpPr>
        <p:spPr>
          <a:xfrm>
            <a:off x="9773155"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7" name="直角三角形 386"/>
          <p:cNvSpPr/>
          <p:nvPr/>
        </p:nvSpPr>
        <p:spPr>
          <a:xfrm>
            <a:off x="10450709"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8" name="直角三角形 387"/>
          <p:cNvSpPr/>
          <p:nvPr/>
        </p:nvSpPr>
        <p:spPr>
          <a:xfrm>
            <a:off x="11080217"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9" name="文本框 388"/>
          <p:cNvSpPr txBox="1"/>
          <p:nvPr/>
        </p:nvSpPr>
        <p:spPr>
          <a:xfrm>
            <a:off x="6573024" y="2506982"/>
            <a:ext cx="3877985"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rPr>
              <a:t>点击添加标题</a:t>
            </a:r>
          </a:p>
        </p:txBody>
      </p:sp>
      <p:sp>
        <p:nvSpPr>
          <p:cNvPr id="390" name="文本框 389"/>
          <p:cNvSpPr txBox="1"/>
          <p:nvPr/>
        </p:nvSpPr>
        <p:spPr>
          <a:xfrm>
            <a:off x="849536" y="1305754"/>
            <a:ext cx="4929555" cy="4708981"/>
          </a:xfrm>
          <a:prstGeom prst="rect">
            <a:avLst/>
          </a:prstGeom>
          <a:noFill/>
        </p:spPr>
        <p:txBody>
          <a:bodyPr wrap="none" rtlCol="0">
            <a:spAutoFit/>
          </a:bodyPr>
          <a:lstStyle/>
          <a:p>
            <a:r>
              <a:rPr lang="en-US" altLang="zh-CN" sz="30000" b="1" dirty="0">
                <a:solidFill>
                  <a:srgbClr val="E2376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04</a:t>
            </a:r>
            <a:endParaRPr lang="zh-CN" altLang="en-US" sz="30000" b="1" dirty="0">
              <a:solidFill>
                <a:srgbClr val="E23761"/>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941808" y="259906"/>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grpSp>
        <p:nvGrpSpPr>
          <p:cNvPr id="414" name="Group 6"/>
          <p:cNvGrpSpPr/>
          <p:nvPr/>
        </p:nvGrpSpPr>
        <p:grpSpPr>
          <a:xfrm>
            <a:off x="1318472" y="1850840"/>
            <a:ext cx="1619916" cy="1619915"/>
            <a:chOff x="1336945" y="2133708"/>
            <a:chExt cx="1619916" cy="1619915"/>
          </a:xfrm>
        </p:grpSpPr>
        <p:grpSp>
          <p:nvGrpSpPr>
            <p:cNvPr id="415" name="Group 5"/>
            <p:cNvGrpSpPr/>
            <p:nvPr/>
          </p:nvGrpSpPr>
          <p:grpSpPr>
            <a:xfrm>
              <a:off x="1336945" y="2133708"/>
              <a:ext cx="1619916" cy="1619915"/>
              <a:chOff x="2488916" y="3076243"/>
              <a:chExt cx="1619916" cy="1619915"/>
            </a:xfrm>
          </p:grpSpPr>
          <p:sp>
            <p:nvSpPr>
              <p:cNvPr id="417" name="Rectangle 3"/>
              <p:cNvSpPr/>
              <p:nvPr/>
            </p:nvSpPr>
            <p:spPr>
              <a:xfrm>
                <a:off x="2488917" y="3076243"/>
                <a:ext cx="1619915" cy="1619915"/>
              </a:xfrm>
              <a:prstGeom prst="rect">
                <a:avLst/>
              </a:prstGeom>
              <a:solidFill>
                <a:srgbClr val="00A3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8" name="Rectangle 4"/>
              <p:cNvSpPr/>
              <p:nvPr/>
            </p:nvSpPr>
            <p:spPr>
              <a:xfrm>
                <a:off x="2488916" y="4220308"/>
                <a:ext cx="1619915" cy="475849"/>
              </a:xfrm>
              <a:prstGeom prst="rect">
                <a:avLst/>
              </a:prstGeom>
              <a:solidFill>
                <a:srgbClr val="00A39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TEXT</a:t>
                </a:r>
                <a:endParaRPr kumimoji="0" lang="en-GB"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16" name="TextBox 7"/>
            <p:cNvSpPr txBox="1"/>
            <p:nvPr/>
          </p:nvSpPr>
          <p:spPr>
            <a:xfrm>
              <a:off x="1487105" y="2272332"/>
              <a:ext cx="13195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5400" b="1" i="0" u="none" strike="noStrike" kern="0" cap="none" spc="0" normalizeH="0" baseline="0" noProof="0">
                  <a:ln>
                    <a:noFill/>
                  </a:ln>
                  <a:solidFill>
                    <a:srgbClr val="FCFCFC"/>
                  </a:solidFill>
                  <a:effectLst/>
                  <a:uLnTx/>
                  <a:uFillTx/>
                  <a:latin typeface="Arial" panose="020B0604020202020204" pitchFamily="34" charset="0"/>
                  <a:cs typeface="Arial" panose="020B0604020202020204" pitchFamily="34" charset="0"/>
                </a:rPr>
                <a:t>54</a:t>
              </a:r>
              <a:r>
                <a:rPr kumimoji="0" lang="en-US" sz="3200" b="1" i="0" u="none" strike="noStrike" kern="0" cap="none" spc="0" normalizeH="0" baseline="0" noProof="0">
                  <a:ln>
                    <a:noFill/>
                  </a:ln>
                  <a:solidFill>
                    <a:srgbClr val="FCFCFC"/>
                  </a:solidFill>
                  <a:effectLst/>
                  <a:uLnTx/>
                  <a:uFillTx/>
                  <a:latin typeface="Arial" panose="020B0604020202020204" pitchFamily="34" charset="0"/>
                  <a:cs typeface="Arial" panose="020B0604020202020204" pitchFamily="34" charset="0"/>
                </a:rPr>
                <a:t>%</a:t>
              </a:r>
              <a:endParaRPr kumimoji="0" lang="en-GB" sz="5400" b="1" i="0" u="none" strike="noStrike" kern="0" cap="none" spc="0" normalizeH="0" baseline="0" noProof="0">
                <a:ln>
                  <a:noFill/>
                </a:ln>
                <a:solidFill>
                  <a:srgbClr val="FCFCFC"/>
                </a:solidFill>
                <a:effectLst/>
                <a:uLnTx/>
                <a:uFillTx/>
                <a:latin typeface="Arial" panose="020B0604020202020204" pitchFamily="34" charset="0"/>
                <a:cs typeface="Arial" panose="020B0604020202020204" pitchFamily="34" charset="0"/>
              </a:endParaRPr>
            </a:p>
          </p:txBody>
        </p:sp>
      </p:grpSp>
      <p:grpSp>
        <p:nvGrpSpPr>
          <p:cNvPr id="419" name="Group 8"/>
          <p:cNvGrpSpPr/>
          <p:nvPr/>
        </p:nvGrpSpPr>
        <p:grpSpPr>
          <a:xfrm>
            <a:off x="3954208" y="1848494"/>
            <a:ext cx="1619916" cy="1619915"/>
            <a:chOff x="3972681" y="2131362"/>
            <a:chExt cx="1619916" cy="1619915"/>
          </a:xfrm>
        </p:grpSpPr>
        <p:grpSp>
          <p:nvGrpSpPr>
            <p:cNvPr id="420" name="Group 11"/>
            <p:cNvGrpSpPr/>
            <p:nvPr/>
          </p:nvGrpSpPr>
          <p:grpSpPr>
            <a:xfrm>
              <a:off x="3972681" y="2131362"/>
              <a:ext cx="1619916" cy="1619915"/>
              <a:chOff x="2488916" y="3076243"/>
              <a:chExt cx="1619916" cy="1619915"/>
            </a:xfrm>
          </p:grpSpPr>
          <p:sp>
            <p:nvSpPr>
              <p:cNvPr id="422" name="Rectangle 13"/>
              <p:cNvSpPr/>
              <p:nvPr/>
            </p:nvSpPr>
            <p:spPr>
              <a:xfrm>
                <a:off x="2488917" y="3076243"/>
                <a:ext cx="1619915" cy="1619915"/>
              </a:xfrm>
              <a:prstGeom prst="rect">
                <a:avLst/>
              </a:prstGeom>
              <a:solidFill>
                <a:srgbClr val="82B7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3" name="Rectangle 14"/>
              <p:cNvSpPr/>
              <p:nvPr/>
            </p:nvSpPr>
            <p:spPr>
              <a:xfrm>
                <a:off x="2488916" y="4220308"/>
                <a:ext cx="1619915" cy="475849"/>
              </a:xfrm>
              <a:prstGeom prst="rect">
                <a:avLst/>
              </a:prstGeom>
              <a:solidFill>
                <a:srgbClr val="82B73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TEXT</a:t>
                </a:r>
                <a:endParaRPr kumimoji="0" lang="en-GB"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21" name="TextBox 12"/>
            <p:cNvSpPr txBox="1"/>
            <p:nvPr/>
          </p:nvSpPr>
          <p:spPr>
            <a:xfrm>
              <a:off x="4122840" y="2269986"/>
              <a:ext cx="1319593" cy="9233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5400" b="1" i="0" u="none" strike="noStrike" kern="0" cap="none" spc="0" normalizeH="0" baseline="0" noProof="0">
                  <a:ln>
                    <a:noFill/>
                  </a:ln>
                  <a:solidFill>
                    <a:srgbClr val="FCFCFC"/>
                  </a:solidFill>
                  <a:effectLst/>
                  <a:uLnTx/>
                  <a:uFillTx/>
                  <a:latin typeface="Arial" panose="020B0604020202020204" pitchFamily="34" charset="0"/>
                  <a:cs typeface="Arial" panose="020B0604020202020204" pitchFamily="34" charset="0"/>
                </a:rPr>
                <a:t>68</a:t>
              </a:r>
              <a:r>
                <a:rPr kumimoji="0" lang="en-US" sz="3200" b="1" i="0" u="none" strike="noStrike" kern="0" cap="none" spc="0" normalizeH="0" baseline="0" noProof="0">
                  <a:ln>
                    <a:noFill/>
                  </a:ln>
                  <a:solidFill>
                    <a:srgbClr val="FCFCFC"/>
                  </a:solidFill>
                  <a:effectLst/>
                  <a:uLnTx/>
                  <a:uFillTx/>
                  <a:latin typeface="Arial" panose="020B0604020202020204" pitchFamily="34" charset="0"/>
                  <a:cs typeface="Arial" panose="020B0604020202020204" pitchFamily="34" charset="0"/>
                </a:rPr>
                <a:t>%</a:t>
              </a:r>
              <a:endParaRPr kumimoji="0" lang="en-GB" sz="5400" b="1" i="0" u="none" strike="noStrike" kern="0" cap="none" spc="0" normalizeH="0" baseline="0" noProof="0">
                <a:ln>
                  <a:noFill/>
                </a:ln>
                <a:solidFill>
                  <a:srgbClr val="FCFCFC"/>
                </a:solidFill>
                <a:effectLst/>
                <a:uLnTx/>
                <a:uFillTx/>
                <a:latin typeface="Arial" panose="020B0604020202020204" pitchFamily="34" charset="0"/>
                <a:cs typeface="Arial" panose="020B0604020202020204" pitchFamily="34" charset="0"/>
              </a:endParaRPr>
            </a:p>
          </p:txBody>
        </p:sp>
      </p:grpSp>
      <p:grpSp>
        <p:nvGrpSpPr>
          <p:cNvPr id="424" name="Group 16"/>
          <p:cNvGrpSpPr/>
          <p:nvPr/>
        </p:nvGrpSpPr>
        <p:grpSpPr>
          <a:xfrm>
            <a:off x="6585437" y="1856662"/>
            <a:ext cx="1619916" cy="1619915"/>
            <a:chOff x="2488916" y="3076243"/>
            <a:chExt cx="1619916" cy="1619915"/>
          </a:xfrm>
        </p:grpSpPr>
        <p:sp>
          <p:nvSpPr>
            <p:cNvPr id="425" name="Rectangle 18"/>
            <p:cNvSpPr/>
            <p:nvPr/>
          </p:nvSpPr>
          <p:spPr>
            <a:xfrm>
              <a:off x="2488917" y="3076243"/>
              <a:ext cx="1619915" cy="1619915"/>
            </a:xfrm>
            <a:prstGeom prst="rect">
              <a:avLst/>
            </a:prstGeom>
            <a:solidFill>
              <a:srgbClr val="F39C1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6" name="Rectangle 19"/>
            <p:cNvSpPr/>
            <p:nvPr/>
          </p:nvSpPr>
          <p:spPr>
            <a:xfrm>
              <a:off x="2488916" y="4220308"/>
              <a:ext cx="1619915" cy="475849"/>
            </a:xfrm>
            <a:prstGeom prst="rect">
              <a:avLst/>
            </a:prstGeom>
            <a:solidFill>
              <a:srgbClr val="F39C1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TEXT</a:t>
              </a:r>
              <a:endParaRPr kumimoji="0" lang="en-GB"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27" name="Group 21"/>
          <p:cNvGrpSpPr/>
          <p:nvPr/>
        </p:nvGrpSpPr>
        <p:grpSpPr>
          <a:xfrm>
            <a:off x="9216666" y="1848493"/>
            <a:ext cx="1619916" cy="1619915"/>
            <a:chOff x="2488916" y="3076243"/>
            <a:chExt cx="1619916" cy="1619915"/>
          </a:xfrm>
        </p:grpSpPr>
        <p:sp>
          <p:nvSpPr>
            <p:cNvPr id="428" name="Rectangle 23"/>
            <p:cNvSpPr/>
            <p:nvPr/>
          </p:nvSpPr>
          <p:spPr>
            <a:xfrm>
              <a:off x="2488917" y="3076243"/>
              <a:ext cx="1619915" cy="1619915"/>
            </a:xfrm>
            <a:prstGeom prst="rect">
              <a:avLst/>
            </a:prstGeom>
            <a:solidFill>
              <a:srgbClr val="E237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9" name="Rectangle 24"/>
            <p:cNvSpPr/>
            <p:nvPr/>
          </p:nvSpPr>
          <p:spPr>
            <a:xfrm>
              <a:off x="2488916" y="4220308"/>
              <a:ext cx="1619915" cy="475849"/>
            </a:xfrm>
            <a:prstGeom prst="rect">
              <a:avLst/>
            </a:prstGeom>
            <a:solidFill>
              <a:srgbClr val="F15D8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TEXT</a:t>
              </a:r>
              <a:endParaRPr kumimoji="0" lang="en-GB"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30" name="TextBox 27"/>
          <p:cNvSpPr txBox="1"/>
          <p:nvPr/>
        </p:nvSpPr>
        <p:spPr>
          <a:xfrm>
            <a:off x="1441381" y="3872193"/>
            <a:ext cx="1346844" cy="369332"/>
          </a:xfrm>
          <a:prstGeom prst="rect">
            <a:avLst/>
          </a:prstGeom>
          <a:noFill/>
        </p:spPr>
        <p:txBody>
          <a:bodyPr wrap="non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1" name="矩形 430"/>
          <p:cNvSpPr/>
          <p:nvPr/>
        </p:nvSpPr>
        <p:spPr>
          <a:xfrm>
            <a:off x="1095250" y="4314306"/>
            <a:ext cx="2066355" cy="1170833"/>
          </a:xfrm>
          <a:prstGeom prst="rect">
            <a:avLst/>
          </a:prstGeom>
        </p:spPr>
        <p:txBody>
          <a:bodyPr wrap="square">
            <a:spAutoFit/>
          </a:bodyPr>
          <a:lstStyle/>
          <a:p>
            <a:pPr algn="ctr">
              <a:lnSpc>
                <a:spcPct val="150000"/>
              </a:lnSpc>
            </a:pPr>
            <a:r>
              <a:rPr lang="zh-CN" altLang="en-US" sz="1200" dirty="0">
                <a:solidFill>
                  <a:srgbClr val="8598B1"/>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p>
        </p:txBody>
      </p:sp>
      <p:sp>
        <p:nvSpPr>
          <p:cNvPr id="432" name="TextBox 27"/>
          <p:cNvSpPr txBox="1"/>
          <p:nvPr/>
        </p:nvSpPr>
        <p:spPr>
          <a:xfrm>
            <a:off x="4082458" y="3872193"/>
            <a:ext cx="1346844" cy="369332"/>
          </a:xfrm>
          <a:prstGeom prst="rect">
            <a:avLst/>
          </a:prstGeom>
          <a:noFill/>
        </p:spPr>
        <p:txBody>
          <a:bodyPr wrap="non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3" name="矩形 432"/>
          <p:cNvSpPr/>
          <p:nvPr/>
        </p:nvSpPr>
        <p:spPr>
          <a:xfrm>
            <a:off x="3736327" y="4314306"/>
            <a:ext cx="2066355" cy="1170833"/>
          </a:xfrm>
          <a:prstGeom prst="rect">
            <a:avLst/>
          </a:prstGeom>
        </p:spPr>
        <p:txBody>
          <a:bodyPr wrap="square">
            <a:spAutoFit/>
          </a:bodyPr>
          <a:lstStyle/>
          <a:p>
            <a:pPr algn="ctr">
              <a:lnSpc>
                <a:spcPct val="150000"/>
              </a:lnSpc>
            </a:pPr>
            <a:r>
              <a:rPr lang="zh-CN" altLang="en-US" sz="1200" dirty="0">
                <a:solidFill>
                  <a:srgbClr val="8598B1"/>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p>
        </p:txBody>
      </p:sp>
      <p:sp>
        <p:nvSpPr>
          <p:cNvPr id="434" name="TextBox 27"/>
          <p:cNvSpPr txBox="1"/>
          <p:nvPr/>
        </p:nvSpPr>
        <p:spPr>
          <a:xfrm>
            <a:off x="6723535" y="3872193"/>
            <a:ext cx="1346844" cy="369332"/>
          </a:xfrm>
          <a:prstGeom prst="rect">
            <a:avLst/>
          </a:prstGeom>
          <a:noFill/>
        </p:spPr>
        <p:txBody>
          <a:bodyPr wrap="non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5" name="矩形 434"/>
          <p:cNvSpPr/>
          <p:nvPr/>
        </p:nvSpPr>
        <p:spPr>
          <a:xfrm>
            <a:off x="6377404" y="4314306"/>
            <a:ext cx="2066355" cy="1170833"/>
          </a:xfrm>
          <a:prstGeom prst="rect">
            <a:avLst/>
          </a:prstGeom>
        </p:spPr>
        <p:txBody>
          <a:bodyPr wrap="square">
            <a:spAutoFit/>
          </a:bodyPr>
          <a:lstStyle/>
          <a:p>
            <a:pPr algn="ctr">
              <a:lnSpc>
                <a:spcPct val="150000"/>
              </a:lnSpc>
            </a:pPr>
            <a:r>
              <a:rPr lang="zh-CN" altLang="en-US" sz="1200" dirty="0">
                <a:solidFill>
                  <a:srgbClr val="8598B1"/>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p>
        </p:txBody>
      </p:sp>
      <p:sp>
        <p:nvSpPr>
          <p:cNvPr id="436" name="TextBox 27"/>
          <p:cNvSpPr txBox="1"/>
          <p:nvPr/>
        </p:nvSpPr>
        <p:spPr>
          <a:xfrm>
            <a:off x="9323748" y="3872193"/>
            <a:ext cx="1346844" cy="369332"/>
          </a:xfrm>
          <a:prstGeom prst="rect">
            <a:avLst/>
          </a:prstGeom>
          <a:noFill/>
        </p:spPr>
        <p:txBody>
          <a:bodyPr wrap="none"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请输入标题</a:t>
            </a:r>
            <a:endParaRPr lang="en-GB"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7" name="矩形 436"/>
          <p:cNvSpPr/>
          <p:nvPr/>
        </p:nvSpPr>
        <p:spPr>
          <a:xfrm>
            <a:off x="8977617" y="4314306"/>
            <a:ext cx="2066355" cy="1170833"/>
          </a:xfrm>
          <a:prstGeom prst="rect">
            <a:avLst/>
          </a:prstGeom>
        </p:spPr>
        <p:txBody>
          <a:bodyPr wrap="square">
            <a:spAutoFit/>
          </a:bodyPr>
          <a:lstStyle/>
          <a:p>
            <a:pPr algn="ctr">
              <a:lnSpc>
                <a:spcPct val="150000"/>
              </a:lnSpc>
            </a:pPr>
            <a:r>
              <a:rPr lang="zh-CN" altLang="en-US" sz="1200" dirty="0">
                <a:solidFill>
                  <a:srgbClr val="8598B1"/>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p>
        </p:txBody>
      </p:sp>
      <p:grpSp>
        <p:nvGrpSpPr>
          <p:cNvPr id="438" name="Group 5"/>
          <p:cNvGrpSpPr/>
          <p:nvPr/>
        </p:nvGrpSpPr>
        <p:grpSpPr>
          <a:xfrm>
            <a:off x="1318471" y="1846870"/>
            <a:ext cx="1619916" cy="1619915"/>
            <a:chOff x="2488916" y="3076243"/>
            <a:chExt cx="1619916" cy="1619915"/>
          </a:xfrm>
        </p:grpSpPr>
        <p:sp>
          <p:nvSpPr>
            <p:cNvPr id="439" name="Rectangle 3"/>
            <p:cNvSpPr/>
            <p:nvPr/>
          </p:nvSpPr>
          <p:spPr>
            <a:xfrm>
              <a:off x="2488917" y="3076243"/>
              <a:ext cx="1619915" cy="1619915"/>
            </a:xfrm>
            <a:prstGeom prst="rect">
              <a:avLst/>
            </a:prstGeom>
            <a:solidFill>
              <a:srgbClr val="00A3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0" name="Rectangle 4"/>
            <p:cNvSpPr/>
            <p:nvPr/>
          </p:nvSpPr>
          <p:spPr>
            <a:xfrm>
              <a:off x="2488916" y="4220308"/>
              <a:ext cx="1619915" cy="475849"/>
            </a:xfrm>
            <a:prstGeom prst="rect">
              <a:avLst/>
            </a:prstGeom>
            <a:solidFill>
              <a:srgbClr val="00A39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TEXT</a:t>
              </a:r>
              <a:endParaRPr kumimoji="0" lang="en-GB"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441" name="Group 11"/>
          <p:cNvGrpSpPr/>
          <p:nvPr/>
        </p:nvGrpSpPr>
        <p:grpSpPr>
          <a:xfrm>
            <a:off x="3954207" y="1844524"/>
            <a:ext cx="1619916" cy="1619915"/>
            <a:chOff x="2488916" y="3076243"/>
            <a:chExt cx="1619916" cy="1619915"/>
          </a:xfrm>
        </p:grpSpPr>
        <p:sp>
          <p:nvSpPr>
            <p:cNvPr id="442" name="Rectangle 13"/>
            <p:cNvSpPr/>
            <p:nvPr/>
          </p:nvSpPr>
          <p:spPr>
            <a:xfrm>
              <a:off x="2488917" y="3076243"/>
              <a:ext cx="1619915" cy="1619915"/>
            </a:xfrm>
            <a:prstGeom prst="rect">
              <a:avLst/>
            </a:prstGeom>
            <a:solidFill>
              <a:srgbClr val="82B7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43" name="Rectangle 14"/>
            <p:cNvSpPr/>
            <p:nvPr/>
          </p:nvSpPr>
          <p:spPr>
            <a:xfrm>
              <a:off x="2488916" y="4220308"/>
              <a:ext cx="1619915" cy="475849"/>
            </a:xfrm>
            <a:prstGeom prst="rect">
              <a:avLst/>
            </a:prstGeom>
            <a:solidFill>
              <a:srgbClr val="82B73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THE TEXT</a:t>
              </a:r>
              <a:endParaRPr kumimoji="0" lang="en-GB" sz="18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4" name="Freeform 23"/>
          <p:cNvSpPr>
            <a:spLocks noEditPoints="1"/>
          </p:cNvSpPr>
          <p:nvPr/>
        </p:nvSpPr>
        <p:spPr bwMode="auto">
          <a:xfrm>
            <a:off x="1715865" y="2052230"/>
            <a:ext cx="828000" cy="828000"/>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45" name="Freeform 24"/>
          <p:cNvSpPr>
            <a:spLocks noEditPoints="1"/>
          </p:cNvSpPr>
          <p:nvPr/>
        </p:nvSpPr>
        <p:spPr bwMode="auto">
          <a:xfrm>
            <a:off x="7022100" y="2106230"/>
            <a:ext cx="720000" cy="720000"/>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46" name="Freeform 25"/>
          <p:cNvSpPr>
            <a:spLocks noEditPoints="1"/>
          </p:cNvSpPr>
          <p:nvPr/>
        </p:nvSpPr>
        <p:spPr bwMode="auto">
          <a:xfrm>
            <a:off x="4416956" y="2134693"/>
            <a:ext cx="720000" cy="72000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47" name="Freeform 26"/>
          <p:cNvSpPr>
            <a:spLocks noEditPoints="1"/>
          </p:cNvSpPr>
          <p:nvPr/>
        </p:nvSpPr>
        <p:spPr bwMode="auto">
          <a:xfrm>
            <a:off x="9677602" y="2151972"/>
            <a:ext cx="720000" cy="72000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941808" y="259906"/>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sp>
        <p:nvSpPr>
          <p:cNvPr id="452" name="任意多边形 451"/>
          <p:cNvSpPr/>
          <p:nvPr/>
        </p:nvSpPr>
        <p:spPr>
          <a:xfrm rot="16200000">
            <a:off x="3761163" y="1235139"/>
            <a:ext cx="1771603" cy="952475"/>
          </a:xfrm>
          <a:custGeom>
            <a:avLst/>
            <a:gdLst>
              <a:gd name="connsiteX0" fmla="*/ 0 w 1771603"/>
              <a:gd name="connsiteY0" fmla="*/ 0 h 952475"/>
              <a:gd name="connsiteX1" fmla="*/ 1771603 w 1771603"/>
              <a:gd name="connsiteY1" fmla="*/ 0 h 952475"/>
              <a:gd name="connsiteX2" fmla="*/ 1771603 w 1771603"/>
              <a:gd name="connsiteY2" fmla="*/ 952475 h 952475"/>
              <a:gd name="connsiteX3" fmla="*/ 0 w 1771603"/>
              <a:gd name="connsiteY3" fmla="*/ 952475 h 952475"/>
              <a:gd name="connsiteX4" fmla="*/ 0 w 1771603"/>
              <a:gd name="connsiteY4" fmla="*/ 0 h 9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03" h="952475">
                <a:moveTo>
                  <a:pt x="0" y="0"/>
                </a:moveTo>
                <a:lnTo>
                  <a:pt x="1771603" y="0"/>
                </a:lnTo>
                <a:lnTo>
                  <a:pt x="1771603" y="952475"/>
                </a:lnTo>
                <a:lnTo>
                  <a:pt x="0" y="952475"/>
                </a:lnTo>
                <a:lnTo>
                  <a:pt x="0" y="0"/>
                </a:lnTo>
                <a:close/>
              </a:path>
            </a:pathLst>
          </a:custGeom>
          <a:noFill/>
          <a:ln>
            <a:noFill/>
          </a:ln>
          <a:effectLst/>
        </p:spPr>
        <p:txBody>
          <a:bodyPr spcFirstLastPara="0" vert="horz" wrap="square" lIns="137160" tIns="137160" rIns="137160" bIns="137160" numCol="1" spcCol="1270" anchor="ctr" anchorCtr="0">
            <a:noAutofit/>
          </a:bodyPr>
          <a:lstStyle/>
          <a:p>
            <a:pPr marL="0" marR="0" lvl="0" indent="0" defTabSz="1600200" eaLnBrk="1" fontAlgn="auto" latinLnBrk="0" hangingPunct="1">
              <a:lnSpc>
                <a:spcPct val="90000"/>
              </a:lnSpc>
              <a:spcBef>
                <a:spcPct val="0"/>
              </a:spcBef>
              <a:spcAft>
                <a:spcPct val="35000"/>
              </a:spcAft>
              <a:buClrTx/>
              <a:buSzTx/>
              <a:buFontTx/>
              <a:buNone/>
              <a:defRPr/>
            </a:pPr>
            <a:endParaRPr kumimoji="0" lang="zh-CN" altLang="en-US" sz="36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微软雅黑" panose="020B0503020204020204" pitchFamily="34" charset="-122"/>
              <a:cs typeface="+mn-cs"/>
            </a:endParaRPr>
          </a:p>
        </p:txBody>
      </p:sp>
      <p:sp>
        <p:nvSpPr>
          <p:cNvPr id="453" name="任意多边形 452"/>
          <p:cNvSpPr/>
          <p:nvPr/>
        </p:nvSpPr>
        <p:spPr>
          <a:xfrm rot="16200000">
            <a:off x="6456032" y="1235138"/>
            <a:ext cx="1771603" cy="952475"/>
          </a:xfrm>
          <a:custGeom>
            <a:avLst/>
            <a:gdLst>
              <a:gd name="connsiteX0" fmla="*/ 0 w 1771603"/>
              <a:gd name="connsiteY0" fmla="*/ 0 h 952475"/>
              <a:gd name="connsiteX1" fmla="*/ 1771603 w 1771603"/>
              <a:gd name="connsiteY1" fmla="*/ 0 h 952475"/>
              <a:gd name="connsiteX2" fmla="*/ 1771603 w 1771603"/>
              <a:gd name="connsiteY2" fmla="*/ 952475 h 952475"/>
              <a:gd name="connsiteX3" fmla="*/ 0 w 1771603"/>
              <a:gd name="connsiteY3" fmla="*/ 952475 h 952475"/>
              <a:gd name="connsiteX4" fmla="*/ 0 w 1771603"/>
              <a:gd name="connsiteY4" fmla="*/ 0 h 95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03" h="952475">
                <a:moveTo>
                  <a:pt x="0" y="0"/>
                </a:moveTo>
                <a:lnTo>
                  <a:pt x="1771603" y="0"/>
                </a:lnTo>
                <a:lnTo>
                  <a:pt x="1771603" y="952475"/>
                </a:lnTo>
                <a:lnTo>
                  <a:pt x="0" y="952475"/>
                </a:lnTo>
                <a:lnTo>
                  <a:pt x="0" y="0"/>
                </a:lnTo>
                <a:close/>
              </a:path>
            </a:pathLst>
          </a:custGeom>
          <a:noFill/>
          <a:ln>
            <a:noFill/>
          </a:ln>
          <a:effectLst/>
        </p:spPr>
        <p:txBody>
          <a:bodyPr spcFirstLastPara="0" vert="horz" wrap="square" lIns="137160" tIns="137160" rIns="137160" bIns="137160" numCol="1" spcCol="1270" anchor="ctr" anchorCtr="0">
            <a:noAutofit/>
          </a:bodyPr>
          <a:lstStyle/>
          <a:p>
            <a:pPr marL="0" marR="0" lvl="0" indent="0" defTabSz="1600200" eaLnBrk="1" fontAlgn="auto" latinLnBrk="0" hangingPunct="1">
              <a:lnSpc>
                <a:spcPct val="90000"/>
              </a:lnSpc>
              <a:spcBef>
                <a:spcPct val="0"/>
              </a:spcBef>
              <a:spcAft>
                <a:spcPct val="35000"/>
              </a:spcAft>
              <a:buClrTx/>
              <a:buSzTx/>
              <a:buFontTx/>
              <a:buNone/>
              <a:defRPr/>
            </a:pPr>
            <a:endParaRPr kumimoji="0" lang="zh-CN" altLang="en-US" sz="36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微软雅黑" panose="020B0503020204020204" pitchFamily="34" charset="-122"/>
              <a:cs typeface="+mn-cs"/>
            </a:endParaRPr>
          </a:p>
        </p:txBody>
      </p:sp>
      <p:sp>
        <p:nvSpPr>
          <p:cNvPr id="454" name="矩形 453"/>
          <p:cNvSpPr/>
          <p:nvPr/>
        </p:nvSpPr>
        <p:spPr>
          <a:xfrm>
            <a:off x="-85724" y="1868165"/>
            <a:ext cx="12344400" cy="1397000"/>
          </a:xfrm>
          <a:prstGeom prst="rect">
            <a:avLst/>
          </a:prstGeom>
          <a:solidFill>
            <a:srgbClr val="00A3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pic>
        <p:nvPicPr>
          <p:cNvPr id="455" name="图片 4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897" y="728600"/>
            <a:ext cx="4049793" cy="2700400"/>
          </a:xfrm>
          <a:prstGeom prst="rect">
            <a:avLst/>
          </a:prstGeom>
          <a:ln>
            <a:noFill/>
          </a:ln>
          <a:effectLst>
            <a:outerShdw blurRad="292100" dist="139700" dir="2700000" algn="tl" rotWithShape="0">
              <a:srgbClr val="333333">
                <a:alpha val="65000"/>
              </a:srgbClr>
            </a:outerShdw>
          </a:effectLst>
        </p:spPr>
      </p:pic>
      <p:sp>
        <p:nvSpPr>
          <p:cNvPr id="456" name="矩形 455"/>
          <p:cNvSpPr/>
          <p:nvPr/>
        </p:nvSpPr>
        <p:spPr>
          <a:xfrm>
            <a:off x="1315379" y="2214549"/>
            <a:ext cx="4516610" cy="70423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endParaRPr kumimoji="0" lang="zh-CN" altLang="en-US" sz="14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57" name="Rectangle 18"/>
          <p:cNvSpPr/>
          <p:nvPr/>
        </p:nvSpPr>
        <p:spPr>
          <a:xfrm>
            <a:off x="6582346" y="3785176"/>
            <a:ext cx="720000" cy="720000"/>
          </a:xfrm>
          <a:prstGeom prst="rect">
            <a:avLst/>
          </a:prstGeom>
          <a:solidFill>
            <a:srgbClr val="F39C11"/>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458" name="Rectangle 23"/>
          <p:cNvSpPr/>
          <p:nvPr/>
        </p:nvSpPr>
        <p:spPr>
          <a:xfrm>
            <a:off x="9213575" y="3777007"/>
            <a:ext cx="720000" cy="720000"/>
          </a:xfrm>
          <a:prstGeom prst="rect">
            <a:avLst/>
          </a:prstGeom>
          <a:solidFill>
            <a:srgbClr val="E237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59" name="Rectangle 3"/>
          <p:cNvSpPr/>
          <p:nvPr/>
        </p:nvSpPr>
        <p:spPr>
          <a:xfrm>
            <a:off x="1315379" y="3773038"/>
            <a:ext cx="720000" cy="720000"/>
          </a:xfrm>
          <a:prstGeom prst="rect">
            <a:avLst/>
          </a:prstGeom>
          <a:solidFill>
            <a:srgbClr val="00A39E"/>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460" name="Rectangle 13"/>
          <p:cNvSpPr/>
          <p:nvPr/>
        </p:nvSpPr>
        <p:spPr>
          <a:xfrm>
            <a:off x="3951116" y="3773038"/>
            <a:ext cx="720000" cy="720000"/>
          </a:xfrm>
          <a:prstGeom prst="rect">
            <a:avLst/>
          </a:prstGeom>
          <a:solidFill>
            <a:srgbClr val="82B732"/>
          </a:solidFill>
          <a:ln w="12700" cap="flat" cmpd="sng" algn="ctr">
            <a:noFill/>
            <a:prstDash val="solid"/>
            <a:miter lim="800000"/>
          </a:ln>
          <a:effectLst/>
        </p:spPr>
        <p:txBody>
          <a:bodyPr rtlCol="0" anchor="ctr"/>
          <a:lstStyle/>
          <a:p>
            <a:pPr algn="ctr">
              <a:defRPr/>
            </a:pPr>
            <a:endParaRPr lang="en-GB" kern="0">
              <a:solidFill>
                <a:srgbClr val="FFFFFF"/>
              </a:solidFill>
              <a:latin typeface="Arial" panose="020B0604020202020204" pitchFamily="34" charset="0"/>
              <a:cs typeface="Arial" panose="020B0604020202020204" pitchFamily="34" charset="0"/>
            </a:endParaRPr>
          </a:p>
        </p:txBody>
      </p:sp>
      <p:sp>
        <p:nvSpPr>
          <p:cNvPr id="461" name="TextBox 27"/>
          <p:cNvSpPr txBox="1"/>
          <p:nvPr/>
        </p:nvSpPr>
        <p:spPr>
          <a:xfrm>
            <a:off x="1391592" y="3824747"/>
            <a:ext cx="1762022" cy="584775"/>
          </a:xfrm>
          <a:prstGeom prst="rect">
            <a:avLst/>
          </a:prstGeom>
          <a:noFill/>
        </p:spPr>
        <p:txBody>
          <a:bodyPr wrap="none" rtlCol="0">
            <a:spAutoFit/>
          </a:bodyPr>
          <a:lstStyle/>
          <a:p>
            <a:pPr algn="ctr"/>
            <a:r>
              <a:rPr lang="zh-CN" altLang="en-US" sz="32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  </a:t>
            </a:r>
            <a:r>
              <a:rPr lang="zh-CN" altLang="en-US"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2" name="矩形 461"/>
          <p:cNvSpPr/>
          <p:nvPr/>
        </p:nvSpPr>
        <p:spPr>
          <a:xfrm>
            <a:off x="1164624" y="4732695"/>
            <a:ext cx="2065189" cy="1200329"/>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63" name="TextBox 27"/>
          <p:cNvSpPr txBox="1"/>
          <p:nvPr/>
        </p:nvSpPr>
        <p:spPr>
          <a:xfrm>
            <a:off x="3996052" y="3824747"/>
            <a:ext cx="1762022" cy="584775"/>
          </a:xfrm>
          <a:prstGeom prst="rect">
            <a:avLst/>
          </a:prstGeom>
          <a:noFill/>
        </p:spPr>
        <p:txBody>
          <a:bodyPr wrap="none" rtlCol="0">
            <a:spAutoFit/>
          </a:bodyPr>
          <a:lstStyle/>
          <a:p>
            <a:pPr algn="ctr"/>
            <a:r>
              <a:rPr lang="zh-CN" altLang="en-US" sz="32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  </a:t>
            </a:r>
            <a:r>
              <a:rPr lang="zh-CN" altLang="en-US"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4" name="矩形 463"/>
          <p:cNvSpPr/>
          <p:nvPr/>
        </p:nvSpPr>
        <p:spPr>
          <a:xfrm>
            <a:off x="3769084" y="4732695"/>
            <a:ext cx="2065189" cy="1200329"/>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65" name="TextBox 27"/>
          <p:cNvSpPr txBox="1"/>
          <p:nvPr/>
        </p:nvSpPr>
        <p:spPr>
          <a:xfrm>
            <a:off x="6647162" y="3824747"/>
            <a:ext cx="1762022" cy="584775"/>
          </a:xfrm>
          <a:prstGeom prst="rect">
            <a:avLst/>
          </a:prstGeom>
          <a:noFill/>
        </p:spPr>
        <p:txBody>
          <a:bodyPr wrap="none" rtlCol="0">
            <a:spAutoFit/>
          </a:bodyPr>
          <a:lstStyle/>
          <a:p>
            <a:pPr algn="ctr"/>
            <a:r>
              <a:rPr lang="zh-CN" altLang="en-US" sz="32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  </a:t>
            </a:r>
            <a:r>
              <a:rPr lang="zh-CN" altLang="en-US"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6" name="矩形 465"/>
          <p:cNvSpPr/>
          <p:nvPr/>
        </p:nvSpPr>
        <p:spPr>
          <a:xfrm>
            <a:off x="6420194" y="4732695"/>
            <a:ext cx="2065189" cy="1200329"/>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67" name="TextBox 27"/>
          <p:cNvSpPr txBox="1"/>
          <p:nvPr/>
        </p:nvSpPr>
        <p:spPr>
          <a:xfrm>
            <a:off x="9271762" y="3824747"/>
            <a:ext cx="1762022" cy="584775"/>
          </a:xfrm>
          <a:prstGeom prst="rect">
            <a:avLst/>
          </a:prstGeom>
          <a:noFill/>
        </p:spPr>
        <p:txBody>
          <a:bodyPr wrap="none" rtlCol="0">
            <a:spAutoFit/>
          </a:bodyPr>
          <a:lstStyle/>
          <a:p>
            <a:pPr algn="ctr"/>
            <a:r>
              <a:rPr lang="zh-CN" altLang="en-US" sz="3200" b="1"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请  </a:t>
            </a:r>
            <a:r>
              <a:rPr lang="zh-CN" altLang="en-US" b="1" dirty="0">
                <a:solidFill>
                  <a:srgbClr val="5C5C5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b="1" dirty="0">
              <a:solidFill>
                <a:srgbClr val="5C5C5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68" name="矩形 467"/>
          <p:cNvSpPr/>
          <p:nvPr/>
        </p:nvSpPr>
        <p:spPr>
          <a:xfrm>
            <a:off x="9044794" y="4732695"/>
            <a:ext cx="2065189" cy="1200329"/>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a:t>
            </a:r>
            <a:endParaRPr kumimoji="0" lang="zh-CN" altLang="en-US" sz="1200" b="0" i="0" u="none" strike="noStrike" kern="0" cap="none" spc="0" normalizeH="0" baseline="0" noProof="0" dirty="0">
              <a:ln>
                <a:noFill/>
              </a:ln>
              <a:solidFill>
                <a:prstClr val="black"/>
              </a:solidFill>
              <a:effectLst/>
              <a:uLnTx/>
              <a:uFillTx/>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321" name="Group 6"/>
          <p:cNvGrpSpPr/>
          <p:nvPr/>
        </p:nvGrpSpPr>
        <p:grpSpPr>
          <a:xfrm rot="5400000" flipV="1">
            <a:off x="8134958" y="1154794"/>
            <a:ext cx="678292" cy="5226707"/>
            <a:chOff x="6480429" y="3713225"/>
            <a:chExt cx="409339" cy="3142082"/>
          </a:xfrm>
        </p:grpSpPr>
        <p:sp>
          <p:nvSpPr>
            <p:cNvPr id="32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3" name="Group 3"/>
          <p:cNvGrpSpPr/>
          <p:nvPr/>
        </p:nvGrpSpPr>
        <p:grpSpPr>
          <a:xfrm rot="5400000" flipV="1">
            <a:off x="8150934" y="2374091"/>
            <a:ext cx="663828" cy="3973595"/>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45" name="Group 4"/>
          <p:cNvGrpSpPr/>
          <p:nvPr/>
        </p:nvGrpSpPr>
        <p:grpSpPr>
          <a:xfrm rot="5400000" flipV="1">
            <a:off x="7898304" y="3392356"/>
            <a:ext cx="680512" cy="3093641"/>
            <a:chOff x="5502862" y="5355294"/>
            <a:chExt cx="412706" cy="1502706"/>
          </a:xfrm>
        </p:grpSpPr>
        <p:sp>
          <p:nvSpPr>
            <p:cNvPr id="34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7" name="Group 7"/>
          <p:cNvGrpSpPr/>
          <p:nvPr/>
        </p:nvGrpSpPr>
        <p:grpSpPr>
          <a:xfrm rot="16200000">
            <a:off x="7557392" y="5438878"/>
            <a:ext cx="682655" cy="1220627"/>
            <a:chOff x="6959786" y="5355294"/>
            <a:chExt cx="407320" cy="1502706"/>
          </a:xfrm>
        </p:grpSpPr>
        <p:sp>
          <p:nvSpPr>
            <p:cNvPr id="35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9" name="Group 5"/>
          <p:cNvGrpSpPr/>
          <p:nvPr/>
        </p:nvGrpSpPr>
        <p:grpSpPr>
          <a:xfrm rot="5400000" flipV="1">
            <a:off x="7700983" y="4416829"/>
            <a:ext cx="650476" cy="2198291"/>
            <a:chOff x="6007804" y="4266641"/>
            <a:chExt cx="403952" cy="2588666"/>
          </a:xfrm>
        </p:grpSpPr>
        <p:sp>
          <p:nvSpPr>
            <p:cNvPr id="37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5" name="矩形 4"/>
          <p:cNvSpPr/>
          <p:nvPr/>
        </p:nvSpPr>
        <p:spPr>
          <a:xfrm>
            <a:off x="10434349"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1" name="矩形 380"/>
          <p:cNvSpPr/>
          <p:nvPr/>
        </p:nvSpPr>
        <p:spPr>
          <a:xfrm>
            <a:off x="9775855"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2" name="矩形 381"/>
          <p:cNvSpPr/>
          <p:nvPr/>
        </p:nvSpPr>
        <p:spPr>
          <a:xfrm>
            <a:off x="9113556"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3" name="矩形 382"/>
          <p:cNvSpPr/>
          <p:nvPr/>
        </p:nvSpPr>
        <p:spPr>
          <a:xfrm>
            <a:off x="8494279"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4" name="矩形 383"/>
          <p:cNvSpPr/>
          <p:nvPr/>
        </p:nvSpPr>
        <p:spPr>
          <a:xfrm>
            <a:off x="11068407"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直角三角形 5"/>
          <p:cNvSpPr/>
          <p:nvPr/>
        </p:nvSpPr>
        <p:spPr>
          <a:xfrm>
            <a:off x="8498888"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5" name="直角三角形 384"/>
          <p:cNvSpPr/>
          <p:nvPr/>
        </p:nvSpPr>
        <p:spPr>
          <a:xfrm>
            <a:off x="9125366"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6" name="直角三角形 385"/>
          <p:cNvSpPr/>
          <p:nvPr/>
        </p:nvSpPr>
        <p:spPr>
          <a:xfrm>
            <a:off x="9773155"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7" name="直角三角形 386"/>
          <p:cNvSpPr/>
          <p:nvPr/>
        </p:nvSpPr>
        <p:spPr>
          <a:xfrm>
            <a:off x="10450709"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8" name="直角三角形 387"/>
          <p:cNvSpPr/>
          <p:nvPr/>
        </p:nvSpPr>
        <p:spPr>
          <a:xfrm>
            <a:off x="11080217"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9" name="文本框 388"/>
          <p:cNvSpPr txBox="1"/>
          <p:nvPr/>
        </p:nvSpPr>
        <p:spPr>
          <a:xfrm>
            <a:off x="6097496" y="2506983"/>
            <a:ext cx="3877985"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rPr>
              <a:t>点击添加标题</a:t>
            </a:r>
          </a:p>
        </p:txBody>
      </p:sp>
      <p:sp>
        <p:nvSpPr>
          <p:cNvPr id="390" name="文本框 389"/>
          <p:cNvSpPr txBox="1"/>
          <p:nvPr/>
        </p:nvSpPr>
        <p:spPr>
          <a:xfrm>
            <a:off x="849536" y="1305754"/>
            <a:ext cx="4929555" cy="4708981"/>
          </a:xfrm>
          <a:prstGeom prst="rect">
            <a:avLst/>
          </a:prstGeom>
          <a:noFill/>
        </p:spPr>
        <p:txBody>
          <a:bodyPr wrap="none" rtlCol="0">
            <a:spAutoFit/>
          </a:bodyPr>
          <a:lstStyle/>
          <a:p>
            <a:r>
              <a:rPr lang="en-US" altLang="zh-CN" sz="30000" b="1" dirty="0">
                <a:solidFill>
                  <a:srgbClr val="44546A"/>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05</a:t>
            </a:r>
            <a:endParaRPr lang="zh-CN" altLang="en-US" sz="30000" b="1" dirty="0">
              <a:solidFill>
                <a:srgbClr val="44546A"/>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941808" y="259906"/>
            <a:ext cx="800219"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总结</a:t>
            </a:r>
          </a:p>
        </p:txBody>
      </p:sp>
      <p:sp>
        <p:nvSpPr>
          <p:cNvPr id="414" name="Freeform 3"/>
          <p:cNvSpPr/>
          <p:nvPr/>
        </p:nvSpPr>
        <p:spPr>
          <a:xfrm>
            <a:off x="6139317" y="127268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82B732"/>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5" name="Freeform 4"/>
          <p:cNvSpPr/>
          <p:nvPr/>
        </p:nvSpPr>
        <p:spPr>
          <a:xfrm>
            <a:off x="4423583" y="1272687"/>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39E"/>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6" name="Freeform 5"/>
          <p:cNvSpPr/>
          <p:nvPr/>
        </p:nvSpPr>
        <p:spPr>
          <a:xfrm>
            <a:off x="5278163" y="268171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4546A"/>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7" name="Freeform 6"/>
          <p:cNvSpPr/>
          <p:nvPr/>
        </p:nvSpPr>
        <p:spPr>
          <a:xfrm>
            <a:off x="6993896" y="268171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39C11"/>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8" name="Freeform 7"/>
          <p:cNvSpPr/>
          <p:nvPr/>
        </p:nvSpPr>
        <p:spPr>
          <a:xfrm>
            <a:off x="6139317" y="409074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E23761"/>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marL="0" marR="0" lvl="0" indent="0" algn="ctr" defTabSz="1466850" eaLnBrk="1" fontAlgn="auto" latinLnBrk="0" hangingPunct="1">
              <a:lnSpc>
                <a:spcPct val="90000"/>
              </a:lnSpc>
              <a:spcBef>
                <a:spcPct val="0"/>
              </a:spcBef>
              <a:spcAft>
                <a:spcPct val="35000"/>
              </a:spcAft>
              <a:buClrTx/>
              <a:buSzTx/>
              <a:buFontTx/>
              <a:buNone/>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9" name="Freeform 8"/>
          <p:cNvSpPr/>
          <p:nvPr/>
        </p:nvSpPr>
        <p:spPr>
          <a:xfrm>
            <a:off x="4423583" y="4090742"/>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39E"/>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0" name="Freeform 9"/>
          <p:cNvSpPr/>
          <p:nvPr/>
        </p:nvSpPr>
        <p:spPr>
          <a:xfrm>
            <a:off x="3565717" y="2681715"/>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70C0"/>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eaLnBrk="1" fontAlgn="auto" latinLnBrk="0" hangingPunct="1">
              <a:lnSpc>
                <a:spcPct val="90000"/>
              </a:lnSpc>
              <a:spcBef>
                <a:spcPct val="0"/>
              </a:spcBef>
              <a:spcAft>
                <a:spcPct val="35000"/>
              </a:spcAft>
              <a:buClrTx/>
              <a:buSzTx/>
              <a:buFontTx/>
              <a:buNone/>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1" name="TextBox 10"/>
          <p:cNvSpPr txBox="1"/>
          <p:nvPr/>
        </p:nvSpPr>
        <p:spPr>
          <a:xfrm>
            <a:off x="5472549" y="3564507"/>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2" name="Freeform 11"/>
          <p:cNvSpPr>
            <a:spLocks noEditPoints="1"/>
          </p:cNvSpPr>
          <p:nvPr/>
        </p:nvSpPr>
        <p:spPr bwMode="auto">
          <a:xfrm>
            <a:off x="5801172" y="3024506"/>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3" name="Freeform 12"/>
          <p:cNvSpPr>
            <a:spLocks noEditPoints="1"/>
          </p:cNvSpPr>
          <p:nvPr/>
        </p:nvSpPr>
        <p:spPr bwMode="auto">
          <a:xfrm>
            <a:off x="6653089" y="1676404"/>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4" name="Freeform 13"/>
          <p:cNvSpPr>
            <a:spLocks noEditPoints="1"/>
          </p:cNvSpPr>
          <p:nvPr/>
        </p:nvSpPr>
        <p:spPr bwMode="auto">
          <a:xfrm>
            <a:off x="4192633" y="3026614"/>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5" name="Freeform 14"/>
          <p:cNvSpPr>
            <a:spLocks noEditPoints="1"/>
          </p:cNvSpPr>
          <p:nvPr/>
        </p:nvSpPr>
        <p:spPr bwMode="auto">
          <a:xfrm>
            <a:off x="7579249" y="3064927"/>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6" name="Freeform 15"/>
          <p:cNvSpPr>
            <a:spLocks noEditPoints="1"/>
          </p:cNvSpPr>
          <p:nvPr/>
        </p:nvSpPr>
        <p:spPr bwMode="auto">
          <a:xfrm>
            <a:off x="4978917" y="1681771"/>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7" name="Freeform 16"/>
          <p:cNvSpPr>
            <a:spLocks noEditPoints="1"/>
          </p:cNvSpPr>
          <p:nvPr/>
        </p:nvSpPr>
        <p:spPr bwMode="auto">
          <a:xfrm>
            <a:off x="5006625" y="4429639"/>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8" name="Freeform 17"/>
          <p:cNvSpPr>
            <a:spLocks noEditPoints="1"/>
          </p:cNvSpPr>
          <p:nvPr/>
        </p:nvSpPr>
        <p:spPr bwMode="auto">
          <a:xfrm>
            <a:off x="6710080" y="4485476"/>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29" name="TextBox 10"/>
          <p:cNvSpPr txBox="1"/>
          <p:nvPr/>
        </p:nvSpPr>
        <p:spPr>
          <a:xfrm>
            <a:off x="3771154" y="3558861"/>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0" name="TextBox 10"/>
          <p:cNvSpPr txBox="1"/>
          <p:nvPr/>
        </p:nvSpPr>
        <p:spPr>
          <a:xfrm>
            <a:off x="4624576" y="5018829"/>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1" name="TextBox 10"/>
          <p:cNvSpPr txBox="1"/>
          <p:nvPr/>
        </p:nvSpPr>
        <p:spPr>
          <a:xfrm>
            <a:off x="4671843" y="2227601"/>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2" name="TextBox 10"/>
          <p:cNvSpPr txBox="1"/>
          <p:nvPr/>
        </p:nvSpPr>
        <p:spPr>
          <a:xfrm>
            <a:off x="6325153" y="2218018"/>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3" name="TextBox 10"/>
          <p:cNvSpPr txBox="1"/>
          <p:nvPr/>
        </p:nvSpPr>
        <p:spPr>
          <a:xfrm>
            <a:off x="6388602" y="5018829"/>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4" name="TextBox 10"/>
          <p:cNvSpPr txBox="1"/>
          <p:nvPr/>
        </p:nvSpPr>
        <p:spPr>
          <a:xfrm>
            <a:off x="7182922" y="3576105"/>
            <a:ext cx="1210588" cy="400110"/>
          </a:xfrm>
          <a:prstGeom prst="rect">
            <a:avLst/>
          </a:prstGeom>
          <a:noFill/>
        </p:spPr>
        <p:txBody>
          <a:bodyPr wrap="none" rtlCol="0">
            <a:spAutoFit/>
          </a:bodyPr>
          <a:lstStyle/>
          <a:p>
            <a:pPr algn="ctr"/>
            <a:r>
              <a:rPr lang="zh-CN" altLang="en-US"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GB" sz="2000" b="1" dirty="0">
              <a:solidFill>
                <a:srgbClr val="FCFCFC"/>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5" name="Rectangle 13"/>
          <p:cNvSpPr/>
          <p:nvPr/>
        </p:nvSpPr>
        <p:spPr>
          <a:xfrm>
            <a:off x="7863677" y="1612048"/>
            <a:ext cx="3458464" cy="1015663"/>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6" name="Rectangle 13"/>
          <p:cNvSpPr/>
          <p:nvPr/>
        </p:nvSpPr>
        <p:spPr>
          <a:xfrm>
            <a:off x="7855051" y="4443650"/>
            <a:ext cx="2624538" cy="1015663"/>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7" name="Rectangle 13"/>
          <p:cNvSpPr/>
          <p:nvPr/>
        </p:nvSpPr>
        <p:spPr>
          <a:xfrm>
            <a:off x="8709629" y="3108444"/>
            <a:ext cx="2881403"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8" name="Rectangle 13"/>
          <p:cNvSpPr/>
          <p:nvPr/>
        </p:nvSpPr>
        <p:spPr>
          <a:xfrm>
            <a:off x="1683394" y="1680540"/>
            <a:ext cx="2624538"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9" name="Rectangle 13"/>
          <p:cNvSpPr/>
          <p:nvPr/>
        </p:nvSpPr>
        <p:spPr>
          <a:xfrm>
            <a:off x="853940" y="3023300"/>
            <a:ext cx="2624538" cy="1015663"/>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0" name="Rectangle 13"/>
          <p:cNvSpPr/>
          <p:nvPr/>
        </p:nvSpPr>
        <p:spPr>
          <a:xfrm>
            <a:off x="1735499" y="4408277"/>
            <a:ext cx="2624538" cy="1015663"/>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367" name="Group 3"/>
          <p:cNvGrpSpPr/>
          <p:nvPr/>
        </p:nvGrpSpPr>
        <p:grpSpPr>
          <a:xfrm rot="10800000">
            <a:off x="2194821" y="-198086"/>
            <a:ext cx="412706" cy="1820482"/>
            <a:chOff x="4980416" y="5037518"/>
            <a:chExt cx="412706" cy="1820482"/>
          </a:xfrm>
        </p:grpSpPr>
        <p:sp>
          <p:nvSpPr>
            <p:cNvPr id="3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79" name="Group 4"/>
          <p:cNvGrpSpPr/>
          <p:nvPr/>
        </p:nvGrpSpPr>
        <p:grpSpPr>
          <a:xfrm rot="10800000">
            <a:off x="1672375" y="-198086"/>
            <a:ext cx="412706" cy="2155512"/>
            <a:chOff x="5502862" y="5355294"/>
            <a:chExt cx="412706" cy="1502706"/>
          </a:xfrm>
        </p:grpSpPr>
        <p:sp>
          <p:nvSpPr>
            <p:cNvPr id="380"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9"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1" name="Group 7"/>
          <p:cNvGrpSpPr/>
          <p:nvPr/>
        </p:nvGrpSpPr>
        <p:grpSpPr>
          <a:xfrm rot="10800000">
            <a:off x="220837" y="-198086"/>
            <a:ext cx="407320" cy="1502706"/>
            <a:chOff x="6959786" y="5355294"/>
            <a:chExt cx="407320" cy="1502706"/>
          </a:xfrm>
        </p:grpSpPr>
        <p:sp>
          <p:nvSpPr>
            <p:cNvPr id="39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3" name="Group 5"/>
          <p:cNvGrpSpPr/>
          <p:nvPr/>
        </p:nvGrpSpPr>
        <p:grpSpPr>
          <a:xfrm rot="10800000">
            <a:off x="1176187" y="-195393"/>
            <a:ext cx="403952" cy="2588666"/>
            <a:chOff x="6007804" y="4266641"/>
            <a:chExt cx="403952" cy="2588666"/>
          </a:xfrm>
        </p:grpSpPr>
        <p:sp>
          <p:nvSpPr>
            <p:cNvPr id="404"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5"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6"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7"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8"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9"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0"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1"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2"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3"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4"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15" name="Group 6"/>
          <p:cNvGrpSpPr/>
          <p:nvPr/>
        </p:nvGrpSpPr>
        <p:grpSpPr>
          <a:xfrm rot="10800000">
            <a:off x="698175" y="-195393"/>
            <a:ext cx="409339" cy="3142082"/>
            <a:chOff x="6480429" y="3713225"/>
            <a:chExt cx="409339" cy="3142082"/>
          </a:xfrm>
        </p:grpSpPr>
        <p:sp>
          <p:nvSpPr>
            <p:cNvPr id="416"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7"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8"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9"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0"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9" name="Group 3"/>
          <p:cNvGrpSpPr/>
          <p:nvPr/>
        </p:nvGrpSpPr>
        <p:grpSpPr>
          <a:xfrm rot="10800000">
            <a:off x="4492137" y="-207511"/>
            <a:ext cx="412706" cy="1820482"/>
            <a:chOff x="4980416" y="5037518"/>
            <a:chExt cx="412706" cy="1820482"/>
          </a:xfrm>
        </p:grpSpPr>
        <p:sp>
          <p:nvSpPr>
            <p:cNvPr id="47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0" name="Group 4"/>
          <p:cNvGrpSpPr/>
          <p:nvPr/>
        </p:nvGrpSpPr>
        <p:grpSpPr>
          <a:xfrm rot="10800000">
            <a:off x="3904878" y="-198086"/>
            <a:ext cx="412706" cy="1502706"/>
            <a:chOff x="5502862" y="5355294"/>
            <a:chExt cx="412706" cy="1502706"/>
          </a:xfrm>
        </p:grpSpPr>
        <p:sp>
          <p:nvSpPr>
            <p:cNvPr id="46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1" name="Group 7"/>
          <p:cNvGrpSpPr/>
          <p:nvPr/>
        </p:nvGrpSpPr>
        <p:grpSpPr>
          <a:xfrm rot="10800000">
            <a:off x="2716594" y="-207437"/>
            <a:ext cx="407320" cy="2013200"/>
            <a:chOff x="6959786" y="5355294"/>
            <a:chExt cx="407320" cy="1502706"/>
          </a:xfrm>
        </p:grpSpPr>
        <p:sp>
          <p:nvSpPr>
            <p:cNvPr id="456"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7"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8"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9"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0"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1"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2"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3"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4"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5"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6"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2" name="Group 5"/>
          <p:cNvGrpSpPr/>
          <p:nvPr/>
        </p:nvGrpSpPr>
        <p:grpSpPr>
          <a:xfrm rot="10800000">
            <a:off x="3281126" y="-204744"/>
            <a:ext cx="403952" cy="2167807"/>
            <a:chOff x="6007804" y="4266641"/>
            <a:chExt cx="403952" cy="2588666"/>
          </a:xfrm>
        </p:grpSpPr>
        <p:sp>
          <p:nvSpPr>
            <p:cNvPr id="445"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6"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7"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8"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9"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0"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1"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2"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3"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4"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5"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33" name="Group 6"/>
          <p:cNvGrpSpPr/>
          <p:nvPr/>
        </p:nvGrpSpPr>
        <p:grpSpPr>
          <a:xfrm rot="10800000">
            <a:off x="11385624" y="-232268"/>
            <a:ext cx="409339" cy="3142082"/>
            <a:chOff x="6480429" y="3713225"/>
            <a:chExt cx="409339" cy="3142082"/>
          </a:xfrm>
        </p:grpSpPr>
        <p:sp>
          <p:nvSpPr>
            <p:cNvPr id="43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9" name="Group 5"/>
          <p:cNvGrpSpPr/>
          <p:nvPr/>
        </p:nvGrpSpPr>
        <p:grpSpPr>
          <a:xfrm rot="10800000">
            <a:off x="5037570" y="-204818"/>
            <a:ext cx="403952" cy="2167807"/>
            <a:chOff x="6007804" y="4266641"/>
            <a:chExt cx="403952" cy="2588666"/>
          </a:xfrm>
        </p:grpSpPr>
        <p:sp>
          <p:nvSpPr>
            <p:cNvPr id="49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01" name="Group 3"/>
          <p:cNvGrpSpPr/>
          <p:nvPr/>
        </p:nvGrpSpPr>
        <p:grpSpPr>
          <a:xfrm rot="10800000">
            <a:off x="8519907" y="-245273"/>
            <a:ext cx="412706" cy="1820482"/>
            <a:chOff x="4980416" y="5037518"/>
            <a:chExt cx="412706" cy="1820482"/>
          </a:xfrm>
        </p:grpSpPr>
        <p:sp>
          <p:nvSpPr>
            <p:cNvPr id="50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3" name="Group 4"/>
          <p:cNvGrpSpPr/>
          <p:nvPr/>
        </p:nvGrpSpPr>
        <p:grpSpPr>
          <a:xfrm rot="10800000">
            <a:off x="7997461" y="-245273"/>
            <a:ext cx="412706" cy="2155512"/>
            <a:chOff x="5502862" y="5355294"/>
            <a:chExt cx="412706" cy="1502706"/>
          </a:xfrm>
        </p:grpSpPr>
        <p:sp>
          <p:nvSpPr>
            <p:cNvPr id="51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5" name="Group 3"/>
          <p:cNvGrpSpPr/>
          <p:nvPr/>
        </p:nvGrpSpPr>
        <p:grpSpPr>
          <a:xfrm rot="10800000">
            <a:off x="10817223" y="-254699"/>
            <a:ext cx="412706" cy="2460133"/>
            <a:chOff x="4980416" y="5037518"/>
            <a:chExt cx="412706" cy="1820482"/>
          </a:xfrm>
        </p:grpSpPr>
        <p:sp>
          <p:nvSpPr>
            <p:cNvPr id="52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37" name="Group 4"/>
          <p:cNvGrpSpPr/>
          <p:nvPr/>
        </p:nvGrpSpPr>
        <p:grpSpPr>
          <a:xfrm rot="10800000">
            <a:off x="10229964" y="-245273"/>
            <a:ext cx="412706" cy="2631814"/>
            <a:chOff x="5502862" y="5355294"/>
            <a:chExt cx="412706" cy="1502706"/>
          </a:xfrm>
        </p:grpSpPr>
        <p:sp>
          <p:nvSpPr>
            <p:cNvPr id="53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4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49" name="Group 7"/>
          <p:cNvGrpSpPr/>
          <p:nvPr/>
        </p:nvGrpSpPr>
        <p:grpSpPr>
          <a:xfrm rot="10800000">
            <a:off x="9041680" y="-254624"/>
            <a:ext cx="407320" cy="2013200"/>
            <a:chOff x="6959786" y="5355294"/>
            <a:chExt cx="407320" cy="1502706"/>
          </a:xfrm>
        </p:grpSpPr>
        <p:sp>
          <p:nvSpPr>
            <p:cNvPr id="55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5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61" name="Group 5"/>
          <p:cNvGrpSpPr/>
          <p:nvPr/>
        </p:nvGrpSpPr>
        <p:grpSpPr>
          <a:xfrm rot="10800000">
            <a:off x="9606212" y="-251932"/>
            <a:ext cx="403952" cy="2106477"/>
            <a:chOff x="6007804" y="4266641"/>
            <a:chExt cx="403952" cy="2588666"/>
          </a:xfrm>
        </p:grpSpPr>
        <p:sp>
          <p:nvSpPr>
            <p:cNvPr id="56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6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73" name="Group 6"/>
          <p:cNvGrpSpPr/>
          <p:nvPr/>
        </p:nvGrpSpPr>
        <p:grpSpPr>
          <a:xfrm rot="10800000">
            <a:off x="7382406" y="-225683"/>
            <a:ext cx="409339" cy="2412631"/>
            <a:chOff x="6480429" y="3713225"/>
            <a:chExt cx="409339" cy="3142082"/>
          </a:xfrm>
        </p:grpSpPr>
        <p:sp>
          <p:nvSpPr>
            <p:cNvPr id="57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7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85" name="Group 4"/>
          <p:cNvGrpSpPr/>
          <p:nvPr/>
        </p:nvGrpSpPr>
        <p:grpSpPr>
          <a:xfrm rot="10800000">
            <a:off x="6779496" y="-218284"/>
            <a:ext cx="412706" cy="1502706"/>
            <a:chOff x="5502862" y="5355294"/>
            <a:chExt cx="412706" cy="1502706"/>
          </a:xfrm>
        </p:grpSpPr>
        <p:sp>
          <p:nvSpPr>
            <p:cNvPr id="58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8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97" name="Group 7"/>
          <p:cNvGrpSpPr/>
          <p:nvPr/>
        </p:nvGrpSpPr>
        <p:grpSpPr>
          <a:xfrm rot="10800000">
            <a:off x="5599818" y="-228050"/>
            <a:ext cx="407320" cy="2013200"/>
            <a:chOff x="6959786" y="5355294"/>
            <a:chExt cx="407320" cy="1502706"/>
          </a:xfrm>
        </p:grpSpPr>
        <p:sp>
          <p:nvSpPr>
            <p:cNvPr id="59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9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0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609" name="Group 5"/>
          <p:cNvGrpSpPr/>
          <p:nvPr/>
        </p:nvGrpSpPr>
        <p:grpSpPr>
          <a:xfrm rot="10800000">
            <a:off x="6164350" y="-225357"/>
            <a:ext cx="403952" cy="2167807"/>
            <a:chOff x="6007804" y="4266641"/>
            <a:chExt cx="403952" cy="2588666"/>
          </a:xfrm>
        </p:grpSpPr>
        <p:sp>
          <p:nvSpPr>
            <p:cNvPr id="61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1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2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622" name="文本框 621"/>
          <p:cNvSpPr txBox="1"/>
          <p:nvPr/>
        </p:nvSpPr>
        <p:spPr>
          <a:xfrm>
            <a:off x="3090353" y="3309901"/>
            <a:ext cx="6109365" cy="1107996"/>
          </a:xfrm>
          <a:prstGeom prst="rect">
            <a:avLst/>
          </a:prstGeom>
          <a:noFill/>
        </p:spPr>
        <p:txBody>
          <a:bodyPr wrap="none" rtlCol="0">
            <a:spAutoFit/>
          </a:bodyPr>
          <a:lstStyle/>
          <a:p>
            <a:r>
              <a:rPr lang="zh-CN" altLang="en-US" sz="6600" b="1" dirty="0">
                <a:latin typeface="微软雅黑" panose="020B0503020204020204" pitchFamily="34" charset="-122"/>
                <a:ea typeface="微软雅黑" panose="020B0503020204020204" pitchFamily="34" charset="-122"/>
              </a:rPr>
              <a:t>谢谢您的聆听！</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6678" t="4890" r="16607"/>
          <a:stretch>
            <a:fillRect/>
          </a:stretch>
        </p:blipFill>
        <p:spPr>
          <a:xfrm>
            <a:off x="0" y="-10632"/>
            <a:ext cx="12192000" cy="6876822"/>
          </a:xfrm>
          <a:prstGeom prst="rect">
            <a:avLst/>
          </a:prstGeom>
        </p:spPr>
      </p:pic>
      <p:grpSp>
        <p:nvGrpSpPr>
          <p:cNvPr id="3" name="组合 2"/>
          <p:cNvGrpSpPr/>
          <p:nvPr/>
        </p:nvGrpSpPr>
        <p:grpSpPr>
          <a:xfrm>
            <a:off x="220837" y="-52672"/>
            <a:ext cx="11574126" cy="3201388"/>
            <a:chOff x="220837" y="-52672"/>
            <a:chExt cx="11574126" cy="3201388"/>
          </a:xfrm>
        </p:grpSpPr>
        <p:grpSp>
          <p:nvGrpSpPr>
            <p:cNvPr id="284" name="Group 3"/>
            <p:cNvGrpSpPr/>
            <p:nvPr/>
          </p:nvGrpSpPr>
          <p:grpSpPr>
            <a:xfrm rot="10800000">
              <a:off x="2194821" y="3941"/>
              <a:ext cx="412706" cy="1820482"/>
              <a:chOff x="4980416" y="5037518"/>
              <a:chExt cx="412706" cy="1820482"/>
            </a:xfrm>
          </p:grpSpPr>
          <p:sp>
            <p:nvSpPr>
              <p:cNvPr id="28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296" name="Group 4"/>
            <p:cNvGrpSpPr/>
            <p:nvPr/>
          </p:nvGrpSpPr>
          <p:grpSpPr>
            <a:xfrm rot="10800000">
              <a:off x="1672375" y="3941"/>
              <a:ext cx="412706" cy="2155512"/>
              <a:chOff x="5502862" y="5355294"/>
              <a:chExt cx="412706" cy="1502706"/>
            </a:xfrm>
          </p:grpSpPr>
          <p:sp>
            <p:nvSpPr>
              <p:cNvPr id="29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08" name="Group 7"/>
            <p:cNvGrpSpPr/>
            <p:nvPr/>
          </p:nvGrpSpPr>
          <p:grpSpPr>
            <a:xfrm rot="10800000">
              <a:off x="220837" y="3941"/>
              <a:ext cx="407320" cy="1502706"/>
              <a:chOff x="6959786" y="5355294"/>
              <a:chExt cx="407320" cy="1502706"/>
            </a:xfrm>
          </p:grpSpPr>
          <p:sp>
            <p:nvSpPr>
              <p:cNvPr id="309"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2"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20" name="Group 5"/>
            <p:cNvGrpSpPr/>
            <p:nvPr/>
          </p:nvGrpSpPr>
          <p:grpSpPr>
            <a:xfrm rot="10800000">
              <a:off x="1176187" y="6634"/>
              <a:ext cx="403952" cy="2588666"/>
              <a:chOff x="6007804" y="4266641"/>
              <a:chExt cx="403952" cy="2588666"/>
            </a:xfrm>
          </p:grpSpPr>
          <p:sp>
            <p:nvSpPr>
              <p:cNvPr id="32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2" name="Group 6"/>
            <p:cNvGrpSpPr/>
            <p:nvPr/>
          </p:nvGrpSpPr>
          <p:grpSpPr>
            <a:xfrm rot="10800000">
              <a:off x="698175" y="6634"/>
              <a:ext cx="409339" cy="3142082"/>
              <a:chOff x="6480429" y="3713225"/>
              <a:chExt cx="409339" cy="3142082"/>
            </a:xfrm>
          </p:grpSpPr>
          <p:sp>
            <p:nvSpPr>
              <p:cNvPr id="333"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4"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44" name="Group 3"/>
            <p:cNvGrpSpPr/>
            <p:nvPr/>
          </p:nvGrpSpPr>
          <p:grpSpPr>
            <a:xfrm rot="10800000">
              <a:off x="4492137" y="-5484"/>
              <a:ext cx="412706" cy="1820482"/>
              <a:chOff x="4980416" y="5037518"/>
              <a:chExt cx="412706" cy="1820482"/>
            </a:xfrm>
          </p:grpSpPr>
          <p:sp>
            <p:nvSpPr>
              <p:cNvPr id="34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6" name="Group 4"/>
            <p:cNvGrpSpPr/>
            <p:nvPr/>
          </p:nvGrpSpPr>
          <p:grpSpPr>
            <a:xfrm rot="10800000">
              <a:off x="3904878" y="3941"/>
              <a:ext cx="412706" cy="1502706"/>
              <a:chOff x="5502862" y="5355294"/>
              <a:chExt cx="412706" cy="1502706"/>
            </a:xfrm>
          </p:grpSpPr>
          <p:sp>
            <p:nvSpPr>
              <p:cNvPr id="3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8" name="Group 7"/>
            <p:cNvGrpSpPr/>
            <p:nvPr/>
          </p:nvGrpSpPr>
          <p:grpSpPr>
            <a:xfrm rot="10800000">
              <a:off x="2716594" y="-5410"/>
              <a:ext cx="407320" cy="2013200"/>
              <a:chOff x="6959786" y="5355294"/>
              <a:chExt cx="407320" cy="1502706"/>
            </a:xfrm>
          </p:grpSpPr>
          <p:sp>
            <p:nvSpPr>
              <p:cNvPr id="369"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80" name="Group 5"/>
            <p:cNvGrpSpPr/>
            <p:nvPr/>
          </p:nvGrpSpPr>
          <p:grpSpPr>
            <a:xfrm rot="10800000">
              <a:off x="3281126" y="-2717"/>
              <a:ext cx="403952" cy="2167807"/>
              <a:chOff x="6007804" y="4266641"/>
              <a:chExt cx="403952" cy="2588666"/>
            </a:xfrm>
          </p:grpSpPr>
          <p:sp>
            <p:nvSpPr>
              <p:cNvPr id="38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92" name="Group 6"/>
            <p:cNvGrpSpPr/>
            <p:nvPr/>
          </p:nvGrpSpPr>
          <p:grpSpPr>
            <a:xfrm rot="10800000">
              <a:off x="11385624" y="-30241"/>
              <a:ext cx="409339" cy="3142082"/>
              <a:chOff x="6480429" y="3713225"/>
              <a:chExt cx="409339" cy="3142082"/>
            </a:xfrm>
          </p:grpSpPr>
          <p:sp>
            <p:nvSpPr>
              <p:cNvPr id="393"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04" name="Group 5"/>
            <p:cNvGrpSpPr/>
            <p:nvPr/>
          </p:nvGrpSpPr>
          <p:grpSpPr>
            <a:xfrm rot="10800000">
              <a:off x="5037570" y="-2791"/>
              <a:ext cx="403952" cy="2167807"/>
              <a:chOff x="6007804" y="4266641"/>
              <a:chExt cx="403952" cy="2588666"/>
            </a:xfrm>
          </p:grpSpPr>
          <p:sp>
            <p:nvSpPr>
              <p:cNvPr id="405"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6"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7"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8"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09"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0"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1"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2"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3"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4"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5"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16" name="Group 3"/>
            <p:cNvGrpSpPr/>
            <p:nvPr/>
          </p:nvGrpSpPr>
          <p:grpSpPr>
            <a:xfrm rot="10800000">
              <a:off x="8519907" y="-43246"/>
              <a:ext cx="412706" cy="1820482"/>
              <a:chOff x="4980416" y="5037518"/>
              <a:chExt cx="412706" cy="1820482"/>
            </a:xfrm>
          </p:grpSpPr>
          <p:sp>
            <p:nvSpPr>
              <p:cNvPr id="417"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8"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19"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0"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1"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2"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3"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4"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5"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6"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27"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28" name="Group 4"/>
            <p:cNvGrpSpPr/>
            <p:nvPr/>
          </p:nvGrpSpPr>
          <p:grpSpPr>
            <a:xfrm rot="10800000">
              <a:off x="7997461" y="-43246"/>
              <a:ext cx="412706" cy="2155512"/>
              <a:chOff x="5502862" y="5355294"/>
              <a:chExt cx="412706" cy="1502706"/>
            </a:xfrm>
          </p:grpSpPr>
          <p:sp>
            <p:nvSpPr>
              <p:cNvPr id="429"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0"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1"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2"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3"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4"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5"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6"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7"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8"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39"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40" name="Group 3"/>
            <p:cNvGrpSpPr/>
            <p:nvPr/>
          </p:nvGrpSpPr>
          <p:grpSpPr>
            <a:xfrm rot="10800000">
              <a:off x="10817223" y="-52672"/>
              <a:ext cx="412706" cy="2460133"/>
              <a:chOff x="4980416" y="5037518"/>
              <a:chExt cx="412706" cy="1820482"/>
            </a:xfrm>
          </p:grpSpPr>
          <p:sp>
            <p:nvSpPr>
              <p:cNvPr id="441"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2"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3"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4"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5"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6"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7"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8"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49"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0"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1"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52" name="Group 4"/>
            <p:cNvGrpSpPr/>
            <p:nvPr/>
          </p:nvGrpSpPr>
          <p:grpSpPr>
            <a:xfrm rot="10800000">
              <a:off x="10229964" y="-43246"/>
              <a:ext cx="412706" cy="2631814"/>
              <a:chOff x="5502862" y="5355294"/>
              <a:chExt cx="412706" cy="1502706"/>
            </a:xfrm>
          </p:grpSpPr>
          <p:sp>
            <p:nvSpPr>
              <p:cNvPr id="45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5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64" name="Group 7"/>
            <p:cNvGrpSpPr/>
            <p:nvPr/>
          </p:nvGrpSpPr>
          <p:grpSpPr>
            <a:xfrm rot="10800000">
              <a:off x="9041680" y="-52597"/>
              <a:ext cx="407320" cy="2013200"/>
              <a:chOff x="6959786" y="5355294"/>
              <a:chExt cx="407320" cy="1502706"/>
            </a:xfrm>
          </p:grpSpPr>
          <p:sp>
            <p:nvSpPr>
              <p:cNvPr id="465"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6"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7"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8"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69"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0"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1"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2"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3"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4"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5"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76" name="Group 5"/>
            <p:cNvGrpSpPr/>
            <p:nvPr/>
          </p:nvGrpSpPr>
          <p:grpSpPr>
            <a:xfrm rot="10800000">
              <a:off x="9606212" y="-49905"/>
              <a:ext cx="403952" cy="2106477"/>
              <a:chOff x="6007804" y="4266641"/>
              <a:chExt cx="403952" cy="2588666"/>
            </a:xfrm>
          </p:grpSpPr>
          <p:sp>
            <p:nvSpPr>
              <p:cNvPr id="477"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8"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79"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0"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1"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2"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3"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4"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5"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6"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87"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488" name="Group 6"/>
            <p:cNvGrpSpPr/>
            <p:nvPr/>
          </p:nvGrpSpPr>
          <p:grpSpPr>
            <a:xfrm rot="10800000">
              <a:off x="7382406" y="-23656"/>
              <a:ext cx="409339" cy="2412631"/>
              <a:chOff x="6480429" y="3713225"/>
              <a:chExt cx="409339" cy="3142082"/>
            </a:xfrm>
          </p:grpSpPr>
          <p:sp>
            <p:nvSpPr>
              <p:cNvPr id="489"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0"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1"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2"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3"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4"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5"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6"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7"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8"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499"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00" name="Group 4"/>
            <p:cNvGrpSpPr/>
            <p:nvPr/>
          </p:nvGrpSpPr>
          <p:grpSpPr>
            <a:xfrm rot="10800000">
              <a:off x="6779496" y="-16257"/>
              <a:ext cx="412706" cy="1502706"/>
              <a:chOff x="5502862" y="5355294"/>
              <a:chExt cx="412706" cy="1502706"/>
            </a:xfrm>
          </p:grpSpPr>
          <p:sp>
            <p:nvSpPr>
              <p:cNvPr id="50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0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12" name="Group 7"/>
            <p:cNvGrpSpPr/>
            <p:nvPr/>
          </p:nvGrpSpPr>
          <p:grpSpPr>
            <a:xfrm rot="10800000">
              <a:off x="5599818" y="-26023"/>
              <a:ext cx="407320" cy="2013200"/>
              <a:chOff x="6959786" y="5355294"/>
              <a:chExt cx="407320" cy="1502706"/>
            </a:xfrm>
          </p:grpSpPr>
          <p:sp>
            <p:nvSpPr>
              <p:cNvPr id="513"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4"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5"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6"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7"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8"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19"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0"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1"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2"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3"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524" name="Group 5"/>
            <p:cNvGrpSpPr/>
            <p:nvPr/>
          </p:nvGrpSpPr>
          <p:grpSpPr>
            <a:xfrm rot="10800000">
              <a:off x="6164350" y="-23330"/>
              <a:ext cx="403952" cy="2167807"/>
              <a:chOff x="6007804" y="4266641"/>
              <a:chExt cx="403952" cy="2588666"/>
            </a:xfrm>
          </p:grpSpPr>
          <p:sp>
            <p:nvSpPr>
              <p:cNvPr id="525"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6"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7"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8"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29"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0"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1"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2"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3"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4"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535"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sp>
        <p:nvSpPr>
          <p:cNvPr id="255" name="文本框 254"/>
          <p:cNvSpPr txBox="1"/>
          <p:nvPr/>
        </p:nvSpPr>
        <p:spPr>
          <a:xfrm>
            <a:off x="2654304" y="3117072"/>
            <a:ext cx="6955750" cy="1107996"/>
          </a:xfrm>
          <a:prstGeom prst="rect">
            <a:avLst/>
          </a:prstGeom>
          <a:noFill/>
        </p:spPr>
        <p:txBody>
          <a:bodyPr wrap="none" rtlCol="0">
            <a:spAutoFit/>
          </a:bodyPr>
          <a:lstStyle/>
          <a:p>
            <a:r>
              <a:rPr lang="zh-CN" altLang="en-US" sz="6600" b="1" dirty="0">
                <a:solidFill>
                  <a:srgbClr val="00B05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单击此处添加标题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34" name="Group 3"/>
          <p:cNvGrpSpPr/>
          <p:nvPr/>
        </p:nvGrpSpPr>
        <p:grpSpPr>
          <a:xfrm rot="5400000">
            <a:off x="3498016" y="1416715"/>
            <a:ext cx="703437" cy="3044728"/>
            <a:chOff x="4980416" y="5037518"/>
            <a:chExt cx="412706" cy="1820482"/>
          </a:xfrm>
        </p:grpSpPr>
        <p:sp>
          <p:nvSpPr>
            <p:cNvPr id="135"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6"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7"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8"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9"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0"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1"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2"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3"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4"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5"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6" name="Group 4"/>
          <p:cNvGrpSpPr/>
          <p:nvPr/>
        </p:nvGrpSpPr>
        <p:grpSpPr>
          <a:xfrm rot="5400000">
            <a:off x="3353937" y="2176482"/>
            <a:ext cx="688697" cy="2741830"/>
            <a:chOff x="5502862" y="5355294"/>
            <a:chExt cx="412706" cy="1502706"/>
          </a:xfrm>
        </p:grpSpPr>
        <p:sp>
          <p:nvSpPr>
            <p:cNvPr id="14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4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5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70" name="Group 5"/>
          <p:cNvGrpSpPr/>
          <p:nvPr/>
        </p:nvGrpSpPr>
        <p:grpSpPr>
          <a:xfrm rot="5400000">
            <a:off x="3147532" y="2473838"/>
            <a:ext cx="684884" cy="3294519"/>
            <a:chOff x="6007804" y="4266641"/>
            <a:chExt cx="403952" cy="2588666"/>
          </a:xfrm>
        </p:grpSpPr>
        <p:sp>
          <p:nvSpPr>
            <p:cNvPr id="17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22" name="Group 6"/>
          <p:cNvGrpSpPr/>
          <p:nvPr/>
        </p:nvGrpSpPr>
        <p:grpSpPr>
          <a:xfrm rot="5400000">
            <a:off x="2691977" y="3136233"/>
            <a:ext cx="682344" cy="3142082"/>
            <a:chOff x="6480429" y="3713225"/>
            <a:chExt cx="409339" cy="3142082"/>
          </a:xfrm>
        </p:grpSpPr>
        <p:sp>
          <p:nvSpPr>
            <p:cNvPr id="123"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4"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5"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6"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7"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8"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29"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0"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1"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2"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33"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7"/>
          <p:cNvGrpSpPr/>
          <p:nvPr/>
        </p:nvGrpSpPr>
        <p:grpSpPr>
          <a:xfrm rot="5400000">
            <a:off x="2900003" y="4263306"/>
            <a:ext cx="679903" cy="2013200"/>
            <a:chOff x="6959786" y="5355294"/>
            <a:chExt cx="407320" cy="1502706"/>
          </a:xfrm>
        </p:grpSpPr>
        <p:sp>
          <p:nvSpPr>
            <p:cNvPr id="159"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0"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1"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2"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3"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4"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5"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6"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7"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8"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69"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84" name="组合 183"/>
          <p:cNvGrpSpPr/>
          <p:nvPr/>
        </p:nvGrpSpPr>
        <p:grpSpPr>
          <a:xfrm>
            <a:off x="0" y="1569337"/>
            <a:ext cx="2332140" cy="4954631"/>
            <a:chOff x="0" y="1569337"/>
            <a:chExt cx="2332140" cy="4954631"/>
          </a:xfrm>
        </p:grpSpPr>
        <p:grpSp>
          <p:nvGrpSpPr>
            <p:cNvPr id="183" name="组合 182"/>
            <p:cNvGrpSpPr/>
            <p:nvPr/>
          </p:nvGrpSpPr>
          <p:grpSpPr>
            <a:xfrm>
              <a:off x="1510340" y="1570966"/>
              <a:ext cx="821800" cy="4951373"/>
              <a:chOff x="1510340" y="1570966"/>
              <a:chExt cx="971049" cy="4951373"/>
            </a:xfrm>
          </p:grpSpPr>
          <p:sp>
            <p:nvSpPr>
              <p:cNvPr id="63" name="Freeform 5"/>
              <p:cNvSpPr/>
              <p:nvPr/>
            </p:nvSpPr>
            <p:spPr bwMode="auto">
              <a:xfrm>
                <a:off x="1510340" y="1570966"/>
                <a:ext cx="971049" cy="1603209"/>
              </a:xfrm>
              <a:custGeom>
                <a:avLst/>
                <a:gdLst>
                  <a:gd name="T0" fmla="*/ 504 w 504"/>
                  <a:gd name="T1" fmla="*/ 832 h 832"/>
                  <a:gd name="T2" fmla="*/ 0 w 504"/>
                  <a:gd name="T3" fmla="*/ 514 h 832"/>
                  <a:gd name="T4" fmla="*/ 0 w 504"/>
                  <a:gd name="T5" fmla="*/ 0 h 832"/>
                  <a:gd name="T6" fmla="*/ 504 w 504"/>
                  <a:gd name="T7" fmla="*/ 530 h 832"/>
                  <a:gd name="T8" fmla="*/ 504 w 504"/>
                  <a:gd name="T9" fmla="*/ 832 h 832"/>
                </a:gdLst>
                <a:ahLst/>
                <a:cxnLst>
                  <a:cxn ang="0">
                    <a:pos x="T0" y="T1"/>
                  </a:cxn>
                  <a:cxn ang="0">
                    <a:pos x="T2" y="T3"/>
                  </a:cxn>
                  <a:cxn ang="0">
                    <a:pos x="T4" y="T5"/>
                  </a:cxn>
                  <a:cxn ang="0">
                    <a:pos x="T6" y="T7"/>
                  </a:cxn>
                  <a:cxn ang="0">
                    <a:pos x="T8" y="T9"/>
                  </a:cxn>
                </a:cxnLst>
                <a:rect l="0" t="0" r="r" b="b"/>
                <a:pathLst>
                  <a:path w="504" h="832">
                    <a:moveTo>
                      <a:pt x="504" y="832"/>
                    </a:moveTo>
                    <a:cubicBezTo>
                      <a:pt x="336" y="726"/>
                      <a:pt x="168" y="620"/>
                      <a:pt x="0" y="514"/>
                    </a:cubicBezTo>
                    <a:cubicBezTo>
                      <a:pt x="0" y="343"/>
                      <a:pt x="0" y="171"/>
                      <a:pt x="0" y="0"/>
                    </a:cubicBezTo>
                    <a:cubicBezTo>
                      <a:pt x="168" y="177"/>
                      <a:pt x="336" y="353"/>
                      <a:pt x="504" y="530"/>
                    </a:cubicBezTo>
                    <a:cubicBezTo>
                      <a:pt x="504" y="631"/>
                      <a:pt x="504" y="731"/>
                      <a:pt x="504" y="832"/>
                    </a:cubicBezTo>
                    <a:close/>
                  </a:path>
                </a:pathLst>
              </a:custGeom>
              <a:solidFill>
                <a:srgbClr val="00A39E">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4" name="Freeform 6"/>
              <p:cNvSpPr/>
              <p:nvPr/>
            </p:nvSpPr>
            <p:spPr bwMode="auto">
              <a:xfrm>
                <a:off x="1510340" y="2560752"/>
                <a:ext cx="971049" cy="1195075"/>
              </a:xfrm>
              <a:custGeom>
                <a:avLst/>
                <a:gdLst>
                  <a:gd name="T0" fmla="*/ 504 w 504"/>
                  <a:gd name="T1" fmla="*/ 620 h 620"/>
                  <a:gd name="T2" fmla="*/ 0 w 504"/>
                  <a:gd name="T3" fmla="*/ 514 h 620"/>
                  <a:gd name="T4" fmla="*/ 0 w 504"/>
                  <a:gd name="T5" fmla="*/ 0 h 620"/>
                  <a:gd name="T6" fmla="*/ 504 w 504"/>
                  <a:gd name="T7" fmla="*/ 318 h 620"/>
                  <a:gd name="T8" fmla="*/ 504 w 504"/>
                  <a:gd name="T9" fmla="*/ 620 h 620"/>
                </a:gdLst>
                <a:ahLst/>
                <a:cxnLst>
                  <a:cxn ang="0">
                    <a:pos x="T0" y="T1"/>
                  </a:cxn>
                  <a:cxn ang="0">
                    <a:pos x="T2" y="T3"/>
                  </a:cxn>
                  <a:cxn ang="0">
                    <a:pos x="T4" y="T5"/>
                  </a:cxn>
                  <a:cxn ang="0">
                    <a:pos x="T6" y="T7"/>
                  </a:cxn>
                  <a:cxn ang="0">
                    <a:pos x="T8" y="T9"/>
                  </a:cxn>
                </a:cxnLst>
                <a:rect l="0" t="0" r="r" b="b"/>
                <a:pathLst>
                  <a:path w="504" h="620">
                    <a:moveTo>
                      <a:pt x="504" y="620"/>
                    </a:moveTo>
                    <a:cubicBezTo>
                      <a:pt x="336" y="585"/>
                      <a:pt x="168" y="549"/>
                      <a:pt x="0" y="514"/>
                    </a:cubicBezTo>
                    <a:cubicBezTo>
                      <a:pt x="0" y="343"/>
                      <a:pt x="0" y="171"/>
                      <a:pt x="0" y="0"/>
                    </a:cubicBezTo>
                    <a:cubicBezTo>
                      <a:pt x="168" y="106"/>
                      <a:pt x="336" y="212"/>
                      <a:pt x="504" y="318"/>
                    </a:cubicBezTo>
                    <a:cubicBezTo>
                      <a:pt x="504" y="419"/>
                      <a:pt x="504" y="519"/>
                      <a:pt x="504" y="620"/>
                    </a:cubicBezTo>
                    <a:close/>
                  </a:path>
                </a:pathLst>
              </a:custGeom>
              <a:solidFill>
                <a:srgbClr val="82B732">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5" name="Freeform 7"/>
              <p:cNvSpPr/>
              <p:nvPr/>
            </p:nvSpPr>
            <p:spPr bwMode="auto">
              <a:xfrm>
                <a:off x="1510340" y="3551352"/>
                <a:ext cx="971049" cy="990600"/>
              </a:xfrm>
              <a:custGeom>
                <a:avLst/>
                <a:gdLst>
                  <a:gd name="T0" fmla="*/ 504 w 504"/>
                  <a:gd name="T1" fmla="*/ 408 h 514"/>
                  <a:gd name="T2" fmla="*/ 0 w 504"/>
                  <a:gd name="T3" fmla="*/ 514 h 514"/>
                  <a:gd name="T4" fmla="*/ 0 w 504"/>
                  <a:gd name="T5" fmla="*/ 0 h 514"/>
                  <a:gd name="T6" fmla="*/ 504 w 504"/>
                  <a:gd name="T7" fmla="*/ 106 h 514"/>
                  <a:gd name="T8" fmla="*/ 504 w 504"/>
                  <a:gd name="T9" fmla="*/ 408 h 514"/>
                </a:gdLst>
                <a:ahLst/>
                <a:cxnLst>
                  <a:cxn ang="0">
                    <a:pos x="T0" y="T1"/>
                  </a:cxn>
                  <a:cxn ang="0">
                    <a:pos x="T2" y="T3"/>
                  </a:cxn>
                  <a:cxn ang="0">
                    <a:pos x="T4" y="T5"/>
                  </a:cxn>
                  <a:cxn ang="0">
                    <a:pos x="T6" y="T7"/>
                  </a:cxn>
                  <a:cxn ang="0">
                    <a:pos x="T8" y="T9"/>
                  </a:cxn>
                </a:cxnLst>
                <a:rect l="0" t="0" r="r" b="b"/>
                <a:pathLst>
                  <a:path w="504" h="514">
                    <a:moveTo>
                      <a:pt x="504" y="408"/>
                    </a:moveTo>
                    <a:cubicBezTo>
                      <a:pt x="336" y="443"/>
                      <a:pt x="168" y="479"/>
                      <a:pt x="0" y="514"/>
                    </a:cubicBezTo>
                    <a:cubicBezTo>
                      <a:pt x="0" y="343"/>
                      <a:pt x="0" y="171"/>
                      <a:pt x="0" y="0"/>
                    </a:cubicBezTo>
                    <a:cubicBezTo>
                      <a:pt x="168" y="35"/>
                      <a:pt x="336" y="71"/>
                      <a:pt x="504" y="106"/>
                    </a:cubicBezTo>
                    <a:cubicBezTo>
                      <a:pt x="504" y="207"/>
                      <a:pt x="504" y="307"/>
                      <a:pt x="504" y="408"/>
                    </a:cubicBezTo>
                    <a:close/>
                  </a:path>
                </a:pathLst>
              </a:custGeom>
              <a:solidFill>
                <a:srgbClr val="F39C11">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6" name="Freeform 8"/>
              <p:cNvSpPr/>
              <p:nvPr/>
            </p:nvSpPr>
            <p:spPr bwMode="auto">
              <a:xfrm>
                <a:off x="1510340" y="4337478"/>
                <a:ext cx="971049" cy="1194260"/>
              </a:xfrm>
              <a:custGeom>
                <a:avLst/>
                <a:gdLst>
                  <a:gd name="T0" fmla="*/ 504 w 504"/>
                  <a:gd name="T1" fmla="*/ 302 h 620"/>
                  <a:gd name="T2" fmla="*/ 0 w 504"/>
                  <a:gd name="T3" fmla="*/ 620 h 620"/>
                  <a:gd name="T4" fmla="*/ 0 w 504"/>
                  <a:gd name="T5" fmla="*/ 106 h 620"/>
                  <a:gd name="T6" fmla="*/ 504 w 504"/>
                  <a:gd name="T7" fmla="*/ 0 h 620"/>
                  <a:gd name="T8" fmla="*/ 504 w 504"/>
                  <a:gd name="T9" fmla="*/ 302 h 620"/>
                </a:gdLst>
                <a:ahLst/>
                <a:cxnLst>
                  <a:cxn ang="0">
                    <a:pos x="T0" y="T1"/>
                  </a:cxn>
                  <a:cxn ang="0">
                    <a:pos x="T2" y="T3"/>
                  </a:cxn>
                  <a:cxn ang="0">
                    <a:pos x="T4" y="T5"/>
                  </a:cxn>
                  <a:cxn ang="0">
                    <a:pos x="T6" y="T7"/>
                  </a:cxn>
                  <a:cxn ang="0">
                    <a:pos x="T8" y="T9"/>
                  </a:cxn>
                </a:cxnLst>
                <a:rect l="0" t="0" r="r" b="b"/>
                <a:pathLst>
                  <a:path w="504" h="620">
                    <a:moveTo>
                      <a:pt x="504" y="302"/>
                    </a:moveTo>
                    <a:cubicBezTo>
                      <a:pt x="336" y="408"/>
                      <a:pt x="168" y="514"/>
                      <a:pt x="0" y="620"/>
                    </a:cubicBezTo>
                    <a:cubicBezTo>
                      <a:pt x="0" y="449"/>
                      <a:pt x="0" y="277"/>
                      <a:pt x="0" y="106"/>
                    </a:cubicBezTo>
                    <a:cubicBezTo>
                      <a:pt x="168" y="71"/>
                      <a:pt x="336" y="35"/>
                      <a:pt x="504" y="0"/>
                    </a:cubicBezTo>
                    <a:cubicBezTo>
                      <a:pt x="504" y="101"/>
                      <a:pt x="504" y="201"/>
                      <a:pt x="504" y="302"/>
                    </a:cubicBezTo>
                    <a:close/>
                  </a:path>
                </a:pathLst>
              </a:custGeom>
              <a:solidFill>
                <a:srgbClr val="E23761">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67" name="Freeform 9"/>
              <p:cNvSpPr/>
              <p:nvPr/>
            </p:nvSpPr>
            <p:spPr bwMode="auto">
              <a:xfrm>
                <a:off x="1510340" y="4919130"/>
                <a:ext cx="971049" cy="1603209"/>
              </a:xfrm>
              <a:custGeom>
                <a:avLst/>
                <a:gdLst>
                  <a:gd name="T0" fmla="*/ 504 w 504"/>
                  <a:gd name="T1" fmla="*/ 302 h 832"/>
                  <a:gd name="T2" fmla="*/ 0 w 504"/>
                  <a:gd name="T3" fmla="*/ 832 h 832"/>
                  <a:gd name="T4" fmla="*/ 0 w 504"/>
                  <a:gd name="T5" fmla="*/ 318 h 832"/>
                  <a:gd name="T6" fmla="*/ 504 w 504"/>
                  <a:gd name="T7" fmla="*/ 0 h 832"/>
                  <a:gd name="T8" fmla="*/ 504 w 504"/>
                  <a:gd name="T9" fmla="*/ 302 h 832"/>
                </a:gdLst>
                <a:ahLst/>
                <a:cxnLst>
                  <a:cxn ang="0">
                    <a:pos x="T0" y="T1"/>
                  </a:cxn>
                  <a:cxn ang="0">
                    <a:pos x="T2" y="T3"/>
                  </a:cxn>
                  <a:cxn ang="0">
                    <a:pos x="T4" y="T5"/>
                  </a:cxn>
                  <a:cxn ang="0">
                    <a:pos x="T6" y="T7"/>
                  </a:cxn>
                  <a:cxn ang="0">
                    <a:pos x="T8" y="T9"/>
                  </a:cxn>
                </a:cxnLst>
                <a:rect l="0" t="0" r="r" b="b"/>
                <a:pathLst>
                  <a:path w="504" h="832">
                    <a:moveTo>
                      <a:pt x="504" y="302"/>
                    </a:moveTo>
                    <a:cubicBezTo>
                      <a:pt x="336" y="479"/>
                      <a:pt x="168" y="655"/>
                      <a:pt x="0" y="832"/>
                    </a:cubicBezTo>
                    <a:cubicBezTo>
                      <a:pt x="0" y="661"/>
                      <a:pt x="0" y="489"/>
                      <a:pt x="0" y="318"/>
                    </a:cubicBezTo>
                    <a:cubicBezTo>
                      <a:pt x="168" y="212"/>
                      <a:pt x="336" y="106"/>
                      <a:pt x="504" y="0"/>
                    </a:cubicBezTo>
                    <a:cubicBezTo>
                      <a:pt x="504" y="101"/>
                      <a:pt x="504" y="201"/>
                      <a:pt x="504" y="302"/>
                    </a:cubicBezTo>
                    <a:close/>
                  </a:path>
                </a:pathLst>
              </a:custGeom>
              <a:solidFill>
                <a:srgbClr val="44546A">
                  <a:lumMod val="7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73" name="Rectangle 15"/>
            <p:cNvSpPr>
              <a:spLocks noChangeArrowheads="1"/>
            </p:cNvSpPr>
            <p:nvPr/>
          </p:nvSpPr>
          <p:spPr bwMode="auto">
            <a:xfrm>
              <a:off x="0" y="2559123"/>
              <a:ext cx="1510340" cy="992230"/>
            </a:xfrm>
            <a:prstGeom prst="rect">
              <a:avLst/>
            </a:pr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4" name="Rectangle 16"/>
            <p:cNvSpPr>
              <a:spLocks noChangeArrowheads="1"/>
            </p:cNvSpPr>
            <p:nvPr/>
          </p:nvSpPr>
          <p:spPr bwMode="auto">
            <a:xfrm>
              <a:off x="0" y="2559123"/>
              <a:ext cx="1510340" cy="99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5" name="Rectangle 293"/>
            <p:cNvSpPr>
              <a:spLocks noChangeArrowheads="1"/>
            </p:cNvSpPr>
            <p:nvPr/>
          </p:nvSpPr>
          <p:spPr bwMode="auto">
            <a:xfrm>
              <a:off x="0" y="3551352"/>
              <a:ext cx="1510340" cy="990600"/>
            </a:xfrm>
            <a:prstGeom prst="rect">
              <a:avLst/>
            </a:pr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6" name="Rectangle 294"/>
            <p:cNvSpPr>
              <a:spLocks noChangeArrowheads="1"/>
            </p:cNvSpPr>
            <p:nvPr/>
          </p:nvSpPr>
          <p:spPr bwMode="auto">
            <a:xfrm>
              <a:off x="0" y="3551352"/>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7" name="Rectangle 687"/>
            <p:cNvSpPr>
              <a:spLocks noChangeArrowheads="1"/>
            </p:cNvSpPr>
            <p:nvPr/>
          </p:nvSpPr>
          <p:spPr bwMode="auto">
            <a:xfrm>
              <a:off x="0" y="5533368"/>
              <a:ext cx="1510340" cy="990600"/>
            </a:xfrm>
            <a:prstGeom prst="rect">
              <a:avLst/>
            </a:pr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8" name="Rectangle 688"/>
            <p:cNvSpPr>
              <a:spLocks noChangeArrowheads="1"/>
            </p:cNvSpPr>
            <p:nvPr/>
          </p:nvSpPr>
          <p:spPr bwMode="auto">
            <a:xfrm>
              <a:off x="0" y="5533368"/>
              <a:ext cx="151034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79" name="Rectangle 791"/>
            <p:cNvSpPr>
              <a:spLocks noChangeArrowheads="1"/>
            </p:cNvSpPr>
            <p:nvPr/>
          </p:nvSpPr>
          <p:spPr bwMode="auto">
            <a:xfrm>
              <a:off x="0" y="4541953"/>
              <a:ext cx="1510340" cy="991415"/>
            </a:xfrm>
            <a:prstGeom prst="rect">
              <a:avLst/>
            </a:pr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0" name="Rectangle 792"/>
            <p:cNvSpPr>
              <a:spLocks noChangeArrowheads="1"/>
            </p:cNvSpPr>
            <p:nvPr/>
          </p:nvSpPr>
          <p:spPr bwMode="auto">
            <a:xfrm>
              <a:off x="0" y="4541953"/>
              <a:ext cx="1510340" cy="99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1" name="Rectangle 904"/>
            <p:cNvSpPr>
              <a:spLocks noChangeArrowheads="1"/>
            </p:cNvSpPr>
            <p:nvPr/>
          </p:nvSpPr>
          <p:spPr bwMode="auto">
            <a:xfrm>
              <a:off x="0" y="1569337"/>
              <a:ext cx="1510340" cy="989786"/>
            </a:xfrm>
            <a:prstGeom prst="rect">
              <a:avLst/>
            </a:pr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82" name="Rectangle 905"/>
            <p:cNvSpPr>
              <a:spLocks noChangeArrowheads="1"/>
            </p:cNvSpPr>
            <p:nvPr/>
          </p:nvSpPr>
          <p:spPr bwMode="auto">
            <a:xfrm>
              <a:off x="0" y="1569337"/>
              <a:ext cx="1510340" cy="9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nvGrpSpPr>
            <p:cNvPr id="93" name="Group 1050"/>
            <p:cNvGrpSpPr/>
            <p:nvPr/>
          </p:nvGrpSpPr>
          <p:grpSpPr>
            <a:xfrm>
              <a:off x="497872" y="4806689"/>
              <a:ext cx="464344" cy="465138"/>
              <a:chOff x="9145588" y="4435475"/>
              <a:chExt cx="464344" cy="465138"/>
            </a:xfrm>
            <a:solidFill>
              <a:srgbClr val="FCFCFC"/>
            </a:solidFill>
          </p:grpSpPr>
          <p:sp>
            <p:nvSpPr>
              <p:cNvPr id="11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2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2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grpSp>
        <p:grpSp>
          <p:nvGrpSpPr>
            <p:cNvPr id="94" name="Group 1060"/>
            <p:cNvGrpSpPr/>
            <p:nvPr/>
          </p:nvGrpSpPr>
          <p:grpSpPr>
            <a:xfrm>
              <a:off x="495719" y="3827954"/>
              <a:ext cx="465138" cy="435769"/>
              <a:chOff x="5368132" y="3540125"/>
              <a:chExt cx="465138" cy="435769"/>
            </a:xfrm>
            <a:solidFill>
              <a:srgbClr val="FCFCFC"/>
            </a:solidFill>
          </p:grpSpPr>
          <p:sp>
            <p:nvSpPr>
              <p:cNvPr id="11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Gill Sans" charset="0"/>
                </a:endParaRPr>
              </a:p>
            </p:txBody>
          </p:sp>
          <p:sp>
            <p:nvSpPr>
              <p:cNvPr id="112"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Gill Sans" charset="0"/>
                </a:endParaRPr>
              </a:p>
            </p:txBody>
          </p:sp>
        </p:grpSp>
        <p:grpSp>
          <p:nvGrpSpPr>
            <p:cNvPr id="95" name="Group 1063"/>
            <p:cNvGrpSpPr/>
            <p:nvPr/>
          </p:nvGrpSpPr>
          <p:grpSpPr>
            <a:xfrm>
              <a:off x="548788" y="2825660"/>
              <a:ext cx="319088" cy="465138"/>
              <a:chOff x="3582988" y="3510757"/>
              <a:chExt cx="319088" cy="465138"/>
            </a:xfrm>
            <a:solidFill>
              <a:srgbClr val="FCFCFC"/>
            </a:solidFill>
          </p:grpSpPr>
          <p:sp>
            <p:nvSpPr>
              <p:cNvPr id="10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1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grpSp>
        <p:grpSp>
          <p:nvGrpSpPr>
            <p:cNvPr id="96" name="Group 1066"/>
            <p:cNvGrpSpPr/>
            <p:nvPr/>
          </p:nvGrpSpPr>
          <p:grpSpPr>
            <a:xfrm>
              <a:off x="522204" y="5833008"/>
              <a:ext cx="465138" cy="391319"/>
              <a:chOff x="5368132" y="2625725"/>
              <a:chExt cx="465138" cy="391319"/>
            </a:xfrm>
            <a:solidFill>
              <a:srgbClr val="FCFCFC"/>
            </a:solidFill>
          </p:grpSpPr>
          <p:sp>
            <p:nvSpPr>
              <p:cNvPr id="10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Gill Sans" charset="0"/>
                </a:endParaRPr>
              </a:p>
            </p:txBody>
          </p:sp>
          <p:sp>
            <p:nvSpPr>
              <p:cNvPr id="10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Gill Sans" charset="0"/>
                </a:endParaRPr>
              </a:p>
            </p:txBody>
          </p:sp>
          <p:sp>
            <p:nvSpPr>
              <p:cNvPr id="10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sym typeface="Gill Sans" charset="0"/>
                </a:endParaRPr>
              </a:p>
            </p:txBody>
          </p:sp>
        </p:grpSp>
        <p:grpSp>
          <p:nvGrpSpPr>
            <p:cNvPr id="97" name="Group 1070"/>
            <p:cNvGrpSpPr/>
            <p:nvPr/>
          </p:nvGrpSpPr>
          <p:grpSpPr>
            <a:xfrm>
              <a:off x="522998" y="1828650"/>
              <a:ext cx="464344" cy="464344"/>
              <a:chOff x="4439444" y="1652588"/>
              <a:chExt cx="464344" cy="464344"/>
            </a:xfrm>
            <a:solidFill>
              <a:srgbClr val="FCFCFC"/>
            </a:solidFill>
          </p:grpSpPr>
          <p:sp>
            <p:nvSpPr>
              <p:cNvPr id="10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0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sp>
            <p:nvSpPr>
              <p:cNvPr id="10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sym typeface="Gill Sans" charset="0"/>
                </a:endParaRPr>
              </a:p>
            </p:txBody>
          </p:sp>
        </p:grpSp>
      </p:grpSp>
      <p:sp>
        <p:nvSpPr>
          <p:cNvPr id="185" name="文本框 184"/>
          <p:cNvSpPr txBox="1"/>
          <p:nvPr/>
        </p:nvSpPr>
        <p:spPr>
          <a:xfrm>
            <a:off x="6217914" y="2637075"/>
            <a:ext cx="627095" cy="523220"/>
          </a:xfrm>
          <a:prstGeom prst="rect">
            <a:avLst/>
          </a:prstGeom>
          <a:noFill/>
        </p:spPr>
        <p:txBody>
          <a:bodyPr wrap="none" rtlCol="0">
            <a:spAutoFit/>
          </a:bodyPr>
          <a:lstStyle/>
          <a:p>
            <a:r>
              <a:rPr lang="en-US" altLang="zh-CN" sz="2800" b="1" dirty="0">
                <a:solidFill>
                  <a:srgbClr val="00A39E"/>
                </a:solidFill>
                <a:latin typeface="微软雅黑" panose="020B0503020204020204" pitchFamily="34" charset="-122"/>
                <a:ea typeface="微软雅黑" panose="020B0503020204020204" pitchFamily="34" charset="-122"/>
              </a:rPr>
              <a:t>01</a:t>
            </a:r>
            <a:endParaRPr lang="zh-CN" altLang="en-US" sz="2800" b="1" dirty="0">
              <a:solidFill>
                <a:srgbClr val="00A39E"/>
              </a:solidFill>
              <a:latin typeface="微软雅黑" panose="020B0503020204020204" pitchFamily="34" charset="-122"/>
              <a:ea typeface="微软雅黑" panose="020B0503020204020204" pitchFamily="34" charset="-122"/>
            </a:endParaRPr>
          </a:p>
        </p:txBody>
      </p:sp>
      <p:sp>
        <p:nvSpPr>
          <p:cNvPr id="187" name="文本框 186"/>
          <p:cNvSpPr txBox="1"/>
          <p:nvPr/>
        </p:nvSpPr>
        <p:spPr>
          <a:xfrm>
            <a:off x="6217914" y="3231415"/>
            <a:ext cx="627095" cy="523220"/>
          </a:xfrm>
          <a:prstGeom prst="rect">
            <a:avLst/>
          </a:prstGeom>
          <a:noFill/>
        </p:spPr>
        <p:txBody>
          <a:bodyPr wrap="none" rtlCol="0">
            <a:spAutoFit/>
          </a:bodyPr>
          <a:lstStyle/>
          <a:p>
            <a:r>
              <a:rPr lang="en-US" altLang="zh-CN" sz="2800" b="1" dirty="0">
                <a:solidFill>
                  <a:srgbClr val="82B732"/>
                </a:solidFill>
                <a:latin typeface="微软雅黑" panose="020B0503020204020204" pitchFamily="34" charset="-122"/>
                <a:ea typeface="微软雅黑" panose="020B0503020204020204" pitchFamily="34" charset="-122"/>
              </a:rPr>
              <a:t>02</a:t>
            </a:r>
            <a:endParaRPr lang="zh-CN" altLang="en-US" sz="2800" b="1" dirty="0">
              <a:solidFill>
                <a:srgbClr val="82B732"/>
              </a:solidFill>
              <a:latin typeface="微软雅黑" panose="020B0503020204020204" pitchFamily="34" charset="-122"/>
              <a:ea typeface="微软雅黑" panose="020B0503020204020204" pitchFamily="34" charset="-122"/>
            </a:endParaRPr>
          </a:p>
        </p:txBody>
      </p:sp>
      <p:sp>
        <p:nvSpPr>
          <p:cNvPr id="189" name="文本框 188"/>
          <p:cNvSpPr txBox="1"/>
          <p:nvPr/>
        </p:nvSpPr>
        <p:spPr>
          <a:xfrm>
            <a:off x="6217914" y="3835825"/>
            <a:ext cx="627095" cy="523220"/>
          </a:xfrm>
          <a:prstGeom prst="rect">
            <a:avLst/>
          </a:prstGeom>
          <a:noFill/>
        </p:spPr>
        <p:txBody>
          <a:bodyPr wrap="none" rtlCol="0">
            <a:spAutoFit/>
          </a:bodyPr>
          <a:lstStyle/>
          <a:p>
            <a:r>
              <a:rPr lang="en-US" altLang="zh-CN" sz="2800" b="1" dirty="0">
                <a:solidFill>
                  <a:srgbClr val="BA7609"/>
                </a:solidFill>
                <a:latin typeface="微软雅黑" panose="020B0503020204020204" pitchFamily="34" charset="-122"/>
                <a:ea typeface="微软雅黑" panose="020B0503020204020204" pitchFamily="34" charset="-122"/>
              </a:rPr>
              <a:t>03</a:t>
            </a:r>
            <a:endParaRPr lang="zh-CN" altLang="en-US" sz="2800" b="1" dirty="0">
              <a:solidFill>
                <a:srgbClr val="BA7609"/>
              </a:solidFill>
              <a:latin typeface="微软雅黑" panose="020B0503020204020204" pitchFamily="34" charset="-122"/>
              <a:ea typeface="微软雅黑" panose="020B0503020204020204" pitchFamily="34" charset="-122"/>
            </a:endParaRPr>
          </a:p>
        </p:txBody>
      </p:sp>
      <p:sp>
        <p:nvSpPr>
          <p:cNvPr id="191" name="文本框 190"/>
          <p:cNvSpPr txBox="1"/>
          <p:nvPr/>
        </p:nvSpPr>
        <p:spPr>
          <a:xfrm>
            <a:off x="6226482" y="4387550"/>
            <a:ext cx="627095" cy="523220"/>
          </a:xfrm>
          <a:prstGeom prst="rect">
            <a:avLst/>
          </a:prstGeom>
          <a:noFill/>
        </p:spPr>
        <p:txBody>
          <a:bodyPr wrap="none" rtlCol="0">
            <a:spAutoFit/>
          </a:bodyPr>
          <a:lstStyle/>
          <a:p>
            <a:r>
              <a:rPr lang="en-US" altLang="zh-CN" sz="2800" b="1" dirty="0">
                <a:solidFill>
                  <a:srgbClr val="B81B41"/>
                </a:solidFill>
                <a:latin typeface="微软雅黑" panose="020B0503020204020204" pitchFamily="34" charset="-122"/>
                <a:ea typeface="微软雅黑" panose="020B0503020204020204" pitchFamily="34" charset="-122"/>
              </a:rPr>
              <a:t>04</a:t>
            </a:r>
            <a:endParaRPr lang="zh-CN" altLang="en-US" sz="2800" b="1" dirty="0">
              <a:solidFill>
                <a:srgbClr val="B81B41"/>
              </a:solidFill>
              <a:latin typeface="微软雅黑" panose="020B0503020204020204" pitchFamily="34" charset="-122"/>
              <a:ea typeface="微软雅黑" panose="020B0503020204020204" pitchFamily="34" charset="-122"/>
            </a:endParaRPr>
          </a:p>
        </p:txBody>
      </p:sp>
      <p:sp>
        <p:nvSpPr>
          <p:cNvPr id="193" name="文本框 192"/>
          <p:cNvSpPr txBox="1"/>
          <p:nvPr/>
        </p:nvSpPr>
        <p:spPr>
          <a:xfrm>
            <a:off x="6217914" y="4950531"/>
            <a:ext cx="627095" cy="523220"/>
          </a:xfrm>
          <a:prstGeom prst="rect">
            <a:avLst/>
          </a:prstGeom>
          <a:noFill/>
        </p:spPr>
        <p:txBody>
          <a:bodyPr wrap="none" rtlCol="0">
            <a:spAutoFit/>
          </a:bodyPr>
          <a:lstStyle/>
          <a:p>
            <a:r>
              <a:rPr lang="en-US" altLang="zh-CN" sz="2800" b="1" dirty="0">
                <a:solidFill>
                  <a:srgbClr val="333F50"/>
                </a:solidFill>
                <a:latin typeface="微软雅黑" panose="020B0503020204020204" pitchFamily="34" charset="-122"/>
                <a:ea typeface="微软雅黑" panose="020B0503020204020204" pitchFamily="34" charset="-122"/>
              </a:rPr>
              <a:t>05</a:t>
            </a:r>
            <a:endParaRPr lang="zh-CN" altLang="en-US" sz="2800" b="1" dirty="0">
              <a:solidFill>
                <a:srgbClr val="333F50"/>
              </a:solidFill>
              <a:latin typeface="微软雅黑" panose="020B0503020204020204" pitchFamily="34" charset="-122"/>
              <a:ea typeface="微软雅黑" panose="020B0503020204020204" pitchFamily="34" charset="-122"/>
            </a:endParaRPr>
          </a:p>
        </p:txBody>
      </p:sp>
      <p:sp>
        <p:nvSpPr>
          <p:cNvPr id="195" name="文本框 194"/>
          <p:cNvSpPr txBox="1"/>
          <p:nvPr/>
        </p:nvSpPr>
        <p:spPr>
          <a:xfrm>
            <a:off x="5298141" y="506479"/>
            <a:ext cx="1776448" cy="923330"/>
          </a:xfrm>
          <a:prstGeom prst="rect">
            <a:avLst/>
          </a:prstGeom>
          <a:noFill/>
        </p:spPr>
        <p:txBody>
          <a:bodyPr wrap="none" rtlCol="0">
            <a:spAutoFit/>
          </a:bodyPr>
          <a:lstStyle/>
          <a:p>
            <a:r>
              <a:rPr lang="zh-CN" altLang="en-US" sz="5400" b="1" dirty="0">
                <a:solidFill>
                  <a:srgbClr val="00B050"/>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目 录</a:t>
            </a:r>
          </a:p>
        </p:txBody>
      </p:sp>
      <p:sp>
        <p:nvSpPr>
          <p:cNvPr id="196" name="文本框 195"/>
          <p:cNvSpPr txBox="1"/>
          <p:nvPr/>
        </p:nvSpPr>
        <p:spPr>
          <a:xfrm>
            <a:off x="4945769" y="1408589"/>
            <a:ext cx="2481192" cy="584775"/>
          </a:xfrm>
          <a:prstGeom prst="rect">
            <a:avLst/>
          </a:prstGeom>
          <a:noFill/>
        </p:spPr>
        <p:txBody>
          <a:bodyPr wrap="none" rtlCol="0">
            <a:spAutoFit/>
          </a:bodyPr>
          <a:lstStyle/>
          <a:p>
            <a:r>
              <a:rPr lang="en-US" altLang="zh-CN" sz="3200" b="1" dirty="0">
                <a:latin typeface="微软雅黑" panose="020B0503020204020204" pitchFamily="34" charset="-122"/>
                <a:ea typeface="微软雅黑" panose="020B0503020204020204" pitchFamily="34" charset="-122"/>
              </a:rPr>
              <a:t>CONTENTS</a:t>
            </a:r>
            <a:endParaRPr lang="zh-CN" altLang="en-US" sz="3200" b="1" dirty="0">
              <a:latin typeface="微软雅黑" panose="020B0503020204020204" pitchFamily="34" charset="-122"/>
              <a:ea typeface="微软雅黑" panose="020B0503020204020204" pitchFamily="34" charset="-122"/>
            </a:endParaRPr>
          </a:p>
        </p:txBody>
      </p:sp>
      <p:sp>
        <p:nvSpPr>
          <p:cNvPr id="197" name="TextBox 4"/>
          <p:cNvSpPr txBox="1"/>
          <p:nvPr/>
        </p:nvSpPr>
        <p:spPr>
          <a:xfrm>
            <a:off x="7192613" y="2593908"/>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点击添加标题</a:t>
            </a:r>
          </a:p>
        </p:txBody>
      </p:sp>
      <p:sp>
        <p:nvSpPr>
          <p:cNvPr id="198" name="TextBox 5"/>
          <p:cNvSpPr txBox="1"/>
          <p:nvPr/>
        </p:nvSpPr>
        <p:spPr>
          <a:xfrm>
            <a:off x="7192612" y="3231415"/>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点击添加标题</a:t>
            </a:r>
          </a:p>
        </p:txBody>
      </p:sp>
      <p:sp>
        <p:nvSpPr>
          <p:cNvPr id="199" name="TextBox 6"/>
          <p:cNvSpPr txBox="1"/>
          <p:nvPr/>
        </p:nvSpPr>
        <p:spPr>
          <a:xfrm>
            <a:off x="7192612" y="3836952"/>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点击添加标题</a:t>
            </a:r>
          </a:p>
        </p:txBody>
      </p:sp>
      <p:sp>
        <p:nvSpPr>
          <p:cNvPr id="200" name="TextBox 7"/>
          <p:cNvSpPr txBox="1"/>
          <p:nvPr/>
        </p:nvSpPr>
        <p:spPr>
          <a:xfrm>
            <a:off x="7192612" y="4370470"/>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点击添加标题</a:t>
            </a:r>
          </a:p>
        </p:txBody>
      </p:sp>
      <p:sp>
        <p:nvSpPr>
          <p:cNvPr id="201" name="TextBox 8"/>
          <p:cNvSpPr txBox="1"/>
          <p:nvPr/>
        </p:nvSpPr>
        <p:spPr>
          <a:xfrm>
            <a:off x="7192612" y="4960416"/>
            <a:ext cx="2339102" cy="523220"/>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dirty="0"/>
              <a:t>点击添加标题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7" name="组合 6"/>
          <p:cNvGrpSpPr>
            <a:grpSpLocks noChangeAspect="1"/>
          </p:cNvGrpSpPr>
          <p:nvPr/>
        </p:nvGrpSpPr>
        <p:grpSpPr>
          <a:xfrm>
            <a:off x="6132513" y="3870000"/>
            <a:ext cx="5645444" cy="2988000"/>
            <a:chOff x="5860750" y="3417976"/>
            <a:chExt cx="5731532" cy="3440025"/>
          </a:xfrm>
        </p:grpSpPr>
        <p:grpSp>
          <p:nvGrpSpPr>
            <p:cNvPr id="321" name="Group 6"/>
            <p:cNvGrpSpPr/>
            <p:nvPr/>
          </p:nvGrpSpPr>
          <p:grpSpPr>
            <a:xfrm rot="5400000" flipV="1">
              <a:off x="8134958" y="1154794"/>
              <a:ext cx="678292" cy="5226707"/>
              <a:chOff x="6480429" y="3713225"/>
              <a:chExt cx="409339" cy="3142082"/>
            </a:xfrm>
          </p:grpSpPr>
          <p:sp>
            <p:nvSpPr>
              <p:cNvPr id="32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3" name="Group 3"/>
            <p:cNvGrpSpPr/>
            <p:nvPr/>
          </p:nvGrpSpPr>
          <p:grpSpPr>
            <a:xfrm rot="5400000" flipV="1">
              <a:off x="8150934" y="2374091"/>
              <a:ext cx="663828" cy="3973595"/>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45" name="Group 4"/>
            <p:cNvGrpSpPr/>
            <p:nvPr/>
          </p:nvGrpSpPr>
          <p:grpSpPr>
            <a:xfrm rot="5400000" flipV="1">
              <a:off x="7898304" y="3392356"/>
              <a:ext cx="680512" cy="3093641"/>
              <a:chOff x="5502862" y="5355294"/>
              <a:chExt cx="412706" cy="1502706"/>
            </a:xfrm>
          </p:grpSpPr>
          <p:sp>
            <p:nvSpPr>
              <p:cNvPr id="34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7" name="Group 7"/>
            <p:cNvGrpSpPr/>
            <p:nvPr/>
          </p:nvGrpSpPr>
          <p:grpSpPr>
            <a:xfrm rot="16200000">
              <a:off x="7557392" y="5438878"/>
              <a:ext cx="682655" cy="1220627"/>
              <a:chOff x="6959786" y="5355294"/>
              <a:chExt cx="407320" cy="1502706"/>
            </a:xfrm>
          </p:grpSpPr>
          <p:sp>
            <p:nvSpPr>
              <p:cNvPr id="35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9" name="Group 5"/>
            <p:cNvGrpSpPr/>
            <p:nvPr/>
          </p:nvGrpSpPr>
          <p:grpSpPr>
            <a:xfrm rot="5400000" flipV="1">
              <a:off x="7700983" y="4416829"/>
              <a:ext cx="650476" cy="2198291"/>
              <a:chOff x="6007804" y="4266641"/>
              <a:chExt cx="403952" cy="2588666"/>
            </a:xfrm>
          </p:grpSpPr>
          <p:sp>
            <p:nvSpPr>
              <p:cNvPr id="37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5" name="矩形 4"/>
            <p:cNvSpPr/>
            <p:nvPr/>
          </p:nvSpPr>
          <p:spPr>
            <a:xfrm>
              <a:off x="10434349"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1" name="矩形 380"/>
            <p:cNvSpPr/>
            <p:nvPr/>
          </p:nvSpPr>
          <p:spPr>
            <a:xfrm>
              <a:off x="9775855"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2" name="矩形 381"/>
            <p:cNvSpPr/>
            <p:nvPr/>
          </p:nvSpPr>
          <p:spPr>
            <a:xfrm>
              <a:off x="9113556"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3" name="矩形 382"/>
            <p:cNvSpPr/>
            <p:nvPr/>
          </p:nvSpPr>
          <p:spPr>
            <a:xfrm>
              <a:off x="8494279"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4" name="矩形 383"/>
            <p:cNvSpPr/>
            <p:nvPr/>
          </p:nvSpPr>
          <p:spPr>
            <a:xfrm>
              <a:off x="11068407"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直角三角形 5"/>
            <p:cNvSpPr/>
            <p:nvPr/>
          </p:nvSpPr>
          <p:spPr>
            <a:xfrm>
              <a:off x="8498888"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5" name="直角三角形 384"/>
            <p:cNvSpPr/>
            <p:nvPr/>
          </p:nvSpPr>
          <p:spPr>
            <a:xfrm>
              <a:off x="9125366"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6" name="直角三角形 385"/>
            <p:cNvSpPr/>
            <p:nvPr/>
          </p:nvSpPr>
          <p:spPr>
            <a:xfrm>
              <a:off x="9773155"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7" name="直角三角形 386"/>
            <p:cNvSpPr/>
            <p:nvPr/>
          </p:nvSpPr>
          <p:spPr>
            <a:xfrm>
              <a:off x="10450709"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8" name="直角三角形 387"/>
            <p:cNvSpPr/>
            <p:nvPr/>
          </p:nvSpPr>
          <p:spPr>
            <a:xfrm>
              <a:off x="11080217"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sp>
        <p:nvSpPr>
          <p:cNvPr id="389" name="文本框 388"/>
          <p:cNvSpPr txBox="1"/>
          <p:nvPr/>
        </p:nvSpPr>
        <p:spPr>
          <a:xfrm>
            <a:off x="6463518" y="2722009"/>
            <a:ext cx="3877985"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rPr>
              <a:t>点击添加标题</a:t>
            </a:r>
          </a:p>
        </p:txBody>
      </p:sp>
      <p:sp>
        <p:nvSpPr>
          <p:cNvPr id="390" name="文本框 389"/>
          <p:cNvSpPr txBox="1"/>
          <p:nvPr/>
        </p:nvSpPr>
        <p:spPr>
          <a:xfrm>
            <a:off x="861930" y="1150012"/>
            <a:ext cx="4929555" cy="4708981"/>
          </a:xfrm>
          <a:prstGeom prst="rect">
            <a:avLst/>
          </a:prstGeom>
          <a:noFill/>
        </p:spPr>
        <p:txBody>
          <a:bodyPr wrap="none" rtlCol="0">
            <a:spAutoFit/>
          </a:bodyPr>
          <a:lstStyle/>
          <a:p>
            <a:r>
              <a:rPr lang="en-US" altLang="zh-CN" sz="30000" b="1" dirty="0">
                <a:solidFill>
                  <a:srgbClr val="00A39E"/>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01</a:t>
            </a:r>
            <a:endParaRPr lang="zh-CN" altLang="en-US" sz="30000" b="1" dirty="0">
              <a:solidFill>
                <a:srgbClr val="00A39E"/>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14" name="TextBox 4"/>
          <p:cNvSpPr txBox="1"/>
          <p:nvPr/>
        </p:nvSpPr>
        <p:spPr>
          <a:xfrm>
            <a:off x="579207" y="248988"/>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sp>
        <p:nvSpPr>
          <p:cNvPr id="505" name="矩形 504"/>
          <p:cNvSpPr/>
          <p:nvPr/>
        </p:nvSpPr>
        <p:spPr>
          <a:xfrm>
            <a:off x="1364308" y="3712657"/>
            <a:ext cx="9144000" cy="1945193"/>
          </a:xfrm>
          <a:prstGeom prst="rect">
            <a:avLst/>
          </a:prstGeom>
          <a:solidFill>
            <a:srgbClr val="5DCEAF">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6" name="矩形 505"/>
          <p:cNvSpPr/>
          <p:nvPr/>
        </p:nvSpPr>
        <p:spPr>
          <a:xfrm>
            <a:off x="8850960" y="3712657"/>
            <a:ext cx="666751" cy="1945193"/>
          </a:xfrm>
          <a:prstGeom prst="rect">
            <a:avLst/>
          </a:prstGeom>
          <a:solidFill>
            <a:srgbClr val="00A39E"/>
          </a:solidFill>
          <a:ln w="1270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请输入标题</a:t>
            </a:r>
          </a:p>
        </p:txBody>
      </p:sp>
      <p:sp>
        <p:nvSpPr>
          <p:cNvPr id="507" name="等腰三角形 506"/>
          <p:cNvSpPr/>
          <p:nvPr/>
        </p:nvSpPr>
        <p:spPr>
          <a:xfrm>
            <a:off x="3322774" y="3465009"/>
            <a:ext cx="252033" cy="247649"/>
          </a:xfrm>
          <a:prstGeom prst="triangle">
            <a:avLst/>
          </a:prstGeom>
          <a:solidFill>
            <a:srgbClr val="0063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8" name="任意多边形 507"/>
          <p:cNvSpPr/>
          <p:nvPr/>
        </p:nvSpPr>
        <p:spPr>
          <a:xfrm rot="1434947">
            <a:off x="2336379" y="3229408"/>
            <a:ext cx="599340" cy="2658142"/>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vert="eaVert" wrap="square" rtlCol="0" anchor="ctr" anchorCtr="0">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509" name="等腰三角形 508"/>
          <p:cNvSpPr/>
          <p:nvPr/>
        </p:nvSpPr>
        <p:spPr>
          <a:xfrm>
            <a:off x="4483917" y="3465009"/>
            <a:ext cx="252033" cy="247649"/>
          </a:xfrm>
          <a:prstGeom prst="triangle">
            <a:avLst/>
          </a:prstGeom>
          <a:solidFill>
            <a:srgbClr val="0063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0" name="任意多边形 509"/>
          <p:cNvSpPr/>
          <p:nvPr/>
        </p:nvSpPr>
        <p:spPr>
          <a:xfrm rot="1434947">
            <a:off x="3496594" y="3229212"/>
            <a:ext cx="599340" cy="2662719"/>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511" name="等腰三角形 510"/>
          <p:cNvSpPr/>
          <p:nvPr/>
        </p:nvSpPr>
        <p:spPr>
          <a:xfrm>
            <a:off x="5645060" y="3465009"/>
            <a:ext cx="252033" cy="247649"/>
          </a:xfrm>
          <a:prstGeom prst="triangle">
            <a:avLst/>
          </a:prstGeom>
          <a:solidFill>
            <a:srgbClr val="0063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 name="任意多边形 511"/>
          <p:cNvSpPr/>
          <p:nvPr/>
        </p:nvSpPr>
        <p:spPr>
          <a:xfrm rot="1434947">
            <a:off x="4656001" y="3228844"/>
            <a:ext cx="599340" cy="2671287"/>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513" name="等腰三角形 512"/>
          <p:cNvSpPr/>
          <p:nvPr/>
        </p:nvSpPr>
        <p:spPr>
          <a:xfrm>
            <a:off x="6806203" y="3465009"/>
            <a:ext cx="252033" cy="247649"/>
          </a:xfrm>
          <a:prstGeom prst="triangle">
            <a:avLst/>
          </a:prstGeom>
          <a:solidFill>
            <a:srgbClr val="0063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4" name="任意多边形 513"/>
          <p:cNvSpPr/>
          <p:nvPr/>
        </p:nvSpPr>
        <p:spPr>
          <a:xfrm rot="1434947">
            <a:off x="5819381" y="3229318"/>
            <a:ext cx="599340" cy="2660248"/>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515" name="等腰三角形 514"/>
          <p:cNvSpPr/>
          <p:nvPr/>
        </p:nvSpPr>
        <p:spPr>
          <a:xfrm>
            <a:off x="7967346" y="3465009"/>
            <a:ext cx="252033" cy="247649"/>
          </a:xfrm>
          <a:prstGeom prst="triangle">
            <a:avLst/>
          </a:prstGeom>
          <a:solidFill>
            <a:srgbClr val="0063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6" name="任意多边形 515"/>
          <p:cNvSpPr/>
          <p:nvPr/>
        </p:nvSpPr>
        <p:spPr>
          <a:xfrm rot="1434947">
            <a:off x="6979465" y="3229094"/>
            <a:ext cx="599340" cy="2665472"/>
          </a:xfrm>
          <a:custGeom>
            <a:avLst/>
            <a:gdLst>
              <a:gd name="connsiteX0" fmla="*/ 12802 w 599340"/>
              <a:gd name="connsiteY0" fmla="*/ 260111 h 2980354"/>
              <a:gd name="connsiteX1" fmla="*/ 599340 w 599340"/>
              <a:gd name="connsiteY1" fmla="*/ 0 h 2980354"/>
              <a:gd name="connsiteX2" fmla="*/ 586537 w 599340"/>
              <a:gd name="connsiteY2" fmla="*/ 2720243 h 2980354"/>
              <a:gd name="connsiteX3" fmla="*/ 0 w 599340"/>
              <a:gd name="connsiteY3" fmla="*/ 2980354 h 2980354"/>
            </a:gdLst>
            <a:ahLst/>
            <a:cxnLst>
              <a:cxn ang="0">
                <a:pos x="connsiteX0" y="connsiteY0"/>
              </a:cxn>
              <a:cxn ang="0">
                <a:pos x="connsiteX1" y="connsiteY1"/>
              </a:cxn>
              <a:cxn ang="0">
                <a:pos x="connsiteX2" y="connsiteY2"/>
              </a:cxn>
              <a:cxn ang="0">
                <a:pos x="connsiteX3" y="connsiteY3"/>
              </a:cxn>
            </a:cxnLst>
            <a:rect l="l" t="t" r="r" b="b"/>
            <a:pathLst>
              <a:path w="599340" h="2980354">
                <a:moveTo>
                  <a:pt x="12802" y="260111"/>
                </a:moveTo>
                <a:lnTo>
                  <a:pt x="599340" y="0"/>
                </a:lnTo>
                <a:lnTo>
                  <a:pt x="586537" y="2720243"/>
                </a:lnTo>
                <a:lnTo>
                  <a:pt x="0" y="2980354"/>
                </a:lnTo>
                <a:close/>
              </a:path>
            </a:pathLst>
          </a:custGeom>
          <a:solidFill>
            <a:srgbClr val="33CCCC"/>
          </a:solidFill>
        </p:spPr>
        <p:txBody>
          <a:bodyPr rot="0" spcFirstLastPara="0" vertOverflow="overflow" horzOverflow="overflow" vert="eaVert" wrap="square" lIns="91440" tIns="45720" rIns="91440" bIns="45720" numCol="1" spcCol="0" rtlCol="0" fromWordArt="0" anchor="ctr" anchorCtr="0" forceAA="0" compatLnSpc="1">
            <a:noAutofit/>
          </a:bodyPr>
          <a:lstStyle/>
          <a:p>
            <a:pPr algn="ctr">
              <a:lnSpc>
                <a:spcPct val="120000"/>
              </a:lnSpc>
            </a:pPr>
            <a:r>
              <a:rPr lang="zh-CN" altLang="en-US" sz="1600" dirty="0">
                <a:solidFill>
                  <a:prstClr val="white"/>
                </a:solidFill>
                <a:latin typeface="微软雅黑" panose="020B0503020204020204" pitchFamily="34" charset="-122"/>
                <a:ea typeface="微软雅黑" panose="020B0503020204020204" pitchFamily="34" charset="-122"/>
              </a:rPr>
              <a:t>请输入文本文字</a:t>
            </a:r>
          </a:p>
        </p:txBody>
      </p:sp>
      <p:sp>
        <p:nvSpPr>
          <p:cNvPr id="517" name="文本框 516"/>
          <p:cNvSpPr txBox="1"/>
          <p:nvPr/>
        </p:nvSpPr>
        <p:spPr>
          <a:xfrm>
            <a:off x="1272115" y="1159925"/>
            <a:ext cx="1467068" cy="400110"/>
          </a:xfrm>
          <a:prstGeom prst="rect">
            <a:avLst/>
          </a:prstGeom>
          <a:noFill/>
        </p:spPr>
        <p:txBody>
          <a:bodyPr wrap="none" rtlCol="0">
            <a:spAutoFit/>
          </a:bodyPr>
          <a:lstStyle/>
          <a:p>
            <a:r>
              <a:rPr lang="zh-CN" altLang="en-US" sz="2000" b="1" dirty="0">
                <a:solidFill>
                  <a:prstClr val="black"/>
                </a:solidFill>
                <a:latin typeface="微软雅黑" panose="020B0503020204020204" pitchFamily="34" charset="-122"/>
                <a:ea typeface="微软雅黑" panose="020B0503020204020204" pitchFamily="34" charset="-122"/>
              </a:rPr>
              <a:t>请输入标题</a:t>
            </a:r>
          </a:p>
        </p:txBody>
      </p:sp>
      <p:sp>
        <p:nvSpPr>
          <p:cNvPr id="518" name="文本框 517"/>
          <p:cNvSpPr txBox="1"/>
          <p:nvPr/>
        </p:nvSpPr>
        <p:spPr>
          <a:xfrm>
            <a:off x="1272115" y="1853771"/>
            <a:ext cx="9549153" cy="1023742"/>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请输入文本文字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579207" y="248988"/>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sp>
        <p:nvSpPr>
          <p:cNvPr id="414" name="圆角矩形 413"/>
          <p:cNvSpPr/>
          <p:nvPr/>
        </p:nvSpPr>
        <p:spPr>
          <a:xfrm>
            <a:off x="1142346" y="1584433"/>
            <a:ext cx="9618133" cy="4132094"/>
          </a:xfrm>
          <a:prstGeom prst="roundRect">
            <a:avLst>
              <a:gd name="adj" fmla="val 5329"/>
            </a:avLst>
          </a:prstGeom>
          <a:gradFill flip="none" rotWithShape="1">
            <a:gsLst>
              <a:gs pos="0">
                <a:sysClr val="window" lastClr="FFFFFF">
                  <a:lumMod val="85000"/>
                </a:sysClr>
              </a:gs>
              <a:gs pos="50000">
                <a:sysClr val="window" lastClr="FFFFFF">
                  <a:lumMod val="95000"/>
                </a:sysClr>
              </a:gs>
              <a:gs pos="100000">
                <a:sysClr val="window" lastClr="FFFFFF">
                  <a:lumMod val="95000"/>
                  <a:shade val="100000"/>
                  <a:satMod val="115000"/>
                </a:sysClr>
              </a:gs>
            </a:gsLst>
            <a:lin ang="13500000" scaled="1"/>
            <a:tileRect/>
          </a:gradFill>
          <a:ln w="12700" cap="flat" cmpd="sng" algn="ctr">
            <a:solidFill>
              <a:srgbClr val="EEECE1">
                <a:lumMod val="90000"/>
              </a:srgbClr>
            </a:solidFill>
            <a:prstDash val="solid"/>
          </a:ln>
          <a:effectLst>
            <a:outerShdw blurRad="50800" dist="38100" dir="5400000" algn="t"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nvGrpSpPr>
          <p:cNvPr id="415" name="组合 414"/>
          <p:cNvGrpSpPr/>
          <p:nvPr/>
        </p:nvGrpSpPr>
        <p:grpSpPr>
          <a:xfrm>
            <a:off x="8178309" y="2835497"/>
            <a:ext cx="318265" cy="258720"/>
            <a:chOff x="3252555" y="2566578"/>
            <a:chExt cx="318265" cy="258720"/>
          </a:xfrm>
        </p:grpSpPr>
        <p:sp>
          <p:nvSpPr>
            <p:cNvPr id="416" name="燕尾形 415"/>
            <p:cNvSpPr/>
            <p:nvPr/>
          </p:nvSpPr>
          <p:spPr>
            <a:xfrm>
              <a:off x="3252555" y="2566579"/>
              <a:ext cx="144016" cy="258719"/>
            </a:xfrm>
            <a:prstGeom prst="chevron">
              <a:avLst/>
            </a:prstGeom>
            <a:solidFill>
              <a:srgbClr val="F79646">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17" name="燕尾形 416"/>
            <p:cNvSpPr/>
            <p:nvPr/>
          </p:nvSpPr>
          <p:spPr>
            <a:xfrm>
              <a:off x="3426804" y="2566578"/>
              <a:ext cx="144016" cy="258719"/>
            </a:xfrm>
            <a:prstGeom prst="chevron">
              <a:avLst/>
            </a:prstGeom>
            <a:solidFill>
              <a:srgbClr val="3C8AA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418" name="组合 417"/>
          <p:cNvGrpSpPr/>
          <p:nvPr/>
        </p:nvGrpSpPr>
        <p:grpSpPr>
          <a:xfrm>
            <a:off x="5861094" y="2837880"/>
            <a:ext cx="318265" cy="258720"/>
            <a:chOff x="5416315" y="2566577"/>
            <a:chExt cx="318265" cy="258720"/>
          </a:xfrm>
        </p:grpSpPr>
        <p:sp>
          <p:nvSpPr>
            <p:cNvPr id="419" name="燕尾形 418"/>
            <p:cNvSpPr/>
            <p:nvPr/>
          </p:nvSpPr>
          <p:spPr>
            <a:xfrm>
              <a:off x="5416315" y="2566578"/>
              <a:ext cx="144016" cy="258719"/>
            </a:xfrm>
            <a:prstGeom prst="chevron">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20" name="燕尾形 419"/>
            <p:cNvSpPr/>
            <p:nvPr/>
          </p:nvSpPr>
          <p:spPr>
            <a:xfrm>
              <a:off x="5590564" y="2566577"/>
              <a:ext cx="144016" cy="258719"/>
            </a:xfrm>
            <a:prstGeom prst="chevron">
              <a:avLst/>
            </a:prstGeom>
            <a:solidFill>
              <a:srgbClr val="FB5105"/>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421" name="组合 420"/>
          <p:cNvGrpSpPr/>
          <p:nvPr/>
        </p:nvGrpSpPr>
        <p:grpSpPr>
          <a:xfrm>
            <a:off x="6509568" y="1389471"/>
            <a:ext cx="1668741" cy="3672408"/>
            <a:chOff x="1583814" y="1120552"/>
            <a:chExt cx="1668741" cy="3672408"/>
          </a:xfrm>
        </p:grpSpPr>
        <p:sp>
          <p:nvSpPr>
            <p:cNvPr id="422" name="直角三角形 421"/>
            <p:cNvSpPr/>
            <p:nvPr/>
          </p:nvSpPr>
          <p:spPr>
            <a:xfrm>
              <a:off x="316799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23" name="五边形 422"/>
            <p:cNvSpPr/>
            <p:nvPr/>
          </p:nvSpPr>
          <p:spPr>
            <a:xfrm rot="5400000">
              <a:off x="539698" y="2164668"/>
              <a:ext cx="3672408" cy="1584176"/>
            </a:xfrm>
            <a:prstGeom prst="homePlate">
              <a:avLst/>
            </a:prstGeom>
            <a:gradFill flip="none" rotWithShape="1">
              <a:gsLst>
                <a:gs pos="100000">
                  <a:srgbClr val="FFC000"/>
                </a:gs>
                <a:gs pos="7000">
                  <a:srgbClr val="FB4B05"/>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grpSp>
        <p:nvGrpSpPr>
          <p:cNvPr id="424" name="组合 423"/>
          <p:cNvGrpSpPr/>
          <p:nvPr/>
        </p:nvGrpSpPr>
        <p:grpSpPr>
          <a:xfrm>
            <a:off x="4144676" y="1389471"/>
            <a:ext cx="1668741" cy="3672408"/>
            <a:chOff x="3744054" y="1120552"/>
            <a:chExt cx="1668741" cy="3672408"/>
          </a:xfrm>
        </p:grpSpPr>
        <p:sp>
          <p:nvSpPr>
            <p:cNvPr id="425" name="直角三角形 424"/>
            <p:cNvSpPr/>
            <p:nvPr/>
          </p:nvSpPr>
          <p:spPr>
            <a:xfrm>
              <a:off x="532823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26" name="五边形 425"/>
            <p:cNvSpPr/>
            <p:nvPr/>
          </p:nvSpPr>
          <p:spPr>
            <a:xfrm rot="5400000">
              <a:off x="2699938" y="2164668"/>
              <a:ext cx="3672408" cy="1584176"/>
            </a:xfrm>
            <a:prstGeom prst="homePlate">
              <a:avLst/>
            </a:prstGeom>
            <a:gradFill flip="none" rotWithShape="1">
              <a:gsLst>
                <a:gs pos="100000">
                  <a:srgbClr val="BED016"/>
                </a:gs>
                <a:gs pos="0">
                  <a:srgbClr val="8CA414"/>
                </a:gs>
              </a:gsLst>
              <a:lin ang="10800000" scaled="1"/>
              <a:tileRect/>
            </a:gradFill>
            <a:ln w="63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grpSp>
        <p:nvGrpSpPr>
          <p:cNvPr id="427" name="组合 426"/>
          <p:cNvGrpSpPr/>
          <p:nvPr/>
        </p:nvGrpSpPr>
        <p:grpSpPr>
          <a:xfrm>
            <a:off x="8731506" y="1391855"/>
            <a:ext cx="1668741" cy="3672408"/>
            <a:chOff x="5904294" y="1120552"/>
            <a:chExt cx="1668741" cy="3672408"/>
          </a:xfrm>
        </p:grpSpPr>
        <p:sp>
          <p:nvSpPr>
            <p:cNvPr id="428" name="直角三角形 427"/>
            <p:cNvSpPr/>
            <p:nvPr/>
          </p:nvSpPr>
          <p:spPr>
            <a:xfrm>
              <a:off x="748847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29" name="五边形 428"/>
            <p:cNvSpPr/>
            <p:nvPr/>
          </p:nvSpPr>
          <p:spPr>
            <a:xfrm rot="5400000">
              <a:off x="4860178" y="2164668"/>
              <a:ext cx="3672408" cy="1584176"/>
            </a:xfrm>
            <a:prstGeom prst="homePlate">
              <a:avLst/>
            </a:prstGeom>
            <a:gradFill flip="none" rotWithShape="1">
              <a:gsLst>
                <a:gs pos="100000">
                  <a:srgbClr val="4BACC6">
                    <a:lumMod val="60000"/>
                    <a:lumOff val="40000"/>
                  </a:srgbClr>
                </a:gs>
                <a:gs pos="0">
                  <a:srgbClr val="4BACC6">
                    <a:lumMod val="75000"/>
                  </a:srgbClr>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sp>
        <p:nvSpPr>
          <p:cNvPr id="430" name="TextBox 24"/>
          <p:cNvSpPr txBox="1"/>
          <p:nvPr/>
        </p:nvSpPr>
        <p:spPr>
          <a:xfrm>
            <a:off x="7121749" y="5110441"/>
            <a:ext cx="389848" cy="584775"/>
          </a:xfrm>
          <a:prstGeom prst="rect">
            <a:avLst/>
          </a:prstGeom>
          <a:noFill/>
        </p:spPr>
        <p:txBody>
          <a:bodyPr wrap="square" rtlCol="0">
            <a:spAutoFit/>
          </a:bodyPr>
          <a:lstStyle/>
          <a:p>
            <a:r>
              <a:rPr lang="en-US" altLang="zh-CN" sz="3200" b="1" dirty="0">
                <a:solidFill>
                  <a:srgbClr val="F79646">
                    <a:lumMod val="75000"/>
                  </a:srgbClr>
                </a:solidFill>
                <a:latin typeface="Arial Black" panose="020B0A04020102020204" pitchFamily="34" charset="0"/>
                <a:ea typeface="微软雅黑" panose="020B0503020204020204" pitchFamily="34" charset="-122"/>
              </a:rPr>
              <a:t>3</a:t>
            </a:r>
            <a:endParaRPr lang="zh-CN" altLang="en-US" sz="3200" b="1" dirty="0">
              <a:solidFill>
                <a:srgbClr val="F79646">
                  <a:lumMod val="75000"/>
                </a:srgbClr>
              </a:solidFill>
              <a:latin typeface="Arial Black" panose="020B0A04020102020204" pitchFamily="34" charset="0"/>
              <a:ea typeface="微软雅黑" panose="020B0503020204020204" pitchFamily="34" charset="-122"/>
            </a:endParaRPr>
          </a:p>
        </p:txBody>
      </p:sp>
      <p:sp>
        <p:nvSpPr>
          <p:cNvPr id="431" name="TextBox 25"/>
          <p:cNvSpPr txBox="1"/>
          <p:nvPr/>
        </p:nvSpPr>
        <p:spPr>
          <a:xfrm>
            <a:off x="4730117" y="5110440"/>
            <a:ext cx="389848" cy="584775"/>
          </a:xfrm>
          <a:prstGeom prst="rect">
            <a:avLst/>
          </a:prstGeom>
          <a:noFill/>
        </p:spPr>
        <p:txBody>
          <a:bodyPr wrap="square" rtlCol="0">
            <a:spAutoFit/>
          </a:bodyPr>
          <a:lstStyle/>
          <a:p>
            <a:r>
              <a:rPr lang="en-US" altLang="zh-CN" sz="3200" b="1" dirty="0">
                <a:solidFill>
                  <a:srgbClr val="9BBB59">
                    <a:lumMod val="75000"/>
                  </a:srgbClr>
                </a:solidFill>
                <a:latin typeface="Arial Black" panose="020B0A04020102020204" pitchFamily="34" charset="0"/>
                <a:ea typeface="微软雅黑" panose="020B0503020204020204" pitchFamily="34" charset="-122"/>
              </a:rPr>
              <a:t>2</a:t>
            </a:r>
            <a:endParaRPr lang="zh-CN" altLang="en-US" sz="3200" b="1" dirty="0">
              <a:solidFill>
                <a:srgbClr val="9BBB59">
                  <a:lumMod val="75000"/>
                </a:srgbClr>
              </a:solidFill>
              <a:latin typeface="Arial Black" panose="020B0A04020102020204" pitchFamily="34" charset="0"/>
              <a:ea typeface="微软雅黑" panose="020B0503020204020204" pitchFamily="34" charset="-122"/>
            </a:endParaRPr>
          </a:p>
        </p:txBody>
      </p:sp>
      <p:sp>
        <p:nvSpPr>
          <p:cNvPr id="432" name="TextBox 26"/>
          <p:cNvSpPr txBox="1"/>
          <p:nvPr/>
        </p:nvSpPr>
        <p:spPr>
          <a:xfrm>
            <a:off x="9316947" y="5112824"/>
            <a:ext cx="389848" cy="584775"/>
          </a:xfrm>
          <a:prstGeom prst="rect">
            <a:avLst/>
          </a:prstGeom>
          <a:noFill/>
        </p:spPr>
        <p:txBody>
          <a:bodyPr wrap="square" rtlCol="0">
            <a:spAutoFit/>
          </a:bodyPr>
          <a:lstStyle/>
          <a:p>
            <a:r>
              <a:rPr lang="en-US" altLang="zh-CN" sz="3200" b="1" dirty="0">
                <a:solidFill>
                  <a:srgbClr val="4BACC6">
                    <a:lumMod val="75000"/>
                  </a:srgbClr>
                </a:solidFill>
                <a:latin typeface="Arial Black" panose="020B0A04020102020204" pitchFamily="34" charset="0"/>
                <a:ea typeface="微软雅黑" panose="020B0503020204020204" pitchFamily="34" charset="-122"/>
              </a:rPr>
              <a:t>4</a:t>
            </a:r>
            <a:endParaRPr lang="zh-CN" altLang="en-US" sz="3200" b="1" dirty="0">
              <a:solidFill>
                <a:srgbClr val="4BACC6">
                  <a:lumMod val="75000"/>
                </a:srgbClr>
              </a:solidFill>
              <a:latin typeface="Arial Black" panose="020B0A04020102020204" pitchFamily="34" charset="0"/>
              <a:ea typeface="微软雅黑" panose="020B0503020204020204" pitchFamily="34" charset="-122"/>
            </a:endParaRPr>
          </a:p>
        </p:txBody>
      </p:sp>
      <p:grpSp>
        <p:nvGrpSpPr>
          <p:cNvPr id="433" name="组合 432"/>
          <p:cNvGrpSpPr/>
          <p:nvPr/>
        </p:nvGrpSpPr>
        <p:grpSpPr>
          <a:xfrm>
            <a:off x="1798719" y="1391855"/>
            <a:ext cx="1668741" cy="3672408"/>
            <a:chOff x="5904294" y="1120552"/>
            <a:chExt cx="1668741" cy="3672408"/>
          </a:xfrm>
        </p:grpSpPr>
        <p:sp>
          <p:nvSpPr>
            <p:cNvPr id="434" name="直角三角形 433"/>
            <p:cNvSpPr/>
            <p:nvPr/>
          </p:nvSpPr>
          <p:spPr>
            <a:xfrm>
              <a:off x="7488470" y="1120552"/>
              <a:ext cx="84565" cy="192578"/>
            </a:xfrm>
            <a:prstGeom prst="rtTriangle">
              <a:avLst/>
            </a:prstGeom>
            <a:solidFill>
              <a:sysClr val="window" lastClr="FFFFFF">
                <a:lumMod val="50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ea typeface="微软雅黑" panose="020B0503020204020204" pitchFamily="34" charset="-122"/>
              </a:endParaRPr>
            </a:p>
          </p:txBody>
        </p:sp>
        <p:grpSp>
          <p:nvGrpSpPr>
            <p:cNvPr id="435" name="组合 434"/>
            <p:cNvGrpSpPr/>
            <p:nvPr/>
          </p:nvGrpSpPr>
          <p:grpSpPr>
            <a:xfrm>
              <a:off x="5904294" y="1120552"/>
              <a:ext cx="1584176" cy="3672408"/>
              <a:chOff x="5904294" y="1120552"/>
              <a:chExt cx="1584176" cy="3672408"/>
            </a:xfrm>
          </p:grpSpPr>
          <p:sp>
            <p:nvSpPr>
              <p:cNvPr id="436" name="五边形 435"/>
              <p:cNvSpPr/>
              <p:nvPr/>
            </p:nvSpPr>
            <p:spPr>
              <a:xfrm rot="5400000">
                <a:off x="4860178" y="2164668"/>
                <a:ext cx="3672408" cy="1584176"/>
              </a:xfrm>
              <a:prstGeom prst="homePlate">
                <a:avLst/>
              </a:prstGeom>
              <a:gradFill flip="none" rotWithShape="1">
                <a:gsLst>
                  <a:gs pos="100000">
                    <a:srgbClr val="5DCEAF">
                      <a:lumMod val="60000"/>
                      <a:lumOff val="40000"/>
                    </a:srgbClr>
                  </a:gs>
                  <a:gs pos="0">
                    <a:srgbClr val="00A39E"/>
                  </a:gs>
                </a:gsLst>
                <a:lin ang="10800000" scaled="1"/>
                <a:tileRect/>
              </a:gradFill>
              <a:ln w="127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37" name="TextBox 22"/>
              <p:cNvSpPr txBox="1"/>
              <p:nvPr/>
            </p:nvSpPr>
            <p:spPr>
              <a:xfrm>
                <a:off x="6096841" y="1484784"/>
                <a:ext cx="117563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输入标题</a:t>
                </a:r>
              </a:p>
            </p:txBody>
          </p:sp>
          <p:sp>
            <p:nvSpPr>
              <p:cNvPr id="438" name="TextBox 23"/>
              <p:cNvSpPr txBox="1"/>
              <p:nvPr/>
            </p:nvSpPr>
            <p:spPr>
              <a:xfrm>
                <a:off x="6071035" y="2060848"/>
                <a:ext cx="1346261" cy="201285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a:t>
                </a:r>
                <a:endParaRPr kumimoji="0" lang="en-US" altLang="zh-CN" sz="1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sp>
        <p:nvSpPr>
          <p:cNvPr id="439" name="TextBox 26"/>
          <p:cNvSpPr txBox="1"/>
          <p:nvPr/>
        </p:nvSpPr>
        <p:spPr>
          <a:xfrm>
            <a:off x="2384160" y="5112824"/>
            <a:ext cx="389848" cy="584775"/>
          </a:xfrm>
          <a:prstGeom prst="rect">
            <a:avLst/>
          </a:prstGeom>
          <a:noFill/>
        </p:spPr>
        <p:txBody>
          <a:bodyPr wrap="square" rtlCol="0">
            <a:spAutoFit/>
          </a:bodyPr>
          <a:lstStyle/>
          <a:p>
            <a:r>
              <a:rPr lang="en-US" altLang="zh-CN" sz="3200" b="1" dirty="0">
                <a:solidFill>
                  <a:srgbClr val="1CA59F"/>
                </a:solidFill>
                <a:latin typeface="Arial Black" panose="020B0A04020102020204" pitchFamily="34" charset="0"/>
                <a:ea typeface="微软雅黑" panose="020B0503020204020204" pitchFamily="34" charset="-122"/>
              </a:rPr>
              <a:t>1</a:t>
            </a:r>
            <a:endParaRPr lang="zh-CN" altLang="en-US" sz="3200" b="1" dirty="0">
              <a:solidFill>
                <a:srgbClr val="1CA59F"/>
              </a:solidFill>
              <a:latin typeface="Arial Black" panose="020B0A04020102020204" pitchFamily="34" charset="0"/>
              <a:ea typeface="微软雅黑" panose="020B0503020204020204" pitchFamily="34" charset="-122"/>
            </a:endParaRPr>
          </a:p>
        </p:txBody>
      </p:sp>
      <p:grpSp>
        <p:nvGrpSpPr>
          <p:cNvPr id="440" name="组合 439"/>
          <p:cNvGrpSpPr/>
          <p:nvPr/>
        </p:nvGrpSpPr>
        <p:grpSpPr>
          <a:xfrm>
            <a:off x="3586374" y="2837880"/>
            <a:ext cx="318265" cy="258720"/>
            <a:chOff x="3252555" y="2566578"/>
            <a:chExt cx="318265" cy="258720"/>
          </a:xfrm>
        </p:grpSpPr>
        <p:sp>
          <p:nvSpPr>
            <p:cNvPr id="441" name="燕尾形 440"/>
            <p:cNvSpPr/>
            <p:nvPr/>
          </p:nvSpPr>
          <p:spPr>
            <a:xfrm>
              <a:off x="3252555" y="2566579"/>
              <a:ext cx="144016" cy="258719"/>
            </a:xfrm>
            <a:prstGeom prst="chevron">
              <a:avLst/>
            </a:prstGeom>
            <a:solidFill>
              <a:srgbClr val="1FA5A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42" name="燕尾形 441"/>
            <p:cNvSpPr/>
            <p:nvPr/>
          </p:nvSpPr>
          <p:spPr>
            <a:xfrm>
              <a:off x="3426804" y="2566578"/>
              <a:ext cx="144016" cy="258719"/>
            </a:xfrm>
            <a:prstGeom prst="chevron">
              <a:avLst/>
            </a:prstGeom>
            <a:solidFill>
              <a:srgbClr val="9BBB59">
                <a:lumMod val="75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sp>
        <p:nvSpPr>
          <p:cNvPr id="443" name="TextBox 22"/>
          <p:cNvSpPr txBox="1"/>
          <p:nvPr/>
        </p:nvSpPr>
        <p:spPr>
          <a:xfrm>
            <a:off x="4396007" y="1756087"/>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输入标题</a:t>
            </a:r>
          </a:p>
        </p:txBody>
      </p:sp>
      <p:sp>
        <p:nvSpPr>
          <p:cNvPr id="444" name="TextBox 23"/>
          <p:cNvSpPr txBox="1"/>
          <p:nvPr/>
        </p:nvSpPr>
        <p:spPr>
          <a:xfrm>
            <a:off x="4370201" y="2332151"/>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anose="020B0503020204020204" pitchFamily="34" charset="-122"/>
              <a:ea typeface="微软雅黑" panose="020B0503020204020204" pitchFamily="34" charset="-122"/>
            </a:endParaRPr>
          </a:p>
        </p:txBody>
      </p:sp>
      <p:sp>
        <p:nvSpPr>
          <p:cNvPr id="445" name="TextBox 22"/>
          <p:cNvSpPr txBox="1"/>
          <p:nvPr/>
        </p:nvSpPr>
        <p:spPr>
          <a:xfrm>
            <a:off x="6755504" y="1718252"/>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输入标题</a:t>
            </a:r>
          </a:p>
        </p:txBody>
      </p:sp>
      <p:sp>
        <p:nvSpPr>
          <p:cNvPr id="446" name="TextBox 23"/>
          <p:cNvSpPr txBox="1"/>
          <p:nvPr/>
        </p:nvSpPr>
        <p:spPr>
          <a:xfrm>
            <a:off x="6729698" y="2294316"/>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anose="020B0503020204020204" pitchFamily="34" charset="-122"/>
              <a:ea typeface="微软雅黑" panose="020B0503020204020204" pitchFamily="34" charset="-122"/>
            </a:endParaRPr>
          </a:p>
        </p:txBody>
      </p:sp>
      <p:sp>
        <p:nvSpPr>
          <p:cNvPr id="447" name="TextBox 22"/>
          <p:cNvSpPr txBox="1"/>
          <p:nvPr/>
        </p:nvSpPr>
        <p:spPr>
          <a:xfrm>
            <a:off x="8977834" y="1718252"/>
            <a:ext cx="1175636" cy="369332"/>
          </a:xfrm>
          <a:prstGeom prst="rect">
            <a:avLst/>
          </a:prstGeom>
          <a:noFill/>
        </p:spPr>
        <p:txBody>
          <a:bodyPr wrap="square" rtlCol="0">
            <a:spAutoFit/>
          </a:bodyPr>
          <a:lstStyle/>
          <a:p>
            <a:pPr>
              <a:defRPr/>
            </a:pPr>
            <a:r>
              <a:rPr lang="zh-CN" altLang="en-US" b="1" kern="0" dirty="0">
                <a:solidFill>
                  <a:prstClr val="white"/>
                </a:solidFill>
                <a:latin typeface="微软雅黑" panose="020B0503020204020204" pitchFamily="34" charset="-122"/>
                <a:ea typeface="微软雅黑" panose="020B0503020204020204" pitchFamily="34" charset="-122"/>
              </a:rPr>
              <a:t>输入标题</a:t>
            </a:r>
          </a:p>
        </p:txBody>
      </p:sp>
      <p:sp>
        <p:nvSpPr>
          <p:cNvPr id="448" name="TextBox 23"/>
          <p:cNvSpPr txBox="1"/>
          <p:nvPr/>
        </p:nvSpPr>
        <p:spPr>
          <a:xfrm>
            <a:off x="8952028" y="2294316"/>
            <a:ext cx="1346261" cy="2012859"/>
          </a:xfrm>
          <a:prstGeom prst="rect">
            <a:avLst/>
          </a:prstGeom>
          <a:noFill/>
        </p:spPr>
        <p:txBody>
          <a:bodyPr wrap="square" rtlCol="0">
            <a:spAutoFit/>
          </a:bodyPr>
          <a:lstStyle/>
          <a:p>
            <a:pPr>
              <a:lnSpc>
                <a:spcPct val="130000"/>
              </a:lnSpc>
              <a:defRPr/>
            </a:pPr>
            <a:r>
              <a:rPr lang="zh-CN" altLang="en-US" sz="1200" kern="0" dirty="0">
                <a:solidFill>
                  <a:prstClr val="white"/>
                </a:solidFill>
                <a:latin typeface="微软雅黑" panose="020B0503020204020204" pitchFamily="34" charset="-122"/>
                <a:ea typeface="微软雅黑" panose="020B0503020204020204" pitchFamily="34" charset="-122"/>
              </a:rPr>
              <a:t>请输入文本文字内容请输入文本文字内容请输入文本文字内容请输入文本文字内容请输入文本文字内容请输入文本文字内容。</a:t>
            </a:r>
            <a:endParaRPr lang="en-US" altLang="zh-CN" sz="1200" kern="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321" name="Group 6"/>
          <p:cNvGrpSpPr/>
          <p:nvPr/>
        </p:nvGrpSpPr>
        <p:grpSpPr>
          <a:xfrm rot="5400000" flipV="1">
            <a:off x="8134958" y="1154794"/>
            <a:ext cx="678292" cy="5226707"/>
            <a:chOff x="6480429" y="3713225"/>
            <a:chExt cx="409339" cy="3142082"/>
          </a:xfrm>
        </p:grpSpPr>
        <p:sp>
          <p:nvSpPr>
            <p:cNvPr id="32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33" name="Group 3"/>
          <p:cNvGrpSpPr/>
          <p:nvPr/>
        </p:nvGrpSpPr>
        <p:grpSpPr>
          <a:xfrm rot="5400000" flipV="1">
            <a:off x="8150934" y="2374091"/>
            <a:ext cx="663828" cy="3973595"/>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45" name="Group 4"/>
          <p:cNvGrpSpPr/>
          <p:nvPr/>
        </p:nvGrpSpPr>
        <p:grpSpPr>
          <a:xfrm rot="5400000" flipV="1">
            <a:off x="7898304" y="3392356"/>
            <a:ext cx="680512" cy="3093641"/>
            <a:chOff x="5502862" y="5355294"/>
            <a:chExt cx="412706" cy="1502706"/>
          </a:xfrm>
        </p:grpSpPr>
        <p:sp>
          <p:nvSpPr>
            <p:cNvPr id="34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57" name="Group 7"/>
          <p:cNvGrpSpPr/>
          <p:nvPr/>
        </p:nvGrpSpPr>
        <p:grpSpPr>
          <a:xfrm rot="16200000">
            <a:off x="7557392" y="5438878"/>
            <a:ext cx="682655" cy="1220627"/>
            <a:chOff x="6959786" y="5355294"/>
            <a:chExt cx="407320" cy="1502706"/>
          </a:xfrm>
        </p:grpSpPr>
        <p:sp>
          <p:nvSpPr>
            <p:cNvPr id="35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369" name="Group 5"/>
          <p:cNvGrpSpPr/>
          <p:nvPr/>
        </p:nvGrpSpPr>
        <p:grpSpPr>
          <a:xfrm rot="5400000" flipV="1">
            <a:off x="7700983" y="4416829"/>
            <a:ext cx="650476" cy="2198291"/>
            <a:chOff x="6007804" y="4266641"/>
            <a:chExt cx="403952" cy="2588666"/>
          </a:xfrm>
        </p:grpSpPr>
        <p:sp>
          <p:nvSpPr>
            <p:cNvPr id="37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sp>
        <p:nvSpPr>
          <p:cNvPr id="5" name="矩形 4"/>
          <p:cNvSpPr/>
          <p:nvPr/>
        </p:nvSpPr>
        <p:spPr>
          <a:xfrm>
            <a:off x="10434349" y="4531449"/>
            <a:ext cx="523875" cy="2326551"/>
          </a:xfrm>
          <a:prstGeom prst="rect">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1" name="矩形 380"/>
          <p:cNvSpPr/>
          <p:nvPr/>
        </p:nvSpPr>
        <p:spPr>
          <a:xfrm>
            <a:off x="9775855" y="5129565"/>
            <a:ext cx="523875" cy="1728436"/>
          </a:xfrm>
          <a:prstGeom prst="rect">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2" name="矩形 381"/>
          <p:cNvSpPr/>
          <p:nvPr/>
        </p:nvSpPr>
        <p:spPr>
          <a:xfrm>
            <a:off x="9113556" y="5707865"/>
            <a:ext cx="523875" cy="1150136"/>
          </a:xfrm>
          <a:prstGeom prst="rect">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3" name="矩形 382"/>
          <p:cNvSpPr/>
          <p:nvPr/>
        </p:nvSpPr>
        <p:spPr>
          <a:xfrm>
            <a:off x="8494279" y="6400473"/>
            <a:ext cx="523875" cy="457527"/>
          </a:xfrm>
          <a:prstGeom prst="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4" name="矩形 383"/>
          <p:cNvSpPr/>
          <p:nvPr/>
        </p:nvSpPr>
        <p:spPr>
          <a:xfrm>
            <a:off x="11068407" y="3962265"/>
            <a:ext cx="523875" cy="2895735"/>
          </a:xfrm>
          <a:prstGeom prst="rect">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直角三角形 5"/>
          <p:cNvSpPr/>
          <p:nvPr/>
        </p:nvSpPr>
        <p:spPr>
          <a:xfrm>
            <a:off x="8498888" y="5849198"/>
            <a:ext cx="512065" cy="550848"/>
          </a:xfrm>
          <a:prstGeom prst="rtTriangl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5" name="直角三角形 384"/>
          <p:cNvSpPr/>
          <p:nvPr/>
        </p:nvSpPr>
        <p:spPr>
          <a:xfrm>
            <a:off x="9125366" y="5163780"/>
            <a:ext cx="512065" cy="550848"/>
          </a:xfrm>
          <a:prstGeom prst="rtTriangle">
            <a:avLst/>
          </a:prstGeom>
          <a:solidFill>
            <a:srgbClr val="F39C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6" name="直角三角形 385"/>
          <p:cNvSpPr/>
          <p:nvPr/>
        </p:nvSpPr>
        <p:spPr>
          <a:xfrm>
            <a:off x="9773155" y="4590785"/>
            <a:ext cx="512065" cy="550848"/>
          </a:xfrm>
          <a:prstGeom prst="rtTriangle">
            <a:avLst/>
          </a:prstGeom>
          <a:solidFill>
            <a:srgbClr val="82B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7" name="直角三角形 386"/>
          <p:cNvSpPr/>
          <p:nvPr/>
        </p:nvSpPr>
        <p:spPr>
          <a:xfrm>
            <a:off x="10450709" y="4011826"/>
            <a:ext cx="512065" cy="550848"/>
          </a:xfrm>
          <a:prstGeom prst="rtTriangle">
            <a:avLst/>
          </a:prstGeom>
          <a:solidFill>
            <a:srgbClr val="00A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8" name="直角三角形 387"/>
          <p:cNvSpPr/>
          <p:nvPr/>
        </p:nvSpPr>
        <p:spPr>
          <a:xfrm>
            <a:off x="11080217" y="3417976"/>
            <a:ext cx="512065" cy="550848"/>
          </a:xfrm>
          <a:prstGeom prst="rtTriangle">
            <a:avLst/>
          </a:prstGeom>
          <a:solidFill>
            <a:srgbClr val="E23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89" name="文本框 388"/>
          <p:cNvSpPr txBox="1"/>
          <p:nvPr/>
        </p:nvSpPr>
        <p:spPr>
          <a:xfrm>
            <a:off x="6573024" y="2496763"/>
            <a:ext cx="3877985"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rPr>
              <a:t>点击添加标题</a:t>
            </a:r>
          </a:p>
        </p:txBody>
      </p:sp>
      <p:sp>
        <p:nvSpPr>
          <p:cNvPr id="390" name="文本框 389"/>
          <p:cNvSpPr txBox="1"/>
          <p:nvPr/>
        </p:nvSpPr>
        <p:spPr>
          <a:xfrm>
            <a:off x="849536" y="1305754"/>
            <a:ext cx="4929555" cy="4708981"/>
          </a:xfrm>
          <a:prstGeom prst="rect">
            <a:avLst/>
          </a:prstGeom>
          <a:noFill/>
        </p:spPr>
        <p:txBody>
          <a:bodyPr wrap="none" rtlCol="0">
            <a:spAutoFit/>
          </a:bodyPr>
          <a:lstStyle/>
          <a:p>
            <a:r>
              <a:rPr lang="en-US" altLang="zh-CN" sz="30000" b="1" dirty="0">
                <a:solidFill>
                  <a:srgbClr val="82B73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rPr>
              <a:t>02</a:t>
            </a:r>
            <a:endParaRPr lang="zh-CN" altLang="en-US" sz="30000" b="1" dirty="0">
              <a:solidFill>
                <a:srgbClr val="82B732"/>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579207" y="248988"/>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grpSp>
        <p:nvGrpSpPr>
          <p:cNvPr id="445" name="组合 444"/>
          <p:cNvGrpSpPr/>
          <p:nvPr/>
        </p:nvGrpSpPr>
        <p:grpSpPr>
          <a:xfrm>
            <a:off x="1728677" y="1536126"/>
            <a:ext cx="8791163" cy="3979239"/>
            <a:chOff x="899592" y="2355573"/>
            <a:chExt cx="7344816" cy="2945635"/>
          </a:xfrm>
        </p:grpSpPr>
        <p:grpSp>
          <p:nvGrpSpPr>
            <p:cNvPr id="446" name="组合 445"/>
            <p:cNvGrpSpPr/>
            <p:nvPr/>
          </p:nvGrpSpPr>
          <p:grpSpPr>
            <a:xfrm>
              <a:off x="899592" y="2355573"/>
              <a:ext cx="3213910" cy="1440160"/>
              <a:chOff x="1849115" y="2355573"/>
              <a:chExt cx="3213910" cy="1440160"/>
            </a:xfrm>
          </p:grpSpPr>
          <p:sp>
            <p:nvSpPr>
              <p:cNvPr id="462" name="五边形 1"/>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63" name="矩形 462"/>
              <p:cNvSpPr/>
              <p:nvPr/>
            </p:nvSpPr>
            <p:spPr>
              <a:xfrm>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grpSp>
          <p:nvGrpSpPr>
            <p:cNvPr id="447" name="组合 446"/>
            <p:cNvGrpSpPr/>
            <p:nvPr/>
          </p:nvGrpSpPr>
          <p:grpSpPr>
            <a:xfrm>
              <a:off x="5030498" y="2355573"/>
              <a:ext cx="3213910" cy="1440160"/>
              <a:chOff x="5980021" y="2355573"/>
              <a:chExt cx="3213910" cy="1440160"/>
            </a:xfrm>
          </p:grpSpPr>
          <p:sp>
            <p:nvSpPr>
              <p:cNvPr id="460" name="五边形 1"/>
              <p:cNvSpPr/>
              <p:nvPr/>
            </p:nvSpPr>
            <p:spPr>
              <a:xfrm flipH="1">
                <a:off x="5980021"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61" name="矩形 460"/>
              <p:cNvSpPr/>
              <p:nvPr/>
            </p:nvSpPr>
            <p:spPr>
              <a:xfrm>
                <a:off x="6603560"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grpSp>
          <p:nvGrpSpPr>
            <p:cNvPr id="448" name="组合 447"/>
            <p:cNvGrpSpPr/>
            <p:nvPr/>
          </p:nvGrpSpPr>
          <p:grpSpPr>
            <a:xfrm>
              <a:off x="899592" y="3861048"/>
              <a:ext cx="3213910" cy="1440160"/>
              <a:chOff x="1849115" y="3861048"/>
              <a:chExt cx="3213910" cy="1440160"/>
            </a:xfrm>
          </p:grpSpPr>
          <p:sp>
            <p:nvSpPr>
              <p:cNvPr id="45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59" name="矩形 458"/>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grpSp>
          <p:nvGrpSpPr>
            <p:cNvPr id="449" name="组合 448"/>
            <p:cNvGrpSpPr/>
            <p:nvPr/>
          </p:nvGrpSpPr>
          <p:grpSpPr>
            <a:xfrm>
              <a:off x="5030498" y="3861048"/>
              <a:ext cx="3213910" cy="1440160"/>
              <a:chOff x="5980021" y="3861048"/>
              <a:chExt cx="3213910" cy="1440160"/>
            </a:xfrm>
          </p:grpSpPr>
          <p:sp>
            <p:nvSpPr>
              <p:cNvPr id="456" name="五边形 1"/>
              <p:cNvSpPr/>
              <p:nvPr/>
            </p:nvSpPr>
            <p:spPr>
              <a:xfrm flipH="1">
                <a:off x="5980021"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57" name="矩形 456"/>
              <p:cNvSpPr/>
              <p:nvPr/>
            </p:nvSpPr>
            <p:spPr>
              <a:xfrm>
                <a:off x="6603560"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grpSp>
          <p:nvGrpSpPr>
            <p:cNvPr id="450" name="组合 449"/>
            <p:cNvGrpSpPr/>
            <p:nvPr/>
          </p:nvGrpSpPr>
          <p:grpSpPr>
            <a:xfrm>
              <a:off x="3603077" y="3075652"/>
              <a:ext cx="1944216" cy="1505476"/>
              <a:chOff x="4552600" y="3075652"/>
              <a:chExt cx="1944216" cy="1505476"/>
            </a:xfrm>
          </p:grpSpPr>
          <p:sp>
            <p:nvSpPr>
              <p:cNvPr id="451" name="矩形 450"/>
              <p:cNvSpPr/>
              <p:nvPr/>
            </p:nvSpPr>
            <p:spPr>
              <a:xfrm>
                <a:off x="4552600" y="3075652"/>
                <a:ext cx="1944216" cy="1505476"/>
              </a:xfrm>
              <a:prstGeom prst="rect">
                <a:avLst/>
              </a:prstGeom>
              <a:solidFill>
                <a:sysClr val="window" lastClr="FFFFFF"/>
              </a:solidFill>
              <a:ln w="25400" cap="flat" cmpd="sng" algn="ctr">
                <a:noFill/>
                <a:prstDash val="solid"/>
              </a:ln>
              <a:effectLst>
                <a:innerShdw blurRad="63500">
                  <a:prstClr val="black">
                    <a:alpha val="64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52" name="矩形 451"/>
              <p:cNvSpPr/>
              <p:nvPr/>
            </p:nvSpPr>
            <p:spPr>
              <a:xfrm>
                <a:off x="4696616" y="3187173"/>
                <a:ext cx="795273" cy="576064"/>
              </a:xfrm>
              <a:prstGeom prst="rect">
                <a:avLst/>
              </a:pr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53" name="矩形 452"/>
              <p:cNvSpPr/>
              <p:nvPr/>
            </p:nvSpPr>
            <p:spPr>
              <a:xfrm>
                <a:off x="5563897" y="3187173"/>
                <a:ext cx="795273" cy="576064"/>
              </a:xfrm>
              <a:prstGeom prst="rect">
                <a:avLst/>
              </a:prstGeom>
              <a:gradFill flip="none" rotWithShape="1">
                <a:gsLst>
                  <a:gs pos="0">
                    <a:srgbClr val="FFC000"/>
                  </a:gs>
                  <a:gs pos="71000">
                    <a:srgbClr val="F79646"/>
                  </a:gs>
                  <a:gs pos="97000">
                    <a:srgbClr val="F28416"/>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54" name="矩形 453"/>
              <p:cNvSpPr/>
              <p:nvPr/>
            </p:nvSpPr>
            <p:spPr>
              <a:xfrm>
                <a:off x="4696616" y="3866605"/>
                <a:ext cx="795273" cy="576064"/>
              </a:xfrm>
              <a:prstGeom prst="rect">
                <a:avLst/>
              </a:pr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sp>
            <p:nvSpPr>
              <p:cNvPr id="455" name="矩形 454"/>
              <p:cNvSpPr/>
              <p:nvPr/>
            </p:nvSpPr>
            <p:spPr>
              <a:xfrm>
                <a:off x="5563897" y="3866605"/>
                <a:ext cx="795273" cy="576064"/>
              </a:xfrm>
              <a:prstGeom prst="rect">
                <a:avLst/>
              </a:prstGeom>
              <a:gradFill flip="none" rotWithShape="1">
                <a:gsLst>
                  <a:gs pos="0">
                    <a:srgbClr val="57D3FF"/>
                  </a:gs>
                  <a:gs pos="48000">
                    <a:srgbClr val="4BACC6"/>
                  </a:gs>
                  <a:gs pos="97000">
                    <a:srgbClr val="4BACC6">
                      <a:lumMod val="75000"/>
                    </a:srgbClr>
                  </a:gs>
                </a:gsLst>
                <a:path path="rect">
                  <a:fillToRect l="100000" t="100000"/>
                </a:path>
                <a:tileRect r="-100000" b="-100000"/>
              </a:gradFill>
              <a:ln w="6350" cap="flat" cmpd="sng" algn="ctr">
                <a:noFill/>
                <a:prstDash val="solid"/>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ea typeface="微软雅黑" panose="020B0503020204020204" pitchFamily="34" charset="-122"/>
                </a:endParaRPr>
              </a:p>
            </p:txBody>
          </p:sp>
        </p:grpSp>
      </p:grpSp>
      <p:sp>
        <p:nvSpPr>
          <p:cNvPr id="464" name="文本框 463"/>
          <p:cNvSpPr txBox="1"/>
          <p:nvPr/>
        </p:nvSpPr>
        <p:spPr>
          <a:xfrm>
            <a:off x="2073429" y="1721635"/>
            <a:ext cx="2025130" cy="400110"/>
          </a:xfrm>
          <a:prstGeom prst="rect">
            <a:avLst/>
          </a:prstGeom>
          <a:noFill/>
        </p:spPr>
        <p:txBody>
          <a:bodyPr wrap="square" rtlCol="0">
            <a:spAutoFit/>
          </a:bodyPr>
          <a:lstStyle/>
          <a:p>
            <a:r>
              <a:rPr lang="zh-CN" altLang="en-US" sz="2000" b="1" dirty="0">
                <a:solidFill>
                  <a:srgbClr val="00A39E"/>
                </a:solidFill>
                <a:latin typeface="微软雅黑" panose="020B0503020204020204" pitchFamily="34" charset="-122"/>
                <a:ea typeface="微软雅黑" panose="020B0503020204020204" pitchFamily="34" charset="-122"/>
              </a:rPr>
              <a:t>请输入标题</a:t>
            </a:r>
          </a:p>
        </p:txBody>
      </p:sp>
      <p:sp>
        <p:nvSpPr>
          <p:cNvPr id="465" name="文本框 464"/>
          <p:cNvSpPr txBox="1"/>
          <p:nvPr/>
        </p:nvSpPr>
        <p:spPr>
          <a:xfrm>
            <a:off x="2106710" y="2121745"/>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
        <p:nvSpPr>
          <p:cNvPr id="466" name="文本框 465"/>
          <p:cNvSpPr txBox="1"/>
          <p:nvPr/>
        </p:nvSpPr>
        <p:spPr>
          <a:xfrm>
            <a:off x="5286189" y="2682439"/>
            <a:ext cx="70403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prstClr val="white"/>
                </a:solidFill>
                <a:effectLst/>
                <a:uLnTx/>
                <a:uFillTx/>
                <a:ea typeface="微软雅黑" panose="020B0503020204020204" pitchFamily="34" charset="-122"/>
              </a:rPr>
              <a:t>01</a:t>
            </a:r>
            <a:endParaRPr kumimoji="0" lang="zh-CN" altLang="en-US" sz="4000" b="1"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67" name="文本框 466"/>
          <p:cNvSpPr txBox="1"/>
          <p:nvPr/>
        </p:nvSpPr>
        <p:spPr>
          <a:xfrm>
            <a:off x="5286189" y="3602791"/>
            <a:ext cx="70403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prstClr val="white"/>
                </a:solidFill>
                <a:effectLst/>
                <a:uLnTx/>
                <a:uFillTx/>
                <a:ea typeface="微软雅黑" panose="020B0503020204020204" pitchFamily="34" charset="-122"/>
              </a:rPr>
              <a:t>03</a:t>
            </a:r>
            <a:endParaRPr kumimoji="0" lang="zh-CN" altLang="en-US" sz="4000" b="1"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68" name="文本框 467"/>
          <p:cNvSpPr txBox="1"/>
          <p:nvPr/>
        </p:nvSpPr>
        <p:spPr>
          <a:xfrm>
            <a:off x="6288675" y="2697502"/>
            <a:ext cx="70403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prstClr val="white"/>
                </a:solidFill>
                <a:effectLst/>
                <a:uLnTx/>
                <a:uFillTx/>
                <a:ea typeface="微软雅黑" panose="020B0503020204020204" pitchFamily="34" charset="-122"/>
              </a:rPr>
              <a:t>02</a:t>
            </a:r>
            <a:endParaRPr kumimoji="0" lang="zh-CN" altLang="en-US" sz="4000" b="1"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69" name="文本框 468"/>
          <p:cNvSpPr txBox="1"/>
          <p:nvPr/>
        </p:nvSpPr>
        <p:spPr>
          <a:xfrm>
            <a:off x="6299873" y="3602791"/>
            <a:ext cx="70403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prstClr val="white"/>
                </a:solidFill>
                <a:effectLst/>
                <a:uLnTx/>
                <a:uFillTx/>
                <a:ea typeface="微软雅黑" panose="020B0503020204020204" pitchFamily="34" charset="-122"/>
              </a:rPr>
              <a:t>04</a:t>
            </a:r>
            <a:endParaRPr kumimoji="0" lang="zh-CN" altLang="en-US" sz="4000" b="1" i="0" u="none" strike="noStrike" kern="0" cap="none" spc="0" normalizeH="0" baseline="0" noProof="0" dirty="0">
              <a:ln>
                <a:noFill/>
              </a:ln>
              <a:solidFill>
                <a:prstClr val="white"/>
              </a:solidFill>
              <a:effectLst/>
              <a:uLnTx/>
              <a:uFillTx/>
              <a:ea typeface="微软雅黑" panose="020B0503020204020204" pitchFamily="34" charset="-122"/>
            </a:endParaRPr>
          </a:p>
        </p:txBody>
      </p:sp>
      <p:sp>
        <p:nvSpPr>
          <p:cNvPr id="470" name="文本框 469"/>
          <p:cNvSpPr txBox="1"/>
          <p:nvPr/>
        </p:nvSpPr>
        <p:spPr>
          <a:xfrm>
            <a:off x="2108868" y="3802659"/>
            <a:ext cx="2025130" cy="400110"/>
          </a:xfrm>
          <a:prstGeom prst="rect">
            <a:avLst/>
          </a:prstGeom>
          <a:noFill/>
        </p:spPr>
        <p:txBody>
          <a:bodyPr wrap="square" rtlCol="0">
            <a:spAutoFit/>
          </a:bodyPr>
          <a:lstStyle/>
          <a:p>
            <a:r>
              <a:rPr lang="zh-CN" altLang="en-US" sz="2000" b="1" dirty="0">
                <a:solidFill>
                  <a:srgbClr val="6FA808"/>
                </a:solidFill>
                <a:latin typeface="微软雅黑" panose="020B0503020204020204" pitchFamily="34" charset="-122"/>
                <a:ea typeface="微软雅黑" panose="020B0503020204020204" pitchFamily="34" charset="-122"/>
              </a:rPr>
              <a:t>请输入标题</a:t>
            </a:r>
          </a:p>
        </p:txBody>
      </p:sp>
      <p:sp>
        <p:nvSpPr>
          <p:cNvPr id="471" name="文本框 470"/>
          <p:cNvSpPr txBox="1"/>
          <p:nvPr/>
        </p:nvSpPr>
        <p:spPr>
          <a:xfrm>
            <a:off x="2142149" y="4202769"/>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
        <p:nvSpPr>
          <p:cNvPr id="472" name="文本框 471"/>
          <p:cNvSpPr txBox="1"/>
          <p:nvPr/>
        </p:nvSpPr>
        <p:spPr>
          <a:xfrm>
            <a:off x="7799389" y="1751414"/>
            <a:ext cx="2025130" cy="400110"/>
          </a:xfrm>
          <a:prstGeom prst="rect">
            <a:avLst/>
          </a:prstGeom>
          <a:noFill/>
        </p:spPr>
        <p:txBody>
          <a:bodyPr wrap="square" rtlCol="0">
            <a:spAutoFit/>
          </a:bodyPr>
          <a:lstStyle/>
          <a:p>
            <a:r>
              <a:rPr lang="zh-CN" altLang="en-US" sz="2000" b="1" dirty="0">
                <a:solidFill>
                  <a:srgbClr val="F2851A"/>
                </a:solidFill>
                <a:latin typeface="微软雅黑" panose="020B0503020204020204" pitchFamily="34" charset="-122"/>
                <a:ea typeface="微软雅黑" panose="020B0503020204020204" pitchFamily="34" charset="-122"/>
              </a:rPr>
              <a:t>请输入标题</a:t>
            </a:r>
          </a:p>
        </p:txBody>
      </p:sp>
      <p:sp>
        <p:nvSpPr>
          <p:cNvPr id="473" name="文本框 472"/>
          <p:cNvSpPr txBox="1"/>
          <p:nvPr/>
        </p:nvSpPr>
        <p:spPr>
          <a:xfrm>
            <a:off x="7832670" y="2151524"/>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
        <p:nvSpPr>
          <p:cNvPr id="474" name="文本框 473"/>
          <p:cNvSpPr txBox="1"/>
          <p:nvPr/>
        </p:nvSpPr>
        <p:spPr>
          <a:xfrm>
            <a:off x="7809831" y="3793945"/>
            <a:ext cx="2025130" cy="400110"/>
          </a:xfrm>
          <a:prstGeom prst="rect">
            <a:avLst/>
          </a:prstGeom>
          <a:noFill/>
        </p:spPr>
        <p:txBody>
          <a:bodyPr wrap="square" rtlCol="0">
            <a:spAutoFit/>
          </a:bodyPr>
          <a:lstStyle/>
          <a:p>
            <a:r>
              <a:rPr lang="zh-CN" altLang="en-US" sz="2000" b="1" dirty="0">
                <a:solidFill>
                  <a:srgbClr val="31859C"/>
                </a:solidFill>
                <a:latin typeface="微软雅黑" panose="020B0503020204020204" pitchFamily="34" charset="-122"/>
                <a:ea typeface="微软雅黑" panose="020B0503020204020204" pitchFamily="34" charset="-122"/>
              </a:rPr>
              <a:t>请输入标题</a:t>
            </a:r>
          </a:p>
        </p:txBody>
      </p:sp>
      <p:sp>
        <p:nvSpPr>
          <p:cNvPr id="475" name="文本框 474"/>
          <p:cNvSpPr txBox="1"/>
          <p:nvPr/>
        </p:nvSpPr>
        <p:spPr>
          <a:xfrm>
            <a:off x="7843112" y="4194055"/>
            <a:ext cx="2291601" cy="1061829"/>
          </a:xfrm>
          <a:prstGeom prst="rect">
            <a:avLst/>
          </a:prstGeom>
          <a:noFill/>
        </p:spPr>
        <p:txBody>
          <a:bodyPr wrap="square"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rPr>
              <a:t>请输入文本文字内容请输入文本文字内容请输入文本文字内容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grpSp>
        <p:nvGrpSpPr>
          <p:cNvPr id="148" name="Group 3"/>
          <p:cNvGrpSpPr/>
          <p:nvPr/>
        </p:nvGrpSpPr>
        <p:grpSpPr>
          <a:xfrm rot="10800000" flipV="1">
            <a:off x="2282921" y="6225655"/>
            <a:ext cx="412706" cy="1820482"/>
            <a:chOff x="4980416" y="5037518"/>
            <a:chExt cx="412706" cy="1820482"/>
          </a:xfrm>
        </p:grpSpPr>
        <p:sp>
          <p:nvSpPr>
            <p:cNvPr id="389"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0"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1"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2"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3"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4"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5"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6"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7"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8"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99"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49" name="Group 4"/>
          <p:cNvGrpSpPr/>
          <p:nvPr/>
        </p:nvGrpSpPr>
        <p:grpSpPr>
          <a:xfrm rot="10800000" flipV="1">
            <a:off x="1760475" y="6225655"/>
            <a:ext cx="412706" cy="1502706"/>
            <a:chOff x="5502862" y="5355294"/>
            <a:chExt cx="412706" cy="1502706"/>
          </a:xfrm>
        </p:grpSpPr>
        <p:sp>
          <p:nvSpPr>
            <p:cNvPr id="37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8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0" name="Group 7"/>
          <p:cNvGrpSpPr/>
          <p:nvPr/>
        </p:nvGrpSpPr>
        <p:grpSpPr>
          <a:xfrm rot="10800000" flipV="1">
            <a:off x="308937" y="6225655"/>
            <a:ext cx="407320" cy="1502706"/>
            <a:chOff x="6959786" y="5355294"/>
            <a:chExt cx="407320" cy="1502706"/>
          </a:xfrm>
        </p:grpSpPr>
        <p:sp>
          <p:nvSpPr>
            <p:cNvPr id="367"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8"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9"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0"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1"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2"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3"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4"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5"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6"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77"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1" name="Group 5"/>
          <p:cNvGrpSpPr/>
          <p:nvPr/>
        </p:nvGrpSpPr>
        <p:grpSpPr>
          <a:xfrm rot="10800000" flipV="1">
            <a:off x="1264287" y="6225655"/>
            <a:ext cx="403952" cy="2588666"/>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2" name="Group 6"/>
          <p:cNvGrpSpPr/>
          <p:nvPr/>
        </p:nvGrpSpPr>
        <p:grpSpPr>
          <a:xfrm rot="10800000" flipV="1">
            <a:off x="786275" y="6225655"/>
            <a:ext cx="409339" cy="3142082"/>
            <a:chOff x="6480429" y="3713225"/>
            <a:chExt cx="409339" cy="3142082"/>
          </a:xfrm>
        </p:grpSpPr>
        <p:sp>
          <p:nvSpPr>
            <p:cNvPr id="345"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6"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7"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8"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9"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0"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1"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2"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3"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4"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55"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3" name="Group 3"/>
          <p:cNvGrpSpPr/>
          <p:nvPr/>
        </p:nvGrpSpPr>
        <p:grpSpPr>
          <a:xfrm rot="10800000" flipV="1">
            <a:off x="4580237" y="6225655"/>
            <a:ext cx="412706" cy="1820482"/>
            <a:chOff x="4980416" y="5037518"/>
            <a:chExt cx="412706" cy="1820482"/>
          </a:xfrm>
        </p:grpSpPr>
        <p:sp>
          <p:nvSpPr>
            <p:cNvPr id="334"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5"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6"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7"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8"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9"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0"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1"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2"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3"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44"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4" name="Group 4"/>
          <p:cNvGrpSpPr/>
          <p:nvPr/>
        </p:nvGrpSpPr>
        <p:grpSpPr>
          <a:xfrm rot="10800000" flipV="1">
            <a:off x="3992978" y="6225655"/>
            <a:ext cx="412706" cy="1502706"/>
            <a:chOff x="5502862" y="5355294"/>
            <a:chExt cx="412706" cy="1502706"/>
          </a:xfrm>
        </p:grpSpPr>
        <p:sp>
          <p:nvSpPr>
            <p:cNvPr id="323"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4"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5"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6"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7"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8"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9"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0"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1"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2"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33"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5" name="Group 7"/>
          <p:cNvGrpSpPr/>
          <p:nvPr/>
        </p:nvGrpSpPr>
        <p:grpSpPr>
          <a:xfrm rot="10800000" flipV="1">
            <a:off x="2804694" y="6225655"/>
            <a:ext cx="407320" cy="1502706"/>
            <a:chOff x="6959786" y="5355294"/>
            <a:chExt cx="407320" cy="1502706"/>
          </a:xfrm>
        </p:grpSpPr>
        <p:sp>
          <p:nvSpPr>
            <p:cNvPr id="312"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3"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4"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5"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6"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7"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8"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9"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0"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1"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22"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6" name="Group 5"/>
          <p:cNvGrpSpPr/>
          <p:nvPr/>
        </p:nvGrpSpPr>
        <p:grpSpPr>
          <a:xfrm rot="10800000" flipV="1">
            <a:off x="3369226" y="6225655"/>
            <a:ext cx="403952" cy="2167807"/>
            <a:chOff x="6007804" y="4266641"/>
            <a:chExt cx="403952" cy="2588666"/>
          </a:xfrm>
        </p:grpSpPr>
        <p:sp>
          <p:nvSpPr>
            <p:cNvPr id="301"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2"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3"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4"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5"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6"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7"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8"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9"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0"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11"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7" name="Group 6"/>
          <p:cNvGrpSpPr/>
          <p:nvPr/>
        </p:nvGrpSpPr>
        <p:grpSpPr>
          <a:xfrm rot="10800000" flipV="1">
            <a:off x="11473724" y="6225655"/>
            <a:ext cx="409339" cy="3142082"/>
            <a:chOff x="6480429" y="3713225"/>
            <a:chExt cx="409339" cy="3142082"/>
          </a:xfrm>
        </p:grpSpPr>
        <p:sp>
          <p:nvSpPr>
            <p:cNvPr id="29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9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30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8" name="Group 5"/>
          <p:cNvGrpSpPr/>
          <p:nvPr/>
        </p:nvGrpSpPr>
        <p:grpSpPr>
          <a:xfrm rot="10800000" flipV="1">
            <a:off x="5125670" y="6225655"/>
            <a:ext cx="403952" cy="2167807"/>
            <a:chOff x="6007804" y="4266641"/>
            <a:chExt cx="403952" cy="2588666"/>
          </a:xfrm>
        </p:grpSpPr>
        <p:sp>
          <p:nvSpPr>
            <p:cNvPr id="27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8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59" name="Group 3"/>
          <p:cNvGrpSpPr/>
          <p:nvPr/>
        </p:nvGrpSpPr>
        <p:grpSpPr>
          <a:xfrm rot="10800000" flipV="1">
            <a:off x="8608007" y="6225656"/>
            <a:ext cx="412706" cy="1820482"/>
            <a:chOff x="4980416" y="5037518"/>
            <a:chExt cx="412706" cy="1820482"/>
          </a:xfrm>
        </p:grpSpPr>
        <p:sp>
          <p:nvSpPr>
            <p:cNvPr id="268"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9"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0"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1"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2"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3"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4"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5"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6"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7"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78"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0" name="Group 4"/>
          <p:cNvGrpSpPr/>
          <p:nvPr/>
        </p:nvGrpSpPr>
        <p:grpSpPr>
          <a:xfrm rot="10800000" flipV="1">
            <a:off x="8085561" y="6225656"/>
            <a:ext cx="412706" cy="1494115"/>
            <a:chOff x="5502862" y="5355294"/>
            <a:chExt cx="412706" cy="1502706"/>
          </a:xfrm>
        </p:grpSpPr>
        <p:sp>
          <p:nvSpPr>
            <p:cNvPr id="257"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8"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9"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0"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1"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2"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3"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4"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5"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6"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67"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1" name="Group 3"/>
          <p:cNvGrpSpPr/>
          <p:nvPr/>
        </p:nvGrpSpPr>
        <p:grpSpPr>
          <a:xfrm rot="10800000" flipV="1">
            <a:off x="10905323" y="6225657"/>
            <a:ext cx="412706" cy="1497992"/>
            <a:chOff x="4980416" y="5037518"/>
            <a:chExt cx="412706" cy="1820482"/>
          </a:xfrm>
        </p:grpSpPr>
        <p:sp>
          <p:nvSpPr>
            <p:cNvPr id="24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5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2" name="Group 4"/>
          <p:cNvGrpSpPr/>
          <p:nvPr/>
        </p:nvGrpSpPr>
        <p:grpSpPr>
          <a:xfrm rot="10800000" flipV="1">
            <a:off x="10318064" y="6225656"/>
            <a:ext cx="412706" cy="1299094"/>
            <a:chOff x="5502862" y="5355294"/>
            <a:chExt cx="412706" cy="1502706"/>
          </a:xfrm>
        </p:grpSpPr>
        <p:sp>
          <p:nvSpPr>
            <p:cNvPr id="235"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6"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7"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8"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9"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0"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1"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2"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3"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4"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45"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3" name="Group 7"/>
          <p:cNvGrpSpPr/>
          <p:nvPr/>
        </p:nvGrpSpPr>
        <p:grpSpPr>
          <a:xfrm rot="10800000" flipV="1">
            <a:off x="9129780" y="6225656"/>
            <a:ext cx="407320" cy="1295020"/>
            <a:chOff x="6959786" y="5355294"/>
            <a:chExt cx="407320" cy="1502706"/>
          </a:xfrm>
        </p:grpSpPr>
        <p:sp>
          <p:nvSpPr>
            <p:cNvPr id="22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3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4" name="Group 5"/>
          <p:cNvGrpSpPr/>
          <p:nvPr/>
        </p:nvGrpSpPr>
        <p:grpSpPr>
          <a:xfrm rot="10800000" flipV="1">
            <a:off x="9694312" y="6225656"/>
            <a:ext cx="403952" cy="2106477"/>
            <a:chOff x="6007804" y="4266641"/>
            <a:chExt cx="403952" cy="2588666"/>
          </a:xfrm>
        </p:grpSpPr>
        <p:sp>
          <p:nvSpPr>
            <p:cNvPr id="213"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4"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5"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6"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7"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8"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9"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0"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1"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2"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23"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5" name="Group 6"/>
          <p:cNvGrpSpPr/>
          <p:nvPr/>
        </p:nvGrpSpPr>
        <p:grpSpPr>
          <a:xfrm rot="10800000" flipV="1">
            <a:off x="7470506" y="6225656"/>
            <a:ext cx="409339" cy="2412631"/>
            <a:chOff x="6480429" y="3713225"/>
            <a:chExt cx="409339" cy="3142082"/>
          </a:xfrm>
        </p:grpSpPr>
        <p:sp>
          <p:nvSpPr>
            <p:cNvPr id="202"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3"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4"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5"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6"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7"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8"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9"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0"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1"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12"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6" name="Group 4"/>
          <p:cNvGrpSpPr/>
          <p:nvPr/>
        </p:nvGrpSpPr>
        <p:grpSpPr>
          <a:xfrm rot="10800000" flipV="1">
            <a:off x="6867596" y="6225656"/>
            <a:ext cx="412706" cy="1502706"/>
            <a:chOff x="5502862" y="5355294"/>
            <a:chExt cx="412706" cy="1502706"/>
          </a:xfrm>
        </p:grpSpPr>
        <p:sp>
          <p:nvSpPr>
            <p:cNvPr id="191"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2"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3"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4"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5"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6"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7"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8"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9"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0"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201"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7" name="Group 7"/>
          <p:cNvGrpSpPr/>
          <p:nvPr/>
        </p:nvGrpSpPr>
        <p:grpSpPr>
          <a:xfrm rot="10800000" flipV="1">
            <a:off x="5687918" y="6225656"/>
            <a:ext cx="407320" cy="1299095"/>
            <a:chOff x="6959786" y="5355294"/>
            <a:chExt cx="407320" cy="1502706"/>
          </a:xfrm>
        </p:grpSpPr>
        <p:sp>
          <p:nvSpPr>
            <p:cNvPr id="18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8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9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grpSp>
        <p:nvGrpSpPr>
          <p:cNvPr id="168" name="Group 5"/>
          <p:cNvGrpSpPr/>
          <p:nvPr/>
        </p:nvGrpSpPr>
        <p:grpSpPr>
          <a:xfrm rot="10800000" flipV="1">
            <a:off x="6252450" y="6225656"/>
            <a:ext cx="403952" cy="2167807"/>
            <a:chOff x="6007804" y="4266641"/>
            <a:chExt cx="403952" cy="2588666"/>
          </a:xfrm>
        </p:grpSpPr>
        <p:sp>
          <p:nvSpPr>
            <p:cNvPr id="169"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0"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1"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2"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3"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4"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5"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6"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7"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8"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sp>
          <p:nvSpPr>
            <p:cNvPr id="179"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5C5C5C"/>
                </a:solidFill>
                <a:effectLst/>
                <a:uLnTx/>
                <a:uFillTx/>
                <a:latin typeface="Arial" panose="020B0604020202020204" pitchFamily="34" charset="0"/>
                <a:cs typeface="Arial" panose="020B0604020202020204" pitchFamily="34" charset="0"/>
              </a:endParaRPr>
            </a:p>
          </p:txBody>
        </p:sp>
      </p:grpSp>
      <p:cxnSp>
        <p:nvCxnSpPr>
          <p:cNvPr id="401" name="直接连接符 400"/>
          <p:cNvCxnSpPr/>
          <p:nvPr/>
        </p:nvCxnSpPr>
        <p:spPr>
          <a:xfrm flipV="1">
            <a:off x="3025297" y="479822"/>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02" name="组合 401"/>
          <p:cNvGrpSpPr/>
          <p:nvPr/>
        </p:nvGrpSpPr>
        <p:grpSpPr>
          <a:xfrm>
            <a:off x="0" y="195105"/>
            <a:ext cx="3126179" cy="569433"/>
            <a:chOff x="0" y="194743"/>
            <a:chExt cx="3126179" cy="569433"/>
          </a:xfrm>
        </p:grpSpPr>
        <p:sp>
          <p:nvSpPr>
            <p:cNvPr id="403" name="圆角矩形 402"/>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nvGrpSpPr>
            <p:cNvPr id="404" name="组合 403"/>
            <p:cNvGrpSpPr/>
            <p:nvPr/>
          </p:nvGrpSpPr>
          <p:grpSpPr>
            <a:xfrm>
              <a:off x="0" y="290669"/>
              <a:ext cx="424561" cy="355906"/>
              <a:chOff x="469900" y="728859"/>
              <a:chExt cx="424561" cy="355906"/>
            </a:xfrm>
          </p:grpSpPr>
          <p:sp>
            <p:nvSpPr>
              <p:cNvPr id="405" name="椭圆 404"/>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6" name="椭圆 405"/>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7" name="椭圆 406"/>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8" name="椭圆 407"/>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09" name="圆角矩形 408"/>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0" name="圆角矩形 409"/>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1" name="圆角矩形 410"/>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412" name="圆角矩形 411"/>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grpSp>
      </p:grpSp>
      <p:sp>
        <p:nvSpPr>
          <p:cNvPr id="400" name="TextBox 4"/>
          <p:cNvSpPr txBox="1"/>
          <p:nvPr/>
        </p:nvSpPr>
        <p:spPr>
          <a:xfrm>
            <a:off x="863671" y="230406"/>
            <a:ext cx="2031325" cy="461665"/>
          </a:xfrm>
          <a:prstGeom prst="rect">
            <a:avLst/>
          </a:prstGeom>
          <a:noFill/>
        </p:spPr>
        <p:txBody>
          <a:bodyPr wrap="none" rtlCol="0">
            <a:spAutoFit/>
          </a:bodyPr>
          <a:lstStyle>
            <a:defPPr>
              <a:defRPr lang="zh-CN"/>
            </a:defPPr>
            <a:lvl1pPr>
              <a:defRPr sz="2800" b="1">
                <a:latin typeface="微软雅黑" panose="020B0503020204020204" pitchFamily="34" charset="-122"/>
                <a:ea typeface="微软雅黑" panose="020B0503020204020204" pitchFamily="34" charset="-122"/>
              </a:defRPr>
            </a:lvl1pPr>
          </a:lstStyle>
          <a:p>
            <a:r>
              <a:rPr lang="zh-CN" altLang="en-US" sz="2400" dirty="0"/>
              <a:t>点击添加标题</a:t>
            </a:r>
          </a:p>
        </p:txBody>
      </p:sp>
      <p:grpSp>
        <p:nvGrpSpPr>
          <p:cNvPr id="414" name="Group 19"/>
          <p:cNvGrpSpPr/>
          <p:nvPr/>
        </p:nvGrpSpPr>
        <p:grpSpPr>
          <a:xfrm>
            <a:off x="8074978" y="2840062"/>
            <a:ext cx="1106424" cy="1283451"/>
            <a:chOff x="8074978" y="3021037"/>
            <a:chExt cx="1106424" cy="1283451"/>
          </a:xfrm>
        </p:grpSpPr>
        <p:sp>
          <p:nvSpPr>
            <p:cNvPr id="415" name="Hexagon 8"/>
            <p:cNvSpPr/>
            <p:nvPr/>
          </p:nvSpPr>
          <p:spPr>
            <a:xfrm rot="16200000">
              <a:off x="7986464" y="3109551"/>
              <a:ext cx="1283451" cy="1106424"/>
            </a:xfrm>
            <a:prstGeom prst="hexagon">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6" name="Freeform 10"/>
            <p:cNvSpPr>
              <a:spLocks noEditPoints="1"/>
            </p:cNvSpPr>
            <p:nvPr/>
          </p:nvSpPr>
          <p:spPr bwMode="auto">
            <a:xfrm>
              <a:off x="8434230" y="3407614"/>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17" name="Group 17"/>
          <p:cNvGrpSpPr/>
          <p:nvPr/>
        </p:nvGrpSpPr>
        <p:grpSpPr>
          <a:xfrm>
            <a:off x="6808883" y="2840062"/>
            <a:ext cx="1106424" cy="1283451"/>
            <a:chOff x="6808883" y="3021037"/>
            <a:chExt cx="1106424" cy="1283451"/>
          </a:xfrm>
        </p:grpSpPr>
        <p:sp>
          <p:nvSpPr>
            <p:cNvPr id="418" name="Hexagon 7"/>
            <p:cNvSpPr/>
            <p:nvPr/>
          </p:nvSpPr>
          <p:spPr>
            <a:xfrm rot="16200000">
              <a:off x="6720369" y="3109551"/>
              <a:ext cx="1283451" cy="1106424"/>
            </a:xfrm>
            <a:prstGeom prst="hexagon">
              <a:avLst/>
            </a:prstGeom>
            <a:solidFill>
              <a:srgbClr val="E2376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19" name="Freeform 11"/>
            <p:cNvSpPr>
              <a:spLocks noEditPoints="1"/>
            </p:cNvSpPr>
            <p:nvPr/>
          </p:nvSpPr>
          <p:spPr bwMode="auto">
            <a:xfrm>
              <a:off x="7146406" y="339145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0" name="Group 15"/>
          <p:cNvGrpSpPr/>
          <p:nvPr/>
        </p:nvGrpSpPr>
        <p:grpSpPr>
          <a:xfrm>
            <a:off x="5542788" y="2840062"/>
            <a:ext cx="1106424" cy="1283451"/>
            <a:chOff x="5542788" y="3021037"/>
            <a:chExt cx="1106424" cy="1283451"/>
          </a:xfrm>
        </p:grpSpPr>
        <p:sp>
          <p:nvSpPr>
            <p:cNvPr id="421" name="Hexagon 5"/>
            <p:cNvSpPr/>
            <p:nvPr/>
          </p:nvSpPr>
          <p:spPr>
            <a:xfrm rot="16200000">
              <a:off x="5454274" y="3109551"/>
              <a:ext cx="1283451" cy="1106424"/>
            </a:xfrm>
            <a:prstGeom prst="hexagon">
              <a:avLst/>
            </a:prstGeom>
            <a:solidFill>
              <a:srgbClr val="F39C1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2" name="Freeform 12"/>
            <p:cNvSpPr>
              <a:spLocks noEditPoints="1"/>
            </p:cNvSpPr>
            <p:nvPr/>
          </p:nvSpPr>
          <p:spPr bwMode="auto">
            <a:xfrm>
              <a:off x="5824688" y="3412555"/>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3" name="Group 9"/>
          <p:cNvGrpSpPr/>
          <p:nvPr/>
        </p:nvGrpSpPr>
        <p:grpSpPr>
          <a:xfrm>
            <a:off x="4276693" y="2840062"/>
            <a:ext cx="1106424" cy="1283451"/>
            <a:chOff x="4276693" y="3021037"/>
            <a:chExt cx="1106424" cy="1283451"/>
          </a:xfrm>
        </p:grpSpPr>
        <p:sp>
          <p:nvSpPr>
            <p:cNvPr id="424" name="Hexagon 4"/>
            <p:cNvSpPr/>
            <p:nvPr/>
          </p:nvSpPr>
          <p:spPr>
            <a:xfrm rot="16200000">
              <a:off x="4188179" y="3109551"/>
              <a:ext cx="1283451" cy="1106424"/>
            </a:xfrm>
            <a:prstGeom prst="hexagon">
              <a:avLst/>
            </a:prstGeom>
            <a:solidFill>
              <a:srgbClr val="82B7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5" name="Freeform 13"/>
            <p:cNvSpPr>
              <a:spLocks noEditPoints="1"/>
            </p:cNvSpPr>
            <p:nvPr/>
          </p:nvSpPr>
          <p:spPr bwMode="auto">
            <a:xfrm>
              <a:off x="4648645" y="3397222"/>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6" name="Group 6"/>
          <p:cNvGrpSpPr/>
          <p:nvPr/>
        </p:nvGrpSpPr>
        <p:grpSpPr>
          <a:xfrm>
            <a:off x="3010598" y="2840062"/>
            <a:ext cx="1106424" cy="1283451"/>
            <a:chOff x="3010598" y="3021037"/>
            <a:chExt cx="1106424" cy="1283451"/>
          </a:xfrm>
        </p:grpSpPr>
        <p:sp>
          <p:nvSpPr>
            <p:cNvPr id="427" name="Hexagon 3"/>
            <p:cNvSpPr/>
            <p:nvPr/>
          </p:nvSpPr>
          <p:spPr>
            <a:xfrm rot="16200000">
              <a:off x="2922084" y="3109551"/>
              <a:ext cx="1283451" cy="1106424"/>
            </a:xfrm>
            <a:prstGeom prst="hexagon">
              <a:avLst/>
            </a:prstGeom>
            <a:solidFill>
              <a:srgbClr val="00A39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8" name="Freeform 14"/>
            <p:cNvSpPr>
              <a:spLocks noEditPoints="1"/>
            </p:cNvSpPr>
            <p:nvPr/>
          </p:nvSpPr>
          <p:spPr bwMode="auto">
            <a:xfrm>
              <a:off x="3359459" y="3463030"/>
              <a:ext cx="408700" cy="39946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CFCFC"/>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9" name="Group 20"/>
          <p:cNvGrpSpPr/>
          <p:nvPr/>
        </p:nvGrpSpPr>
        <p:grpSpPr>
          <a:xfrm>
            <a:off x="675249" y="3878624"/>
            <a:ext cx="2888560" cy="434801"/>
            <a:chOff x="7258929" y="1631852"/>
            <a:chExt cx="1674056" cy="464234"/>
          </a:xfrm>
        </p:grpSpPr>
        <p:cxnSp>
          <p:nvCxnSpPr>
            <p:cNvPr id="430" name="Straight Connector 16"/>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431" name="Straight Connector 18"/>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432" name="Group 24"/>
          <p:cNvGrpSpPr/>
          <p:nvPr/>
        </p:nvGrpSpPr>
        <p:grpSpPr>
          <a:xfrm flipH="1">
            <a:off x="4823232" y="4231523"/>
            <a:ext cx="708195" cy="905091"/>
            <a:chOff x="5589563" y="1631852"/>
            <a:chExt cx="1674057" cy="464234"/>
          </a:xfrm>
        </p:grpSpPr>
        <p:cxnSp>
          <p:nvCxnSpPr>
            <p:cNvPr id="433" name="Straight Connector 25"/>
            <p:cNvCxnSpPr/>
            <p:nvPr/>
          </p:nvCxnSpPr>
          <p:spPr>
            <a:xfrm>
              <a:off x="5589563"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434" name="Straight Connector 26"/>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435" name="Group 33"/>
          <p:cNvGrpSpPr/>
          <p:nvPr/>
        </p:nvGrpSpPr>
        <p:grpSpPr>
          <a:xfrm flipH="1" flipV="1">
            <a:off x="5011162" y="2235934"/>
            <a:ext cx="1084835" cy="477880"/>
            <a:chOff x="7258929" y="1631852"/>
            <a:chExt cx="1674056" cy="464234"/>
          </a:xfrm>
        </p:grpSpPr>
        <p:cxnSp>
          <p:nvCxnSpPr>
            <p:cNvPr id="436" name="Straight Connector 34"/>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437" name="Straight Connector 35"/>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438" name="Group 39"/>
          <p:cNvGrpSpPr/>
          <p:nvPr/>
        </p:nvGrpSpPr>
        <p:grpSpPr>
          <a:xfrm flipV="1">
            <a:off x="7358822" y="2233200"/>
            <a:ext cx="716156" cy="477880"/>
            <a:chOff x="7258929" y="1631852"/>
            <a:chExt cx="1674056" cy="464234"/>
          </a:xfrm>
        </p:grpSpPr>
        <p:cxnSp>
          <p:nvCxnSpPr>
            <p:cNvPr id="439" name="Straight Connector 40"/>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440" name="Straight Connector 41"/>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grpSp>
        <p:nvGrpSpPr>
          <p:cNvPr id="441" name="Group 48"/>
          <p:cNvGrpSpPr/>
          <p:nvPr/>
        </p:nvGrpSpPr>
        <p:grpSpPr>
          <a:xfrm flipH="1" flipV="1">
            <a:off x="8651630" y="2711080"/>
            <a:ext cx="1069909" cy="477880"/>
            <a:chOff x="7258929" y="1631852"/>
            <a:chExt cx="1674056" cy="464234"/>
          </a:xfrm>
        </p:grpSpPr>
        <p:cxnSp>
          <p:nvCxnSpPr>
            <p:cNvPr id="442" name="Straight Connector 49"/>
            <p:cNvCxnSpPr/>
            <p:nvPr/>
          </p:nvCxnSpPr>
          <p:spPr>
            <a:xfrm>
              <a:off x="7258929" y="2096086"/>
              <a:ext cx="1674056" cy="0"/>
            </a:xfrm>
            <a:prstGeom prst="line">
              <a:avLst/>
            </a:prstGeom>
            <a:noFill/>
            <a:ln w="6350" cap="flat" cmpd="sng" algn="ctr">
              <a:solidFill>
                <a:srgbClr val="44546A">
                  <a:lumMod val="40000"/>
                  <a:lumOff val="60000"/>
                </a:srgbClr>
              </a:solidFill>
              <a:prstDash val="sysDash"/>
              <a:miter lim="800000"/>
              <a:headEnd type="oval"/>
              <a:tailEnd type="oval"/>
            </a:ln>
            <a:effectLst/>
          </p:spPr>
        </p:cxnSp>
        <p:cxnSp>
          <p:nvCxnSpPr>
            <p:cNvPr id="443" name="Straight Connector 50"/>
            <p:cNvCxnSpPr/>
            <p:nvPr/>
          </p:nvCxnSpPr>
          <p:spPr>
            <a:xfrm flipV="1">
              <a:off x="7263620" y="1631852"/>
              <a:ext cx="0" cy="464234"/>
            </a:xfrm>
            <a:prstGeom prst="line">
              <a:avLst/>
            </a:prstGeom>
            <a:noFill/>
            <a:ln w="6350" cap="flat" cmpd="sng" algn="ctr">
              <a:solidFill>
                <a:srgbClr val="44546A">
                  <a:lumMod val="40000"/>
                  <a:lumOff val="60000"/>
                </a:srgbClr>
              </a:solidFill>
              <a:prstDash val="sysDash"/>
              <a:miter lim="800000"/>
              <a:headEnd type="oval"/>
              <a:tailEnd type="oval"/>
            </a:ln>
            <a:effectLst/>
          </p:spPr>
        </p:cxnSp>
      </p:grpSp>
      <p:sp>
        <p:nvSpPr>
          <p:cNvPr id="444" name="TextBox 12"/>
          <p:cNvSpPr txBox="1"/>
          <p:nvPr/>
        </p:nvSpPr>
        <p:spPr>
          <a:xfrm>
            <a:off x="5593051" y="4515032"/>
            <a:ext cx="1811714" cy="369332"/>
          </a:xfrm>
          <a:prstGeom prst="rect">
            <a:avLst/>
          </a:prstGeom>
          <a:noFill/>
        </p:spPr>
        <p:txBody>
          <a:bodyPr wrap="none" rtlCol="0">
            <a:spAutoFit/>
          </a:bodyPr>
          <a:lstStyle/>
          <a:p>
            <a:r>
              <a:rPr lang="zh-CN" altLang="en-US" b="1" dirty="0">
                <a:solidFill>
                  <a:srgbClr val="82B732"/>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82B73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5" name="Rectangle 13"/>
          <p:cNvSpPr/>
          <p:nvPr/>
        </p:nvSpPr>
        <p:spPr>
          <a:xfrm>
            <a:off x="5587340" y="4935361"/>
            <a:ext cx="5062130"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请输入文本文字内容请输入文本文字内容请输入文本文字内容请输入文本文字内容请输入文本文字内容请输入文本文字内容请输入文本文字内容请输入文本文字内容请输入文本文字内容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6" name="TextBox 12"/>
          <p:cNvSpPr txBox="1"/>
          <p:nvPr/>
        </p:nvSpPr>
        <p:spPr>
          <a:xfrm>
            <a:off x="9217494" y="3245497"/>
            <a:ext cx="1811714" cy="369332"/>
          </a:xfrm>
          <a:prstGeom prst="rect">
            <a:avLst/>
          </a:prstGeom>
          <a:noFill/>
        </p:spPr>
        <p:txBody>
          <a:bodyPr wrap="none" rtlCol="0">
            <a:spAutoFit/>
          </a:bodyPr>
          <a:lstStyle/>
          <a:p>
            <a:r>
              <a:rPr lang="zh-CN" altLang="en-US" b="1" dirty="0">
                <a:solidFill>
                  <a:srgbClr val="333F50"/>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333F5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7" name="Rectangle 13"/>
          <p:cNvSpPr/>
          <p:nvPr/>
        </p:nvSpPr>
        <p:spPr>
          <a:xfrm>
            <a:off x="9211783" y="3665826"/>
            <a:ext cx="2555344"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48" name="TextBox 12"/>
          <p:cNvSpPr txBox="1"/>
          <p:nvPr/>
        </p:nvSpPr>
        <p:spPr>
          <a:xfrm>
            <a:off x="8195267" y="1459630"/>
            <a:ext cx="1811714" cy="369332"/>
          </a:xfrm>
          <a:prstGeom prst="rect">
            <a:avLst/>
          </a:prstGeom>
          <a:noFill/>
        </p:spPr>
        <p:txBody>
          <a:bodyPr wrap="none" rtlCol="0">
            <a:spAutoFit/>
          </a:bodyPr>
          <a:lstStyle/>
          <a:p>
            <a:r>
              <a:rPr lang="zh-CN" altLang="en-US" b="1" dirty="0">
                <a:solidFill>
                  <a:srgbClr val="E23761"/>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E2376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9" name="Rectangle 13"/>
          <p:cNvSpPr/>
          <p:nvPr/>
        </p:nvSpPr>
        <p:spPr>
          <a:xfrm>
            <a:off x="8189555" y="1879959"/>
            <a:ext cx="3263535"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50" name="TextBox 12"/>
          <p:cNvSpPr txBox="1"/>
          <p:nvPr/>
        </p:nvSpPr>
        <p:spPr>
          <a:xfrm>
            <a:off x="3243452" y="1544718"/>
            <a:ext cx="1811714" cy="369332"/>
          </a:xfrm>
          <a:prstGeom prst="rect">
            <a:avLst/>
          </a:prstGeom>
          <a:noFill/>
        </p:spPr>
        <p:txBody>
          <a:bodyPr wrap="none" rtlCol="0">
            <a:spAutoFit/>
          </a:bodyPr>
          <a:lstStyle/>
          <a:p>
            <a:pPr algn="r"/>
            <a:r>
              <a:rPr lang="zh-CN" altLang="en-US" b="1" dirty="0">
                <a:solidFill>
                  <a:srgbClr val="82B732"/>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82B732"/>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1" name="Rectangle 13"/>
          <p:cNvSpPr/>
          <p:nvPr/>
        </p:nvSpPr>
        <p:spPr>
          <a:xfrm>
            <a:off x="2499822" y="1965942"/>
            <a:ext cx="2555344"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52" name="TextBox 12"/>
          <p:cNvSpPr txBox="1"/>
          <p:nvPr/>
        </p:nvSpPr>
        <p:spPr>
          <a:xfrm>
            <a:off x="513713" y="2638315"/>
            <a:ext cx="1811714" cy="369332"/>
          </a:xfrm>
          <a:prstGeom prst="rect">
            <a:avLst/>
          </a:prstGeom>
          <a:noFill/>
        </p:spPr>
        <p:txBody>
          <a:bodyPr wrap="none" rtlCol="0">
            <a:spAutoFit/>
          </a:bodyPr>
          <a:lstStyle/>
          <a:p>
            <a:r>
              <a:rPr lang="zh-CN" altLang="en-US" b="1" dirty="0">
                <a:solidFill>
                  <a:srgbClr val="00A39E"/>
                </a:solidFill>
                <a:latin typeface="微软雅黑" panose="020B0503020204020204" pitchFamily="34" charset="-122"/>
                <a:ea typeface="微软雅黑" panose="020B0503020204020204" pitchFamily="34" charset="-122"/>
                <a:cs typeface="Arial" panose="020B0604020202020204" pitchFamily="34" charset="0"/>
              </a:rPr>
              <a:t>请在此输入标题</a:t>
            </a:r>
            <a:endParaRPr lang="en-GB" b="1" dirty="0">
              <a:solidFill>
                <a:srgbClr val="00A39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3" name="Rectangle 13"/>
          <p:cNvSpPr/>
          <p:nvPr/>
        </p:nvSpPr>
        <p:spPr>
          <a:xfrm>
            <a:off x="508002" y="3058644"/>
            <a:ext cx="2555344"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请输入文本文字内容请输入文本文字内容请输入文本文字内容请输入文本文字内容</a:t>
            </a:r>
            <a:endParaRPr lang="en-GB"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宽屏</PresentationFormat>
  <Paragraphs>144</Paragraphs>
  <Slides>18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微软雅黑</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29</cp:revision>
  <dcterms:created xsi:type="dcterms:W3CDTF">2017-02-20T05:28:00Z</dcterms:created>
  <dcterms:modified xsi:type="dcterms:W3CDTF">2021-01-04T22:28:56Z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