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59" r:id="rId5"/>
    <p:sldId id="263" r:id="rId6"/>
    <p:sldId id="264" r:id="rId7"/>
    <p:sldId id="260" r:id="rId8"/>
    <p:sldId id="258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5715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792" y="126"/>
      </p:cViewPr>
      <p:guideLst>
        <p:guide orient="horz" pos="1800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D5DD-73EF-44AC-AF15-987EFC68870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43000"/>
            <a:ext cx="5445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F672D-BBF2-4421-8DAD-4EFDFB9D0F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6048" y="1775358"/>
            <a:ext cx="8568532" cy="12250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2095" y="3238500"/>
            <a:ext cx="7056438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8453" y="228867"/>
            <a:ext cx="226814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4031" y="228867"/>
            <a:ext cx="6636412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6300" y="3672420"/>
            <a:ext cx="8568532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6300" y="2422261"/>
            <a:ext cx="8568532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4032" y="1333501"/>
            <a:ext cx="445227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24318" y="1333501"/>
            <a:ext cx="445227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032" y="1279264"/>
            <a:ext cx="4454026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032" y="1812396"/>
            <a:ext cx="4454026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20821" y="1279264"/>
            <a:ext cx="445577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20821" y="1812396"/>
            <a:ext cx="445577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035" y="227545"/>
            <a:ext cx="3316457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1244" y="227543"/>
            <a:ext cx="5635349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4035" y="1195919"/>
            <a:ext cx="3316457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5873" y="4000500"/>
            <a:ext cx="6048375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5873" y="510646"/>
            <a:ext cx="6048375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5873" y="4472782"/>
            <a:ext cx="6048375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4032" y="228865"/>
            <a:ext cx="9072563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032" y="1333501"/>
            <a:ext cx="9072563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4031" y="5296961"/>
            <a:ext cx="235214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4214" y="5296961"/>
            <a:ext cx="3192198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24448" y="5296961"/>
            <a:ext cx="235214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5.pn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5.png"/><Relationship Id="rId4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7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4.png"/><Relationship Id="rId4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32.png"/><Relationship Id="rId5" Type="http://schemas.openxmlformats.org/officeDocument/2006/relationships/image" Target="../media/image27.jpeg"/><Relationship Id="rId10" Type="http://schemas.openxmlformats.org/officeDocument/2006/relationships/image" Target="../media/image31.pn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7" Type="http://schemas.openxmlformats.org/officeDocument/2006/relationships/image" Target="../media/image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10274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31" y="1247715"/>
            <a:ext cx="54498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96" y="1492984"/>
            <a:ext cx="704215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青花瓷ppt素材\88_5153461_4fd9bda329470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23" y="2869873"/>
            <a:ext cx="2232001" cy="281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tor\Desktop\青花瓷ppt素材\99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1" y="0"/>
            <a:ext cx="3048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istrator\Desktop\青花瓷ppt素材\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359">
            <a:off x="7675532" y="3437159"/>
            <a:ext cx="939451" cy="5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777380"/>
            <a:ext cx="51212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2654473"/>
            <a:ext cx="52498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istrator\Desktop\青花瓷ppt素材\处理后的素材\144211dit5hi2eiiqzi28l_副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49588"/>
            <a:ext cx="1889383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 flipV="1">
            <a:off x="-34147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1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3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170" name="Picture 2" descr="C:\Users\Administrator\Desktop\青花瓷ppt素材\图片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595" y="1"/>
            <a:ext cx="2281436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01" y="3809389"/>
            <a:ext cx="438893" cy="947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9871" y="218026"/>
            <a:ext cx="45054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超以象外，得其</a:t>
            </a:r>
            <a:r>
              <a:rPr lang="zh-CN" altLang="en-US" sz="3200" b="1" dirty="0">
                <a:solidFill>
                  <a:schemeClr val="bg1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环</a:t>
            </a:r>
            <a:r>
              <a:rPr lang="zh-CN" altLang="en-US" sz="3200" dirty="0">
                <a:solidFill>
                  <a:schemeClr val="bg1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中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849388"/>
            <a:ext cx="86693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2" y="2808139"/>
            <a:ext cx="9029700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65" y="4085629"/>
            <a:ext cx="27193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青花瓷ppt素材\图片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0" y="2989469"/>
            <a:ext cx="27241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青花瓷ppt素材\QQ截图201208291506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05" y="300632"/>
            <a:ext cx="17907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istrator\Desktop\青花瓷ppt素材\QQ截图201208291506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47" y="1273324"/>
            <a:ext cx="17907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istrator\Desktop\青花瓷ppt素材\QQ截图201208291507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08" y="1029295"/>
            <a:ext cx="23907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1454" y="1773897"/>
            <a:ext cx="63367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伫</a:t>
            </a:r>
            <a:r>
              <a:rPr lang="zh-CN" altLang="en-US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倚危楼</a:t>
            </a:r>
            <a:r>
              <a:rPr lang="zh-CN" altLang="en-US" sz="2000" b="1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风细细</a:t>
            </a:r>
            <a:r>
              <a:rPr lang="zh-CN" altLang="en-US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，望极春愁，黯黯生天</a:t>
            </a:r>
            <a:r>
              <a:rPr lang="zh-CN" altLang="en-US" sz="2000" b="1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际</a:t>
            </a:r>
            <a:r>
              <a:rPr lang="zh-CN" altLang="en-US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。</a:t>
            </a:r>
            <a:endParaRPr lang="en-US" altLang="zh-CN" sz="2000" dirty="0">
              <a:solidFill>
                <a:srgbClr val="28498B"/>
              </a:solidFill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en-US" altLang="zh-CN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               </a:t>
            </a:r>
            <a:r>
              <a:rPr lang="zh-CN" altLang="en-US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草色烟光</a:t>
            </a:r>
            <a:r>
              <a:rPr lang="zh-CN" altLang="en-US" sz="2000" b="1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残</a:t>
            </a:r>
            <a:r>
              <a:rPr lang="zh-CN" altLang="en-US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照里，</a:t>
            </a:r>
            <a:r>
              <a:rPr lang="zh-CN" altLang="en-US" sz="2000" dirty="0">
                <a:solidFill>
                  <a:srgbClr val="FF0000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无言</a:t>
            </a:r>
            <a:r>
              <a:rPr lang="zh-CN" altLang="en-US" sz="2000" b="1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谁会</a:t>
            </a:r>
            <a:r>
              <a:rPr lang="zh-CN" altLang="en-US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凭</a:t>
            </a:r>
            <a:r>
              <a:rPr lang="zh-CN" altLang="en-US" sz="2000" b="1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栏</a:t>
            </a:r>
            <a:r>
              <a:rPr lang="zh-CN" altLang="en-US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意。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72973" y="2758197"/>
            <a:ext cx="5697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拟</a:t>
            </a:r>
            <a:r>
              <a:rPr lang="zh-CN" altLang="en-US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把疏狂</a:t>
            </a:r>
            <a:r>
              <a:rPr lang="zh-CN" altLang="en-US" sz="2000" b="1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图</a:t>
            </a:r>
            <a:r>
              <a:rPr lang="zh-CN" altLang="en-US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一醉，</a:t>
            </a:r>
            <a:r>
              <a:rPr lang="zh-CN" altLang="en-US" sz="2000" b="1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对</a:t>
            </a:r>
            <a:r>
              <a:rPr lang="zh-CN" altLang="en-US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酒</a:t>
            </a:r>
            <a:r>
              <a:rPr lang="zh-CN" altLang="en-US" sz="2000" b="1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当</a:t>
            </a:r>
            <a:r>
              <a:rPr lang="zh-CN" altLang="en-US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歌，强</a:t>
            </a:r>
            <a:r>
              <a:rPr lang="zh-CN" altLang="en-US" sz="2000" b="1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乐</a:t>
            </a:r>
            <a:r>
              <a:rPr lang="zh-CN" altLang="en-US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还无味。</a:t>
            </a:r>
            <a:endParaRPr lang="en-US" altLang="zh-CN" sz="2000" dirty="0">
              <a:solidFill>
                <a:srgbClr val="28498B"/>
              </a:solidFill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en-US" altLang="zh-CN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         </a:t>
            </a:r>
            <a:r>
              <a:rPr lang="zh-CN" altLang="en-US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衣</a:t>
            </a:r>
            <a:r>
              <a:rPr lang="zh-CN" altLang="en-US" sz="2000" b="1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带渐宽终</a:t>
            </a:r>
            <a:r>
              <a:rPr lang="zh-CN" altLang="en-US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不悔，</a:t>
            </a:r>
            <a:r>
              <a:rPr lang="zh-CN" altLang="en-US" sz="2000" b="1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为</a:t>
            </a:r>
            <a:r>
              <a:rPr lang="zh-CN" altLang="en-US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伊消得</a:t>
            </a:r>
            <a:r>
              <a:rPr lang="zh-CN" altLang="en-US" sz="2000" dirty="0">
                <a:solidFill>
                  <a:srgbClr val="FF0000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人憔悴</a:t>
            </a:r>
            <a:r>
              <a:rPr lang="zh-CN" altLang="en-US" sz="2000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。</a:t>
            </a:r>
            <a:br>
              <a:rPr lang="zh-CN" altLang="en-US" sz="2000" dirty="0"/>
            </a:br>
            <a:br>
              <a:rPr lang="zh-CN" altLang="en-US" sz="2000" dirty="0"/>
            </a:b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60001" y="3712304"/>
            <a:ext cx="302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ypeLand 康熙字典體試用版" pitchFamily="50" charset="-120"/>
                <a:ea typeface="TypeLand 康熙字典體試用版" pitchFamily="50" charset="-120"/>
              </a:rPr>
              <a:t>—</a:t>
            </a:r>
            <a:r>
              <a:rPr lang="zh-CN" altLang="en-US" dirty="0">
                <a:latin typeface="TypeLand 康熙字典體試用版" pitchFamily="50" charset="-120"/>
                <a:ea typeface="TypeLand 康熙字典體試用版" pitchFamily="50" charset="-120"/>
              </a:rPr>
              <a:t>柳永</a:t>
            </a:r>
            <a:r>
              <a:rPr lang="en-US" altLang="zh-CN" dirty="0">
                <a:latin typeface="TypeLand 康熙字典體試用版" pitchFamily="50" charset="-120"/>
                <a:ea typeface="TypeLand 康熙字典體試用版" pitchFamily="50" charset="-120"/>
              </a:rPr>
              <a:t>《</a:t>
            </a:r>
            <a:r>
              <a:rPr lang="zh-CN" altLang="en-US" dirty="0">
                <a:latin typeface="TypeLand 康熙字典體試用版" pitchFamily="50" charset="-120"/>
                <a:ea typeface="TypeLand 康熙字典體試用版" pitchFamily="50" charset="-120"/>
              </a:rPr>
              <a:t>蝶恋花</a:t>
            </a:r>
            <a:r>
              <a:rPr lang="en-US" altLang="zh-CN" dirty="0">
                <a:latin typeface="TypeLand 康熙字典體試用版" pitchFamily="50" charset="-120"/>
                <a:ea typeface="TypeLand 康熙字典體試用版" pitchFamily="50" charset="-120"/>
              </a:rPr>
              <a:t>》 </a:t>
            </a:r>
            <a:endParaRPr lang="zh-CN" altLang="en-US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00" y="85460"/>
            <a:ext cx="438893" cy="947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0" y="179510"/>
            <a:ext cx="3384128" cy="627184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28498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「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833769" y="999044"/>
            <a:ext cx="3529012" cy="4105275"/>
          </a:xfrm>
          <a:prstGeom prst="roundRect">
            <a:avLst>
              <a:gd name="adj" fmla="val 8973"/>
            </a:avLst>
          </a:prstGeom>
          <a:noFill/>
          <a:ln>
            <a:solidFill>
              <a:srgbClr val="284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582229" y="970190"/>
            <a:ext cx="3527425" cy="4103688"/>
          </a:xfrm>
          <a:prstGeom prst="roundRect">
            <a:avLst>
              <a:gd name="adj" fmla="val 8973"/>
            </a:avLst>
          </a:prstGeom>
          <a:noFill/>
          <a:ln>
            <a:solidFill>
              <a:srgbClr val="284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9219" name="Picture 3" descr="C:\Users\Administrator\Desktop\青花瓷ppt素材\BeijingOpera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68" y="162022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10" y="-12839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880072" y="30843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」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3764"/>
            <a:ext cx="10080625" cy="481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00" y="85460"/>
            <a:ext cx="438893" cy="94751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04" y="193204"/>
            <a:ext cx="2146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1583928" y="841276"/>
            <a:ext cx="7822734" cy="4032448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34925">
            <a:solidFill>
              <a:srgbClr val="28498B"/>
            </a:solidFill>
            <a:prstDash val="sys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" name="Picture 6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62" y="2205916"/>
            <a:ext cx="1604962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5472360" y="913284"/>
            <a:ext cx="0" cy="1512168"/>
          </a:xfrm>
          <a:prstGeom prst="line">
            <a:avLst/>
          </a:prstGeom>
          <a:solidFill>
            <a:schemeClr val="bg1"/>
          </a:solidFill>
          <a:ln w="34925">
            <a:solidFill>
              <a:srgbClr val="0033CC"/>
            </a:solidFill>
            <a:prstDash val="sys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42" name="Picture 2" descr="C:\Users\Administrator\Desktop\青花瓷ppt素材\未标题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461" y="-330292"/>
            <a:ext cx="1513164" cy="234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2PPT\2。ppt中国风元素\水墨的山\水墨山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82" y="4307591"/>
            <a:ext cx="1931843" cy="140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400050"/>
            <a:ext cx="1176337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668949" y="841375"/>
            <a:ext cx="8740775" cy="201612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28575">
            <a:solidFill>
              <a:srgbClr val="28498B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668949" y="3001615"/>
            <a:ext cx="8740775" cy="201612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28575">
            <a:solidFill>
              <a:srgbClr val="28498B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66" name="Picture 2" descr="G:\2PPT\2。ppt中国风元素\水墨具体图案\金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023" y="4081636"/>
            <a:ext cx="59470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2PPT\2。ppt中国风元素\水墨具体图案\19196593411685774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28" y="1947205"/>
            <a:ext cx="4754382" cy="15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G:\2PPT\2。ppt中国风元素\青花瓷\W0200703143804040932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37" y="1036302"/>
            <a:ext cx="1026711" cy="8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2PPT\2。ppt中国风元素\青花瓷\W0200703143804040932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662" y="3496916"/>
            <a:ext cx="1026711" cy="8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 flipV="1">
            <a:off x="0" y="179510"/>
            <a:ext cx="3384128" cy="627184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28498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「</a:t>
            </a:r>
            <a:endParaRPr lang="zh-CN" altLang="en-US" dirty="0"/>
          </a:p>
        </p:txBody>
      </p:sp>
      <p:pic>
        <p:nvPicPr>
          <p:cNvPr id="12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10" y="-12839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880072" y="30843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」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00" y="85460"/>
            <a:ext cx="438893" cy="94751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04" y="203547"/>
            <a:ext cx="2146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800" y="258110"/>
            <a:ext cx="438893" cy="947510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 flipH="1">
            <a:off x="5760392" y="431594"/>
            <a:ext cx="851836" cy="0"/>
          </a:xfrm>
          <a:prstGeom prst="line">
            <a:avLst/>
          </a:prstGeom>
          <a:ln w="50800">
            <a:solidFill>
              <a:srgbClr val="28498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294322" y="625252"/>
            <a:ext cx="865837" cy="0"/>
          </a:xfrm>
          <a:prstGeom prst="line">
            <a:avLst/>
          </a:prstGeom>
          <a:ln w="50800">
            <a:solidFill>
              <a:srgbClr val="28498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2492573" y="1096661"/>
            <a:ext cx="4077606" cy="25309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57" y="1205621"/>
            <a:ext cx="2531603" cy="3359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3" name="直接连接符 32"/>
          <p:cNvCxnSpPr/>
          <p:nvPr/>
        </p:nvCxnSpPr>
        <p:spPr>
          <a:xfrm flipH="1" flipV="1">
            <a:off x="8496696" y="5233309"/>
            <a:ext cx="936104" cy="456"/>
          </a:xfrm>
          <a:prstGeom prst="line">
            <a:avLst/>
          </a:prstGeom>
          <a:ln w="50800">
            <a:solidFill>
              <a:srgbClr val="28498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8784728" y="5386164"/>
            <a:ext cx="800472" cy="0"/>
          </a:xfrm>
          <a:prstGeom prst="line">
            <a:avLst/>
          </a:prstGeom>
          <a:ln w="50800">
            <a:solidFill>
              <a:srgbClr val="28498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pic1.ooopic.com/uploadfilepic/yuanwenjian/2009-05-31/OOOPIC_changyue1903_20090531132b2e60cd5b27d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33" y="2004135"/>
            <a:ext cx="7381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:\2PPT\2。ppt中国风元素\长条古典窗格PNG素材\长条古典窗格PNG素材\10065545167340966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59" y="866975"/>
            <a:ext cx="2880320" cy="32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:\2PPT\2。ppt中国风元素\长条古典窗格PNG素材\长条古典窗格PNG素材\10065545167340966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0619" y="2726333"/>
            <a:ext cx="3390898" cy="32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2PPT\2。ppt中国风元素\长条古典窗格PNG素材\长条古典窗格PNG素材\10065545167340966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4585692"/>
            <a:ext cx="3232340" cy="32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2PPT\2。ppt中国风元素\长条古典窗格PNG素材\长条古典窗格PNG素材\100655451673409663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16459" y="2549574"/>
            <a:ext cx="3744416" cy="32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959" y="704627"/>
            <a:ext cx="160972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21" y="528042"/>
            <a:ext cx="12858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42" y="4513683"/>
            <a:ext cx="10180422" cy="15244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72" y="841276"/>
            <a:ext cx="1054292" cy="1684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800" y="258110"/>
            <a:ext cx="438893" cy="9475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82" y="2769485"/>
            <a:ext cx="1123911" cy="7003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6" y="2769484"/>
            <a:ext cx="719073" cy="4480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18" y="1345332"/>
            <a:ext cx="951771" cy="4916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3653" y="299351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—</a:t>
            </a:r>
            <a:r>
              <a:rPr lang="zh-CN" altLang="en-US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摘</a:t>
            </a:r>
            <a:r>
              <a:rPr lang="en-US" altLang="zh-CN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《</a:t>
            </a:r>
            <a:r>
              <a:rPr lang="zh-CN" altLang="en-US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诗经邶风击鼓</a:t>
            </a:r>
            <a:r>
              <a:rPr lang="en-US" altLang="zh-CN" dirty="0">
                <a:solidFill>
                  <a:srgbClr val="28498B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》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1756221"/>
            <a:ext cx="66214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04" y="2234852"/>
            <a:ext cx="64690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64" y="1885229"/>
            <a:ext cx="3810532" cy="507753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928744" y="0"/>
            <a:ext cx="1151881" cy="571500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243601"/>
            <a:ext cx="438893" cy="9475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93242" y="1899103"/>
            <a:ext cx="1138773" cy="20162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上邪</a:t>
            </a:r>
            <a:endParaRPr lang="en-US" altLang="zh-CN" sz="4400" dirty="0">
              <a:solidFill>
                <a:schemeClr val="bg1"/>
              </a:solidFill>
              <a:latin typeface="TypeLand 康熙字典體試用版" pitchFamily="50" charset="-120"/>
              <a:ea typeface="TypeLand 康熙字典體試用版" pitchFamily="50" charset="-120"/>
            </a:endParaRPr>
          </a:p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40" y="1573237"/>
            <a:ext cx="5207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80" y="2114630"/>
            <a:ext cx="488315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67" y="2797274"/>
            <a:ext cx="51339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79" y="4767490"/>
            <a:ext cx="438893" cy="9475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" y="0"/>
            <a:ext cx="1795591" cy="5715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250" y="0"/>
            <a:ext cx="1795591" cy="5715000"/>
          </a:xfrm>
          <a:prstGeom prst="rect">
            <a:avLst/>
          </a:prstGeom>
        </p:spPr>
      </p:pic>
      <p:grpSp>
        <p:nvGrpSpPr>
          <p:cNvPr id="9" name="Group 51"/>
          <p:cNvGrpSpPr/>
          <p:nvPr/>
        </p:nvGrpSpPr>
        <p:grpSpPr bwMode="auto">
          <a:xfrm>
            <a:off x="3528890" y="1201345"/>
            <a:ext cx="3603625" cy="623888"/>
            <a:chOff x="2117" y="1186"/>
            <a:chExt cx="2270" cy="393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117" y="1558"/>
              <a:ext cx="2060" cy="0"/>
            </a:xfrm>
            <a:prstGeom prst="line">
              <a:avLst/>
            </a:prstGeom>
            <a:noFill/>
            <a:ln w="9525">
              <a:solidFill>
                <a:srgbClr val="28498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1" name="Picture 6" descr="小花纹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7" flipH="1">
              <a:off x="4105" y="1186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51"/>
          <p:cNvGrpSpPr/>
          <p:nvPr/>
        </p:nvGrpSpPr>
        <p:grpSpPr bwMode="auto">
          <a:xfrm>
            <a:off x="3508129" y="1873572"/>
            <a:ext cx="3603625" cy="623888"/>
            <a:chOff x="2117" y="1186"/>
            <a:chExt cx="2270" cy="393"/>
          </a:xfrm>
        </p:grpSpPr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2117" y="1558"/>
              <a:ext cx="2060" cy="0"/>
            </a:xfrm>
            <a:prstGeom prst="line">
              <a:avLst/>
            </a:prstGeom>
            <a:noFill/>
            <a:ln w="9525">
              <a:solidFill>
                <a:srgbClr val="28498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0" name="Picture 6" descr="小花纹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7" flipH="1">
              <a:off x="4105" y="1186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51"/>
          <p:cNvGrpSpPr/>
          <p:nvPr/>
        </p:nvGrpSpPr>
        <p:grpSpPr bwMode="auto">
          <a:xfrm>
            <a:off x="3528144" y="2497460"/>
            <a:ext cx="3603625" cy="623888"/>
            <a:chOff x="2117" y="1186"/>
            <a:chExt cx="2270" cy="393"/>
          </a:xfrm>
        </p:grpSpPr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2117" y="1558"/>
              <a:ext cx="2060" cy="0"/>
            </a:xfrm>
            <a:prstGeom prst="line">
              <a:avLst/>
            </a:prstGeom>
            <a:noFill/>
            <a:ln w="9525">
              <a:solidFill>
                <a:srgbClr val="28498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3" name="Picture 6" descr="小花纹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7" flipH="1">
              <a:off x="4105" y="1186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51"/>
          <p:cNvGrpSpPr/>
          <p:nvPr/>
        </p:nvGrpSpPr>
        <p:grpSpPr bwMode="auto">
          <a:xfrm>
            <a:off x="3528144" y="3073524"/>
            <a:ext cx="3603625" cy="623888"/>
            <a:chOff x="2117" y="1186"/>
            <a:chExt cx="2270" cy="393"/>
          </a:xfrm>
        </p:grpSpPr>
        <p:sp>
          <p:nvSpPr>
            <p:cNvPr id="25" name="Line 5"/>
            <p:cNvSpPr>
              <a:spLocks noChangeShapeType="1"/>
            </p:cNvSpPr>
            <p:nvPr/>
          </p:nvSpPr>
          <p:spPr bwMode="auto">
            <a:xfrm>
              <a:off x="2117" y="1558"/>
              <a:ext cx="2060" cy="0"/>
            </a:xfrm>
            <a:prstGeom prst="line">
              <a:avLst/>
            </a:prstGeom>
            <a:noFill/>
            <a:ln w="9525">
              <a:solidFill>
                <a:srgbClr val="28498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6" name="Picture 6" descr="小花纹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7" flipH="1">
              <a:off x="4105" y="1186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51"/>
          <p:cNvGrpSpPr/>
          <p:nvPr/>
        </p:nvGrpSpPr>
        <p:grpSpPr bwMode="auto">
          <a:xfrm>
            <a:off x="3528144" y="3649588"/>
            <a:ext cx="3603625" cy="623888"/>
            <a:chOff x="2117" y="1186"/>
            <a:chExt cx="2270" cy="393"/>
          </a:xfrm>
        </p:grpSpPr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2117" y="1558"/>
              <a:ext cx="2060" cy="0"/>
            </a:xfrm>
            <a:prstGeom prst="line">
              <a:avLst/>
            </a:prstGeom>
            <a:noFill/>
            <a:ln w="9525">
              <a:solidFill>
                <a:srgbClr val="28498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9" name="Picture 6" descr="小花纹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7" flipH="1">
              <a:off x="4105" y="1186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C:\Users\Administrator\Desktop\青花瓷ppt素材\青花瓷数字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88" y="1399196"/>
            <a:ext cx="409948" cy="40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青花瓷ppt素材\青花瓷数字\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88" y="2065412"/>
            <a:ext cx="424548" cy="4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青花瓷ppt素材\青花瓷数字\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67" y="2711963"/>
            <a:ext cx="420925" cy="4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青花瓷ppt素材\青花瓷数字\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68" y="3288028"/>
            <a:ext cx="409686" cy="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青花瓷ppt素材\青花瓷数字\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67" y="3865612"/>
            <a:ext cx="433569" cy="43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40" y="418121"/>
            <a:ext cx="1987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" y="0"/>
            <a:ext cx="2380044" cy="20654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800" y="258110"/>
            <a:ext cx="438893" cy="9475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24" y="3658870"/>
            <a:ext cx="2232001" cy="205902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1633364"/>
            <a:ext cx="43164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2065412"/>
            <a:ext cx="5237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2516188"/>
            <a:ext cx="39449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2947913"/>
            <a:ext cx="5383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87" y="3615035"/>
            <a:ext cx="27130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36" y="2647530"/>
            <a:ext cx="1223889" cy="30674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627"/>
            <a:ext cx="4248224" cy="14839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800" y="258110"/>
            <a:ext cx="438893" cy="947510"/>
          </a:xfrm>
          <a:prstGeom prst="rect">
            <a:avLst/>
          </a:prstGeom>
        </p:spPr>
      </p:pic>
      <p:pic>
        <p:nvPicPr>
          <p:cNvPr id="4098" name="Picture 2" descr="C:\Users\Administrator\Desktop\青花瓷ppt素材\QQ截图2012082915064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90" y="731865"/>
            <a:ext cx="17907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青花瓷ppt素材\QQ截图2012082915064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70" y="607387"/>
            <a:ext cx="986541" cy="5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青花瓷ppt素材\QQ截图2012082915073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72" y="14511"/>
            <a:ext cx="23907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29" y="1821879"/>
            <a:ext cx="78406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37" y="2497460"/>
            <a:ext cx="78406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73" y="3460601"/>
            <a:ext cx="22129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flipV="1">
            <a:off x="-13968" y="4873231"/>
            <a:ext cx="10166847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6" y="4877857"/>
            <a:ext cx="936103" cy="9361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80" y="4646341"/>
            <a:ext cx="998515" cy="9985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86" y="4209496"/>
            <a:ext cx="663735" cy="6637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0" y="4920062"/>
            <a:ext cx="851694" cy="8516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8" y="4395498"/>
            <a:ext cx="831348" cy="8313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5" y="3906636"/>
            <a:ext cx="1121341" cy="112134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97" y="2641476"/>
            <a:ext cx="1580282" cy="13726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800" y="258110"/>
            <a:ext cx="438893" cy="94751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35" y="1129308"/>
            <a:ext cx="77057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55" y="2281436"/>
            <a:ext cx="74628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Administrator\Desktop\青花瓷ppt素材\透明远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85692"/>
            <a:ext cx="10071968" cy="123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istrator\Desktop\青花瓷ppt素材\image0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7990"/>
            <a:ext cx="2015977" cy="17272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 flipV="1">
            <a:off x="8563467" y="-1"/>
            <a:ext cx="710406" cy="216217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125" name="Picture 5" descr="C:\Users\Administrator\Desktop\青花瓷ppt素材\未标题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51" y="103934"/>
            <a:ext cx="1147237" cy="177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02" y="154755"/>
            <a:ext cx="438893" cy="94751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817811"/>
            <a:ext cx="73152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73" y="3149525"/>
            <a:ext cx="27193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自定义</PresentationFormat>
  <Paragraphs>12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TypeLand 康熙字典體試用版</vt:lpstr>
      <vt:lpstr>方正姚体</vt:lpstr>
      <vt:lpstr>Arial</vt:lpstr>
      <vt:lpstr>Calibri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47</cp:revision>
  <dcterms:created xsi:type="dcterms:W3CDTF">2012-08-29T03:07:00Z</dcterms:created>
  <dcterms:modified xsi:type="dcterms:W3CDTF">2021-01-04T22:28:57Z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