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48" r:id="rId2"/>
    <p:sldId id="391" r:id="rId3"/>
    <p:sldId id="387" r:id="rId4"/>
    <p:sldId id="383" r:id="rId5"/>
    <p:sldId id="385" r:id="rId6"/>
    <p:sldId id="388" r:id="rId7"/>
    <p:sldId id="325" r:id="rId8"/>
    <p:sldId id="359" r:id="rId9"/>
    <p:sldId id="313" r:id="rId10"/>
    <p:sldId id="384" r:id="rId11"/>
    <p:sldId id="268" r:id="rId12"/>
    <p:sldId id="299" r:id="rId13"/>
    <p:sldId id="310" r:id="rId14"/>
    <p:sldId id="390" r:id="rId15"/>
    <p:sldId id="315" r:id="rId16"/>
    <p:sldId id="389" r:id="rId17"/>
    <p:sldId id="378" r:id="rId18"/>
    <p:sldId id="361" r:id="rId19"/>
    <p:sldId id="362" r:id="rId20"/>
    <p:sldId id="265" r:id="rId21"/>
    <p:sldId id="314" r:id="rId22"/>
    <p:sldId id="364" r:id="rId23"/>
    <p:sldId id="386" r:id="rId24"/>
    <p:sldId id="351" r:id="rId25"/>
    <p:sldId id="280" r:id="rId26"/>
    <p:sldId id="365" r:id="rId27"/>
    <p:sldId id="288"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108"/>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mtClean="0"/>
            </a:lvl1pPr>
          </a:lstStyle>
          <a:p>
            <a:pPr>
              <a:defRPr/>
            </a:pPr>
            <a:fld id="{FB2C7947-69FF-4B1B-BBA0-5A300AC8E524}" type="datetime1">
              <a:rPr lang="zh-CN" altLang="en-US"/>
              <a:t>2021/1/5</a:t>
            </a:fld>
            <a:endParaRPr lang="zh-CN" altLang="en-US" sz="1200"/>
          </a:p>
        </p:txBody>
      </p:sp>
      <p:sp>
        <p:nvSpPr>
          <p:cNvPr id="10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mtClean="0"/>
            </a:lvl1pPr>
          </a:lstStyle>
          <a:p>
            <a:pPr>
              <a:defRPr/>
            </a:pPr>
            <a:fld id="{61806984-8EB3-490E-A801-3E770767832A}"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5"/>
          <p:cNvSpPr>
            <a:spLocks noChangeArrowheads="1"/>
          </p:cNvSpPr>
          <p:nvPr/>
        </p:nvSpPr>
        <p:spPr bwMode="auto">
          <a:xfrm rot="-1251912">
            <a:off x="2530475" y="1304925"/>
            <a:ext cx="71310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5400" b="1" dirty="0">
                <a:solidFill>
                  <a:srgbClr val="22F2CC"/>
                </a:solidFill>
                <a:latin typeface="微软雅黑" panose="020B0503020204020204" pitchFamily="34" charset="-122"/>
                <a:ea typeface="微软雅黑" panose="020B0503020204020204" pitchFamily="34" charset="-122"/>
                <a:sym typeface="Times New Roman" panose="02020603050405020304" pitchFamily="18" charset="0"/>
              </a:rPr>
              <a:t>POWERPOINT</a:t>
            </a:r>
            <a:r>
              <a:rPr lang="en-US" altLang="zh-CN"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endParaRPr lang="zh-CN" altLang="en-US"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pPr eaLnBrk="1" hangingPunct="1"/>
            <a:r>
              <a:rPr lang="en-US" altLang="zh-CN"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88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TEMPLATES</a:t>
            </a:r>
            <a:endParaRPr lang="zh-CN" altLang="en-US" dirty="0"/>
          </a:p>
        </p:txBody>
      </p:sp>
      <p:sp>
        <p:nvSpPr>
          <p:cNvPr id="2052" name="文本框 7"/>
          <p:cNvSpPr>
            <a:spLocks noChangeArrowheads="1"/>
          </p:cNvSpPr>
          <p:nvPr/>
        </p:nvSpPr>
        <p:spPr bwMode="auto">
          <a:xfrm rot="-1251914">
            <a:off x="5597525" y="3565525"/>
            <a:ext cx="22907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汇报人： </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xiazaii</a:t>
            </a:r>
          </a:p>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p>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汇报时间： </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2020.X.XX</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2054"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2055"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056" name="文本框 2"/>
          <p:cNvSpPr>
            <a:spLocks noChangeArrowheads="1"/>
          </p:cNvSpPr>
          <p:nvPr/>
        </p:nvSpPr>
        <p:spPr bwMode="auto">
          <a:xfrm>
            <a:off x="0" y="0"/>
            <a:ext cx="2057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dirty="0">
                <a:solidFill>
                  <a:srgbClr val="FF4664"/>
                </a:solidFill>
                <a:latin typeface="Broadway" panose="02020500000000000000" pitchFamily="18" charset="0"/>
                <a:ea typeface="华文隶书" panose="02010800040101010101" pitchFamily="2" charset="-122"/>
                <a:sym typeface="Microsoft New Tai Lue" panose="020B0502040204020203" pitchFamily="34" charset="0"/>
              </a:rPr>
              <a:t>LOGO</a:t>
            </a:r>
            <a:endParaRPr lang="zh-CN" altLang="en-US" sz="4400" b="1" dirty="0">
              <a:solidFill>
                <a:srgbClr val="FF4664"/>
              </a:solidFill>
              <a:latin typeface="Broadway" panose="02020500000000000000" pitchFamily="18"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8" name="任意多边形 1"/>
          <p:cNvSpPr>
            <a:spLocks noChangeArrowheads="1"/>
          </p:cNvSpPr>
          <p:nvPr/>
        </p:nvSpPr>
        <p:spPr bwMode="auto">
          <a:xfrm>
            <a:off x="885825" y="1027113"/>
            <a:ext cx="5153025" cy="2289175"/>
          </a:xfrm>
          <a:custGeom>
            <a:avLst/>
            <a:gdLst>
              <a:gd name="T0" fmla="*/ 0 w 5151600"/>
              <a:gd name="T1" fmla="*/ 0 h 2289600"/>
              <a:gd name="T2" fmla="*/ 5153025 w 5151600"/>
              <a:gd name="T3" fmla="*/ 0 h 2289600"/>
              <a:gd name="T4" fmla="*/ 5153025 w 5151600"/>
              <a:gd name="T5" fmla="*/ 1713282 h 2289600"/>
              <a:gd name="T6" fmla="*/ 3287331 w 5151600"/>
              <a:gd name="T7" fmla="*/ 1713282 h 2289600"/>
              <a:gd name="T8" fmla="*/ 3287331 w 5151600"/>
              <a:gd name="T9" fmla="*/ 2289175 h 2289600"/>
              <a:gd name="T10" fmla="*/ 0 w 5151600"/>
              <a:gd name="T11" fmla="*/ 2289175 h 2289600"/>
              <a:gd name="T12" fmla="*/ 0 w 5151600"/>
              <a:gd name="T13" fmla="*/ 0 h 2289600"/>
              <a:gd name="T14" fmla="*/ 0 60000 65536"/>
              <a:gd name="T15" fmla="*/ 0 60000 65536"/>
              <a:gd name="T16" fmla="*/ 0 60000 65536"/>
              <a:gd name="T17" fmla="*/ 0 60000 65536"/>
              <a:gd name="T18" fmla="*/ 0 60000 65536"/>
              <a:gd name="T19" fmla="*/ 0 60000 65536"/>
              <a:gd name="T20" fmla="*/ 0 60000 65536"/>
              <a:gd name="T21" fmla="*/ 0 w 5151600"/>
              <a:gd name="T22" fmla="*/ 0 h 2289600"/>
              <a:gd name="T23" fmla="*/ 5151600 w 5151600"/>
              <a:gd name="T24" fmla="*/ 2289600 h 2289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1600" h="2289600">
                <a:moveTo>
                  <a:pt x="0" y="0"/>
                </a:moveTo>
                <a:lnTo>
                  <a:pt x="5151600" y="0"/>
                </a:lnTo>
                <a:lnTo>
                  <a:pt x="5151600" y="1713600"/>
                </a:lnTo>
                <a:lnTo>
                  <a:pt x="3286422" y="1713600"/>
                </a:lnTo>
                <a:lnTo>
                  <a:pt x="3286422" y="2289600"/>
                </a:lnTo>
                <a:lnTo>
                  <a:pt x="0" y="2289600"/>
                </a:lnTo>
                <a:lnTo>
                  <a:pt x="0" y="0"/>
                </a:lnTo>
                <a:close/>
              </a:path>
            </a:pathLst>
          </a:custGeom>
          <a:solidFill>
            <a:srgbClr val="42717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2299" name="任意多边形 2"/>
          <p:cNvSpPr>
            <a:spLocks noChangeArrowheads="1"/>
          </p:cNvSpPr>
          <p:nvPr/>
        </p:nvSpPr>
        <p:spPr bwMode="auto">
          <a:xfrm>
            <a:off x="6149975" y="1027113"/>
            <a:ext cx="5151438" cy="2289175"/>
          </a:xfrm>
          <a:custGeom>
            <a:avLst/>
            <a:gdLst>
              <a:gd name="T0" fmla="*/ 0 w 5151600"/>
              <a:gd name="T1" fmla="*/ 0 h 2289600"/>
              <a:gd name="T2" fmla="*/ 5151438 w 5151600"/>
              <a:gd name="T3" fmla="*/ 0 h 2289600"/>
              <a:gd name="T4" fmla="*/ 5151438 w 5151600"/>
              <a:gd name="T5" fmla="*/ 2289175 h 2289600"/>
              <a:gd name="T6" fmla="*/ 1865121 w 5151600"/>
              <a:gd name="T7" fmla="*/ 2289175 h 2289600"/>
              <a:gd name="T8" fmla="*/ 1865121 w 5151600"/>
              <a:gd name="T9" fmla="*/ 1713282 h 2289600"/>
              <a:gd name="T10" fmla="*/ 0 w 5151600"/>
              <a:gd name="T11" fmla="*/ 1713282 h 2289600"/>
              <a:gd name="T12" fmla="*/ 0 w 5151600"/>
              <a:gd name="T13" fmla="*/ 0 h 2289600"/>
              <a:gd name="T14" fmla="*/ 0 60000 65536"/>
              <a:gd name="T15" fmla="*/ 0 60000 65536"/>
              <a:gd name="T16" fmla="*/ 0 60000 65536"/>
              <a:gd name="T17" fmla="*/ 0 60000 65536"/>
              <a:gd name="T18" fmla="*/ 0 60000 65536"/>
              <a:gd name="T19" fmla="*/ 0 60000 65536"/>
              <a:gd name="T20" fmla="*/ 0 60000 65536"/>
              <a:gd name="T21" fmla="*/ 0 w 5151600"/>
              <a:gd name="T22" fmla="*/ 0 h 2289600"/>
              <a:gd name="T23" fmla="*/ 5151600 w 5151600"/>
              <a:gd name="T24" fmla="*/ 2289600 h 2289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1600" h="2289600">
                <a:moveTo>
                  <a:pt x="0" y="0"/>
                </a:moveTo>
                <a:lnTo>
                  <a:pt x="5151600" y="0"/>
                </a:lnTo>
                <a:lnTo>
                  <a:pt x="5151600" y="2289600"/>
                </a:lnTo>
                <a:lnTo>
                  <a:pt x="1865180" y="2289600"/>
                </a:lnTo>
                <a:lnTo>
                  <a:pt x="1865180" y="1713600"/>
                </a:lnTo>
                <a:lnTo>
                  <a:pt x="0" y="1713600"/>
                </a:lnTo>
                <a:lnTo>
                  <a:pt x="0" y="0"/>
                </a:lnTo>
                <a:close/>
              </a:path>
            </a:pathLst>
          </a:custGeom>
          <a:solidFill>
            <a:srgbClr val="42717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2300" name="任意多边形 3"/>
          <p:cNvSpPr>
            <a:spLocks noChangeArrowheads="1"/>
          </p:cNvSpPr>
          <p:nvPr/>
        </p:nvSpPr>
        <p:spPr bwMode="auto">
          <a:xfrm>
            <a:off x="885825" y="3432175"/>
            <a:ext cx="5153025" cy="2289175"/>
          </a:xfrm>
          <a:custGeom>
            <a:avLst/>
            <a:gdLst>
              <a:gd name="T0" fmla="*/ 0 w 5151600"/>
              <a:gd name="T1" fmla="*/ 0 h 2289600"/>
              <a:gd name="T2" fmla="*/ 3287332 w 5151600"/>
              <a:gd name="T3" fmla="*/ 0 h 2289600"/>
              <a:gd name="T4" fmla="*/ 3287332 w 5151600"/>
              <a:gd name="T5" fmla="*/ 575893 h 2289600"/>
              <a:gd name="T6" fmla="*/ 5153025 w 5151600"/>
              <a:gd name="T7" fmla="*/ 575893 h 2289600"/>
              <a:gd name="T8" fmla="*/ 5153025 w 5151600"/>
              <a:gd name="T9" fmla="*/ 2289175 h 2289600"/>
              <a:gd name="T10" fmla="*/ 0 w 5151600"/>
              <a:gd name="T11" fmla="*/ 2289175 h 2289600"/>
              <a:gd name="T12" fmla="*/ 0 w 5151600"/>
              <a:gd name="T13" fmla="*/ 0 h 2289600"/>
              <a:gd name="T14" fmla="*/ 0 60000 65536"/>
              <a:gd name="T15" fmla="*/ 0 60000 65536"/>
              <a:gd name="T16" fmla="*/ 0 60000 65536"/>
              <a:gd name="T17" fmla="*/ 0 60000 65536"/>
              <a:gd name="T18" fmla="*/ 0 60000 65536"/>
              <a:gd name="T19" fmla="*/ 0 60000 65536"/>
              <a:gd name="T20" fmla="*/ 0 60000 65536"/>
              <a:gd name="T21" fmla="*/ 0 w 5151600"/>
              <a:gd name="T22" fmla="*/ 0 h 2289600"/>
              <a:gd name="T23" fmla="*/ 5151600 w 5151600"/>
              <a:gd name="T24" fmla="*/ 2289600 h 2289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1600" h="2289600">
                <a:moveTo>
                  <a:pt x="0" y="0"/>
                </a:moveTo>
                <a:lnTo>
                  <a:pt x="3286423" y="0"/>
                </a:lnTo>
                <a:lnTo>
                  <a:pt x="3286423" y="576000"/>
                </a:lnTo>
                <a:lnTo>
                  <a:pt x="5151600" y="576000"/>
                </a:lnTo>
                <a:lnTo>
                  <a:pt x="5151600" y="2289600"/>
                </a:lnTo>
                <a:lnTo>
                  <a:pt x="0" y="2289600"/>
                </a:lnTo>
                <a:lnTo>
                  <a:pt x="0" y="0"/>
                </a:lnTo>
                <a:close/>
              </a:path>
            </a:pathLst>
          </a:custGeom>
          <a:solidFill>
            <a:srgbClr val="42717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2301" name="任意多边形 4"/>
          <p:cNvSpPr>
            <a:spLocks noChangeArrowheads="1"/>
          </p:cNvSpPr>
          <p:nvPr/>
        </p:nvSpPr>
        <p:spPr bwMode="auto">
          <a:xfrm>
            <a:off x="6149975" y="3432175"/>
            <a:ext cx="5151438" cy="2289175"/>
          </a:xfrm>
          <a:custGeom>
            <a:avLst/>
            <a:gdLst>
              <a:gd name="T0" fmla="*/ 1865121 w 5151600"/>
              <a:gd name="T1" fmla="*/ 0 h 2289600"/>
              <a:gd name="T2" fmla="*/ 5151438 w 5151600"/>
              <a:gd name="T3" fmla="*/ 0 h 2289600"/>
              <a:gd name="T4" fmla="*/ 5151438 w 5151600"/>
              <a:gd name="T5" fmla="*/ 2289175 h 2289600"/>
              <a:gd name="T6" fmla="*/ 0 w 5151600"/>
              <a:gd name="T7" fmla="*/ 2289175 h 2289600"/>
              <a:gd name="T8" fmla="*/ 0 w 5151600"/>
              <a:gd name="T9" fmla="*/ 575893 h 2289600"/>
              <a:gd name="T10" fmla="*/ 1865121 w 5151600"/>
              <a:gd name="T11" fmla="*/ 575893 h 2289600"/>
              <a:gd name="T12" fmla="*/ 1865121 w 5151600"/>
              <a:gd name="T13" fmla="*/ 0 h 2289600"/>
              <a:gd name="T14" fmla="*/ 0 60000 65536"/>
              <a:gd name="T15" fmla="*/ 0 60000 65536"/>
              <a:gd name="T16" fmla="*/ 0 60000 65536"/>
              <a:gd name="T17" fmla="*/ 0 60000 65536"/>
              <a:gd name="T18" fmla="*/ 0 60000 65536"/>
              <a:gd name="T19" fmla="*/ 0 60000 65536"/>
              <a:gd name="T20" fmla="*/ 0 60000 65536"/>
              <a:gd name="T21" fmla="*/ 0 w 5151600"/>
              <a:gd name="T22" fmla="*/ 0 h 2289600"/>
              <a:gd name="T23" fmla="*/ 5151600 w 5151600"/>
              <a:gd name="T24" fmla="*/ 2289600 h 2289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1600" h="2289600">
                <a:moveTo>
                  <a:pt x="1865180" y="0"/>
                </a:moveTo>
                <a:lnTo>
                  <a:pt x="5151600" y="0"/>
                </a:lnTo>
                <a:lnTo>
                  <a:pt x="5151600" y="2289600"/>
                </a:lnTo>
                <a:lnTo>
                  <a:pt x="0" y="2289600"/>
                </a:lnTo>
                <a:lnTo>
                  <a:pt x="0" y="576000"/>
                </a:lnTo>
                <a:lnTo>
                  <a:pt x="1865180" y="576000"/>
                </a:lnTo>
                <a:lnTo>
                  <a:pt x="1865180" y="0"/>
                </a:lnTo>
                <a:close/>
              </a:path>
            </a:pathLst>
          </a:custGeom>
          <a:solidFill>
            <a:srgbClr val="42717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2302" name="矩形 5"/>
          <p:cNvSpPr>
            <a:spLocks noChangeArrowheads="1"/>
          </p:cNvSpPr>
          <p:nvPr/>
        </p:nvSpPr>
        <p:spPr bwMode="auto">
          <a:xfrm>
            <a:off x="4257675" y="2813050"/>
            <a:ext cx="3673475" cy="112236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SWOT</a:t>
            </a:r>
            <a:r>
              <a:rPr lang="zh-CN" altLang="en-US" sz="44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分析</a:t>
            </a:r>
          </a:p>
        </p:txBody>
      </p:sp>
      <p:sp>
        <p:nvSpPr>
          <p:cNvPr id="12303" name="矩形 6"/>
          <p:cNvSpPr>
            <a:spLocks noChangeArrowheads="1"/>
          </p:cNvSpPr>
          <p:nvPr/>
        </p:nvSpPr>
        <p:spPr bwMode="auto">
          <a:xfrm>
            <a:off x="882650" y="1035050"/>
            <a:ext cx="735013" cy="7334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a:t>
            </a:r>
            <a:endParaRPr lang="zh-CN" altLang="en-US"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4" name="矩形 7"/>
          <p:cNvSpPr>
            <a:spLocks noChangeArrowheads="1"/>
          </p:cNvSpPr>
          <p:nvPr/>
        </p:nvSpPr>
        <p:spPr bwMode="auto">
          <a:xfrm>
            <a:off x="10569575" y="4987925"/>
            <a:ext cx="735013" cy="733425"/>
          </a:xfrm>
          <a:prstGeom prst="rect">
            <a:avLst/>
          </a:pr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a:t>
            </a:r>
            <a:endParaRPr lang="zh-CN" altLang="en-US" sz="6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5" name="矩形 8"/>
          <p:cNvSpPr>
            <a:spLocks noChangeArrowheads="1"/>
          </p:cNvSpPr>
          <p:nvPr/>
        </p:nvSpPr>
        <p:spPr bwMode="auto">
          <a:xfrm>
            <a:off x="10569575" y="1025525"/>
            <a:ext cx="735013" cy="735013"/>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a:t>
            </a:r>
            <a:endPar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矩形 9"/>
          <p:cNvSpPr>
            <a:spLocks noChangeArrowheads="1"/>
          </p:cNvSpPr>
          <p:nvPr/>
        </p:nvSpPr>
        <p:spPr bwMode="auto">
          <a:xfrm>
            <a:off x="882650" y="4987925"/>
            <a:ext cx="735013" cy="733425"/>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t>
            </a:r>
            <a:endPar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1" name="矩形 10"/>
          <p:cNvSpPr>
            <a:spLocks noChangeArrowheads="1"/>
          </p:cNvSpPr>
          <p:nvPr/>
        </p:nvSpPr>
        <p:spPr bwMode="auto">
          <a:xfrm>
            <a:off x="1617663" y="1104900"/>
            <a:ext cx="122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ts val="1000"/>
              </a:spcBef>
            </a:pPr>
            <a:r>
              <a:rPr lang="zh-CN" altLang="en-US" sz="2000" b="1">
                <a:solidFill>
                  <a:srgbClr val="FFA146"/>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en-US" altLang="zh-CN" sz="2000" b="1">
              <a:solidFill>
                <a:srgbClr val="FFA14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2" name="矩形 11"/>
          <p:cNvSpPr>
            <a:spLocks noChangeArrowheads="1"/>
          </p:cNvSpPr>
          <p:nvPr/>
        </p:nvSpPr>
        <p:spPr bwMode="auto">
          <a:xfrm>
            <a:off x="1617663" y="142081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FFA146"/>
                </a:solidFill>
                <a:latin typeface="微软雅黑" panose="020B0503020204020204" pitchFamily="34" charset="-122"/>
                <a:ea typeface="微软雅黑" panose="020B0503020204020204" pitchFamily="34" charset="-122"/>
                <a:sym typeface="微软雅黑" panose="020B0503020204020204" pitchFamily="34" charset="-122"/>
              </a:rPr>
              <a:t>strengths</a:t>
            </a:r>
            <a:endParaRPr lang="zh-CN" altLang="en-US" sz="1400">
              <a:solidFill>
                <a:srgbClr val="FFA14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3" name="矩形 12"/>
          <p:cNvSpPr>
            <a:spLocks noChangeArrowheads="1"/>
          </p:cNvSpPr>
          <p:nvPr/>
        </p:nvSpPr>
        <p:spPr bwMode="auto">
          <a:xfrm>
            <a:off x="9340850" y="1152525"/>
            <a:ext cx="123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spcBef>
                <a:spcPts val="1000"/>
              </a:spcBef>
            </a:pPr>
            <a:r>
              <a:rPr lang="zh-CN" altLang="en-US" sz="2000" b="1">
                <a:solidFill>
                  <a:srgbClr val="FF4664"/>
                </a:solidFill>
                <a:latin typeface="微软雅黑" panose="020B0503020204020204" pitchFamily="34" charset="-122"/>
                <a:ea typeface="微软雅黑" panose="020B0503020204020204" pitchFamily="34" charset="-122"/>
                <a:sym typeface="微软雅黑" panose="020B0503020204020204" pitchFamily="34" charset="-122"/>
              </a:rPr>
              <a:t>劣势</a:t>
            </a:r>
            <a:endParaRPr lang="en-US" altLang="zh-CN" sz="2000" b="1">
              <a:solidFill>
                <a:srgbClr val="FF46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4" name="矩形 13"/>
          <p:cNvSpPr>
            <a:spLocks noChangeArrowheads="1"/>
          </p:cNvSpPr>
          <p:nvPr/>
        </p:nvSpPr>
        <p:spPr bwMode="auto">
          <a:xfrm>
            <a:off x="9340850" y="1468438"/>
            <a:ext cx="1230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FF4664"/>
                </a:solidFill>
                <a:latin typeface="微软雅黑" panose="020B0503020204020204" pitchFamily="34" charset="-122"/>
                <a:ea typeface="微软雅黑" panose="020B0503020204020204" pitchFamily="34" charset="-122"/>
                <a:sym typeface="微软雅黑" panose="020B0503020204020204" pitchFamily="34" charset="-122"/>
              </a:rPr>
              <a:t>Weakness</a:t>
            </a:r>
            <a:endParaRPr lang="zh-CN" altLang="en-US" sz="1400">
              <a:solidFill>
                <a:srgbClr val="FF46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5" name="矩形 14"/>
          <p:cNvSpPr>
            <a:spLocks noChangeArrowheads="1"/>
          </p:cNvSpPr>
          <p:nvPr/>
        </p:nvSpPr>
        <p:spPr bwMode="auto">
          <a:xfrm>
            <a:off x="9340850" y="4994275"/>
            <a:ext cx="123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spcBef>
                <a:spcPts val="1000"/>
              </a:spcBef>
            </a:pPr>
            <a:r>
              <a:rPr lang="zh-CN" altLang="en-US" sz="20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机会</a:t>
            </a:r>
            <a:endParaRPr lang="en-US" altLang="zh-CN" sz="20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6" name="矩形 15"/>
          <p:cNvSpPr>
            <a:spLocks noChangeArrowheads="1"/>
          </p:cNvSpPr>
          <p:nvPr/>
        </p:nvSpPr>
        <p:spPr bwMode="auto">
          <a:xfrm>
            <a:off x="9166225" y="5308600"/>
            <a:ext cx="140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Opportunity</a:t>
            </a:r>
            <a:endPar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7" name="矩形 16"/>
          <p:cNvSpPr>
            <a:spLocks noChangeArrowheads="1"/>
          </p:cNvSpPr>
          <p:nvPr/>
        </p:nvSpPr>
        <p:spPr bwMode="auto">
          <a:xfrm>
            <a:off x="1617663" y="5005388"/>
            <a:ext cx="122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ts val="1000"/>
              </a:spcBef>
            </a:pPr>
            <a:r>
              <a:rPr lang="zh-CN" altLang="en-US" sz="2000" b="1">
                <a:solidFill>
                  <a:srgbClr val="22F2CC"/>
                </a:solidFill>
                <a:latin typeface="微软雅黑" panose="020B0503020204020204" pitchFamily="34" charset="-122"/>
                <a:ea typeface="微软雅黑" panose="020B0503020204020204" pitchFamily="34" charset="-122"/>
                <a:sym typeface="微软雅黑" panose="020B0503020204020204" pitchFamily="34" charset="-122"/>
              </a:rPr>
              <a:t>威胁</a:t>
            </a:r>
            <a:endParaRPr lang="en-US" altLang="zh-CN" sz="2000" b="1">
              <a:solidFill>
                <a:srgbClr val="22F2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8" name="矩形 17"/>
          <p:cNvSpPr>
            <a:spLocks noChangeArrowheads="1"/>
          </p:cNvSpPr>
          <p:nvPr/>
        </p:nvSpPr>
        <p:spPr bwMode="auto">
          <a:xfrm>
            <a:off x="1617663" y="5321300"/>
            <a:ext cx="155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22F2CC"/>
                </a:solidFill>
                <a:latin typeface="微软雅黑" panose="020B0503020204020204" pitchFamily="34" charset="-122"/>
                <a:ea typeface="微软雅黑" panose="020B0503020204020204" pitchFamily="34" charset="-122"/>
                <a:sym typeface="微软雅黑" panose="020B0503020204020204" pitchFamily="34" charset="-122"/>
              </a:rPr>
              <a:t>Threat</a:t>
            </a:r>
            <a:endParaRPr lang="zh-CN" altLang="en-US" sz="1400">
              <a:solidFill>
                <a:srgbClr val="22F2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5" name="矩形 18"/>
          <p:cNvSpPr>
            <a:spLocks noChangeArrowheads="1"/>
          </p:cNvSpPr>
          <p:nvPr/>
        </p:nvSpPr>
        <p:spPr bwMode="auto">
          <a:xfrm>
            <a:off x="1319213" y="1817688"/>
            <a:ext cx="2397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6" name="矩形 19"/>
          <p:cNvSpPr>
            <a:spLocks noChangeArrowheads="1"/>
          </p:cNvSpPr>
          <p:nvPr/>
        </p:nvSpPr>
        <p:spPr bwMode="auto">
          <a:xfrm>
            <a:off x="8142288" y="1817688"/>
            <a:ext cx="2397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7" name="矩形 20"/>
          <p:cNvSpPr>
            <a:spLocks noChangeArrowheads="1"/>
          </p:cNvSpPr>
          <p:nvPr/>
        </p:nvSpPr>
        <p:spPr bwMode="auto">
          <a:xfrm>
            <a:off x="8142288" y="3540125"/>
            <a:ext cx="23971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8" name="矩形 21"/>
          <p:cNvSpPr>
            <a:spLocks noChangeArrowheads="1"/>
          </p:cNvSpPr>
          <p:nvPr/>
        </p:nvSpPr>
        <p:spPr bwMode="auto">
          <a:xfrm>
            <a:off x="1319213" y="3514725"/>
            <a:ext cx="2397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9" name="灯片编号占位符 25"/>
          <p:cNvSpPr>
            <a:spLocks noChangeArrowheads="1"/>
          </p:cNvSpPr>
          <p:nvPr/>
        </p:nvSpPr>
        <p:spPr bwMode="auto">
          <a:xfrm>
            <a:off x="11757025" y="5805488"/>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8CFD56D-287C-4CEC-BDB5-50BAFF14D0DD}" type="slidenum">
              <a:rPr lang="en-US" altLang="zh-CN">
                <a:solidFill>
                  <a:srgbClr val="000000"/>
                </a:solidFill>
                <a:latin typeface="Calibri" panose="020F0502020204030204" pitchFamily="34" charset="0"/>
                <a:sym typeface="Calibri" panose="020F0502020204030204" pitchFamily="34" charset="0"/>
              </a:rPr>
              <a:t>10</a:t>
            </a:fld>
            <a:endParaRPr lang="en-US" altLang="zh-CN">
              <a:latin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3331"/>
                                        </p:tgtEl>
                                        <p:attrNameLst>
                                          <p:attrName>style.visibility</p:attrName>
                                        </p:attrNameLst>
                                      </p:cBhvr>
                                      <p:to>
                                        <p:strVal val="visible"/>
                                      </p:to>
                                    </p:set>
                                    <p:animEffect>
                                      <p:cBhvr>
                                        <p:cTn id="7" dur="500"/>
                                        <p:tgtEl>
                                          <p:spTgt spid="133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332"/>
                                        </p:tgtEl>
                                        <p:attrNameLst>
                                          <p:attrName>style.visibility</p:attrName>
                                        </p:attrNameLst>
                                      </p:cBhvr>
                                      <p:to>
                                        <p:strVal val="visible"/>
                                      </p:to>
                                    </p:set>
                                    <p:animEffect>
                                      <p:cBhvr>
                                        <p:cTn id="10" dur="500"/>
                                        <p:tgtEl>
                                          <p:spTgt spid="13332"/>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13333"/>
                                        </p:tgtEl>
                                        <p:attrNameLst>
                                          <p:attrName>style.visibility</p:attrName>
                                        </p:attrNameLst>
                                      </p:cBhvr>
                                      <p:to>
                                        <p:strVal val="visible"/>
                                      </p:to>
                                    </p:set>
                                    <p:animEffect>
                                      <p:cBhvr>
                                        <p:cTn id="13" dur="500"/>
                                        <p:tgtEl>
                                          <p:spTgt spid="13333"/>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3334"/>
                                        </p:tgtEl>
                                        <p:attrNameLst>
                                          <p:attrName>style.visibility</p:attrName>
                                        </p:attrNameLst>
                                      </p:cBhvr>
                                      <p:to>
                                        <p:strVal val="visible"/>
                                      </p:to>
                                    </p:set>
                                    <p:animEffect>
                                      <p:cBhvr>
                                        <p:cTn id="16" dur="500"/>
                                        <p:tgtEl>
                                          <p:spTgt spid="13334"/>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13335"/>
                                        </p:tgtEl>
                                        <p:attrNameLst>
                                          <p:attrName>style.visibility</p:attrName>
                                        </p:attrNameLst>
                                      </p:cBhvr>
                                      <p:to>
                                        <p:strVal val="visible"/>
                                      </p:to>
                                    </p:set>
                                    <p:animEffect>
                                      <p:cBhvr>
                                        <p:cTn id="19" dur="500"/>
                                        <p:tgtEl>
                                          <p:spTgt spid="13335"/>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3336"/>
                                        </p:tgtEl>
                                        <p:attrNameLst>
                                          <p:attrName>style.visibility</p:attrName>
                                        </p:attrNameLst>
                                      </p:cBhvr>
                                      <p:to>
                                        <p:strVal val="visible"/>
                                      </p:to>
                                    </p:set>
                                    <p:animEffect>
                                      <p:cBhvr>
                                        <p:cTn id="22" dur="500"/>
                                        <p:tgtEl>
                                          <p:spTgt spid="1333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13337"/>
                                        </p:tgtEl>
                                        <p:attrNameLst>
                                          <p:attrName>style.visibility</p:attrName>
                                        </p:attrNameLst>
                                      </p:cBhvr>
                                      <p:to>
                                        <p:strVal val="visible"/>
                                      </p:to>
                                    </p:set>
                                    <p:animEffect>
                                      <p:cBhvr>
                                        <p:cTn id="25" dur="500"/>
                                        <p:tgtEl>
                                          <p:spTgt spid="13337"/>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13338"/>
                                        </p:tgtEl>
                                        <p:attrNameLst>
                                          <p:attrName>style.visibility</p:attrName>
                                        </p:attrNameLst>
                                      </p:cBhvr>
                                      <p:to>
                                        <p:strVal val="visible"/>
                                      </p:to>
                                    </p:set>
                                    <p:animEffect>
                                      <p:cBhvr>
                                        <p:cTn id="28" dur="5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bldLvl="0" autoUpdateAnimBg="0"/>
      <p:bldP spid="13332" grpId="0" bldLvl="0" autoUpdateAnimBg="0"/>
      <p:bldP spid="13333" grpId="0" bldLvl="0" autoUpdateAnimBg="0"/>
      <p:bldP spid="13334" grpId="0" bldLvl="0" autoUpdateAnimBg="0"/>
      <p:bldP spid="13335" grpId="0" bldLvl="0" autoUpdateAnimBg="0"/>
      <p:bldP spid="13336" grpId="0" bldLvl="0" autoUpdateAnimBg="0"/>
      <p:bldP spid="13337" grpId="0" bldLvl="0" autoUpdateAnimBg="0"/>
      <p:bldP spid="1333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2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2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22" name="TextBox 15"/>
          <p:cNvSpPr>
            <a:spLocks noChangeArrowheads="1"/>
          </p:cNvSpPr>
          <p:nvPr/>
        </p:nvSpPr>
        <p:spPr bwMode="auto">
          <a:xfrm>
            <a:off x="4959350" y="1736725"/>
            <a:ext cx="58388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3323" name="TextBox 15"/>
          <p:cNvSpPr>
            <a:spLocks noChangeArrowheads="1"/>
          </p:cNvSpPr>
          <p:nvPr/>
        </p:nvSpPr>
        <p:spPr bwMode="auto">
          <a:xfrm>
            <a:off x="1954213" y="4505325"/>
            <a:ext cx="4343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3324" name="矩形 33"/>
          <p:cNvSpPr>
            <a:spLocks noChangeArrowheads="1"/>
          </p:cNvSpPr>
          <p:nvPr/>
        </p:nvSpPr>
        <p:spPr bwMode="auto">
          <a:xfrm>
            <a:off x="5033963" y="1138238"/>
            <a:ext cx="4699000" cy="584200"/>
          </a:xfrm>
          <a:prstGeom prst="rect">
            <a:avLst/>
          </a:prstGeom>
          <a:solidFill>
            <a:srgbClr val="FFA1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3325" name="矩形 34"/>
          <p:cNvSpPr>
            <a:spLocks noChangeArrowheads="1"/>
          </p:cNvSpPr>
          <p:nvPr/>
        </p:nvSpPr>
        <p:spPr bwMode="auto">
          <a:xfrm>
            <a:off x="2727325" y="3984625"/>
            <a:ext cx="3570288" cy="461963"/>
          </a:xfrm>
          <a:prstGeom prst="rect">
            <a:avLst/>
          </a:prstGeom>
          <a:solidFill>
            <a:srgbClr val="22F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chemeClr val="bg1"/>
              </a:solidFill>
              <a:latin typeface="Calibri" panose="020F0502020204030204" pitchFamily="34" charset="0"/>
              <a:sym typeface="宋体" panose="02010600030101010101" pitchFamily="2" charset="-122"/>
            </a:endParaRPr>
          </a:p>
        </p:txBody>
      </p:sp>
      <p:pic>
        <p:nvPicPr>
          <p:cNvPr id="13326" name="图片 13"/>
          <p:cNvPicPr>
            <a:picLocks noChangeAspect="1" noChangeArrowheads="1"/>
          </p:cNvPicPr>
          <p:nvPr/>
        </p:nvPicPr>
        <p:blipFill>
          <a:blip r:embed="rId2">
            <a:extLst>
              <a:ext uri="{28A0092B-C50C-407E-A947-70E740481C1C}">
                <a14:useLocalDpi xmlns:a14="http://schemas.microsoft.com/office/drawing/2010/main" val="0"/>
              </a:ext>
            </a:extLst>
          </a:blip>
          <a:srcRect r="795" b="4871"/>
          <a:stretch>
            <a:fillRect/>
          </a:stretch>
        </p:blipFill>
        <p:spPr bwMode="auto">
          <a:xfrm>
            <a:off x="790575" y="904875"/>
            <a:ext cx="3505200" cy="2209800"/>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pic>
        <p:nvPicPr>
          <p:cNvPr id="13327" name="图片 14"/>
          <p:cNvPicPr>
            <a:picLocks noChangeAspect="1" noChangeArrowheads="1"/>
          </p:cNvPicPr>
          <p:nvPr/>
        </p:nvPicPr>
        <p:blipFill>
          <a:blip r:embed="rId3">
            <a:extLst>
              <a:ext uri="{28A0092B-C50C-407E-A947-70E740481C1C}">
                <a14:useLocalDpi xmlns:a14="http://schemas.microsoft.com/office/drawing/2010/main" val="0"/>
              </a:ext>
            </a:extLst>
          </a:blip>
          <a:srcRect r="577" b="4575"/>
          <a:stretch>
            <a:fillRect/>
          </a:stretch>
        </p:blipFill>
        <p:spPr bwMode="auto">
          <a:xfrm>
            <a:off x="7050088" y="3622675"/>
            <a:ext cx="3573462" cy="2241550"/>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3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6" name="圆角矩形 6"/>
          <p:cNvSpPr>
            <a:spLocks noChangeArrowheads="1"/>
          </p:cNvSpPr>
          <p:nvPr/>
        </p:nvSpPr>
        <p:spPr bwMode="auto">
          <a:xfrm>
            <a:off x="1681163" y="1155700"/>
            <a:ext cx="8724900" cy="1365250"/>
          </a:xfrm>
          <a:prstGeom prst="roundRect">
            <a:avLst>
              <a:gd name="adj" fmla="val 16667"/>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7" name="圆角矩形 25"/>
          <p:cNvSpPr>
            <a:spLocks noChangeArrowheads="1"/>
          </p:cNvSpPr>
          <p:nvPr/>
        </p:nvSpPr>
        <p:spPr bwMode="auto">
          <a:xfrm>
            <a:off x="1681163" y="2746375"/>
            <a:ext cx="8724900" cy="1365250"/>
          </a:xfrm>
          <a:prstGeom prst="roundRect">
            <a:avLst>
              <a:gd name="adj" fmla="val 16667"/>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8" name="圆角矩形 26"/>
          <p:cNvSpPr>
            <a:spLocks noChangeArrowheads="1"/>
          </p:cNvSpPr>
          <p:nvPr/>
        </p:nvSpPr>
        <p:spPr bwMode="auto">
          <a:xfrm>
            <a:off x="1681163" y="4337050"/>
            <a:ext cx="8724900" cy="1365250"/>
          </a:xfrm>
          <a:prstGeom prst="roundRect">
            <a:avLst>
              <a:gd name="adj" fmla="val 16667"/>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49" name="矩形 27"/>
          <p:cNvSpPr>
            <a:spLocks noChangeArrowheads="1"/>
          </p:cNvSpPr>
          <p:nvPr/>
        </p:nvSpPr>
        <p:spPr bwMode="auto">
          <a:xfrm>
            <a:off x="3181350" y="2746375"/>
            <a:ext cx="6937375" cy="1365250"/>
          </a:xfrm>
          <a:prstGeom prst="rect">
            <a:avLst/>
          </a:prstGeom>
          <a:solidFill>
            <a:srgbClr val="FFFFFF">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4350" name="矩形 28"/>
          <p:cNvSpPr>
            <a:spLocks noChangeArrowheads="1"/>
          </p:cNvSpPr>
          <p:nvPr/>
        </p:nvSpPr>
        <p:spPr bwMode="auto">
          <a:xfrm>
            <a:off x="3181350" y="1163638"/>
            <a:ext cx="6937375" cy="1365250"/>
          </a:xfrm>
          <a:prstGeom prst="rect">
            <a:avLst/>
          </a:prstGeom>
          <a:solidFill>
            <a:srgbClr val="FFFFFF">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51" name="矩形 29"/>
          <p:cNvSpPr>
            <a:spLocks noChangeArrowheads="1"/>
          </p:cNvSpPr>
          <p:nvPr/>
        </p:nvSpPr>
        <p:spPr bwMode="auto">
          <a:xfrm>
            <a:off x="3181350" y="4341813"/>
            <a:ext cx="6937375" cy="1365250"/>
          </a:xfrm>
          <a:prstGeom prst="rect">
            <a:avLst/>
          </a:prstGeom>
          <a:solidFill>
            <a:srgbClr val="FFFFFF">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52" name="KSO_Shape"/>
          <p:cNvSpPr>
            <a:spLocks noChangeArrowheads="1"/>
          </p:cNvSpPr>
          <p:nvPr/>
        </p:nvSpPr>
        <p:spPr bwMode="auto">
          <a:xfrm>
            <a:off x="2149475" y="1335088"/>
            <a:ext cx="563563" cy="979487"/>
          </a:xfrm>
          <a:custGeom>
            <a:avLst/>
            <a:gdLst>
              <a:gd name="T0" fmla="*/ 122367 w 3238500"/>
              <a:gd name="T1" fmla="*/ 770539 h 5638341"/>
              <a:gd name="T2" fmla="*/ 441195 w 3238500"/>
              <a:gd name="T3" fmla="*/ 770539 h 5638341"/>
              <a:gd name="T4" fmla="*/ 441195 w 3238500"/>
              <a:gd name="T5" fmla="*/ 840521 h 5638341"/>
              <a:gd name="T6" fmla="*/ 122367 w 3238500"/>
              <a:gd name="T7" fmla="*/ 840521 h 5638341"/>
              <a:gd name="T8" fmla="*/ 122367 w 3238500"/>
              <a:gd name="T9" fmla="*/ 638422 h 5638341"/>
              <a:gd name="T10" fmla="*/ 441195 w 3238500"/>
              <a:gd name="T11" fmla="*/ 638422 h 5638341"/>
              <a:gd name="T12" fmla="*/ 441195 w 3238500"/>
              <a:gd name="T13" fmla="*/ 708404 h 5638341"/>
              <a:gd name="T14" fmla="*/ 122367 w 3238500"/>
              <a:gd name="T15" fmla="*/ 708404 h 5638341"/>
              <a:gd name="T16" fmla="*/ 122367 w 3238500"/>
              <a:gd name="T17" fmla="*/ 506304 h 5638341"/>
              <a:gd name="T18" fmla="*/ 441195 w 3238500"/>
              <a:gd name="T19" fmla="*/ 506304 h 5638341"/>
              <a:gd name="T20" fmla="*/ 441195 w 3238500"/>
              <a:gd name="T21" fmla="*/ 576286 h 5638341"/>
              <a:gd name="T22" fmla="*/ 122367 w 3238500"/>
              <a:gd name="T23" fmla="*/ 576286 h 5638341"/>
              <a:gd name="T24" fmla="*/ 122367 w 3238500"/>
              <a:gd name="T25" fmla="*/ 374187 h 5638341"/>
              <a:gd name="T26" fmla="*/ 441195 w 3238500"/>
              <a:gd name="T27" fmla="*/ 374187 h 5638341"/>
              <a:gd name="T28" fmla="*/ 441195 w 3238500"/>
              <a:gd name="T29" fmla="*/ 444169 h 5638341"/>
              <a:gd name="T30" fmla="*/ 122367 w 3238500"/>
              <a:gd name="T31" fmla="*/ 444169 h 5638341"/>
              <a:gd name="T32" fmla="*/ 122367 w 3238500"/>
              <a:gd name="T33" fmla="*/ 242070 h 5638341"/>
              <a:gd name="T34" fmla="*/ 441195 w 3238500"/>
              <a:gd name="T35" fmla="*/ 242070 h 5638341"/>
              <a:gd name="T36" fmla="*/ 441195 w 3238500"/>
              <a:gd name="T37" fmla="*/ 312052 h 5638341"/>
              <a:gd name="T38" fmla="*/ 122367 w 3238500"/>
              <a:gd name="T39" fmla="*/ 312052 h 5638341"/>
              <a:gd name="T40" fmla="*/ 94994 w 3238500"/>
              <a:gd name="T41" fmla="*/ 148489 h 5638341"/>
              <a:gd name="T42" fmla="*/ 61814 w 3238500"/>
              <a:gd name="T43" fmla="*/ 181612 h 5638341"/>
              <a:gd name="T44" fmla="*/ 61814 w 3238500"/>
              <a:gd name="T45" fmla="*/ 888650 h 5638341"/>
              <a:gd name="T46" fmla="*/ 94994 w 3238500"/>
              <a:gd name="T47" fmla="*/ 921773 h 5638341"/>
              <a:gd name="T48" fmla="*/ 468569 w 3238500"/>
              <a:gd name="T49" fmla="*/ 921773 h 5638341"/>
              <a:gd name="T50" fmla="*/ 501749 w 3238500"/>
              <a:gd name="T51" fmla="*/ 888650 h 5638341"/>
              <a:gd name="T52" fmla="*/ 501749 w 3238500"/>
              <a:gd name="T53" fmla="*/ 181612 h 5638341"/>
              <a:gd name="T54" fmla="*/ 468569 w 3238500"/>
              <a:gd name="T55" fmla="*/ 148489 h 5638341"/>
              <a:gd name="T56" fmla="*/ 183636 w 3238500"/>
              <a:gd name="T57" fmla="*/ 0 h 5638341"/>
              <a:gd name="T58" fmla="*/ 382414 w 3238500"/>
              <a:gd name="T59" fmla="*/ 0 h 5638341"/>
              <a:gd name="T60" fmla="*/ 405683 w 3238500"/>
              <a:gd name="T61" fmla="*/ 23228 h 5638341"/>
              <a:gd name="T62" fmla="*/ 405683 w 3238500"/>
              <a:gd name="T63" fmla="*/ 90775 h 5638341"/>
              <a:gd name="T64" fmla="*/ 473004 w 3238500"/>
              <a:gd name="T65" fmla="*/ 90775 h 5638341"/>
              <a:gd name="T66" fmla="*/ 563563 w 3238500"/>
              <a:gd name="T67" fmla="*/ 181178 h 5638341"/>
              <a:gd name="T68" fmla="*/ 563563 w 3238500"/>
              <a:gd name="T69" fmla="*/ 889084 h 5638341"/>
              <a:gd name="T70" fmla="*/ 473004 w 3238500"/>
              <a:gd name="T71" fmla="*/ 979487 h 5638341"/>
              <a:gd name="T72" fmla="*/ 90559 w 3238500"/>
              <a:gd name="T73" fmla="*/ 979487 h 5638341"/>
              <a:gd name="T74" fmla="*/ 0 w 3238500"/>
              <a:gd name="T75" fmla="*/ 889084 h 5638341"/>
              <a:gd name="T76" fmla="*/ 0 w 3238500"/>
              <a:gd name="T77" fmla="*/ 181178 h 5638341"/>
              <a:gd name="T78" fmla="*/ 90559 w 3238500"/>
              <a:gd name="T79" fmla="*/ 90775 h 5638341"/>
              <a:gd name="T80" fmla="*/ 160367 w 3238500"/>
              <a:gd name="T81" fmla="*/ 90775 h 5638341"/>
              <a:gd name="T82" fmla="*/ 160367 w 3238500"/>
              <a:gd name="T83" fmla="*/ 23228 h 5638341"/>
              <a:gd name="T84" fmla="*/ 183636 w 3238500"/>
              <a:gd name="T85" fmla="*/ 0 h 5638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8500"/>
              <a:gd name="T130" fmla="*/ 0 h 5638341"/>
              <a:gd name="T131" fmla="*/ 3238500 w 3238500"/>
              <a:gd name="T132" fmla="*/ 5638341 h 5638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4353" name="KSO_Shape"/>
          <p:cNvSpPr>
            <a:spLocks noChangeArrowheads="1"/>
          </p:cNvSpPr>
          <p:nvPr/>
        </p:nvSpPr>
        <p:spPr bwMode="auto">
          <a:xfrm>
            <a:off x="2100263" y="2987675"/>
            <a:ext cx="795337" cy="779463"/>
          </a:xfrm>
          <a:custGeom>
            <a:avLst/>
            <a:gdLst>
              <a:gd name="T0" fmla="*/ 455715 w 2787650"/>
              <a:gd name="T1" fmla="*/ 467578 h 2727325"/>
              <a:gd name="T2" fmla="*/ 464279 w 2787650"/>
              <a:gd name="T3" fmla="*/ 633059 h 2727325"/>
              <a:gd name="T4" fmla="*/ 537414 w 2787650"/>
              <a:gd name="T5" fmla="*/ 599587 h 2727325"/>
              <a:gd name="T6" fmla="*/ 595596 w 2787650"/>
              <a:gd name="T7" fmla="*/ 545706 h 2727325"/>
              <a:gd name="T8" fmla="*/ 634475 w 2787650"/>
              <a:gd name="T9" fmla="*/ 475860 h 2727325"/>
              <a:gd name="T10" fmla="*/ 150984 w 2787650"/>
              <a:gd name="T11" fmla="*/ 441481 h 2727325"/>
              <a:gd name="T12" fmla="*/ 179984 w 2787650"/>
              <a:gd name="T13" fmla="*/ 516860 h 2727325"/>
              <a:gd name="T14" fmla="*/ 230372 w 2787650"/>
              <a:gd name="T15" fmla="*/ 578361 h 2727325"/>
              <a:gd name="T16" fmla="*/ 297526 w 2787650"/>
              <a:gd name="T17" fmla="*/ 621176 h 2727325"/>
              <a:gd name="T18" fmla="*/ 368894 w 2787650"/>
              <a:gd name="T19" fmla="*/ 482376 h 2727325"/>
              <a:gd name="T20" fmla="*/ 312434 w 2787650"/>
              <a:gd name="T21" fmla="*/ 435985 h 2727325"/>
              <a:gd name="T22" fmla="*/ 370072 w 2787650"/>
              <a:gd name="T23" fmla="*/ 338484 h 2727325"/>
              <a:gd name="T24" fmla="*/ 342250 w 2787650"/>
              <a:gd name="T25" fmla="*/ 372346 h 2727325"/>
              <a:gd name="T26" fmla="*/ 346600 w 2787650"/>
              <a:gd name="T27" fmla="*/ 417375 h 2727325"/>
              <a:gd name="T28" fmla="*/ 380495 w 2787650"/>
              <a:gd name="T29" fmla="*/ 445245 h 2727325"/>
              <a:gd name="T30" fmla="*/ 425446 w 2787650"/>
              <a:gd name="T31" fmla="*/ 440888 h 2727325"/>
              <a:gd name="T32" fmla="*/ 453178 w 2787650"/>
              <a:gd name="T33" fmla="*/ 407026 h 2727325"/>
              <a:gd name="T34" fmla="*/ 448737 w 2787650"/>
              <a:gd name="T35" fmla="*/ 361906 h 2727325"/>
              <a:gd name="T36" fmla="*/ 415024 w 2787650"/>
              <a:gd name="T37" fmla="*/ 334036 h 2727325"/>
              <a:gd name="T38" fmla="*/ 448012 w 2787650"/>
              <a:gd name="T39" fmla="*/ 306710 h 2727325"/>
              <a:gd name="T40" fmla="*/ 491604 w 2787650"/>
              <a:gd name="T41" fmla="*/ 365447 h 2727325"/>
              <a:gd name="T42" fmla="*/ 626863 w 2787650"/>
              <a:gd name="T43" fmla="*/ 284826 h 2727325"/>
              <a:gd name="T44" fmla="*/ 582637 w 2787650"/>
              <a:gd name="T45" fmla="*/ 218518 h 2727325"/>
              <a:gd name="T46" fmla="*/ 520377 w 2787650"/>
              <a:gd name="T47" fmla="*/ 169354 h 2727325"/>
              <a:gd name="T48" fmla="*/ 444251 w 2787650"/>
              <a:gd name="T49" fmla="*/ 141869 h 2727325"/>
              <a:gd name="T50" fmla="*/ 297526 w 2787650"/>
              <a:gd name="T51" fmla="*/ 158197 h 2727325"/>
              <a:gd name="T52" fmla="*/ 230372 w 2787650"/>
              <a:gd name="T53" fmla="*/ 201102 h 2727325"/>
              <a:gd name="T54" fmla="*/ 179984 w 2787650"/>
              <a:gd name="T55" fmla="*/ 262603 h 2727325"/>
              <a:gd name="T56" fmla="*/ 150984 w 2787650"/>
              <a:gd name="T57" fmla="*/ 338073 h 2727325"/>
              <a:gd name="T58" fmla="*/ 329109 w 2787650"/>
              <a:gd name="T59" fmla="*/ 321054 h 2727325"/>
              <a:gd name="T60" fmla="*/ 316014 w 2787650"/>
              <a:gd name="T61" fmla="*/ 272 h 2727325"/>
              <a:gd name="T62" fmla="*/ 374287 w 2787650"/>
              <a:gd name="T63" fmla="*/ 73565 h 2727325"/>
              <a:gd name="T64" fmla="*/ 466998 w 2787650"/>
              <a:gd name="T65" fmla="*/ 8254 h 2727325"/>
              <a:gd name="T66" fmla="*/ 555721 w 2787650"/>
              <a:gd name="T67" fmla="*/ 23040 h 2727325"/>
              <a:gd name="T68" fmla="*/ 549468 w 2787650"/>
              <a:gd name="T69" fmla="*/ 111572 h 2727325"/>
              <a:gd name="T70" fmla="*/ 672538 w 2787650"/>
              <a:gd name="T71" fmla="*/ 124543 h 2727325"/>
              <a:gd name="T72" fmla="*/ 699817 w 2787650"/>
              <a:gd name="T73" fmla="*/ 128988 h 2727325"/>
              <a:gd name="T74" fmla="*/ 736158 w 2787650"/>
              <a:gd name="T75" fmla="*/ 208812 h 2727325"/>
              <a:gd name="T76" fmla="*/ 707792 w 2787650"/>
              <a:gd name="T77" fmla="*/ 325283 h 2727325"/>
              <a:gd name="T78" fmla="*/ 794431 w 2787650"/>
              <a:gd name="T79" fmla="*/ 350591 h 2727325"/>
              <a:gd name="T80" fmla="*/ 783284 w 2787650"/>
              <a:gd name="T81" fmla="*/ 441027 h 2727325"/>
              <a:gd name="T82" fmla="*/ 692929 w 2787650"/>
              <a:gd name="T83" fmla="*/ 504342 h 2727325"/>
              <a:gd name="T84" fmla="*/ 742593 w 2787650"/>
              <a:gd name="T85" fmla="*/ 585981 h 2727325"/>
              <a:gd name="T86" fmla="*/ 685226 w 2787650"/>
              <a:gd name="T87" fmla="*/ 658548 h 2727325"/>
              <a:gd name="T88" fmla="*/ 583906 w 2787650"/>
              <a:gd name="T89" fmla="*/ 646030 h 2727325"/>
              <a:gd name="T90" fmla="*/ 564240 w 2787650"/>
              <a:gd name="T91" fmla="*/ 746536 h 2727325"/>
              <a:gd name="T92" fmla="*/ 477510 w 2787650"/>
              <a:gd name="T93" fmla="*/ 778737 h 2727325"/>
              <a:gd name="T94" fmla="*/ 415250 w 2787650"/>
              <a:gd name="T95" fmla="*/ 706170 h 2727325"/>
              <a:gd name="T96" fmla="*/ 327252 w 2787650"/>
              <a:gd name="T97" fmla="*/ 772660 h 2727325"/>
              <a:gd name="T98" fmla="*/ 237985 w 2787650"/>
              <a:gd name="T99" fmla="*/ 755335 h 2727325"/>
              <a:gd name="T100" fmla="*/ 240794 w 2787650"/>
              <a:gd name="T101" fmla="*/ 665079 h 2727325"/>
              <a:gd name="T102" fmla="*/ 121167 w 2787650"/>
              <a:gd name="T103" fmla="*/ 655917 h 2727325"/>
              <a:gd name="T104" fmla="*/ 56370 w 2787650"/>
              <a:gd name="T105" fmla="*/ 596684 h 2727325"/>
              <a:gd name="T106" fmla="*/ 60810 w 2787650"/>
              <a:gd name="T107" fmla="*/ 569381 h 2727325"/>
              <a:gd name="T108" fmla="*/ 86458 w 2787650"/>
              <a:gd name="T109" fmla="*/ 448375 h 2727325"/>
              <a:gd name="T110" fmla="*/ 453 w 2787650"/>
              <a:gd name="T111" fmla="*/ 426968 h 2727325"/>
              <a:gd name="T112" fmla="*/ 13775 w 2787650"/>
              <a:gd name="T113" fmla="*/ 337710 h 2727325"/>
              <a:gd name="T114" fmla="*/ 104492 w 2787650"/>
              <a:gd name="T115" fmla="*/ 269678 h 2727325"/>
              <a:gd name="T116" fmla="*/ 52835 w 2787650"/>
              <a:gd name="T117" fmla="*/ 191578 h 2727325"/>
              <a:gd name="T118" fmla="*/ 112014 w 2787650"/>
              <a:gd name="T119" fmla="*/ 120824 h 2727325"/>
              <a:gd name="T120" fmla="*/ 216234 w 2787650"/>
              <a:gd name="T121" fmla="*/ 129895 h 2727325"/>
              <a:gd name="T122" fmla="*/ 231731 w 2787650"/>
              <a:gd name="T123" fmla="*/ 31295 h 2727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7650"/>
              <a:gd name="T187" fmla="*/ 0 h 2727325"/>
              <a:gd name="T188" fmla="*/ 2787650 w 2787650"/>
              <a:gd name="T189" fmla="*/ 2727325 h 2727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54" name="KSO_Shape"/>
          <p:cNvSpPr>
            <a:spLocks noChangeArrowheads="1"/>
          </p:cNvSpPr>
          <p:nvPr/>
        </p:nvSpPr>
        <p:spPr bwMode="auto">
          <a:xfrm>
            <a:off x="2100263" y="4505325"/>
            <a:ext cx="815975" cy="1030288"/>
          </a:xfrm>
          <a:custGeom>
            <a:avLst/>
            <a:gdLst>
              <a:gd name="T0" fmla="*/ 1005872 w 3132350"/>
              <a:gd name="T1" fmla="*/ 679617 h 3959240"/>
              <a:gd name="T2" fmla="*/ 1142879 w 3132350"/>
              <a:gd name="T3" fmla="*/ 679617 h 3959240"/>
              <a:gd name="T4" fmla="*/ 1142879 w 3132350"/>
              <a:gd name="T5" fmla="*/ 1011617 h 3959240"/>
              <a:gd name="T6" fmla="*/ 1474879 w 3132350"/>
              <a:gd name="T7" fmla="*/ 1011617 h 3959240"/>
              <a:gd name="T8" fmla="*/ 1474879 w 3132350"/>
              <a:gd name="T9" fmla="*/ 1148624 h 3959240"/>
              <a:gd name="T10" fmla="*/ 1142879 w 3132350"/>
              <a:gd name="T11" fmla="*/ 1148624 h 3959240"/>
              <a:gd name="T12" fmla="*/ 1142879 w 3132350"/>
              <a:gd name="T13" fmla="*/ 1480624 h 3959240"/>
              <a:gd name="T14" fmla="*/ 1005872 w 3132350"/>
              <a:gd name="T15" fmla="*/ 1480624 h 3959240"/>
              <a:gd name="T16" fmla="*/ 1005872 w 3132350"/>
              <a:gd name="T17" fmla="*/ 1148624 h 3959240"/>
              <a:gd name="T18" fmla="*/ 673872 w 3132350"/>
              <a:gd name="T19" fmla="*/ 1148624 h 3959240"/>
              <a:gd name="T20" fmla="*/ 673872 w 3132350"/>
              <a:gd name="T21" fmla="*/ 1011617 h 3959240"/>
              <a:gd name="T22" fmla="*/ 1005872 w 3132350"/>
              <a:gd name="T23" fmla="*/ 1011617 h 3959240"/>
              <a:gd name="T24" fmla="*/ 1005872 w 3132350"/>
              <a:gd name="T25" fmla="*/ 679617 h 3959240"/>
              <a:gd name="T26" fmla="*/ 1080120 w 3132350"/>
              <a:gd name="T27" fmla="*/ 151325 h 3959240"/>
              <a:gd name="T28" fmla="*/ 151325 w 3132350"/>
              <a:gd name="T29" fmla="*/ 1080120 h 3959240"/>
              <a:gd name="T30" fmla="*/ 1080120 w 3132350"/>
              <a:gd name="T31" fmla="*/ 2008915 h 3959240"/>
              <a:gd name="T32" fmla="*/ 2008915 w 3132350"/>
              <a:gd name="T33" fmla="*/ 1080120 h 3959240"/>
              <a:gd name="T34" fmla="*/ 1080120 w 3132350"/>
              <a:gd name="T35" fmla="*/ 151325 h 3959240"/>
              <a:gd name="T36" fmla="*/ 1080120 w 3132350"/>
              <a:gd name="T37" fmla="*/ 0 h 3959240"/>
              <a:gd name="T38" fmla="*/ 2160240 w 3132350"/>
              <a:gd name="T39" fmla="*/ 1080120 h 3959240"/>
              <a:gd name="T40" fmla="*/ 1741553 w 3132350"/>
              <a:gd name="T41" fmla="*/ 1932755 h 3959240"/>
              <a:gd name="T42" fmla="*/ 1967917 w 3132350"/>
              <a:gd name="T43" fmla="*/ 2284217 h 3959240"/>
              <a:gd name="T44" fmla="*/ 2037145 w 3132350"/>
              <a:gd name="T45" fmla="*/ 2234618 h 3959240"/>
              <a:gd name="T46" fmla="*/ 3125302 w 3132350"/>
              <a:gd name="T47" fmla="*/ 3789029 h 3959240"/>
              <a:gd name="T48" fmla="*/ 2895645 w 3132350"/>
              <a:gd name="T49" fmla="*/ 3957062 h 3959240"/>
              <a:gd name="T50" fmla="*/ 1784689 w 3132350"/>
              <a:gd name="T51" fmla="*/ 2415489 h 3959240"/>
              <a:gd name="T52" fmla="*/ 1850702 w 3132350"/>
              <a:gd name="T53" fmla="*/ 2368194 h 3959240"/>
              <a:gd name="T54" fmla="*/ 1622163 w 3132350"/>
              <a:gd name="T55" fmla="*/ 2013355 h 3959240"/>
              <a:gd name="T56" fmla="*/ 1080120 w 3132350"/>
              <a:gd name="T57" fmla="*/ 2160240 h 3959240"/>
              <a:gd name="T58" fmla="*/ 0 w 3132350"/>
              <a:gd name="T59" fmla="*/ 1080120 h 3959240"/>
              <a:gd name="T60" fmla="*/ 1080120 w 3132350"/>
              <a:gd name="T61" fmla="*/ 0 h 3959240"/>
              <a:gd name="T62" fmla="*/ 0 w 3132350"/>
              <a:gd name="T63" fmla="*/ 0 h 3959240"/>
              <a:gd name="T64" fmla="*/ 3132350 w 3132350"/>
              <a:gd name="T65" fmla="*/ 3959240 h 3959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4355" name="矩形 33"/>
          <p:cNvSpPr>
            <a:spLocks noChangeArrowheads="1"/>
          </p:cNvSpPr>
          <p:nvPr/>
        </p:nvSpPr>
        <p:spPr bwMode="auto">
          <a:xfrm>
            <a:off x="4491038" y="1665288"/>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3D6869"/>
              </a:solidFill>
              <a:latin typeface="Calibri" panose="020F0502020204030204" pitchFamily="34" charset="0"/>
              <a:sym typeface="宋体" panose="02010600030101010101" pitchFamily="2" charset="-122"/>
            </a:endParaRPr>
          </a:p>
        </p:txBody>
      </p:sp>
      <p:sp>
        <p:nvSpPr>
          <p:cNvPr id="14356" name="TextBox 4"/>
          <p:cNvSpPr>
            <a:spLocks noChangeArrowheads="1"/>
          </p:cNvSpPr>
          <p:nvPr/>
        </p:nvSpPr>
        <p:spPr bwMode="auto">
          <a:xfrm>
            <a:off x="4429125" y="11557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3D686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3D6869"/>
              </a:solidFill>
              <a:latin typeface="Franklin Gothic Book" pitchFamily="34" charset="0"/>
              <a:ea typeface="微软雅黑" panose="020B0503020204020204" pitchFamily="34" charset="-122"/>
              <a:sym typeface="Franklin Gothic Book" pitchFamily="34" charset="0"/>
            </a:endParaRPr>
          </a:p>
        </p:txBody>
      </p:sp>
      <p:sp>
        <p:nvSpPr>
          <p:cNvPr id="14357" name="矩形 35"/>
          <p:cNvSpPr>
            <a:spLocks noChangeArrowheads="1"/>
          </p:cNvSpPr>
          <p:nvPr/>
        </p:nvSpPr>
        <p:spPr bwMode="auto">
          <a:xfrm>
            <a:off x="4491038" y="3243263"/>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3D6869"/>
              </a:solidFill>
              <a:latin typeface="Calibri" panose="020F0502020204030204" pitchFamily="34" charset="0"/>
              <a:sym typeface="宋体" panose="02010600030101010101" pitchFamily="2" charset="-122"/>
            </a:endParaRPr>
          </a:p>
        </p:txBody>
      </p:sp>
      <p:sp>
        <p:nvSpPr>
          <p:cNvPr id="14358" name="TextBox 4"/>
          <p:cNvSpPr>
            <a:spLocks noChangeArrowheads="1"/>
          </p:cNvSpPr>
          <p:nvPr/>
        </p:nvSpPr>
        <p:spPr bwMode="auto">
          <a:xfrm>
            <a:off x="4429125" y="2733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3D686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3D6869"/>
              </a:solidFill>
              <a:latin typeface="Franklin Gothic Book" pitchFamily="34" charset="0"/>
              <a:ea typeface="微软雅黑" panose="020B0503020204020204" pitchFamily="34" charset="-122"/>
              <a:sym typeface="Franklin Gothic Book" pitchFamily="34" charset="0"/>
            </a:endParaRPr>
          </a:p>
        </p:txBody>
      </p:sp>
      <p:sp>
        <p:nvSpPr>
          <p:cNvPr id="14359" name="矩形 37"/>
          <p:cNvSpPr>
            <a:spLocks noChangeArrowheads="1"/>
          </p:cNvSpPr>
          <p:nvPr/>
        </p:nvSpPr>
        <p:spPr bwMode="auto">
          <a:xfrm>
            <a:off x="4552950" y="4829175"/>
            <a:ext cx="4535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3D6869"/>
              </a:solidFill>
              <a:latin typeface="Calibri" panose="020F0502020204030204" pitchFamily="34" charset="0"/>
              <a:sym typeface="宋体" panose="02010600030101010101" pitchFamily="2" charset="-122"/>
            </a:endParaRPr>
          </a:p>
        </p:txBody>
      </p:sp>
      <p:sp>
        <p:nvSpPr>
          <p:cNvPr id="14360" name="TextBox 4"/>
          <p:cNvSpPr>
            <a:spLocks noChangeArrowheads="1"/>
          </p:cNvSpPr>
          <p:nvPr/>
        </p:nvSpPr>
        <p:spPr bwMode="auto">
          <a:xfrm>
            <a:off x="4491038" y="4319588"/>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3D686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3D6869"/>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5370" name="图片 1"/>
          <p:cNvPicPr>
            <a:picLocks noChangeAspect="1" noChangeArrowheads="1"/>
          </p:cNvPicPr>
          <p:nvPr/>
        </p:nvPicPr>
        <p:blipFill>
          <a:blip r:embed="rId2">
            <a:extLst>
              <a:ext uri="{28A0092B-C50C-407E-A947-70E740481C1C}">
                <a14:useLocalDpi xmlns:a14="http://schemas.microsoft.com/office/drawing/2010/main" val="0"/>
              </a:ext>
            </a:extLst>
          </a:blip>
          <a:srcRect r="795" b="4871"/>
          <a:stretch>
            <a:fillRect/>
          </a:stretch>
        </p:blipFill>
        <p:spPr bwMode="auto">
          <a:xfrm>
            <a:off x="2160588"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图片 2"/>
          <p:cNvPicPr>
            <a:picLocks noChangeAspect="1" noChangeArrowheads="1"/>
          </p:cNvPicPr>
          <p:nvPr/>
        </p:nvPicPr>
        <p:blipFill>
          <a:blip r:embed="rId3">
            <a:extLst>
              <a:ext uri="{28A0092B-C50C-407E-A947-70E740481C1C}">
                <a14:useLocalDpi xmlns:a14="http://schemas.microsoft.com/office/drawing/2010/main" val="0"/>
              </a:ext>
            </a:extLst>
          </a:blip>
          <a:srcRect r="728" b="4532"/>
          <a:stretch>
            <a:fillRect/>
          </a:stretch>
        </p:blipFill>
        <p:spPr bwMode="auto">
          <a:xfrm>
            <a:off x="7478713"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图片 3"/>
          <p:cNvPicPr>
            <a:picLocks noChangeAspect="1" noChangeArrowheads="1"/>
          </p:cNvPicPr>
          <p:nvPr/>
        </p:nvPicPr>
        <p:blipFill>
          <a:blip r:embed="rId4">
            <a:extLst>
              <a:ext uri="{28A0092B-C50C-407E-A947-70E740481C1C}">
                <a14:useLocalDpi xmlns:a14="http://schemas.microsoft.com/office/drawing/2010/main" val="0"/>
              </a:ext>
            </a:extLst>
          </a:blip>
          <a:srcRect r="645" b="5499"/>
          <a:stretch>
            <a:fillRect/>
          </a:stretch>
        </p:blipFill>
        <p:spPr bwMode="auto">
          <a:xfrm>
            <a:off x="4827588" y="1600200"/>
            <a:ext cx="2536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矩形 4"/>
          <p:cNvSpPr>
            <a:spLocks noChangeArrowheads="1"/>
          </p:cNvSpPr>
          <p:nvPr/>
        </p:nvSpPr>
        <p:spPr bwMode="auto">
          <a:xfrm>
            <a:off x="2160588" y="3209925"/>
            <a:ext cx="2552700" cy="293688"/>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5374" name="矩形 6"/>
          <p:cNvSpPr>
            <a:spLocks noChangeArrowheads="1"/>
          </p:cNvSpPr>
          <p:nvPr/>
        </p:nvSpPr>
        <p:spPr bwMode="auto">
          <a:xfrm>
            <a:off x="4827588" y="3209925"/>
            <a:ext cx="2536825" cy="293688"/>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5375" name="矩形 7"/>
          <p:cNvSpPr>
            <a:spLocks noChangeArrowheads="1"/>
          </p:cNvSpPr>
          <p:nvPr/>
        </p:nvSpPr>
        <p:spPr bwMode="auto">
          <a:xfrm>
            <a:off x="7478713" y="3209925"/>
            <a:ext cx="2552700" cy="293688"/>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5376" name="TextBox 15"/>
          <p:cNvSpPr>
            <a:spLocks noChangeArrowheads="1"/>
          </p:cNvSpPr>
          <p:nvPr/>
        </p:nvSpPr>
        <p:spPr bwMode="auto">
          <a:xfrm>
            <a:off x="2474913"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5377" name="矩形 9"/>
          <p:cNvSpPr>
            <a:spLocks noChangeArrowheads="1"/>
          </p:cNvSpPr>
          <p:nvPr/>
        </p:nvSpPr>
        <p:spPr bwMode="auto">
          <a:xfrm>
            <a:off x="2625725" y="3197225"/>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5378" name="矩形 14"/>
          <p:cNvSpPr>
            <a:spLocks noChangeArrowheads="1"/>
          </p:cNvSpPr>
          <p:nvPr/>
        </p:nvSpPr>
        <p:spPr bwMode="auto">
          <a:xfrm>
            <a:off x="5292725" y="3194050"/>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5379" name="矩形 15"/>
          <p:cNvSpPr>
            <a:spLocks noChangeArrowheads="1"/>
          </p:cNvSpPr>
          <p:nvPr/>
        </p:nvSpPr>
        <p:spPr bwMode="auto">
          <a:xfrm>
            <a:off x="7947025" y="318770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5380" name="TextBox 15"/>
          <p:cNvSpPr>
            <a:spLocks noChangeArrowheads="1"/>
          </p:cNvSpPr>
          <p:nvPr/>
        </p:nvSpPr>
        <p:spPr bwMode="auto">
          <a:xfrm>
            <a:off x="5149850" y="3781425"/>
            <a:ext cx="1925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5381" name="TextBox 15"/>
          <p:cNvSpPr>
            <a:spLocks noChangeArrowheads="1"/>
          </p:cNvSpPr>
          <p:nvPr/>
        </p:nvSpPr>
        <p:spPr bwMode="auto">
          <a:xfrm>
            <a:off x="7824788"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8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8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8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6394" name="组合 1"/>
          <p:cNvGrpSpPr/>
          <p:nvPr/>
        </p:nvGrpSpPr>
        <p:grpSpPr bwMode="auto">
          <a:xfrm>
            <a:off x="2254250" y="1787525"/>
            <a:ext cx="7554913" cy="1443038"/>
            <a:chOff x="0" y="0"/>
            <a:chExt cx="6032665" cy="1152128"/>
          </a:xfrm>
        </p:grpSpPr>
        <p:sp>
          <p:nvSpPr>
            <p:cNvPr id="16416" name="直接连接符 2"/>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16417" name="直接箭头连接符 3"/>
            <p:cNvCxnSpPr>
              <a:cxnSpLocks noChangeShapeType="1"/>
            </p:cNvCxnSpPr>
            <p:nvPr/>
          </p:nvCxnSpPr>
          <p:spPr bwMode="auto">
            <a:xfrm>
              <a:off x="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6418"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6419"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6420"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sp>
          <p:nvSpPr>
            <p:cNvPr id="16421" name="直接连接符 7"/>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6395" name="TextBox 29"/>
          <p:cNvSpPr>
            <a:spLocks noChangeArrowheads="1"/>
          </p:cNvSpPr>
          <p:nvPr/>
        </p:nvSpPr>
        <p:spPr bwMode="auto">
          <a:xfrm>
            <a:off x="911225" y="40274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16396" name="TextBox 30"/>
          <p:cNvSpPr>
            <a:spLocks noChangeArrowheads="1"/>
          </p:cNvSpPr>
          <p:nvPr/>
        </p:nvSpPr>
        <p:spPr bwMode="auto">
          <a:xfrm>
            <a:off x="3435350" y="4027488"/>
            <a:ext cx="25257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16397" name="TextBox 31"/>
          <p:cNvSpPr>
            <a:spLocks noChangeArrowheads="1"/>
          </p:cNvSpPr>
          <p:nvPr/>
        </p:nvSpPr>
        <p:spPr bwMode="auto">
          <a:xfrm>
            <a:off x="6051550" y="40274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16398" name="TextBox 32"/>
          <p:cNvSpPr>
            <a:spLocks noChangeArrowheads="1"/>
          </p:cNvSpPr>
          <p:nvPr/>
        </p:nvSpPr>
        <p:spPr bwMode="auto">
          <a:xfrm>
            <a:off x="8756650" y="40274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16399" name="等腰三角形 12"/>
          <p:cNvSpPr>
            <a:spLocks noChangeArrowheads="1"/>
          </p:cNvSpPr>
          <p:nvPr/>
        </p:nvSpPr>
        <p:spPr bwMode="auto">
          <a:xfrm rot="5400000">
            <a:off x="1878806" y="5330032"/>
            <a:ext cx="360363" cy="311150"/>
          </a:xfrm>
          <a:prstGeom prst="triangle">
            <a:avLst>
              <a:gd name="adj" fmla="val 50000"/>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00" name="TextBox 34"/>
          <p:cNvSpPr>
            <a:spLocks noChangeArrowheads="1"/>
          </p:cNvSpPr>
          <p:nvPr/>
        </p:nvSpPr>
        <p:spPr bwMode="auto">
          <a:xfrm>
            <a:off x="2254250" y="5249863"/>
            <a:ext cx="8166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这里输入简单的文字概述里输入简单文字概述输入简单的文字概述里输入输入里</a:t>
            </a:r>
            <a:endParaRPr lang="en-US" altLang="zh-CN"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401" name="组合 14"/>
          <p:cNvGrpSpPr/>
          <p:nvPr/>
        </p:nvGrpSpPr>
        <p:grpSpPr bwMode="auto">
          <a:xfrm>
            <a:off x="4643438" y="1066800"/>
            <a:ext cx="2905125" cy="720725"/>
            <a:chOff x="0" y="0"/>
            <a:chExt cx="2320263" cy="576064"/>
          </a:xfrm>
        </p:grpSpPr>
        <p:sp>
          <p:nvSpPr>
            <p:cNvPr id="16414" name="矩形 15"/>
            <p:cNvSpPr>
              <a:spLocks noChangeArrowheads="1"/>
            </p:cNvSpPr>
            <p:nvPr/>
          </p:nvSpPr>
          <p:spPr bwMode="auto">
            <a:xfrm>
              <a:off x="0" y="0"/>
              <a:ext cx="2320263" cy="576064"/>
            </a:xfrm>
            <a:prstGeom prst="rect">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15" name="TextBox 35"/>
            <p:cNvSpPr>
              <a:spLocks noChangeArrowheads="1"/>
            </p:cNvSpPr>
            <p:nvPr/>
          </p:nvSpPr>
          <p:spPr bwMode="auto">
            <a:xfrm>
              <a:off x="370029" y="128274"/>
              <a:ext cx="1560715" cy="31951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6402" name="组合 17"/>
          <p:cNvGrpSpPr/>
          <p:nvPr/>
        </p:nvGrpSpPr>
        <p:grpSpPr bwMode="auto">
          <a:xfrm>
            <a:off x="1001713" y="3230563"/>
            <a:ext cx="2384425" cy="722312"/>
            <a:chOff x="0" y="0"/>
            <a:chExt cx="1904222" cy="576064"/>
          </a:xfrm>
        </p:grpSpPr>
        <p:sp>
          <p:nvSpPr>
            <p:cNvPr id="16412" name="矩形 18"/>
            <p:cNvSpPr>
              <a:spLocks noChangeArrowheads="1"/>
            </p:cNvSpPr>
            <p:nvPr/>
          </p:nvSpPr>
          <p:spPr bwMode="auto">
            <a:xfrm>
              <a:off x="0" y="0"/>
              <a:ext cx="1904222" cy="576064"/>
            </a:xfrm>
            <a:prstGeom prst="rect">
              <a:avLst/>
            </a:pr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13" name="TextBox 36"/>
            <p:cNvSpPr>
              <a:spLocks noChangeArrowheads="1"/>
            </p:cNvSpPr>
            <p:nvPr/>
          </p:nvSpPr>
          <p:spPr bwMode="auto">
            <a:xfrm>
              <a:off x="325367" y="140563"/>
              <a:ext cx="1253487" cy="294938"/>
            </a:xfrm>
            <a:prstGeom prst="rect">
              <a:avLst/>
            </a:prstGeom>
            <a:solidFill>
              <a:srgbClr val="3D68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6403" name="组合 20"/>
          <p:cNvGrpSpPr/>
          <p:nvPr/>
        </p:nvGrpSpPr>
        <p:grpSpPr bwMode="auto">
          <a:xfrm>
            <a:off x="3576638" y="3230563"/>
            <a:ext cx="2384425" cy="722312"/>
            <a:chOff x="0" y="0"/>
            <a:chExt cx="1904222" cy="576064"/>
          </a:xfrm>
        </p:grpSpPr>
        <p:sp>
          <p:nvSpPr>
            <p:cNvPr id="16410" name="矩形 21"/>
            <p:cNvSpPr>
              <a:spLocks noChangeArrowheads="1"/>
            </p:cNvSpPr>
            <p:nvPr/>
          </p:nvSpPr>
          <p:spPr bwMode="auto">
            <a:xfrm>
              <a:off x="0" y="0"/>
              <a:ext cx="1904222" cy="576064"/>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11" name="TextBox 37"/>
            <p:cNvSpPr>
              <a:spLocks noChangeArrowheads="1"/>
            </p:cNvSpPr>
            <p:nvPr/>
          </p:nvSpPr>
          <p:spPr bwMode="auto">
            <a:xfrm>
              <a:off x="325367" y="140563"/>
              <a:ext cx="1253487" cy="294938"/>
            </a:xfrm>
            <a:prstGeom prst="rect">
              <a:avLst/>
            </a:prstGeom>
            <a:solidFill>
              <a:srgbClr val="FF46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6404" name="组合 23"/>
          <p:cNvGrpSpPr/>
          <p:nvPr/>
        </p:nvGrpSpPr>
        <p:grpSpPr bwMode="auto">
          <a:xfrm>
            <a:off x="6191250" y="3230563"/>
            <a:ext cx="2384425" cy="722312"/>
            <a:chOff x="0" y="0"/>
            <a:chExt cx="1904222" cy="576064"/>
          </a:xfrm>
        </p:grpSpPr>
        <p:sp>
          <p:nvSpPr>
            <p:cNvPr id="16408" name="矩形 24"/>
            <p:cNvSpPr>
              <a:spLocks noChangeArrowheads="1"/>
            </p:cNvSpPr>
            <p:nvPr/>
          </p:nvSpPr>
          <p:spPr bwMode="auto">
            <a:xfrm>
              <a:off x="0" y="0"/>
              <a:ext cx="1904222" cy="576064"/>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09" name="TextBox 38"/>
            <p:cNvSpPr>
              <a:spLocks noChangeArrowheads="1"/>
            </p:cNvSpPr>
            <p:nvPr/>
          </p:nvSpPr>
          <p:spPr bwMode="auto">
            <a:xfrm>
              <a:off x="325367" y="140563"/>
              <a:ext cx="1253487" cy="294938"/>
            </a:xfrm>
            <a:prstGeom prst="rect">
              <a:avLst/>
            </a:prstGeom>
            <a:solidFill>
              <a:srgbClr val="22F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6405" name="组合 26"/>
          <p:cNvGrpSpPr/>
          <p:nvPr/>
        </p:nvGrpSpPr>
        <p:grpSpPr bwMode="auto">
          <a:xfrm>
            <a:off x="8805863" y="3230563"/>
            <a:ext cx="2384425" cy="722312"/>
            <a:chOff x="0" y="0"/>
            <a:chExt cx="1904222" cy="576064"/>
          </a:xfrm>
        </p:grpSpPr>
        <p:sp>
          <p:nvSpPr>
            <p:cNvPr id="16406" name="矩形 27"/>
            <p:cNvSpPr>
              <a:spLocks noChangeArrowheads="1"/>
            </p:cNvSpPr>
            <p:nvPr/>
          </p:nvSpPr>
          <p:spPr bwMode="auto">
            <a:xfrm>
              <a:off x="0" y="0"/>
              <a:ext cx="1904222" cy="576064"/>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6407" name="TextBox 39"/>
            <p:cNvSpPr>
              <a:spLocks noChangeArrowheads="1"/>
            </p:cNvSpPr>
            <p:nvPr/>
          </p:nvSpPr>
          <p:spPr bwMode="auto">
            <a:xfrm>
              <a:off x="325367" y="140563"/>
              <a:ext cx="1253487" cy="294938"/>
            </a:xfrm>
            <a:prstGeom prst="rect">
              <a:avLst/>
            </a:prstGeom>
            <a:solidFill>
              <a:srgbClr val="FFA1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1"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2" name="文本框 7"/>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03</a:t>
            </a:r>
            <a:endParaRPr lang="zh-CN" altLang="en-US"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17413" name="矩形 8"/>
          <p:cNvSpPr>
            <a:spLocks noChangeArrowheads="1"/>
          </p:cNvSpPr>
          <p:nvPr/>
        </p:nvSpPr>
        <p:spPr bwMode="auto">
          <a:xfrm>
            <a:off x="6415088" y="2960688"/>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点击此处输入标题</a:t>
            </a:r>
            <a:endParaRPr lang="zh-CN" altLang="en-US" sz="2000" b="1">
              <a:solidFill>
                <a:srgbClr val="427172"/>
              </a:solidFill>
              <a:latin typeface="Calibri" panose="020F0502020204030204" pitchFamily="34" charset="0"/>
              <a:sym typeface="宋体" panose="02010600030101010101" pitchFamily="2" charset="-122"/>
            </a:endParaRPr>
          </a:p>
        </p:txBody>
      </p:sp>
      <p:sp>
        <p:nvSpPr>
          <p:cNvPr id="17414" name="矩形 9"/>
          <p:cNvSpPr>
            <a:spLocks noChangeArrowheads="1"/>
          </p:cNvSpPr>
          <p:nvPr/>
        </p:nvSpPr>
        <p:spPr bwMode="auto">
          <a:xfrm>
            <a:off x="5918200" y="3486150"/>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输入您的标题输入您的标题</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2" name="椭圆 1"/>
          <p:cNvSpPr>
            <a:spLocks noChangeArrowheads="1"/>
          </p:cNvSpPr>
          <p:nvPr/>
        </p:nvSpPr>
        <p:spPr bwMode="auto">
          <a:xfrm>
            <a:off x="981075" y="2205038"/>
            <a:ext cx="2479675" cy="2651125"/>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43" name="椭圆 2"/>
          <p:cNvSpPr>
            <a:spLocks noChangeArrowheads="1"/>
          </p:cNvSpPr>
          <p:nvPr/>
        </p:nvSpPr>
        <p:spPr bwMode="auto">
          <a:xfrm>
            <a:off x="8423275" y="2225675"/>
            <a:ext cx="2651125" cy="2651125"/>
          </a:xfrm>
          <a:prstGeom prst="ellipse">
            <a:avLst/>
          </a:pr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8444" name="椭圆 1"/>
          <p:cNvSpPr>
            <a:spLocks noChangeArrowheads="1"/>
          </p:cNvSpPr>
          <p:nvPr/>
        </p:nvSpPr>
        <p:spPr bwMode="auto">
          <a:xfrm>
            <a:off x="3460750" y="2225675"/>
            <a:ext cx="2479675" cy="2651125"/>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45" name="椭圆 1"/>
          <p:cNvSpPr>
            <a:spLocks noChangeArrowheads="1"/>
          </p:cNvSpPr>
          <p:nvPr/>
        </p:nvSpPr>
        <p:spPr bwMode="auto">
          <a:xfrm>
            <a:off x="5940425" y="2225675"/>
            <a:ext cx="2479675" cy="2651125"/>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46" name="TextBox 14"/>
          <p:cNvSpPr>
            <a:spLocks noChangeArrowheads="1"/>
          </p:cNvSpPr>
          <p:nvPr/>
        </p:nvSpPr>
        <p:spPr bwMode="auto">
          <a:xfrm>
            <a:off x="1971675" y="221932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01</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8447" name="TextBox 15"/>
          <p:cNvSpPr>
            <a:spLocks noChangeArrowheads="1"/>
          </p:cNvSpPr>
          <p:nvPr/>
        </p:nvSpPr>
        <p:spPr bwMode="auto">
          <a:xfrm>
            <a:off x="4491038" y="2219325"/>
            <a:ext cx="601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8448" name="TextBox 16"/>
          <p:cNvSpPr>
            <a:spLocks noChangeArrowheads="1"/>
          </p:cNvSpPr>
          <p:nvPr/>
        </p:nvSpPr>
        <p:spPr bwMode="auto">
          <a:xfrm>
            <a:off x="6915150" y="2219325"/>
            <a:ext cx="600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03</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8449" name="TextBox 17"/>
          <p:cNvSpPr>
            <a:spLocks noChangeArrowheads="1"/>
          </p:cNvSpPr>
          <p:nvPr/>
        </p:nvSpPr>
        <p:spPr bwMode="auto">
          <a:xfrm>
            <a:off x="9483725" y="2219325"/>
            <a:ext cx="601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8450" name="直接连接符 9"/>
          <p:cNvSpPr>
            <a:spLocks noChangeShapeType="1"/>
          </p:cNvSpPr>
          <p:nvPr/>
        </p:nvSpPr>
        <p:spPr bwMode="auto">
          <a:xfrm>
            <a:off x="1285875" y="3048000"/>
            <a:ext cx="1819275" cy="0"/>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8451" name="直接连接符 10"/>
          <p:cNvSpPr>
            <a:spLocks noChangeShapeType="1"/>
          </p:cNvSpPr>
          <p:nvPr/>
        </p:nvSpPr>
        <p:spPr bwMode="auto">
          <a:xfrm>
            <a:off x="3790950" y="3048000"/>
            <a:ext cx="1819275" cy="0"/>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8452" name="直接连接符 11"/>
          <p:cNvSpPr>
            <a:spLocks noChangeShapeType="1"/>
          </p:cNvSpPr>
          <p:nvPr/>
        </p:nvSpPr>
        <p:spPr bwMode="auto">
          <a:xfrm>
            <a:off x="6270625" y="3048000"/>
            <a:ext cx="1819275" cy="0"/>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8453" name="直接连接符 12"/>
          <p:cNvSpPr>
            <a:spLocks noChangeShapeType="1"/>
          </p:cNvSpPr>
          <p:nvPr/>
        </p:nvSpPr>
        <p:spPr bwMode="auto">
          <a:xfrm>
            <a:off x="8761413" y="3048000"/>
            <a:ext cx="2032000" cy="0"/>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8454" name="TextBox 22"/>
          <p:cNvSpPr>
            <a:spLocks noChangeArrowheads="1"/>
          </p:cNvSpPr>
          <p:nvPr/>
        </p:nvSpPr>
        <p:spPr bwMode="auto">
          <a:xfrm>
            <a:off x="1025525" y="3214688"/>
            <a:ext cx="24733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8455" name="TextBox 23"/>
          <p:cNvSpPr>
            <a:spLocks noChangeArrowheads="1"/>
          </p:cNvSpPr>
          <p:nvPr/>
        </p:nvSpPr>
        <p:spPr bwMode="auto">
          <a:xfrm>
            <a:off x="1025525" y="3705225"/>
            <a:ext cx="24733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8456" name="TextBox 24"/>
          <p:cNvSpPr>
            <a:spLocks noChangeArrowheads="1"/>
          </p:cNvSpPr>
          <p:nvPr/>
        </p:nvSpPr>
        <p:spPr bwMode="auto">
          <a:xfrm>
            <a:off x="3584575" y="3214688"/>
            <a:ext cx="24733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8457" name="TextBox 25"/>
          <p:cNvSpPr>
            <a:spLocks noChangeArrowheads="1"/>
          </p:cNvSpPr>
          <p:nvPr/>
        </p:nvSpPr>
        <p:spPr bwMode="auto">
          <a:xfrm>
            <a:off x="3616325" y="3705225"/>
            <a:ext cx="2473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8458" name="TextBox 26"/>
          <p:cNvSpPr>
            <a:spLocks noChangeArrowheads="1"/>
          </p:cNvSpPr>
          <p:nvPr/>
        </p:nvSpPr>
        <p:spPr bwMode="auto">
          <a:xfrm>
            <a:off x="5984875" y="3214688"/>
            <a:ext cx="24749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8459" name="TextBox 27"/>
          <p:cNvSpPr>
            <a:spLocks noChangeArrowheads="1"/>
          </p:cNvSpPr>
          <p:nvPr/>
        </p:nvSpPr>
        <p:spPr bwMode="auto">
          <a:xfrm>
            <a:off x="5984875" y="3705225"/>
            <a:ext cx="24749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8460" name="TextBox 28"/>
          <p:cNvSpPr>
            <a:spLocks noChangeArrowheads="1"/>
          </p:cNvSpPr>
          <p:nvPr/>
        </p:nvSpPr>
        <p:spPr bwMode="auto">
          <a:xfrm>
            <a:off x="8624888" y="3254375"/>
            <a:ext cx="24733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8461" name="TextBox 29"/>
          <p:cNvSpPr>
            <a:spLocks noChangeArrowheads="1"/>
          </p:cNvSpPr>
          <p:nvPr/>
        </p:nvSpPr>
        <p:spPr bwMode="auto">
          <a:xfrm>
            <a:off x="8655050" y="3744913"/>
            <a:ext cx="24749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8462" name="KSO_Shape"/>
          <p:cNvSpPr>
            <a:spLocks noChangeArrowheads="1"/>
          </p:cNvSpPr>
          <p:nvPr/>
        </p:nvSpPr>
        <p:spPr bwMode="auto">
          <a:xfrm>
            <a:off x="1766888" y="1146175"/>
            <a:ext cx="473075" cy="474663"/>
          </a:xfrm>
          <a:custGeom>
            <a:avLst/>
            <a:gdLst>
              <a:gd name="T0" fmla="*/ 277649 w 720080"/>
              <a:gd name="T1" fmla="*/ 110166 h 720080"/>
              <a:gd name="T2" fmla="*/ 257745 w 720080"/>
              <a:gd name="T3" fmla="*/ 118438 h 720080"/>
              <a:gd name="T4" fmla="*/ 257745 w 720080"/>
              <a:gd name="T5" fmla="*/ 158381 h 720080"/>
              <a:gd name="T6" fmla="*/ 308855 w 720080"/>
              <a:gd name="T7" fmla="*/ 209664 h 720080"/>
              <a:gd name="T8" fmla="*/ 99385 w 720080"/>
              <a:gd name="T9" fmla="*/ 209664 h 720080"/>
              <a:gd name="T10" fmla="*/ 71235 w 720080"/>
              <a:gd name="T11" fmla="*/ 237908 h 720080"/>
              <a:gd name="T12" fmla="*/ 99385 w 720080"/>
              <a:gd name="T13" fmla="*/ 266152 h 720080"/>
              <a:gd name="T14" fmla="*/ 306927 w 720080"/>
              <a:gd name="T15" fmla="*/ 266152 h 720080"/>
              <a:gd name="T16" fmla="*/ 256964 w 720080"/>
              <a:gd name="T17" fmla="*/ 316282 h 720080"/>
              <a:gd name="T18" fmla="*/ 256964 w 720080"/>
              <a:gd name="T19" fmla="*/ 356225 h 720080"/>
              <a:gd name="T20" fmla="*/ 296774 w 720080"/>
              <a:gd name="T21" fmla="*/ 356225 h 720080"/>
              <a:gd name="T22" fmla="*/ 392271 w 720080"/>
              <a:gd name="T23" fmla="*/ 260408 h 720080"/>
              <a:gd name="T24" fmla="*/ 396452 w 720080"/>
              <a:gd name="T25" fmla="*/ 256065 h 720080"/>
              <a:gd name="T26" fmla="*/ 397901 w 720080"/>
              <a:gd name="T27" fmla="*/ 254216 h 720080"/>
              <a:gd name="T28" fmla="*/ 398990 w 720080"/>
              <a:gd name="T29" fmla="*/ 251677 h 720080"/>
              <a:gd name="T30" fmla="*/ 401840 w 720080"/>
              <a:gd name="T31" fmla="*/ 237289 h 720080"/>
              <a:gd name="T32" fmla="*/ 398990 w 720080"/>
              <a:gd name="T33" fmla="*/ 222901 h 720080"/>
              <a:gd name="T34" fmla="*/ 397195 w 720080"/>
              <a:gd name="T35" fmla="*/ 219544 h 720080"/>
              <a:gd name="T36" fmla="*/ 396745 w 720080"/>
              <a:gd name="T37" fmla="*/ 218730 h 720080"/>
              <a:gd name="T38" fmla="*/ 393051 w 720080"/>
              <a:gd name="T39" fmla="*/ 214256 h 720080"/>
              <a:gd name="T40" fmla="*/ 297554 w 720080"/>
              <a:gd name="T41" fmla="*/ 118438 h 720080"/>
              <a:gd name="T42" fmla="*/ 277649 w 720080"/>
              <a:gd name="T43" fmla="*/ 110166 h 720080"/>
              <a:gd name="T44" fmla="*/ 236538 w 720080"/>
              <a:gd name="T45" fmla="*/ 0 h 720080"/>
              <a:gd name="T46" fmla="*/ 473075 w 720080"/>
              <a:gd name="T47" fmla="*/ 237332 h 720080"/>
              <a:gd name="T48" fmla="*/ 236538 w 720080"/>
              <a:gd name="T49" fmla="*/ 474663 h 720080"/>
              <a:gd name="T50" fmla="*/ 0 w 720080"/>
              <a:gd name="T51" fmla="*/ 237332 h 720080"/>
              <a:gd name="T52" fmla="*/ 236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63" name="KSO_Shape"/>
          <p:cNvSpPr>
            <a:spLocks noChangeArrowheads="1"/>
          </p:cNvSpPr>
          <p:nvPr/>
        </p:nvSpPr>
        <p:spPr bwMode="auto">
          <a:xfrm>
            <a:off x="1733550" y="5294313"/>
            <a:ext cx="473075" cy="473075"/>
          </a:xfrm>
          <a:custGeom>
            <a:avLst/>
            <a:gdLst>
              <a:gd name="T0" fmla="*/ 277649 w 720080"/>
              <a:gd name="T1" fmla="*/ 109797 h 720080"/>
              <a:gd name="T2" fmla="*/ 257745 w 720080"/>
              <a:gd name="T3" fmla="*/ 118042 h 720080"/>
              <a:gd name="T4" fmla="*/ 257745 w 720080"/>
              <a:gd name="T5" fmla="*/ 157852 h 720080"/>
              <a:gd name="T6" fmla="*/ 308855 w 720080"/>
              <a:gd name="T7" fmla="*/ 208962 h 720080"/>
              <a:gd name="T8" fmla="*/ 99385 w 720080"/>
              <a:gd name="T9" fmla="*/ 208962 h 720080"/>
              <a:gd name="T10" fmla="*/ 71235 w 720080"/>
              <a:gd name="T11" fmla="*/ 237112 h 720080"/>
              <a:gd name="T12" fmla="*/ 99385 w 720080"/>
              <a:gd name="T13" fmla="*/ 265262 h 720080"/>
              <a:gd name="T14" fmla="*/ 306927 w 720080"/>
              <a:gd name="T15" fmla="*/ 265262 h 720080"/>
              <a:gd name="T16" fmla="*/ 256964 w 720080"/>
              <a:gd name="T17" fmla="*/ 315224 h 720080"/>
              <a:gd name="T18" fmla="*/ 256964 w 720080"/>
              <a:gd name="T19" fmla="*/ 355034 h 720080"/>
              <a:gd name="T20" fmla="*/ 296774 w 720080"/>
              <a:gd name="T21" fmla="*/ 355034 h 720080"/>
              <a:gd name="T22" fmla="*/ 392271 w 720080"/>
              <a:gd name="T23" fmla="*/ 259537 h 720080"/>
              <a:gd name="T24" fmla="*/ 396452 w 720080"/>
              <a:gd name="T25" fmla="*/ 255208 h 720080"/>
              <a:gd name="T26" fmla="*/ 397901 w 720080"/>
              <a:gd name="T27" fmla="*/ 253365 h 720080"/>
              <a:gd name="T28" fmla="*/ 398990 w 720080"/>
              <a:gd name="T29" fmla="*/ 250835 h 720080"/>
              <a:gd name="T30" fmla="*/ 401840 w 720080"/>
              <a:gd name="T31" fmla="*/ 236495 h 720080"/>
              <a:gd name="T32" fmla="*/ 398990 w 720080"/>
              <a:gd name="T33" fmla="*/ 222155 h 720080"/>
              <a:gd name="T34" fmla="*/ 397195 w 720080"/>
              <a:gd name="T35" fmla="*/ 218809 h 720080"/>
              <a:gd name="T36" fmla="*/ 396745 w 720080"/>
              <a:gd name="T37" fmla="*/ 217998 h 720080"/>
              <a:gd name="T38" fmla="*/ 393051 w 720080"/>
              <a:gd name="T39" fmla="*/ 213539 h 720080"/>
              <a:gd name="T40" fmla="*/ 297554 w 720080"/>
              <a:gd name="T41" fmla="*/ 118042 h 720080"/>
              <a:gd name="T42" fmla="*/ 277649 w 720080"/>
              <a:gd name="T43" fmla="*/ 109797 h 720080"/>
              <a:gd name="T44" fmla="*/ 236538 w 720080"/>
              <a:gd name="T45" fmla="*/ 0 h 720080"/>
              <a:gd name="T46" fmla="*/ 473075 w 720080"/>
              <a:gd name="T47" fmla="*/ 236538 h 720080"/>
              <a:gd name="T48" fmla="*/ 236538 w 720080"/>
              <a:gd name="T49" fmla="*/ 473075 h 720080"/>
              <a:gd name="T50" fmla="*/ 0 w 720080"/>
              <a:gd name="T51" fmla="*/ 236538 h 720080"/>
              <a:gd name="T52" fmla="*/ 236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64" name="KSO_Shape"/>
          <p:cNvSpPr>
            <a:spLocks noChangeArrowheads="1"/>
          </p:cNvSpPr>
          <p:nvPr/>
        </p:nvSpPr>
        <p:spPr bwMode="auto">
          <a:xfrm flipH="1">
            <a:off x="10425113" y="1146175"/>
            <a:ext cx="473075" cy="474663"/>
          </a:xfrm>
          <a:custGeom>
            <a:avLst/>
            <a:gdLst>
              <a:gd name="T0" fmla="*/ 277649 w 720080"/>
              <a:gd name="T1" fmla="*/ 110166 h 720080"/>
              <a:gd name="T2" fmla="*/ 257745 w 720080"/>
              <a:gd name="T3" fmla="*/ 118438 h 720080"/>
              <a:gd name="T4" fmla="*/ 257745 w 720080"/>
              <a:gd name="T5" fmla="*/ 158381 h 720080"/>
              <a:gd name="T6" fmla="*/ 308855 w 720080"/>
              <a:gd name="T7" fmla="*/ 209664 h 720080"/>
              <a:gd name="T8" fmla="*/ 99385 w 720080"/>
              <a:gd name="T9" fmla="*/ 209664 h 720080"/>
              <a:gd name="T10" fmla="*/ 71235 w 720080"/>
              <a:gd name="T11" fmla="*/ 237908 h 720080"/>
              <a:gd name="T12" fmla="*/ 99385 w 720080"/>
              <a:gd name="T13" fmla="*/ 266152 h 720080"/>
              <a:gd name="T14" fmla="*/ 306927 w 720080"/>
              <a:gd name="T15" fmla="*/ 266152 h 720080"/>
              <a:gd name="T16" fmla="*/ 256964 w 720080"/>
              <a:gd name="T17" fmla="*/ 316282 h 720080"/>
              <a:gd name="T18" fmla="*/ 256964 w 720080"/>
              <a:gd name="T19" fmla="*/ 356225 h 720080"/>
              <a:gd name="T20" fmla="*/ 296774 w 720080"/>
              <a:gd name="T21" fmla="*/ 356225 h 720080"/>
              <a:gd name="T22" fmla="*/ 392271 w 720080"/>
              <a:gd name="T23" fmla="*/ 260408 h 720080"/>
              <a:gd name="T24" fmla="*/ 396452 w 720080"/>
              <a:gd name="T25" fmla="*/ 256065 h 720080"/>
              <a:gd name="T26" fmla="*/ 397901 w 720080"/>
              <a:gd name="T27" fmla="*/ 254216 h 720080"/>
              <a:gd name="T28" fmla="*/ 398990 w 720080"/>
              <a:gd name="T29" fmla="*/ 251677 h 720080"/>
              <a:gd name="T30" fmla="*/ 401840 w 720080"/>
              <a:gd name="T31" fmla="*/ 237289 h 720080"/>
              <a:gd name="T32" fmla="*/ 398990 w 720080"/>
              <a:gd name="T33" fmla="*/ 222901 h 720080"/>
              <a:gd name="T34" fmla="*/ 397195 w 720080"/>
              <a:gd name="T35" fmla="*/ 219544 h 720080"/>
              <a:gd name="T36" fmla="*/ 396745 w 720080"/>
              <a:gd name="T37" fmla="*/ 218730 h 720080"/>
              <a:gd name="T38" fmla="*/ 393051 w 720080"/>
              <a:gd name="T39" fmla="*/ 214256 h 720080"/>
              <a:gd name="T40" fmla="*/ 297554 w 720080"/>
              <a:gd name="T41" fmla="*/ 118438 h 720080"/>
              <a:gd name="T42" fmla="*/ 277649 w 720080"/>
              <a:gd name="T43" fmla="*/ 110166 h 720080"/>
              <a:gd name="T44" fmla="*/ 236538 w 720080"/>
              <a:gd name="T45" fmla="*/ 0 h 720080"/>
              <a:gd name="T46" fmla="*/ 473075 w 720080"/>
              <a:gd name="T47" fmla="*/ 237332 h 720080"/>
              <a:gd name="T48" fmla="*/ 236538 w 720080"/>
              <a:gd name="T49" fmla="*/ 474663 h 720080"/>
              <a:gd name="T50" fmla="*/ 0 w 720080"/>
              <a:gd name="T51" fmla="*/ 237332 h 720080"/>
              <a:gd name="T52" fmla="*/ 236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65" name="KSO_Shape"/>
          <p:cNvSpPr>
            <a:spLocks noChangeArrowheads="1"/>
          </p:cNvSpPr>
          <p:nvPr/>
        </p:nvSpPr>
        <p:spPr bwMode="auto">
          <a:xfrm flipH="1">
            <a:off x="10737850" y="5329238"/>
            <a:ext cx="473075" cy="473075"/>
          </a:xfrm>
          <a:custGeom>
            <a:avLst/>
            <a:gdLst>
              <a:gd name="T0" fmla="*/ 277649 w 720080"/>
              <a:gd name="T1" fmla="*/ 109797 h 720080"/>
              <a:gd name="T2" fmla="*/ 257745 w 720080"/>
              <a:gd name="T3" fmla="*/ 118042 h 720080"/>
              <a:gd name="T4" fmla="*/ 257745 w 720080"/>
              <a:gd name="T5" fmla="*/ 157852 h 720080"/>
              <a:gd name="T6" fmla="*/ 308855 w 720080"/>
              <a:gd name="T7" fmla="*/ 208962 h 720080"/>
              <a:gd name="T8" fmla="*/ 99385 w 720080"/>
              <a:gd name="T9" fmla="*/ 208962 h 720080"/>
              <a:gd name="T10" fmla="*/ 71235 w 720080"/>
              <a:gd name="T11" fmla="*/ 237112 h 720080"/>
              <a:gd name="T12" fmla="*/ 99385 w 720080"/>
              <a:gd name="T13" fmla="*/ 265262 h 720080"/>
              <a:gd name="T14" fmla="*/ 306927 w 720080"/>
              <a:gd name="T15" fmla="*/ 265262 h 720080"/>
              <a:gd name="T16" fmla="*/ 256964 w 720080"/>
              <a:gd name="T17" fmla="*/ 315224 h 720080"/>
              <a:gd name="T18" fmla="*/ 256964 w 720080"/>
              <a:gd name="T19" fmla="*/ 355034 h 720080"/>
              <a:gd name="T20" fmla="*/ 296774 w 720080"/>
              <a:gd name="T21" fmla="*/ 355034 h 720080"/>
              <a:gd name="T22" fmla="*/ 392271 w 720080"/>
              <a:gd name="T23" fmla="*/ 259537 h 720080"/>
              <a:gd name="T24" fmla="*/ 396452 w 720080"/>
              <a:gd name="T25" fmla="*/ 255208 h 720080"/>
              <a:gd name="T26" fmla="*/ 397901 w 720080"/>
              <a:gd name="T27" fmla="*/ 253365 h 720080"/>
              <a:gd name="T28" fmla="*/ 398990 w 720080"/>
              <a:gd name="T29" fmla="*/ 250835 h 720080"/>
              <a:gd name="T30" fmla="*/ 401840 w 720080"/>
              <a:gd name="T31" fmla="*/ 236495 h 720080"/>
              <a:gd name="T32" fmla="*/ 398990 w 720080"/>
              <a:gd name="T33" fmla="*/ 222155 h 720080"/>
              <a:gd name="T34" fmla="*/ 397195 w 720080"/>
              <a:gd name="T35" fmla="*/ 218809 h 720080"/>
              <a:gd name="T36" fmla="*/ 396745 w 720080"/>
              <a:gd name="T37" fmla="*/ 217998 h 720080"/>
              <a:gd name="T38" fmla="*/ 393051 w 720080"/>
              <a:gd name="T39" fmla="*/ 213539 h 720080"/>
              <a:gd name="T40" fmla="*/ 297554 w 720080"/>
              <a:gd name="T41" fmla="*/ 118042 h 720080"/>
              <a:gd name="T42" fmla="*/ 277649 w 720080"/>
              <a:gd name="T43" fmla="*/ 109797 h 720080"/>
              <a:gd name="T44" fmla="*/ 236538 w 720080"/>
              <a:gd name="T45" fmla="*/ 0 h 720080"/>
              <a:gd name="T46" fmla="*/ 473075 w 720080"/>
              <a:gd name="T47" fmla="*/ 236538 h 720080"/>
              <a:gd name="T48" fmla="*/ 236538 w 720080"/>
              <a:gd name="T49" fmla="*/ 473075 h 720080"/>
              <a:gd name="T50" fmla="*/ 0 w 720080"/>
              <a:gd name="T51" fmla="*/ 236538 h 720080"/>
              <a:gd name="T52" fmla="*/ 236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66" name="文本框 25"/>
          <p:cNvSpPr>
            <a:spLocks noChangeArrowheads="1"/>
          </p:cNvSpPr>
          <p:nvPr/>
        </p:nvSpPr>
        <p:spPr bwMode="auto">
          <a:xfrm>
            <a:off x="2378075" y="9017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4664"/>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FF46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7" name="TextBox 15"/>
          <p:cNvSpPr>
            <a:spLocks noChangeArrowheads="1"/>
          </p:cNvSpPr>
          <p:nvPr/>
        </p:nvSpPr>
        <p:spPr bwMode="auto">
          <a:xfrm>
            <a:off x="2378075" y="1174750"/>
            <a:ext cx="32956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a:t>
            </a:r>
          </a:p>
        </p:txBody>
      </p:sp>
      <p:sp>
        <p:nvSpPr>
          <p:cNvPr id="18468" name="文本框 27"/>
          <p:cNvSpPr>
            <a:spLocks noChangeArrowheads="1"/>
          </p:cNvSpPr>
          <p:nvPr/>
        </p:nvSpPr>
        <p:spPr bwMode="auto">
          <a:xfrm>
            <a:off x="2314575" y="5019675"/>
            <a:ext cx="1408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2F2CC"/>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22F2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9" name="TextBox 15"/>
          <p:cNvSpPr>
            <a:spLocks noChangeArrowheads="1"/>
          </p:cNvSpPr>
          <p:nvPr/>
        </p:nvSpPr>
        <p:spPr bwMode="auto">
          <a:xfrm>
            <a:off x="2314575" y="5289550"/>
            <a:ext cx="32956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a:t>
            </a:r>
          </a:p>
        </p:txBody>
      </p:sp>
      <p:sp>
        <p:nvSpPr>
          <p:cNvPr id="18470" name="文本框 29"/>
          <p:cNvSpPr>
            <a:spLocks noChangeArrowheads="1"/>
          </p:cNvSpPr>
          <p:nvPr/>
        </p:nvSpPr>
        <p:spPr bwMode="auto">
          <a:xfrm>
            <a:off x="8740775" y="9017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b="1">
                <a:solidFill>
                  <a:srgbClr val="FFA14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FFA14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71" name="TextBox 15"/>
          <p:cNvSpPr>
            <a:spLocks noChangeArrowheads="1"/>
          </p:cNvSpPr>
          <p:nvPr/>
        </p:nvSpPr>
        <p:spPr bwMode="auto">
          <a:xfrm>
            <a:off x="6915150" y="1174750"/>
            <a:ext cx="32337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a:t>
            </a:r>
          </a:p>
        </p:txBody>
      </p:sp>
      <p:sp>
        <p:nvSpPr>
          <p:cNvPr id="18472" name="文本框 31"/>
          <p:cNvSpPr>
            <a:spLocks noChangeArrowheads="1"/>
          </p:cNvSpPr>
          <p:nvPr/>
        </p:nvSpPr>
        <p:spPr bwMode="auto">
          <a:xfrm>
            <a:off x="9086850" y="50371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73" name="TextBox 15"/>
          <p:cNvSpPr>
            <a:spLocks noChangeArrowheads="1"/>
          </p:cNvSpPr>
          <p:nvPr/>
        </p:nvSpPr>
        <p:spPr bwMode="auto">
          <a:xfrm>
            <a:off x="7261225" y="5308600"/>
            <a:ext cx="32353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5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6" name="Freeform 52"/>
          <p:cNvSpPr>
            <a:spLocks noEditPoints="1" noChangeArrowheads="1"/>
          </p:cNvSpPr>
          <p:nvPr/>
        </p:nvSpPr>
        <p:spPr bwMode="auto">
          <a:xfrm>
            <a:off x="2516188" y="3209925"/>
            <a:ext cx="465137" cy="498475"/>
          </a:xfrm>
          <a:custGeom>
            <a:avLst/>
            <a:gdLst>
              <a:gd name="T0" fmla="*/ 465137 w 67"/>
              <a:gd name="T1" fmla="*/ 463859 h 72"/>
              <a:gd name="T2" fmla="*/ 423483 w 67"/>
              <a:gd name="T3" fmla="*/ 498475 h 72"/>
              <a:gd name="T4" fmla="*/ 34712 w 67"/>
              <a:gd name="T5" fmla="*/ 498475 h 72"/>
              <a:gd name="T6" fmla="*/ 0 w 67"/>
              <a:gd name="T7" fmla="*/ 463859 h 72"/>
              <a:gd name="T8" fmla="*/ 0 w 67"/>
              <a:gd name="T9" fmla="*/ 110772 h 72"/>
              <a:gd name="T10" fmla="*/ 34712 w 67"/>
              <a:gd name="T11" fmla="*/ 76156 h 72"/>
              <a:gd name="T12" fmla="*/ 69423 w 67"/>
              <a:gd name="T13" fmla="*/ 76156 h 72"/>
              <a:gd name="T14" fmla="*/ 69423 w 67"/>
              <a:gd name="T15" fmla="*/ 48463 h 72"/>
              <a:gd name="T16" fmla="*/ 111077 w 67"/>
              <a:gd name="T17" fmla="*/ 0 h 72"/>
              <a:gd name="T18" fmla="*/ 131905 w 67"/>
              <a:gd name="T19" fmla="*/ 0 h 72"/>
              <a:gd name="T20" fmla="*/ 173559 w 67"/>
              <a:gd name="T21" fmla="*/ 48463 h 72"/>
              <a:gd name="T22" fmla="*/ 173559 w 67"/>
              <a:gd name="T23" fmla="*/ 76156 h 72"/>
              <a:gd name="T24" fmla="*/ 284636 w 67"/>
              <a:gd name="T25" fmla="*/ 76156 h 72"/>
              <a:gd name="T26" fmla="*/ 284636 w 67"/>
              <a:gd name="T27" fmla="*/ 48463 h 72"/>
              <a:gd name="T28" fmla="*/ 326290 w 67"/>
              <a:gd name="T29" fmla="*/ 0 h 72"/>
              <a:gd name="T30" fmla="*/ 347117 w 67"/>
              <a:gd name="T31" fmla="*/ 0 h 72"/>
              <a:gd name="T32" fmla="*/ 388771 w 67"/>
              <a:gd name="T33" fmla="*/ 48463 h 72"/>
              <a:gd name="T34" fmla="*/ 388771 w 67"/>
              <a:gd name="T35" fmla="*/ 76156 h 72"/>
              <a:gd name="T36" fmla="*/ 423483 w 67"/>
              <a:gd name="T37" fmla="*/ 76156 h 72"/>
              <a:gd name="T38" fmla="*/ 465137 w 67"/>
              <a:gd name="T39" fmla="*/ 110772 h 72"/>
              <a:gd name="T40" fmla="*/ 465137 w 67"/>
              <a:gd name="T41" fmla="*/ 463859 h 72"/>
              <a:gd name="T42" fmla="*/ 423483 w 67"/>
              <a:gd name="T43" fmla="*/ 463859 h 72"/>
              <a:gd name="T44" fmla="*/ 423483 w 67"/>
              <a:gd name="T45" fmla="*/ 180005 h 72"/>
              <a:gd name="T46" fmla="*/ 34712 w 67"/>
              <a:gd name="T47" fmla="*/ 180005 h 72"/>
              <a:gd name="T48" fmla="*/ 34712 w 67"/>
              <a:gd name="T49" fmla="*/ 463859 h 72"/>
              <a:gd name="T50" fmla="*/ 423483 w 67"/>
              <a:gd name="T51" fmla="*/ 463859 h 72"/>
              <a:gd name="T52" fmla="*/ 138847 w 67"/>
              <a:gd name="T53" fmla="*/ 48463 h 72"/>
              <a:gd name="T54" fmla="*/ 131905 w 67"/>
              <a:gd name="T55" fmla="*/ 34616 h 72"/>
              <a:gd name="T56" fmla="*/ 111077 w 67"/>
              <a:gd name="T57" fmla="*/ 34616 h 72"/>
              <a:gd name="T58" fmla="*/ 104135 w 67"/>
              <a:gd name="T59" fmla="*/ 48463 h 72"/>
              <a:gd name="T60" fmla="*/ 104135 w 67"/>
              <a:gd name="T61" fmla="*/ 124619 h 72"/>
              <a:gd name="T62" fmla="*/ 111077 w 67"/>
              <a:gd name="T63" fmla="*/ 138465 h 72"/>
              <a:gd name="T64" fmla="*/ 131905 w 67"/>
              <a:gd name="T65" fmla="*/ 138465 h 72"/>
              <a:gd name="T66" fmla="*/ 138847 w 67"/>
              <a:gd name="T67" fmla="*/ 124619 h 72"/>
              <a:gd name="T68" fmla="*/ 138847 w 67"/>
              <a:gd name="T69" fmla="*/ 48463 h 72"/>
              <a:gd name="T70" fmla="*/ 354060 w 67"/>
              <a:gd name="T71" fmla="*/ 48463 h 72"/>
              <a:gd name="T72" fmla="*/ 347117 w 67"/>
              <a:gd name="T73" fmla="*/ 34616 h 72"/>
              <a:gd name="T74" fmla="*/ 326290 w 67"/>
              <a:gd name="T75" fmla="*/ 34616 h 72"/>
              <a:gd name="T76" fmla="*/ 319348 w 67"/>
              <a:gd name="T77" fmla="*/ 48463 h 72"/>
              <a:gd name="T78" fmla="*/ 319348 w 67"/>
              <a:gd name="T79" fmla="*/ 124619 h 72"/>
              <a:gd name="T80" fmla="*/ 326290 w 67"/>
              <a:gd name="T81" fmla="*/ 138465 h 72"/>
              <a:gd name="T82" fmla="*/ 347117 w 67"/>
              <a:gd name="T83" fmla="*/ 138465 h 72"/>
              <a:gd name="T84" fmla="*/ 354060 w 67"/>
              <a:gd name="T85" fmla="*/ 124619 h 72"/>
              <a:gd name="T86" fmla="*/ 354060 w 67"/>
              <a:gd name="T87" fmla="*/ 48463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2"/>
              <a:gd name="T134" fmla="*/ 67 w 6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67" name="Freeform 42"/>
          <p:cNvSpPr>
            <a:spLocks noEditPoints="1" noChangeArrowheads="1"/>
          </p:cNvSpPr>
          <p:nvPr/>
        </p:nvSpPr>
        <p:spPr bwMode="auto">
          <a:xfrm>
            <a:off x="3910013" y="3460750"/>
            <a:ext cx="504825" cy="434975"/>
          </a:xfrm>
          <a:custGeom>
            <a:avLst/>
            <a:gdLst>
              <a:gd name="T0" fmla="*/ 504825 w 73"/>
              <a:gd name="T1" fmla="*/ 324505 h 63"/>
              <a:gd name="T2" fmla="*/ 463333 w 73"/>
              <a:gd name="T3" fmla="*/ 365931 h 63"/>
              <a:gd name="T4" fmla="*/ 318109 w 73"/>
              <a:gd name="T5" fmla="*/ 365931 h 63"/>
              <a:gd name="T6" fmla="*/ 331940 w 73"/>
              <a:gd name="T7" fmla="*/ 414262 h 63"/>
              <a:gd name="T8" fmla="*/ 318109 w 73"/>
              <a:gd name="T9" fmla="*/ 434975 h 63"/>
              <a:gd name="T10" fmla="*/ 179801 w 73"/>
              <a:gd name="T11" fmla="*/ 434975 h 63"/>
              <a:gd name="T12" fmla="*/ 165970 w 73"/>
              <a:gd name="T13" fmla="*/ 414262 h 63"/>
              <a:gd name="T14" fmla="*/ 179801 w 73"/>
              <a:gd name="T15" fmla="*/ 365931 h 63"/>
              <a:gd name="T16" fmla="*/ 41492 w 73"/>
              <a:gd name="T17" fmla="*/ 365931 h 63"/>
              <a:gd name="T18" fmla="*/ 0 w 73"/>
              <a:gd name="T19" fmla="*/ 324505 h 63"/>
              <a:gd name="T20" fmla="*/ 0 w 73"/>
              <a:gd name="T21" fmla="*/ 41426 h 63"/>
              <a:gd name="T22" fmla="*/ 41492 w 73"/>
              <a:gd name="T23" fmla="*/ 0 h 63"/>
              <a:gd name="T24" fmla="*/ 463333 w 73"/>
              <a:gd name="T25" fmla="*/ 0 h 63"/>
              <a:gd name="T26" fmla="*/ 504825 w 73"/>
              <a:gd name="T27" fmla="*/ 41426 h 63"/>
              <a:gd name="T28" fmla="*/ 504825 w 73"/>
              <a:gd name="T29" fmla="*/ 324505 h 63"/>
              <a:gd name="T30" fmla="*/ 470248 w 73"/>
              <a:gd name="T31" fmla="*/ 41426 h 63"/>
              <a:gd name="T32" fmla="*/ 463333 w 73"/>
              <a:gd name="T33" fmla="*/ 34522 h 63"/>
              <a:gd name="T34" fmla="*/ 41492 w 73"/>
              <a:gd name="T35" fmla="*/ 34522 h 63"/>
              <a:gd name="T36" fmla="*/ 34577 w 73"/>
              <a:gd name="T37" fmla="*/ 41426 h 63"/>
              <a:gd name="T38" fmla="*/ 34577 w 73"/>
              <a:gd name="T39" fmla="*/ 255462 h 63"/>
              <a:gd name="T40" fmla="*/ 41492 w 73"/>
              <a:gd name="T41" fmla="*/ 269270 h 63"/>
              <a:gd name="T42" fmla="*/ 463333 w 73"/>
              <a:gd name="T43" fmla="*/ 269270 h 63"/>
              <a:gd name="T44" fmla="*/ 470248 w 73"/>
              <a:gd name="T45" fmla="*/ 255462 h 63"/>
              <a:gd name="T46" fmla="*/ 470248 w 73"/>
              <a:gd name="T47" fmla="*/ 4142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63"/>
              <a:gd name="T74" fmla="*/ 73 w 73"/>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68" name="Freeform 178"/>
          <p:cNvSpPr>
            <a:spLocks noEditPoints="1" noChangeArrowheads="1"/>
          </p:cNvSpPr>
          <p:nvPr/>
        </p:nvSpPr>
        <p:spPr bwMode="auto">
          <a:xfrm>
            <a:off x="3681413" y="2124075"/>
            <a:ext cx="504825" cy="381000"/>
          </a:xfrm>
          <a:custGeom>
            <a:avLst/>
            <a:gdLst>
              <a:gd name="T0" fmla="*/ 504825 w 158"/>
              <a:gd name="T1" fmla="*/ 381000 h 119"/>
              <a:gd name="T2" fmla="*/ 0 w 158"/>
              <a:gd name="T3" fmla="*/ 381000 h 119"/>
              <a:gd name="T4" fmla="*/ 0 w 158"/>
              <a:gd name="T5" fmla="*/ 0 h 119"/>
              <a:gd name="T6" fmla="*/ 28756 w 158"/>
              <a:gd name="T7" fmla="*/ 0 h 119"/>
              <a:gd name="T8" fmla="*/ 28756 w 158"/>
              <a:gd name="T9" fmla="*/ 345782 h 119"/>
              <a:gd name="T10" fmla="*/ 504825 w 158"/>
              <a:gd name="T11" fmla="*/ 345782 h 119"/>
              <a:gd name="T12" fmla="*/ 504825 w 158"/>
              <a:gd name="T13" fmla="*/ 381000 h 119"/>
              <a:gd name="T14" fmla="*/ 159755 w 158"/>
              <a:gd name="T15" fmla="*/ 316966 h 119"/>
              <a:gd name="T16" fmla="*/ 92658 w 158"/>
              <a:gd name="T17" fmla="*/ 316966 h 119"/>
              <a:gd name="T18" fmla="*/ 92658 w 158"/>
              <a:gd name="T19" fmla="*/ 192101 h 119"/>
              <a:gd name="T20" fmla="*/ 159755 w 158"/>
              <a:gd name="T21" fmla="*/ 192101 h 119"/>
              <a:gd name="T22" fmla="*/ 159755 w 158"/>
              <a:gd name="T23" fmla="*/ 316966 h 119"/>
              <a:gd name="T24" fmla="*/ 249217 w 158"/>
              <a:gd name="T25" fmla="*/ 316966 h 119"/>
              <a:gd name="T26" fmla="*/ 188511 w 158"/>
              <a:gd name="T27" fmla="*/ 316966 h 119"/>
              <a:gd name="T28" fmla="*/ 188511 w 158"/>
              <a:gd name="T29" fmla="*/ 60832 h 119"/>
              <a:gd name="T30" fmla="*/ 249217 w 158"/>
              <a:gd name="T31" fmla="*/ 60832 h 119"/>
              <a:gd name="T32" fmla="*/ 249217 w 158"/>
              <a:gd name="T33" fmla="*/ 316966 h 119"/>
              <a:gd name="T34" fmla="*/ 348265 w 158"/>
              <a:gd name="T35" fmla="*/ 316966 h 119"/>
              <a:gd name="T36" fmla="*/ 284363 w 158"/>
              <a:gd name="T37" fmla="*/ 316966 h 119"/>
              <a:gd name="T38" fmla="*/ 284363 w 158"/>
              <a:gd name="T39" fmla="*/ 124866 h 119"/>
              <a:gd name="T40" fmla="*/ 348265 w 158"/>
              <a:gd name="T41" fmla="*/ 124866 h 119"/>
              <a:gd name="T42" fmla="*/ 348265 w 158"/>
              <a:gd name="T43" fmla="*/ 316966 h 119"/>
              <a:gd name="T44" fmla="*/ 444118 w 158"/>
              <a:gd name="T45" fmla="*/ 316966 h 119"/>
              <a:gd name="T46" fmla="*/ 380216 w 158"/>
              <a:gd name="T47" fmla="*/ 316966 h 119"/>
              <a:gd name="T48" fmla="*/ 380216 w 158"/>
              <a:gd name="T49" fmla="*/ 35218 h 119"/>
              <a:gd name="T50" fmla="*/ 444118 w 158"/>
              <a:gd name="T51" fmla="*/ 35218 h 119"/>
              <a:gd name="T52" fmla="*/ 444118 w 158"/>
              <a:gd name="T53" fmla="*/ 31696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19"/>
              <a:gd name="T83" fmla="*/ 158 w 158"/>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69" name="Freeform 86"/>
          <p:cNvSpPr>
            <a:spLocks noEditPoints="1" noChangeArrowheads="1"/>
          </p:cNvSpPr>
          <p:nvPr/>
        </p:nvSpPr>
        <p:spPr bwMode="auto">
          <a:xfrm>
            <a:off x="2576513" y="2047875"/>
            <a:ext cx="346075" cy="581025"/>
          </a:xfrm>
          <a:custGeom>
            <a:avLst/>
            <a:gdLst>
              <a:gd name="T0" fmla="*/ 346075 w 29"/>
              <a:gd name="T1" fmla="*/ 521737 h 49"/>
              <a:gd name="T2" fmla="*/ 286407 w 29"/>
              <a:gd name="T3" fmla="*/ 581025 h 49"/>
              <a:gd name="T4" fmla="*/ 59668 w 29"/>
              <a:gd name="T5" fmla="*/ 581025 h 49"/>
              <a:gd name="T6" fmla="*/ 0 w 29"/>
              <a:gd name="T7" fmla="*/ 521737 h 49"/>
              <a:gd name="T8" fmla="*/ 0 w 29"/>
              <a:gd name="T9" fmla="*/ 59288 h 49"/>
              <a:gd name="T10" fmla="*/ 59668 w 29"/>
              <a:gd name="T11" fmla="*/ 0 h 49"/>
              <a:gd name="T12" fmla="*/ 286407 w 29"/>
              <a:gd name="T13" fmla="*/ 0 h 49"/>
              <a:gd name="T14" fmla="*/ 346075 w 29"/>
              <a:gd name="T15" fmla="*/ 59288 h 49"/>
              <a:gd name="T16" fmla="*/ 346075 w 29"/>
              <a:gd name="T17" fmla="*/ 521737 h 49"/>
              <a:gd name="T18" fmla="*/ 298341 w 29"/>
              <a:gd name="T19" fmla="*/ 130434 h 49"/>
              <a:gd name="T20" fmla="*/ 286407 w 29"/>
              <a:gd name="T21" fmla="*/ 118577 h 49"/>
              <a:gd name="T22" fmla="*/ 59668 w 29"/>
              <a:gd name="T23" fmla="*/ 118577 h 49"/>
              <a:gd name="T24" fmla="*/ 35801 w 29"/>
              <a:gd name="T25" fmla="*/ 130434 h 49"/>
              <a:gd name="T26" fmla="*/ 35801 w 29"/>
              <a:gd name="T27" fmla="*/ 450591 h 49"/>
              <a:gd name="T28" fmla="*/ 59668 w 29"/>
              <a:gd name="T29" fmla="*/ 462448 h 49"/>
              <a:gd name="T30" fmla="*/ 286407 w 29"/>
              <a:gd name="T31" fmla="*/ 462448 h 49"/>
              <a:gd name="T32" fmla="*/ 298341 w 29"/>
              <a:gd name="T33" fmla="*/ 450591 h 49"/>
              <a:gd name="T34" fmla="*/ 298341 w 29"/>
              <a:gd name="T35" fmla="*/ 130434 h 49"/>
              <a:gd name="T36" fmla="*/ 202872 w 29"/>
              <a:gd name="T37" fmla="*/ 59288 h 49"/>
              <a:gd name="T38" fmla="*/ 131270 w 29"/>
              <a:gd name="T39" fmla="*/ 59288 h 49"/>
              <a:gd name="T40" fmla="*/ 131270 w 29"/>
              <a:gd name="T41" fmla="*/ 71146 h 49"/>
              <a:gd name="T42" fmla="*/ 131270 w 29"/>
              <a:gd name="T43" fmla="*/ 71146 h 49"/>
              <a:gd name="T44" fmla="*/ 202872 w 29"/>
              <a:gd name="T45" fmla="*/ 71146 h 49"/>
              <a:gd name="T46" fmla="*/ 214805 w 29"/>
              <a:gd name="T47" fmla="*/ 71146 h 49"/>
              <a:gd name="T48" fmla="*/ 202872 w 29"/>
              <a:gd name="T49" fmla="*/ 59288 h 49"/>
              <a:gd name="T50" fmla="*/ 167071 w 29"/>
              <a:gd name="T51" fmla="*/ 486164 h 49"/>
              <a:gd name="T52" fmla="*/ 131270 w 29"/>
              <a:gd name="T53" fmla="*/ 521737 h 49"/>
              <a:gd name="T54" fmla="*/ 167071 w 29"/>
              <a:gd name="T55" fmla="*/ 557310 h 49"/>
              <a:gd name="T56" fmla="*/ 202872 w 29"/>
              <a:gd name="T57" fmla="*/ 521737 h 49"/>
              <a:gd name="T58" fmla="*/ 167071 w 29"/>
              <a:gd name="T59" fmla="*/ 486164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9"/>
              <a:gd name="T92" fmla="*/ 29 w 29"/>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70" name="Rounded Rectangle 72"/>
          <p:cNvSpPr>
            <a:spLocks noChangeArrowheads="1"/>
          </p:cNvSpPr>
          <p:nvPr/>
        </p:nvSpPr>
        <p:spPr bwMode="auto">
          <a:xfrm>
            <a:off x="6256338" y="1754188"/>
            <a:ext cx="1389062" cy="377825"/>
          </a:xfrm>
          <a:prstGeom prst="roundRect">
            <a:avLst>
              <a:gd name="adj" fmla="val 21106"/>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文本框 12"/>
          <p:cNvSpPr>
            <a:spLocks noChangeArrowheads="1"/>
          </p:cNvSpPr>
          <p:nvPr/>
        </p:nvSpPr>
        <p:spPr bwMode="auto">
          <a:xfrm>
            <a:off x="6256338" y="2138363"/>
            <a:ext cx="16144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p>
        </p:txBody>
      </p:sp>
      <p:sp>
        <p:nvSpPr>
          <p:cNvPr id="19472" name="Rounded Rectangle 72"/>
          <p:cNvSpPr>
            <a:spLocks noChangeArrowheads="1"/>
          </p:cNvSpPr>
          <p:nvPr/>
        </p:nvSpPr>
        <p:spPr bwMode="auto">
          <a:xfrm>
            <a:off x="8382000" y="1754188"/>
            <a:ext cx="1390650" cy="377825"/>
          </a:xfrm>
          <a:prstGeom prst="roundRect">
            <a:avLst>
              <a:gd name="adj" fmla="val 21106"/>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3" name="文本框 16"/>
          <p:cNvSpPr>
            <a:spLocks noChangeArrowheads="1"/>
          </p:cNvSpPr>
          <p:nvPr/>
        </p:nvSpPr>
        <p:spPr bwMode="auto">
          <a:xfrm>
            <a:off x="8328025" y="2138363"/>
            <a:ext cx="16859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endParaRPr lang="zh-CN" altLang="en-US"/>
          </a:p>
        </p:txBody>
      </p:sp>
      <p:sp>
        <p:nvSpPr>
          <p:cNvPr id="19474" name="Rounded Rectangle 72"/>
          <p:cNvSpPr>
            <a:spLocks noChangeArrowheads="1"/>
          </p:cNvSpPr>
          <p:nvPr/>
        </p:nvSpPr>
        <p:spPr bwMode="auto">
          <a:xfrm>
            <a:off x="6256338" y="3316288"/>
            <a:ext cx="1389062" cy="377825"/>
          </a:xfrm>
          <a:prstGeom prst="roundRect">
            <a:avLst>
              <a:gd name="adj" fmla="val 21106"/>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5" name="文本框 20"/>
          <p:cNvSpPr>
            <a:spLocks noChangeArrowheads="1"/>
          </p:cNvSpPr>
          <p:nvPr/>
        </p:nvSpPr>
        <p:spPr bwMode="auto">
          <a:xfrm>
            <a:off x="6256338" y="3702050"/>
            <a:ext cx="16859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endParaRPr lang="zh-CN" altLang="en-US"/>
          </a:p>
        </p:txBody>
      </p:sp>
      <p:sp>
        <p:nvSpPr>
          <p:cNvPr id="19476" name="Rounded Rectangle 72"/>
          <p:cNvSpPr>
            <a:spLocks noChangeArrowheads="1"/>
          </p:cNvSpPr>
          <p:nvPr/>
        </p:nvSpPr>
        <p:spPr bwMode="auto">
          <a:xfrm>
            <a:off x="8382000" y="3316288"/>
            <a:ext cx="1390650" cy="377825"/>
          </a:xfrm>
          <a:prstGeom prst="roundRect">
            <a:avLst>
              <a:gd name="adj" fmla="val 21106"/>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7" name="文本框 24"/>
          <p:cNvSpPr>
            <a:spLocks noChangeArrowheads="1"/>
          </p:cNvSpPr>
          <p:nvPr/>
        </p:nvSpPr>
        <p:spPr bwMode="auto">
          <a:xfrm>
            <a:off x="8328025" y="3702050"/>
            <a:ext cx="16859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endParaRPr lang="zh-CN" altLang="en-US"/>
          </a:p>
        </p:txBody>
      </p:sp>
      <p:sp>
        <p:nvSpPr>
          <p:cNvPr id="19478" name="TextBox 15"/>
          <p:cNvSpPr>
            <a:spLocks noChangeArrowheads="1"/>
          </p:cNvSpPr>
          <p:nvPr/>
        </p:nvSpPr>
        <p:spPr bwMode="auto">
          <a:xfrm>
            <a:off x="2073275" y="5154613"/>
            <a:ext cx="80438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0" name="Rectangle 5"/>
          <p:cNvSpPr>
            <a:spLocks noChangeArrowheads="1"/>
          </p:cNvSpPr>
          <p:nvPr/>
        </p:nvSpPr>
        <p:spPr bwMode="auto">
          <a:xfrm>
            <a:off x="2547938" y="1060450"/>
            <a:ext cx="266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rIns="108000" bIns="108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4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a:p>
        </p:txBody>
      </p:sp>
      <p:sp>
        <p:nvSpPr>
          <p:cNvPr id="20491" name="矩形 7"/>
          <p:cNvSpPr>
            <a:spLocks noChangeArrowheads="1"/>
          </p:cNvSpPr>
          <p:nvPr/>
        </p:nvSpPr>
        <p:spPr bwMode="auto">
          <a:xfrm>
            <a:off x="2547938" y="2301875"/>
            <a:ext cx="6988175" cy="1687513"/>
          </a:xfrm>
          <a:custGeom>
            <a:avLst/>
            <a:gdLst>
              <a:gd name="T0" fmla="*/ 0 w 2520280"/>
              <a:gd name="T1" fmla="*/ 0 h 1687195"/>
              <a:gd name="T2" fmla="*/ 6988175 w 2520280"/>
              <a:gd name="T3" fmla="*/ 0 h 1687195"/>
              <a:gd name="T4" fmla="*/ 0 w 2520280"/>
              <a:gd name="T5" fmla="*/ 0 h 1687195"/>
              <a:gd name="T6" fmla="*/ 0 60000 65536"/>
              <a:gd name="T7" fmla="*/ 0 60000 65536"/>
              <a:gd name="T8" fmla="*/ 0 60000 65536"/>
              <a:gd name="T9" fmla="*/ 0 w 2520280"/>
              <a:gd name="T10" fmla="*/ 0 h 1687195"/>
              <a:gd name="T11" fmla="*/ 2520280 w 2520280"/>
              <a:gd name="T12" fmla="*/ 1687195 h 1687195"/>
            </a:gdLst>
            <a:ahLst/>
            <a:cxnLst>
              <a:cxn ang="T6">
                <a:pos x="T0" y="T1"/>
              </a:cxn>
              <a:cxn ang="T7">
                <a:pos x="T2" y="T3"/>
              </a:cxn>
              <a:cxn ang="T8">
                <a:pos x="T4" y="T5"/>
              </a:cxn>
            </a:cxnLst>
            <a:rect l="T9" t="T10" r="T11" b="T12"/>
            <a:pathLst>
              <a:path w="2520280" h="1687195">
                <a:moveTo>
                  <a:pt x="0" y="0"/>
                </a:moveTo>
                <a:lnTo>
                  <a:pt x="2520280" y="0"/>
                </a:lnTo>
                <a:lnTo>
                  <a:pt x="0" y="0"/>
                </a:lnTo>
                <a:close/>
              </a:path>
            </a:pathLst>
          </a:custGeom>
          <a:solidFill>
            <a:schemeClr val="bg1"/>
          </a:solidFill>
          <a:ln w="12700" cap="sq">
            <a:solidFill>
              <a:srgbClr val="22F2CC"/>
            </a:solidFill>
            <a:miter lim="800000"/>
          </a:ln>
        </p:spPr>
        <p:txBody>
          <a:bodyPr lIns="36000" tIns="10800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a:t>
            </a:r>
          </a:p>
          <a:p>
            <a:pPr algn="just" eaLnBrk="1" hangingPunct="1">
              <a:spcBef>
                <a:spcPts val="600"/>
              </a:spcBef>
              <a:spcAft>
                <a:spcPts val="600"/>
              </a:spcAft>
            </a:pPr>
            <a:endPar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spcBef>
                <a:spcPts val="600"/>
              </a:spcBef>
              <a:spcAft>
                <a:spcPts val="600"/>
              </a:spcAft>
            </a:pPr>
            <a:endPar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spcBef>
                <a:spcPts val="600"/>
              </a:spcBef>
              <a:spcAft>
                <a:spcPts val="600"/>
              </a:spcAft>
            </a:pPr>
            <a:endPar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spcBef>
                <a:spcPts val="600"/>
              </a:spcBef>
              <a:spcAft>
                <a:spcPts val="600"/>
              </a:spcAft>
            </a:pPr>
            <a:endPar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2" name="TextBox 15"/>
          <p:cNvSpPr>
            <a:spLocks noChangeArrowheads="1"/>
          </p:cNvSpPr>
          <p:nvPr/>
        </p:nvSpPr>
        <p:spPr bwMode="auto">
          <a:xfrm>
            <a:off x="2489200" y="1785938"/>
            <a:ext cx="3552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FFA14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a:t>
            </a:r>
            <a:endParaRPr lang="en-US" altLang="zh-CN" sz="1200">
              <a:solidFill>
                <a:srgbClr val="FFA14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493" name="图片 66"/>
          <p:cNvPicPr>
            <a:picLocks noChangeAspect="1" noChangeArrowheads="1"/>
          </p:cNvPicPr>
          <p:nvPr/>
        </p:nvPicPr>
        <p:blipFill>
          <a:blip r:embed="rId2">
            <a:grayscl/>
            <a:extLst>
              <a:ext uri="{28A0092B-C50C-407E-A947-70E740481C1C}">
                <a14:useLocalDpi xmlns:a14="http://schemas.microsoft.com/office/drawing/2010/main" val="0"/>
              </a:ext>
            </a:extLst>
          </a:blip>
          <a:srcRect r="795" b="4871"/>
          <a:stretch>
            <a:fillRect/>
          </a:stretch>
        </p:blipFill>
        <p:spPr bwMode="auto">
          <a:xfrm>
            <a:off x="2349500" y="4425950"/>
            <a:ext cx="2174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494" name="图片 67"/>
          <p:cNvPicPr>
            <a:picLocks noChangeAspect="1" noChangeArrowheads="1"/>
          </p:cNvPicPr>
          <p:nvPr/>
        </p:nvPicPr>
        <p:blipFill>
          <a:blip r:embed="rId3">
            <a:grayscl/>
            <a:extLst>
              <a:ext uri="{28A0092B-C50C-407E-A947-70E740481C1C}">
                <a14:useLocalDpi xmlns:a14="http://schemas.microsoft.com/office/drawing/2010/main" val="0"/>
              </a:ext>
            </a:extLst>
          </a:blip>
          <a:srcRect r="728" b="4532"/>
          <a:stretch>
            <a:fillRect/>
          </a:stretch>
        </p:blipFill>
        <p:spPr bwMode="auto">
          <a:xfrm>
            <a:off x="7667625" y="4425950"/>
            <a:ext cx="2174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495" name="图片 68"/>
          <p:cNvPicPr>
            <a:picLocks noChangeAspect="1" noChangeArrowheads="1"/>
          </p:cNvPicPr>
          <p:nvPr/>
        </p:nvPicPr>
        <p:blipFill>
          <a:blip r:embed="rId4">
            <a:grayscl/>
            <a:extLst>
              <a:ext uri="{28A0092B-C50C-407E-A947-70E740481C1C}">
                <a14:useLocalDpi xmlns:a14="http://schemas.microsoft.com/office/drawing/2010/main" val="0"/>
              </a:ext>
            </a:extLst>
          </a:blip>
          <a:srcRect r="645" b="5499"/>
          <a:stretch>
            <a:fillRect/>
          </a:stretch>
        </p:blipFill>
        <p:spPr bwMode="auto">
          <a:xfrm>
            <a:off x="5016500" y="4425950"/>
            <a:ext cx="2162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2538" name="Group 4"/>
          <p:cNvGrpSpPr/>
          <p:nvPr/>
        </p:nvGrpSpPr>
        <p:grpSpPr bwMode="auto">
          <a:xfrm>
            <a:off x="4883150" y="893763"/>
            <a:ext cx="2425700" cy="5059362"/>
            <a:chOff x="0" y="0"/>
            <a:chExt cx="1528" cy="3187"/>
          </a:xfrm>
        </p:grpSpPr>
        <p:sp>
          <p:nvSpPr>
            <p:cNvPr id="21539" name="Freeform 5"/>
            <p:cNvSpPr>
              <a:spLocks noEditPoints="1" noChangeArrowheads="1"/>
            </p:cNvSpPr>
            <p:nvPr/>
          </p:nvSpPr>
          <p:spPr bwMode="auto">
            <a:xfrm>
              <a:off x="0" y="0"/>
              <a:ext cx="1528" cy="3187"/>
            </a:xfrm>
            <a:custGeom>
              <a:avLst/>
              <a:gdLst>
                <a:gd name="T0" fmla="*/ 1279 w 1546"/>
                <a:gd name="T1" fmla="*/ 26 h 3226"/>
                <a:gd name="T2" fmla="*/ 1274 w 1546"/>
                <a:gd name="T3" fmla="*/ 8 h 3226"/>
                <a:gd name="T4" fmla="*/ 1259 w 1546"/>
                <a:gd name="T5" fmla="*/ 0 h 3226"/>
                <a:gd name="T6" fmla="*/ 1030 w 1546"/>
                <a:gd name="T7" fmla="*/ 1 h 3226"/>
                <a:gd name="T8" fmla="*/ 1014 w 1546"/>
                <a:gd name="T9" fmla="*/ 18 h 3226"/>
                <a:gd name="T10" fmla="*/ 89 w 1546"/>
                <a:gd name="T11" fmla="*/ 93 h 3226"/>
                <a:gd name="T12" fmla="*/ 18 w 1546"/>
                <a:gd name="T13" fmla="*/ 454 h 3226"/>
                <a:gd name="T14" fmla="*/ 3 w 1546"/>
                <a:gd name="T15" fmla="*/ 463 h 3226"/>
                <a:gd name="T16" fmla="*/ 0 w 1546"/>
                <a:gd name="T17" fmla="*/ 605 h 3226"/>
                <a:gd name="T18" fmla="*/ 9 w 1546"/>
                <a:gd name="T19" fmla="*/ 618 h 3226"/>
                <a:gd name="T20" fmla="*/ 22 w 1546"/>
                <a:gd name="T21" fmla="*/ 622 h 3226"/>
                <a:gd name="T22" fmla="*/ 13 w 1546"/>
                <a:gd name="T23" fmla="*/ 753 h 3226"/>
                <a:gd name="T24" fmla="*/ 0 w 1546"/>
                <a:gd name="T25" fmla="*/ 766 h 3226"/>
                <a:gd name="T26" fmla="*/ 0 w 1546"/>
                <a:gd name="T27" fmla="*/ 874 h 3226"/>
                <a:gd name="T28" fmla="*/ 13 w 1546"/>
                <a:gd name="T29" fmla="*/ 887 h 3226"/>
                <a:gd name="T30" fmla="*/ 22 w 1546"/>
                <a:gd name="T31" fmla="*/ 1016 h 3226"/>
                <a:gd name="T32" fmla="*/ 9 w 1546"/>
                <a:gd name="T33" fmla="*/ 1019 h 3226"/>
                <a:gd name="T34" fmla="*/ 0 w 1546"/>
                <a:gd name="T35" fmla="*/ 1033 h 3226"/>
                <a:gd name="T36" fmla="*/ 3 w 1546"/>
                <a:gd name="T37" fmla="*/ 1140 h 3226"/>
                <a:gd name="T38" fmla="*/ 18 w 1546"/>
                <a:gd name="T39" fmla="*/ 1150 h 3226"/>
                <a:gd name="T40" fmla="*/ 89 w 1546"/>
                <a:gd name="T41" fmla="*/ 3120 h 3226"/>
                <a:gd name="T42" fmla="*/ 1461 w 1546"/>
                <a:gd name="T43" fmla="*/ 3120 h 3226"/>
                <a:gd name="T44" fmla="*/ 1461 w 1546"/>
                <a:gd name="T45" fmla="*/ 93 h 3226"/>
                <a:gd name="T46" fmla="*/ 1259 w 1546"/>
                <a:gd name="T47" fmla="*/ 12 h 3226"/>
                <a:gd name="T48" fmla="*/ 1026 w 1546"/>
                <a:gd name="T49" fmla="*/ 26 h 3226"/>
                <a:gd name="T50" fmla="*/ 251 w 1546"/>
                <a:gd name="T51" fmla="*/ 41 h 3226"/>
                <a:gd name="T52" fmla="*/ 1512 w 1546"/>
                <a:gd name="T53" fmla="*/ 255 h 3226"/>
                <a:gd name="T54" fmla="*/ 1496 w 1546"/>
                <a:gd name="T55" fmla="*/ 255 h 3226"/>
                <a:gd name="T56" fmla="*/ 53 w 1546"/>
                <a:gd name="T57" fmla="*/ 255 h 3226"/>
                <a:gd name="T58" fmla="*/ 38 w 1546"/>
                <a:gd name="T59" fmla="*/ 255 h 3226"/>
                <a:gd name="T60" fmla="*/ 1512 w 1546"/>
                <a:gd name="T61" fmla="*/ 2887 h 3226"/>
                <a:gd name="T62" fmla="*/ 1512 w 1546"/>
                <a:gd name="T63" fmla="*/ 328 h 3226"/>
                <a:gd name="T64" fmla="*/ 1298 w 1546"/>
                <a:gd name="T65" fmla="*/ 3140 h 3226"/>
                <a:gd name="T66" fmla="*/ 69 w 1546"/>
                <a:gd name="T67" fmla="*/ 255 h 3226"/>
                <a:gd name="T68" fmla="*/ 1481 w 1546"/>
                <a:gd name="T69" fmla="*/ 255 h 3226"/>
                <a:gd name="T70" fmla="*/ 38 w 1546"/>
                <a:gd name="T71" fmla="*/ 1027 h 3226"/>
                <a:gd name="T72" fmla="*/ 38 w 1546"/>
                <a:gd name="T73" fmla="*/ 875 h 3226"/>
                <a:gd name="T74" fmla="*/ 38 w 1546"/>
                <a:gd name="T75" fmla="*/ 622 h 3226"/>
                <a:gd name="T76" fmla="*/ 38 w 1546"/>
                <a:gd name="T77" fmla="*/ 454 h 3226"/>
                <a:gd name="T78" fmla="*/ 53 w 1546"/>
                <a:gd name="T79" fmla="*/ 2887 h 3226"/>
                <a:gd name="T80" fmla="*/ 18 w 1546"/>
                <a:gd name="T81" fmla="*/ 611 h 3226"/>
                <a:gd name="T82" fmla="*/ 18 w 1546"/>
                <a:gd name="T83" fmla="*/ 466 h 3226"/>
                <a:gd name="T84" fmla="*/ 18 w 1546"/>
                <a:gd name="T85" fmla="*/ 611 h 3226"/>
                <a:gd name="T86" fmla="*/ 12 w 1546"/>
                <a:gd name="T87" fmla="*/ 771 h 3226"/>
                <a:gd name="T88" fmla="*/ 22 w 1546"/>
                <a:gd name="T89" fmla="*/ 875 h 3226"/>
                <a:gd name="T90" fmla="*/ 12 w 1546"/>
                <a:gd name="T91" fmla="*/ 1132 h 3226"/>
                <a:gd name="T92" fmla="*/ 22 w 1546"/>
                <a:gd name="T93" fmla="*/ 1027 h 3226"/>
                <a:gd name="T94" fmla="*/ 1449 w 1546"/>
                <a:gd name="T95" fmla="*/ 3109 h 3226"/>
                <a:gd name="T96" fmla="*/ 100 w 1546"/>
                <a:gd name="T97" fmla="*/ 3109 h 3226"/>
                <a:gd name="T98" fmla="*/ 53 w 1546"/>
                <a:gd name="T99" fmla="*/ 2910 h 3226"/>
                <a:gd name="T100" fmla="*/ 1298 w 1546"/>
                <a:gd name="T101" fmla="*/ 3155 h 3226"/>
                <a:gd name="T102" fmla="*/ 1512 w 1546"/>
                <a:gd name="T103" fmla="*/ 2910 h 3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6"/>
                <a:gd name="T157" fmla="*/ 0 h 3226"/>
                <a:gd name="T158" fmla="*/ 1546 w 1546"/>
                <a:gd name="T159" fmla="*/ 3226 h 3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6" h="3226">
                  <a:moveTo>
                    <a:pt x="1478" y="94"/>
                  </a:moveTo>
                  <a:cubicBezTo>
                    <a:pt x="1434" y="50"/>
                    <a:pt x="1375" y="26"/>
                    <a:pt x="1313" y="26"/>
                  </a:cubicBezTo>
                  <a:cubicBezTo>
                    <a:pt x="1294" y="26"/>
                    <a:pt x="1294" y="26"/>
                    <a:pt x="1294" y="26"/>
                  </a:cubicBezTo>
                  <a:cubicBezTo>
                    <a:pt x="1294" y="18"/>
                    <a:pt x="1294" y="18"/>
                    <a:pt x="1294" y="18"/>
                  </a:cubicBezTo>
                  <a:cubicBezTo>
                    <a:pt x="1294" y="12"/>
                    <a:pt x="1294" y="12"/>
                    <a:pt x="1294" y="12"/>
                  </a:cubicBezTo>
                  <a:cubicBezTo>
                    <a:pt x="1289" y="8"/>
                    <a:pt x="1289" y="8"/>
                    <a:pt x="1289" y="8"/>
                  </a:cubicBezTo>
                  <a:cubicBezTo>
                    <a:pt x="1281" y="2"/>
                    <a:pt x="1281" y="2"/>
                    <a:pt x="1281" y="2"/>
                  </a:cubicBezTo>
                  <a:cubicBezTo>
                    <a:pt x="1278" y="0"/>
                    <a:pt x="1278" y="0"/>
                    <a:pt x="1278" y="0"/>
                  </a:cubicBezTo>
                  <a:cubicBezTo>
                    <a:pt x="1274" y="0"/>
                    <a:pt x="1274" y="0"/>
                    <a:pt x="1274" y="0"/>
                  </a:cubicBezTo>
                  <a:cubicBezTo>
                    <a:pt x="1048" y="0"/>
                    <a:pt x="1048" y="0"/>
                    <a:pt x="1048" y="0"/>
                  </a:cubicBezTo>
                  <a:cubicBezTo>
                    <a:pt x="1045" y="0"/>
                    <a:pt x="1045" y="0"/>
                    <a:pt x="1045" y="0"/>
                  </a:cubicBezTo>
                  <a:cubicBezTo>
                    <a:pt x="1042" y="1"/>
                    <a:pt x="1042" y="1"/>
                    <a:pt x="1042" y="1"/>
                  </a:cubicBezTo>
                  <a:cubicBezTo>
                    <a:pt x="1032" y="7"/>
                    <a:pt x="1032" y="7"/>
                    <a:pt x="1032" y="7"/>
                  </a:cubicBezTo>
                  <a:cubicBezTo>
                    <a:pt x="1026" y="11"/>
                    <a:pt x="1026" y="11"/>
                    <a:pt x="1026" y="11"/>
                  </a:cubicBezTo>
                  <a:cubicBezTo>
                    <a:pt x="1026" y="18"/>
                    <a:pt x="1026" y="18"/>
                    <a:pt x="1026" y="18"/>
                  </a:cubicBezTo>
                  <a:cubicBezTo>
                    <a:pt x="1026" y="26"/>
                    <a:pt x="1026" y="26"/>
                    <a:pt x="1026" y="26"/>
                  </a:cubicBezTo>
                  <a:cubicBezTo>
                    <a:pt x="254" y="26"/>
                    <a:pt x="254" y="26"/>
                    <a:pt x="254" y="26"/>
                  </a:cubicBezTo>
                  <a:cubicBezTo>
                    <a:pt x="192" y="26"/>
                    <a:pt x="134" y="50"/>
                    <a:pt x="90" y="94"/>
                  </a:cubicBezTo>
                  <a:cubicBezTo>
                    <a:pt x="46" y="138"/>
                    <a:pt x="22" y="196"/>
                    <a:pt x="22" y="258"/>
                  </a:cubicBezTo>
                  <a:cubicBezTo>
                    <a:pt x="22" y="460"/>
                    <a:pt x="22" y="460"/>
                    <a:pt x="22" y="460"/>
                  </a:cubicBezTo>
                  <a:cubicBezTo>
                    <a:pt x="18" y="460"/>
                    <a:pt x="18" y="460"/>
                    <a:pt x="18" y="460"/>
                  </a:cubicBezTo>
                  <a:cubicBezTo>
                    <a:pt x="13" y="460"/>
                    <a:pt x="13" y="460"/>
                    <a:pt x="13" y="460"/>
                  </a:cubicBezTo>
                  <a:cubicBezTo>
                    <a:pt x="9" y="463"/>
                    <a:pt x="9" y="463"/>
                    <a:pt x="9" y="463"/>
                  </a:cubicBezTo>
                  <a:cubicBezTo>
                    <a:pt x="3" y="469"/>
                    <a:pt x="3" y="469"/>
                    <a:pt x="3" y="469"/>
                  </a:cubicBezTo>
                  <a:cubicBezTo>
                    <a:pt x="0" y="473"/>
                    <a:pt x="0" y="473"/>
                    <a:pt x="0" y="473"/>
                  </a:cubicBezTo>
                  <a:cubicBezTo>
                    <a:pt x="0" y="478"/>
                    <a:pt x="0" y="478"/>
                    <a:pt x="0" y="478"/>
                  </a:cubicBezTo>
                  <a:cubicBezTo>
                    <a:pt x="0" y="612"/>
                    <a:pt x="0" y="612"/>
                    <a:pt x="0" y="612"/>
                  </a:cubicBezTo>
                  <a:cubicBezTo>
                    <a:pt x="0" y="617"/>
                    <a:pt x="0" y="617"/>
                    <a:pt x="0" y="617"/>
                  </a:cubicBezTo>
                  <a:cubicBezTo>
                    <a:pt x="3" y="620"/>
                    <a:pt x="3" y="620"/>
                    <a:pt x="3" y="620"/>
                  </a:cubicBezTo>
                  <a:cubicBezTo>
                    <a:pt x="9" y="626"/>
                    <a:pt x="9" y="626"/>
                    <a:pt x="9" y="626"/>
                  </a:cubicBezTo>
                  <a:cubicBezTo>
                    <a:pt x="13" y="630"/>
                    <a:pt x="13" y="630"/>
                    <a:pt x="13" y="630"/>
                  </a:cubicBezTo>
                  <a:cubicBezTo>
                    <a:pt x="18" y="630"/>
                    <a:pt x="18" y="630"/>
                    <a:pt x="18" y="630"/>
                  </a:cubicBezTo>
                  <a:cubicBezTo>
                    <a:pt x="22" y="630"/>
                    <a:pt x="22" y="630"/>
                    <a:pt x="22" y="630"/>
                  </a:cubicBezTo>
                  <a:cubicBezTo>
                    <a:pt x="22" y="762"/>
                    <a:pt x="22" y="762"/>
                    <a:pt x="22" y="762"/>
                  </a:cubicBezTo>
                  <a:cubicBezTo>
                    <a:pt x="18" y="762"/>
                    <a:pt x="18" y="762"/>
                    <a:pt x="18" y="762"/>
                  </a:cubicBezTo>
                  <a:cubicBezTo>
                    <a:pt x="13" y="762"/>
                    <a:pt x="13" y="762"/>
                    <a:pt x="13" y="762"/>
                  </a:cubicBezTo>
                  <a:cubicBezTo>
                    <a:pt x="9" y="765"/>
                    <a:pt x="9" y="765"/>
                    <a:pt x="9" y="765"/>
                  </a:cubicBezTo>
                  <a:cubicBezTo>
                    <a:pt x="3" y="771"/>
                    <a:pt x="3" y="771"/>
                    <a:pt x="3" y="771"/>
                  </a:cubicBezTo>
                  <a:cubicBezTo>
                    <a:pt x="0" y="775"/>
                    <a:pt x="0" y="775"/>
                    <a:pt x="0" y="775"/>
                  </a:cubicBezTo>
                  <a:cubicBezTo>
                    <a:pt x="0" y="780"/>
                    <a:pt x="0" y="780"/>
                    <a:pt x="0" y="780"/>
                  </a:cubicBezTo>
                  <a:cubicBezTo>
                    <a:pt x="0" y="880"/>
                    <a:pt x="0" y="880"/>
                    <a:pt x="0" y="880"/>
                  </a:cubicBezTo>
                  <a:cubicBezTo>
                    <a:pt x="0" y="885"/>
                    <a:pt x="0" y="885"/>
                    <a:pt x="0" y="885"/>
                  </a:cubicBezTo>
                  <a:cubicBezTo>
                    <a:pt x="3" y="888"/>
                    <a:pt x="3" y="888"/>
                    <a:pt x="3" y="888"/>
                  </a:cubicBezTo>
                  <a:cubicBezTo>
                    <a:pt x="9" y="894"/>
                    <a:pt x="9" y="894"/>
                    <a:pt x="9" y="894"/>
                  </a:cubicBezTo>
                  <a:cubicBezTo>
                    <a:pt x="13" y="898"/>
                    <a:pt x="13" y="898"/>
                    <a:pt x="13" y="898"/>
                  </a:cubicBezTo>
                  <a:cubicBezTo>
                    <a:pt x="18" y="898"/>
                    <a:pt x="18" y="898"/>
                    <a:pt x="18" y="898"/>
                  </a:cubicBezTo>
                  <a:cubicBezTo>
                    <a:pt x="22" y="898"/>
                    <a:pt x="22" y="898"/>
                    <a:pt x="22" y="898"/>
                  </a:cubicBezTo>
                  <a:cubicBezTo>
                    <a:pt x="22" y="1028"/>
                    <a:pt x="22" y="1028"/>
                    <a:pt x="22" y="1028"/>
                  </a:cubicBezTo>
                  <a:cubicBezTo>
                    <a:pt x="18" y="1028"/>
                    <a:pt x="18" y="1028"/>
                    <a:pt x="18" y="1028"/>
                  </a:cubicBezTo>
                  <a:cubicBezTo>
                    <a:pt x="13" y="1028"/>
                    <a:pt x="13" y="1028"/>
                    <a:pt x="13" y="1028"/>
                  </a:cubicBezTo>
                  <a:cubicBezTo>
                    <a:pt x="9" y="1031"/>
                    <a:pt x="9" y="1031"/>
                    <a:pt x="9" y="1031"/>
                  </a:cubicBezTo>
                  <a:cubicBezTo>
                    <a:pt x="3" y="1037"/>
                    <a:pt x="3" y="1037"/>
                    <a:pt x="3" y="1037"/>
                  </a:cubicBezTo>
                  <a:cubicBezTo>
                    <a:pt x="0" y="1041"/>
                    <a:pt x="0" y="1041"/>
                    <a:pt x="0" y="1041"/>
                  </a:cubicBezTo>
                  <a:cubicBezTo>
                    <a:pt x="0" y="1046"/>
                    <a:pt x="0" y="1046"/>
                    <a:pt x="0" y="1046"/>
                  </a:cubicBezTo>
                  <a:cubicBezTo>
                    <a:pt x="0" y="1146"/>
                    <a:pt x="0" y="1146"/>
                    <a:pt x="0" y="1146"/>
                  </a:cubicBezTo>
                  <a:cubicBezTo>
                    <a:pt x="0" y="1151"/>
                    <a:pt x="0" y="1151"/>
                    <a:pt x="0" y="1151"/>
                  </a:cubicBezTo>
                  <a:cubicBezTo>
                    <a:pt x="3" y="1154"/>
                    <a:pt x="3" y="1154"/>
                    <a:pt x="3" y="1154"/>
                  </a:cubicBezTo>
                  <a:cubicBezTo>
                    <a:pt x="9" y="1160"/>
                    <a:pt x="9" y="1160"/>
                    <a:pt x="9" y="1160"/>
                  </a:cubicBezTo>
                  <a:cubicBezTo>
                    <a:pt x="13" y="1164"/>
                    <a:pt x="13" y="1164"/>
                    <a:pt x="13" y="1164"/>
                  </a:cubicBezTo>
                  <a:cubicBezTo>
                    <a:pt x="18" y="1164"/>
                    <a:pt x="18" y="1164"/>
                    <a:pt x="18" y="1164"/>
                  </a:cubicBezTo>
                  <a:cubicBezTo>
                    <a:pt x="22" y="1164"/>
                    <a:pt x="22" y="1164"/>
                    <a:pt x="22" y="1164"/>
                  </a:cubicBezTo>
                  <a:cubicBezTo>
                    <a:pt x="22" y="2994"/>
                    <a:pt x="22" y="2994"/>
                    <a:pt x="22" y="2994"/>
                  </a:cubicBezTo>
                  <a:cubicBezTo>
                    <a:pt x="22" y="3056"/>
                    <a:pt x="46" y="3114"/>
                    <a:pt x="90" y="3158"/>
                  </a:cubicBezTo>
                  <a:cubicBezTo>
                    <a:pt x="134" y="3202"/>
                    <a:pt x="192" y="3226"/>
                    <a:pt x="254" y="3226"/>
                  </a:cubicBezTo>
                  <a:cubicBezTo>
                    <a:pt x="1313" y="3226"/>
                    <a:pt x="1313" y="3226"/>
                    <a:pt x="1313" y="3226"/>
                  </a:cubicBezTo>
                  <a:cubicBezTo>
                    <a:pt x="1375" y="3226"/>
                    <a:pt x="1434" y="3202"/>
                    <a:pt x="1478" y="3158"/>
                  </a:cubicBezTo>
                  <a:cubicBezTo>
                    <a:pt x="1521" y="3114"/>
                    <a:pt x="1546" y="3056"/>
                    <a:pt x="1546" y="2994"/>
                  </a:cubicBezTo>
                  <a:cubicBezTo>
                    <a:pt x="1546" y="258"/>
                    <a:pt x="1546" y="258"/>
                    <a:pt x="1546" y="258"/>
                  </a:cubicBezTo>
                  <a:cubicBezTo>
                    <a:pt x="1546" y="196"/>
                    <a:pt x="1521" y="138"/>
                    <a:pt x="1478" y="94"/>
                  </a:cubicBezTo>
                  <a:close/>
                  <a:moveTo>
                    <a:pt x="1038" y="18"/>
                  </a:moveTo>
                  <a:cubicBezTo>
                    <a:pt x="1048" y="12"/>
                    <a:pt x="1048" y="12"/>
                    <a:pt x="1048" y="12"/>
                  </a:cubicBezTo>
                  <a:cubicBezTo>
                    <a:pt x="1274" y="12"/>
                    <a:pt x="1274" y="12"/>
                    <a:pt x="1274" y="12"/>
                  </a:cubicBezTo>
                  <a:cubicBezTo>
                    <a:pt x="1282" y="18"/>
                    <a:pt x="1282" y="18"/>
                    <a:pt x="1282" y="18"/>
                  </a:cubicBezTo>
                  <a:cubicBezTo>
                    <a:pt x="1282" y="26"/>
                    <a:pt x="1282" y="26"/>
                    <a:pt x="1282" y="26"/>
                  </a:cubicBezTo>
                  <a:cubicBezTo>
                    <a:pt x="1038" y="26"/>
                    <a:pt x="1038" y="26"/>
                    <a:pt x="1038" y="26"/>
                  </a:cubicBezTo>
                  <a:lnTo>
                    <a:pt x="1038" y="18"/>
                  </a:lnTo>
                  <a:close/>
                  <a:moveTo>
                    <a:pt x="101" y="105"/>
                  </a:moveTo>
                  <a:cubicBezTo>
                    <a:pt x="142" y="64"/>
                    <a:pt x="196" y="42"/>
                    <a:pt x="254" y="42"/>
                  </a:cubicBezTo>
                  <a:cubicBezTo>
                    <a:pt x="1313" y="42"/>
                    <a:pt x="1313" y="42"/>
                    <a:pt x="1313" y="42"/>
                  </a:cubicBezTo>
                  <a:cubicBezTo>
                    <a:pt x="1371" y="42"/>
                    <a:pt x="1425" y="64"/>
                    <a:pt x="1466" y="105"/>
                  </a:cubicBezTo>
                  <a:cubicBezTo>
                    <a:pt x="1507" y="146"/>
                    <a:pt x="1530" y="200"/>
                    <a:pt x="1530" y="258"/>
                  </a:cubicBezTo>
                  <a:cubicBezTo>
                    <a:pt x="1530" y="308"/>
                    <a:pt x="1530" y="308"/>
                    <a:pt x="1530" y="308"/>
                  </a:cubicBezTo>
                  <a:cubicBezTo>
                    <a:pt x="1514" y="308"/>
                    <a:pt x="1514" y="308"/>
                    <a:pt x="1514" y="308"/>
                  </a:cubicBezTo>
                  <a:cubicBezTo>
                    <a:pt x="1514" y="258"/>
                    <a:pt x="1514" y="258"/>
                    <a:pt x="1514" y="258"/>
                  </a:cubicBezTo>
                  <a:cubicBezTo>
                    <a:pt x="1514" y="147"/>
                    <a:pt x="1424" y="58"/>
                    <a:pt x="1313" y="58"/>
                  </a:cubicBezTo>
                  <a:cubicBezTo>
                    <a:pt x="254" y="58"/>
                    <a:pt x="254" y="58"/>
                    <a:pt x="254" y="58"/>
                  </a:cubicBezTo>
                  <a:cubicBezTo>
                    <a:pt x="143" y="58"/>
                    <a:pt x="54" y="147"/>
                    <a:pt x="54" y="258"/>
                  </a:cubicBezTo>
                  <a:cubicBezTo>
                    <a:pt x="54" y="308"/>
                    <a:pt x="54" y="308"/>
                    <a:pt x="54" y="308"/>
                  </a:cubicBezTo>
                  <a:cubicBezTo>
                    <a:pt x="38" y="308"/>
                    <a:pt x="38" y="308"/>
                    <a:pt x="38" y="308"/>
                  </a:cubicBezTo>
                  <a:cubicBezTo>
                    <a:pt x="38" y="258"/>
                    <a:pt x="38" y="258"/>
                    <a:pt x="38" y="258"/>
                  </a:cubicBezTo>
                  <a:cubicBezTo>
                    <a:pt x="38" y="200"/>
                    <a:pt x="60" y="146"/>
                    <a:pt x="101" y="105"/>
                  </a:cubicBezTo>
                  <a:close/>
                  <a:moveTo>
                    <a:pt x="1530" y="332"/>
                  </a:moveTo>
                  <a:cubicBezTo>
                    <a:pt x="1530" y="2922"/>
                    <a:pt x="1530" y="2922"/>
                    <a:pt x="1530" y="2922"/>
                  </a:cubicBezTo>
                  <a:cubicBezTo>
                    <a:pt x="1514" y="2922"/>
                    <a:pt x="1514" y="2922"/>
                    <a:pt x="1514" y="2922"/>
                  </a:cubicBezTo>
                  <a:cubicBezTo>
                    <a:pt x="1514" y="332"/>
                    <a:pt x="1514" y="332"/>
                    <a:pt x="1514" y="332"/>
                  </a:cubicBezTo>
                  <a:lnTo>
                    <a:pt x="1530" y="332"/>
                  </a:lnTo>
                  <a:close/>
                  <a:moveTo>
                    <a:pt x="1498" y="258"/>
                  </a:moveTo>
                  <a:cubicBezTo>
                    <a:pt x="1498" y="2994"/>
                    <a:pt x="1498" y="2994"/>
                    <a:pt x="1498" y="2994"/>
                  </a:cubicBezTo>
                  <a:cubicBezTo>
                    <a:pt x="1498" y="3095"/>
                    <a:pt x="1415" y="3178"/>
                    <a:pt x="1313" y="3178"/>
                  </a:cubicBezTo>
                  <a:cubicBezTo>
                    <a:pt x="254" y="3178"/>
                    <a:pt x="254" y="3178"/>
                    <a:pt x="254" y="3178"/>
                  </a:cubicBezTo>
                  <a:cubicBezTo>
                    <a:pt x="152" y="3178"/>
                    <a:pt x="70" y="3095"/>
                    <a:pt x="70" y="2994"/>
                  </a:cubicBezTo>
                  <a:cubicBezTo>
                    <a:pt x="70" y="258"/>
                    <a:pt x="70" y="258"/>
                    <a:pt x="70" y="258"/>
                  </a:cubicBezTo>
                  <a:cubicBezTo>
                    <a:pt x="70" y="156"/>
                    <a:pt x="152" y="74"/>
                    <a:pt x="254" y="74"/>
                  </a:cubicBezTo>
                  <a:cubicBezTo>
                    <a:pt x="1313" y="74"/>
                    <a:pt x="1313" y="74"/>
                    <a:pt x="1313" y="74"/>
                  </a:cubicBezTo>
                  <a:cubicBezTo>
                    <a:pt x="1415" y="74"/>
                    <a:pt x="1498" y="156"/>
                    <a:pt x="1498" y="258"/>
                  </a:cubicBezTo>
                  <a:close/>
                  <a:moveTo>
                    <a:pt x="38" y="1164"/>
                  </a:moveTo>
                  <a:cubicBezTo>
                    <a:pt x="38" y="1152"/>
                    <a:pt x="38" y="1152"/>
                    <a:pt x="38" y="1152"/>
                  </a:cubicBezTo>
                  <a:cubicBezTo>
                    <a:pt x="38" y="1040"/>
                    <a:pt x="38" y="1040"/>
                    <a:pt x="38" y="1040"/>
                  </a:cubicBezTo>
                  <a:cubicBezTo>
                    <a:pt x="38" y="1028"/>
                    <a:pt x="38" y="1028"/>
                    <a:pt x="38" y="1028"/>
                  </a:cubicBezTo>
                  <a:cubicBezTo>
                    <a:pt x="38" y="898"/>
                    <a:pt x="38" y="898"/>
                    <a:pt x="38" y="898"/>
                  </a:cubicBezTo>
                  <a:cubicBezTo>
                    <a:pt x="38" y="886"/>
                    <a:pt x="38" y="886"/>
                    <a:pt x="38" y="886"/>
                  </a:cubicBezTo>
                  <a:cubicBezTo>
                    <a:pt x="38" y="774"/>
                    <a:pt x="38" y="774"/>
                    <a:pt x="38" y="774"/>
                  </a:cubicBezTo>
                  <a:cubicBezTo>
                    <a:pt x="38" y="762"/>
                    <a:pt x="38" y="762"/>
                    <a:pt x="38" y="762"/>
                  </a:cubicBezTo>
                  <a:cubicBezTo>
                    <a:pt x="38" y="630"/>
                    <a:pt x="38" y="630"/>
                    <a:pt x="38" y="630"/>
                  </a:cubicBezTo>
                  <a:cubicBezTo>
                    <a:pt x="38" y="618"/>
                    <a:pt x="38" y="618"/>
                    <a:pt x="38" y="618"/>
                  </a:cubicBezTo>
                  <a:cubicBezTo>
                    <a:pt x="38" y="472"/>
                    <a:pt x="38" y="472"/>
                    <a:pt x="38" y="472"/>
                  </a:cubicBezTo>
                  <a:cubicBezTo>
                    <a:pt x="38" y="460"/>
                    <a:pt x="38" y="460"/>
                    <a:pt x="38" y="460"/>
                  </a:cubicBezTo>
                  <a:cubicBezTo>
                    <a:pt x="38" y="332"/>
                    <a:pt x="38" y="332"/>
                    <a:pt x="38" y="332"/>
                  </a:cubicBezTo>
                  <a:cubicBezTo>
                    <a:pt x="54" y="332"/>
                    <a:pt x="54" y="332"/>
                    <a:pt x="54" y="332"/>
                  </a:cubicBezTo>
                  <a:cubicBezTo>
                    <a:pt x="54" y="2922"/>
                    <a:pt x="54" y="2922"/>
                    <a:pt x="54" y="2922"/>
                  </a:cubicBezTo>
                  <a:cubicBezTo>
                    <a:pt x="38" y="2922"/>
                    <a:pt x="38" y="2922"/>
                    <a:pt x="38" y="2922"/>
                  </a:cubicBezTo>
                  <a:lnTo>
                    <a:pt x="38" y="1164"/>
                  </a:lnTo>
                  <a:close/>
                  <a:moveTo>
                    <a:pt x="18" y="618"/>
                  </a:moveTo>
                  <a:cubicBezTo>
                    <a:pt x="12" y="612"/>
                    <a:pt x="12" y="612"/>
                    <a:pt x="12" y="612"/>
                  </a:cubicBezTo>
                  <a:cubicBezTo>
                    <a:pt x="12" y="478"/>
                    <a:pt x="12" y="478"/>
                    <a:pt x="12" y="478"/>
                  </a:cubicBezTo>
                  <a:cubicBezTo>
                    <a:pt x="13" y="476"/>
                    <a:pt x="15" y="474"/>
                    <a:pt x="18" y="472"/>
                  </a:cubicBezTo>
                  <a:cubicBezTo>
                    <a:pt x="22" y="472"/>
                    <a:pt x="22" y="472"/>
                    <a:pt x="22" y="472"/>
                  </a:cubicBezTo>
                  <a:cubicBezTo>
                    <a:pt x="22" y="618"/>
                    <a:pt x="22" y="618"/>
                    <a:pt x="22" y="618"/>
                  </a:cubicBezTo>
                  <a:lnTo>
                    <a:pt x="18" y="618"/>
                  </a:lnTo>
                  <a:close/>
                  <a:moveTo>
                    <a:pt x="18" y="886"/>
                  </a:moveTo>
                  <a:cubicBezTo>
                    <a:pt x="12" y="880"/>
                    <a:pt x="12" y="880"/>
                    <a:pt x="12" y="880"/>
                  </a:cubicBezTo>
                  <a:cubicBezTo>
                    <a:pt x="12" y="780"/>
                    <a:pt x="12" y="780"/>
                    <a:pt x="12" y="780"/>
                  </a:cubicBezTo>
                  <a:cubicBezTo>
                    <a:pt x="13" y="778"/>
                    <a:pt x="15" y="776"/>
                    <a:pt x="18" y="774"/>
                  </a:cubicBezTo>
                  <a:cubicBezTo>
                    <a:pt x="22" y="774"/>
                    <a:pt x="22" y="774"/>
                    <a:pt x="22" y="774"/>
                  </a:cubicBezTo>
                  <a:cubicBezTo>
                    <a:pt x="22" y="886"/>
                    <a:pt x="22" y="886"/>
                    <a:pt x="22" y="886"/>
                  </a:cubicBezTo>
                  <a:lnTo>
                    <a:pt x="18" y="886"/>
                  </a:lnTo>
                  <a:close/>
                  <a:moveTo>
                    <a:pt x="18" y="1152"/>
                  </a:moveTo>
                  <a:cubicBezTo>
                    <a:pt x="12" y="1146"/>
                    <a:pt x="12" y="1146"/>
                    <a:pt x="12" y="1146"/>
                  </a:cubicBezTo>
                  <a:cubicBezTo>
                    <a:pt x="12" y="1046"/>
                    <a:pt x="12" y="1046"/>
                    <a:pt x="12" y="1046"/>
                  </a:cubicBezTo>
                  <a:cubicBezTo>
                    <a:pt x="13" y="1044"/>
                    <a:pt x="15" y="1042"/>
                    <a:pt x="18" y="1040"/>
                  </a:cubicBezTo>
                  <a:cubicBezTo>
                    <a:pt x="22" y="1040"/>
                    <a:pt x="22" y="1040"/>
                    <a:pt x="22" y="1040"/>
                  </a:cubicBezTo>
                  <a:cubicBezTo>
                    <a:pt x="22" y="1152"/>
                    <a:pt x="22" y="1152"/>
                    <a:pt x="22" y="1152"/>
                  </a:cubicBezTo>
                  <a:lnTo>
                    <a:pt x="18" y="1152"/>
                  </a:lnTo>
                  <a:close/>
                  <a:moveTo>
                    <a:pt x="1466" y="3147"/>
                  </a:moveTo>
                  <a:cubicBezTo>
                    <a:pt x="1425" y="3187"/>
                    <a:pt x="1371" y="3210"/>
                    <a:pt x="1313" y="3210"/>
                  </a:cubicBezTo>
                  <a:cubicBezTo>
                    <a:pt x="254" y="3210"/>
                    <a:pt x="254" y="3210"/>
                    <a:pt x="254" y="3210"/>
                  </a:cubicBezTo>
                  <a:cubicBezTo>
                    <a:pt x="196" y="3210"/>
                    <a:pt x="142" y="3187"/>
                    <a:pt x="101" y="3147"/>
                  </a:cubicBezTo>
                  <a:cubicBezTo>
                    <a:pt x="60" y="3106"/>
                    <a:pt x="38" y="3051"/>
                    <a:pt x="38" y="2994"/>
                  </a:cubicBezTo>
                  <a:cubicBezTo>
                    <a:pt x="38" y="2946"/>
                    <a:pt x="38" y="2946"/>
                    <a:pt x="38" y="2946"/>
                  </a:cubicBezTo>
                  <a:cubicBezTo>
                    <a:pt x="54" y="2946"/>
                    <a:pt x="54" y="2946"/>
                    <a:pt x="54" y="2946"/>
                  </a:cubicBezTo>
                  <a:cubicBezTo>
                    <a:pt x="54" y="2994"/>
                    <a:pt x="54" y="2994"/>
                    <a:pt x="54" y="2994"/>
                  </a:cubicBezTo>
                  <a:cubicBezTo>
                    <a:pt x="54" y="3104"/>
                    <a:pt x="143" y="3194"/>
                    <a:pt x="254" y="3194"/>
                  </a:cubicBezTo>
                  <a:cubicBezTo>
                    <a:pt x="1313" y="3194"/>
                    <a:pt x="1313" y="3194"/>
                    <a:pt x="1313" y="3194"/>
                  </a:cubicBezTo>
                  <a:cubicBezTo>
                    <a:pt x="1424" y="3194"/>
                    <a:pt x="1514" y="3104"/>
                    <a:pt x="1514" y="2994"/>
                  </a:cubicBezTo>
                  <a:cubicBezTo>
                    <a:pt x="1514" y="2946"/>
                    <a:pt x="1514" y="2946"/>
                    <a:pt x="1514" y="2946"/>
                  </a:cubicBezTo>
                  <a:cubicBezTo>
                    <a:pt x="1530" y="2946"/>
                    <a:pt x="1530" y="2946"/>
                    <a:pt x="1530" y="2946"/>
                  </a:cubicBezTo>
                  <a:cubicBezTo>
                    <a:pt x="1530" y="2994"/>
                    <a:pt x="1530" y="2994"/>
                    <a:pt x="1530" y="2994"/>
                  </a:cubicBezTo>
                  <a:cubicBezTo>
                    <a:pt x="1530" y="3051"/>
                    <a:pt x="1507" y="3106"/>
                    <a:pt x="1466" y="3147"/>
                  </a:cubicBezTo>
                  <a:close/>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0" name="Freeform 6"/>
            <p:cNvSpPr>
              <a:spLocks noEditPoints="1" noChangeArrowheads="1"/>
            </p:cNvSpPr>
            <p:nvPr/>
          </p:nvSpPr>
          <p:spPr bwMode="auto">
            <a:xfrm>
              <a:off x="633" y="277"/>
              <a:ext cx="276" cy="59"/>
            </a:xfrm>
            <a:custGeom>
              <a:avLst/>
              <a:gdLst>
                <a:gd name="T0" fmla="*/ 30 w 280"/>
                <a:gd name="T1" fmla="*/ 59 h 60"/>
                <a:gd name="T2" fmla="*/ 246 w 280"/>
                <a:gd name="T3" fmla="*/ 59 h 60"/>
                <a:gd name="T4" fmla="*/ 276 w 280"/>
                <a:gd name="T5" fmla="*/ 30 h 60"/>
                <a:gd name="T6" fmla="*/ 246 w 280"/>
                <a:gd name="T7" fmla="*/ 0 h 60"/>
                <a:gd name="T8" fmla="*/ 30 w 280"/>
                <a:gd name="T9" fmla="*/ 0 h 60"/>
                <a:gd name="T10" fmla="*/ 0 w 280"/>
                <a:gd name="T11" fmla="*/ 30 h 60"/>
                <a:gd name="T12" fmla="*/ 30 w 280"/>
                <a:gd name="T13" fmla="*/ 59 h 60"/>
                <a:gd name="T14" fmla="*/ 30 w 280"/>
                <a:gd name="T15" fmla="*/ 16 h 60"/>
                <a:gd name="T16" fmla="*/ 246 w 280"/>
                <a:gd name="T17" fmla="*/ 16 h 60"/>
                <a:gd name="T18" fmla="*/ 260 w 280"/>
                <a:gd name="T19" fmla="*/ 30 h 60"/>
                <a:gd name="T20" fmla="*/ 246 w 280"/>
                <a:gd name="T21" fmla="*/ 43 h 60"/>
                <a:gd name="T22" fmla="*/ 30 w 280"/>
                <a:gd name="T23" fmla="*/ 43 h 60"/>
                <a:gd name="T24" fmla="*/ 16 w 280"/>
                <a:gd name="T25" fmla="*/ 30 h 60"/>
                <a:gd name="T26" fmla="*/ 30 w 280"/>
                <a:gd name="T27" fmla="*/ 1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0"/>
                <a:gd name="T43" fmla="*/ 0 h 60"/>
                <a:gd name="T44" fmla="*/ 280 w 280"/>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0" h="60">
                  <a:moveTo>
                    <a:pt x="30" y="60"/>
                  </a:moveTo>
                  <a:cubicBezTo>
                    <a:pt x="250" y="60"/>
                    <a:pt x="250" y="60"/>
                    <a:pt x="250" y="60"/>
                  </a:cubicBezTo>
                  <a:cubicBezTo>
                    <a:pt x="266" y="60"/>
                    <a:pt x="280" y="46"/>
                    <a:pt x="280" y="30"/>
                  </a:cubicBezTo>
                  <a:cubicBezTo>
                    <a:pt x="280" y="13"/>
                    <a:pt x="266" y="0"/>
                    <a:pt x="250" y="0"/>
                  </a:cubicBezTo>
                  <a:cubicBezTo>
                    <a:pt x="30" y="0"/>
                    <a:pt x="30" y="0"/>
                    <a:pt x="30" y="0"/>
                  </a:cubicBezTo>
                  <a:cubicBezTo>
                    <a:pt x="13" y="0"/>
                    <a:pt x="0" y="13"/>
                    <a:pt x="0" y="30"/>
                  </a:cubicBezTo>
                  <a:cubicBezTo>
                    <a:pt x="0" y="46"/>
                    <a:pt x="13" y="60"/>
                    <a:pt x="30" y="60"/>
                  </a:cubicBezTo>
                  <a:close/>
                  <a:moveTo>
                    <a:pt x="30" y="16"/>
                  </a:moveTo>
                  <a:cubicBezTo>
                    <a:pt x="250" y="16"/>
                    <a:pt x="250" y="16"/>
                    <a:pt x="250" y="16"/>
                  </a:cubicBezTo>
                  <a:cubicBezTo>
                    <a:pt x="257" y="16"/>
                    <a:pt x="264" y="22"/>
                    <a:pt x="264" y="30"/>
                  </a:cubicBezTo>
                  <a:cubicBezTo>
                    <a:pt x="264" y="38"/>
                    <a:pt x="257" y="44"/>
                    <a:pt x="250" y="44"/>
                  </a:cubicBezTo>
                  <a:cubicBezTo>
                    <a:pt x="30" y="44"/>
                    <a:pt x="30" y="44"/>
                    <a:pt x="30" y="44"/>
                  </a:cubicBezTo>
                  <a:cubicBezTo>
                    <a:pt x="22" y="44"/>
                    <a:pt x="16" y="38"/>
                    <a:pt x="16" y="30"/>
                  </a:cubicBezTo>
                  <a:cubicBezTo>
                    <a:pt x="16" y="22"/>
                    <a:pt x="22" y="16"/>
                    <a:pt x="30" y="16"/>
                  </a:cubicBezTo>
                  <a:close/>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1" name="Freeform 7"/>
            <p:cNvSpPr>
              <a:spLocks noEditPoints="1" noChangeArrowheads="1"/>
            </p:cNvSpPr>
            <p:nvPr/>
          </p:nvSpPr>
          <p:spPr bwMode="auto">
            <a:xfrm>
              <a:off x="125" y="468"/>
              <a:ext cx="1296" cy="2276"/>
            </a:xfrm>
            <a:custGeom>
              <a:avLst/>
              <a:gdLst>
                <a:gd name="T0" fmla="*/ 1280 w 1312"/>
                <a:gd name="T1" fmla="*/ 0 h 2304"/>
                <a:gd name="T2" fmla="*/ 16 w 1312"/>
                <a:gd name="T3" fmla="*/ 0 h 2304"/>
                <a:gd name="T4" fmla="*/ 0 w 1312"/>
                <a:gd name="T5" fmla="*/ 16 h 2304"/>
                <a:gd name="T6" fmla="*/ 0 w 1312"/>
                <a:gd name="T7" fmla="*/ 2260 h 2304"/>
                <a:gd name="T8" fmla="*/ 16 w 1312"/>
                <a:gd name="T9" fmla="*/ 2276 h 2304"/>
                <a:gd name="T10" fmla="*/ 1280 w 1312"/>
                <a:gd name="T11" fmla="*/ 2276 h 2304"/>
                <a:gd name="T12" fmla="*/ 1296 w 1312"/>
                <a:gd name="T13" fmla="*/ 2260 h 2304"/>
                <a:gd name="T14" fmla="*/ 1296 w 1312"/>
                <a:gd name="T15" fmla="*/ 16 h 2304"/>
                <a:gd name="T16" fmla="*/ 1280 w 1312"/>
                <a:gd name="T17" fmla="*/ 0 h 2304"/>
                <a:gd name="T18" fmla="*/ 1280 w 1312"/>
                <a:gd name="T19" fmla="*/ 2260 h 2304"/>
                <a:gd name="T20" fmla="*/ 16 w 1312"/>
                <a:gd name="T21" fmla="*/ 2260 h 2304"/>
                <a:gd name="T22" fmla="*/ 16 w 1312"/>
                <a:gd name="T23" fmla="*/ 16 h 2304"/>
                <a:gd name="T24" fmla="*/ 1280 w 1312"/>
                <a:gd name="T25" fmla="*/ 16 h 2304"/>
                <a:gd name="T26" fmla="*/ 1280 w 1312"/>
                <a:gd name="T27" fmla="*/ 2260 h 2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2"/>
                <a:gd name="T43" fmla="*/ 0 h 2304"/>
                <a:gd name="T44" fmla="*/ 1312 w 1312"/>
                <a:gd name="T45" fmla="*/ 2304 h 2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2" h="2304">
                  <a:moveTo>
                    <a:pt x="1296" y="0"/>
                  </a:moveTo>
                  <a:cubicBezTo>
                    <a:pt x="16" y="0"/>
                    <a:pt x="16" y="0"/>
                    <a:pt x="16" y="0"/>
                  </a:cubicBezTo>
                  <a:cubicBezTo>
                    <a:pt x="7" y="0"/>
                    <a:pt x="0" y="7"/>
                    <a:pt x="0" y="16"/>
                  </a:cubicBezTo>
                  <a:cubicBezTo>
                    <a:pt x="0" y="2288"/>
                    <a:pt x="0" y="2288"/>
                    <a:pt x="0" y="2288"/>
                  </a:cubicBezTo>
                  <a:cubicBezTo>
                    <a:pt x="0" y="2297"/>
                    <a:pt x="7" y="2304"/>
                    <a:pt x="16" y="2304"/>
                  </a:cubicBezTo>
                  <a:cubicBezTo>
                    <a:pt x="1296" y="2304"/>
                    <a:pt x="1296" y="2304"/>
                    <a:pt x="1296" y="2304"/>
                  </a:cubicBezTo>
                  <a:cubicBezTo>
                    <a:pt x="1304" y="2304"/>
                    <a:pt x="1312" y="2297"/>
                    <a:pt x="1312" y="2288"/>
                  </a:cubicBezTo>
                  <a:cubicBezTo>
                    <a:pt x="1312" y="16"/>
                    <a:pt x="1312" y="16"/>
                    <a:pt x="1312" y="16"/>
                  </a:cubicBezTo>
                  <a:cubicBezTo>
                    <a:pt x="1312" y="7"/>
                    <a:pt x="1304" y="0"/>
                    <a:pt x="1296" y="0"/>
                  </a:cubicBezTo>
                  <a:moveTo>
                    <a:pt x="1296" y="2288"/>
                  </a:moveTo>
                  <a:cubicBezTo>
                    <a:pt x="16" y="2288"/>
                    <a:pt x="16" y="2288"/>
                    <a:pt x="16" y="2288"/>
                  </a:cubicBezTo>
                  <a:cubicBezTo>
                    <a:pt x="16" y="16"/>
                    <a:pt x="16" y="16"/>
                    <a:pt x="16" y="16"/>
                  </a:cubicBezTo>
                  <a:cubicBezTo>
                    <a:pt x="1296" y="16"/>
                    <a:pt x="1296" y="16"/>
                    <a:pt x="1296" y="16"/>
                  </a:cubicBezTo>
                  <a:cubicBezTo>
                    <a:pt x="1296" y="2288"/>
                    <a:pt x="1296" y="2288"/>
                    <a:pt x="1296" y="2288"/>
                  </a:cubicBezTo>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2" name="Freeform 8"/>
            <p:cNvSpPr>
              <a:spLocks noEditPoints="1" noChangeArrowheads="1"/>
            </p:cNvSpPr>
            <p:nvPr/>
          </p:nvSpPr>
          <p:spPr bwMode="auto">
            <a:xfrm>
              <a:off x="641" y="2816"/>
              <a:ext cx="266" cy="266"/>
            </a:xfrm>
            <a:custGeom>
              <a:avLst/>
              <a:gdLst>
                <a:gd name="T0" fmla="*/ 133 w 270"/>
                <a:gd name="T1" fmla="*/ 0 h 270"/>
                <a:gd name="T2" fmla="*/ 0 w 270"/>
                <a:gd name="T3" fmla="*/ 133 h 270"/>
                <a:gd name="T4" fmla="*/ 133 w 270"/>
                <a:gd name="T5" fmla="*/ 266 h 270"/>
                <a:gd name="T6" fmla="*/ 266 w 270"/>
                <a:gd name="T7" fmla="*/ 133 h 270"/>
                <a:gd name="T8" fmla="*/ 133 w 270"/>
                <a:gd name="T9" fmla="*/ 0 h 270"/>
                <a:gd name="T10" fmla="*/ 133 w 270"/>
                <a:gd name="T11" fmla="*/ 250 h 270"/>
                <a:gd name="T12" fmla="*/ 16 w 270"/>
                <a:gd name="T13" fmla="*/ 133 h 270"/>
                <a:gd name="T14" fmla="*/ 133 w 270"/>
                <a:gd name="T15" fmla="*/ 16 h 270"/>
                <a:gd name="T16" fmla="*/ 250 w 270"/>
                <a:gd name="T17" fmla="*/ 133 h 270"/>
                <a:gd name="T18" fmla="*/ 133 w 270"/>
                <a:gd name="T19" fmla="*/ 25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
                <a:gd name="T31" fmla="*/ 0 h 270"/>
                <a:gd name="T32" fmla="*/ 270 w 27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 h="270">
                  <a:moveTo>
                    <a:pt x="135" y="0"/>
                  </a:moveTo>
                  <a:cubicBezTo>
                    <a:pt x="60" y="0"/>
                    <a:pt x="0" y="60"/>
                    <a:pt x="0" y="135"/>
                  </a:cubicBezTo>
                  <a:cubicBezTo>
                    <a:pt x="0" y="209"/>
                    <a:pt x="60" y="270"/>
                    <a:pt x="135" y="270"/>
                  </a:cubicBezTo>
                  <a:cubicBezTo>
                    <a:pt x="209" y="270"/>
                    <a:pt x="270" y="209"/>
                    <a:pt x="270" y="135"/>
                  </a:cubicBezTo>
                  <a:cubicBezTo>
                    <a:pt x="270" y="60"/>
                    <a:pt x="209" y="0"/>
                    <a:pt x="135" y="0"/>
                  </a:cubicBezTo>
                  <a:close/>
                  <a:moveTo>
                    <a:pt x="135" y="254"/>
                  </a:moveTo>
                  <a:cubicBezTo>
                    <a:pt x="69" y="254"/>
                    <a:pt x="16" y="200"/>
                    <a:pt x="16" y="135"/>
                  </a:cubicBezTo>
                  <a:cubicBezTo>
                    <a:pt x="16" y="69"/>
                    <a:pt x="69" y="16"/>
                    <a:pt x="135" y="16"/>
                  </a:cubicBezTo>
                  <a:cubicBezTo>
                    <a:pt x="200" y="16"/>
                    <a:pt x="254" y="69"/>
                    <a:pt x="254" y="135"/>
                  </a:cubicBezTo>
                  <a:cubicBezTo>
                    <a:pt x="254" y="200"/>
                    <a:pt x="200" y="254"/>
                    <a:pt x="135" y="254"/>
                  </a:cubicBezTo>
                  <a:close/>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3" name="Freeform 9"/>
            <p:cNvSpPr>
              <a:spLocks noEditPoints="1" noChangeArrowheads="1"/>
            </p:cNvSpPr>
            <p:nvPr/>
          </p:nvSpPr>
          <p:spPr bwMode="auto">
            <a:xfrm>
              <a:off x="739" y="153"/>
              <a:ext cx="68" cy="67"/>
            </a:xfrm>
            <a:custGeom>
              <a:avLst/>
              <a:gdLst>
                <a:gd name="T0" fmla="*/ 34 w 68"/>
                <a:gd name="T1" fmla="*/ 67 h 68"/>
                <a:gd name="T2" fmla="*/ 68 w 68"/>
                <a:gd name="T3" fmla="*/ 34 h 68"/>
                <a:gd name="T4" fmla="*/ 34 w 68"/>
                <a:gd name="T5" fmla="*/ 0 h 68"/>
                <a:gd name="T6" fmla="*/ 0 w 68"/>
                <a:gd name="T7" fmla="*/ 34 h 68"/>
                <a:gd name="T8" fmla="*/ 34 w 68"/>
                <a:gd name="T9" fmla="*/ 67 h 68"/>
                <a:gd name="T10" fmla="*/ 34 w 68"/>
                <a:gd name="T11" fmla="*/ 12 h 68"/>
                <a:gd name="T12" fmla="*/ 56 w 68"/>
                <a:gd name="T13" fmla="*/ 34 h 68"/>
                <a:gd name="T14" fmla="*/ 34 w 68"/>
                <a:gd name="T15" fmla="*/ 55 h 68"/>
                <a:gd name="T16" fmla="*/ 12 w 68"/>
                <a:gd name="T17" fmla="*/ 34 h 68"/>
                <a:gd name="T18" fmla="*/ 34 w 68"/>
                <a:gd name="T19" fmla="*/ 1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8"/>
                <a:gd name="T32" fmla="*/ 68 w 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8">
                  <a:moveTo>
                    <a:pt x="34" y="68"/>
                  </a:moveTo>
                  <a:cubicBezTo>
                    <a:pt x="52" y="68"/>
                    <a:pt x="68" y="53"/>
                    <a:pt x="68" y="34"/>
                  </a:cubicBezTo>
                  <a:cubicBezTo>
                    <a:pt x="68" y="15"/>
                    <a:pt x="52" y="0"/>
                    <a:pt x="34" y="0"/>
                  </a:cubicBezTo>
                  <a:cubicBezTo>
                    <a:pt x="15" y="0"/>
                    <a:pt x="0" y="15"/>
                    <a:pt x="0" y="34"/>
                  </a:cubicBezTo>
                  <a:cubicBezTo>
                    <a:pt x="0" y="53"/>
                    <a:pt x="15" y="68"/>
                    <a:pt x="34" y="68"/>
                  </a:cubicBezTo>
                  <a:close/>
                  <a:moveTo>
                    <a:pt x="34" y="12"/>
                  </a:moveTo>
                  <a:cubicBezTo>
                    <a:pt x="46" y="12"/>
                    <a:pt x="56" y="22"/>
                    <a:pt x="56" y="34"/>
                  </a:cubicBezTo>
                  <a:cubicBezTo>
                    <a:pt x="56" y="46"/>
                    <a:pt x="46" y="56"/>
                    <a:pt x="34" y="56"/>
                  </a:cubicBezTo>
                  <a:cubicBezTo>
                    <a:pt x="22" y="56"/>
                    <a:pt x="12" y="46"/>
                    <a:pt x="12" y="34"/>
                  </a:cubicBezTo>
                  <a:cubicBezTo>
                    <a:pt x="12" y="22"/>
                    <a:pt x="22" y="12"/>
                    <a:pt x="34" y="12"/>
                  </a:cubicBezTo>
                  <a:close/>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4" name="Oval 10"/>
            <p:cNvSpPr>
              <a:spLocks noChangeArrowheads="1"/>
            </p:cNvSpPr>
            <p:nvPr/>
          </p:nvSpPr>
          <p:spPr bwMode="auto">
            <a:xfrm>
              <a:off x="761" y="175"/>
              <a:ext cx="24" cy="24"/>
            </a:xfrm>
            <a:prstGeom prst="ellipse">
              <a:avLst/>
            </a:pr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45" name="Rectangle 11"/>
            <p:cNvSpPr>
              <a:spLocks noChangeArrowheads="1"/>
            </p:cNvSpPr>
            <p:nvPr/>
          </p:nvSpPr>
          <p:spPr bwMode="auto">
            <a:xfrm>
              <a:off x="140" y="484"/>
              <a:ext cx="1266" cy="2245"/>
            </a:xfrm>
            <a:prstGeom prst="rect">
              <a:avLst/>
            </a:pr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46" name="Rectangle 12"/>
            <p:cNvSpPr>
              <a:spLocks noChangeArrowheads="1"/>
            </p:cNvSpPr>
            <p:nvPr/>
          </p:nvSpPr>
          <p:spPr bwMode="auto">
            <a:xfrm>
              <a:off x="140" y="484"/>
              <a:ext cx="1266" cy="224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47" name="Freeform 13"/>
            <p:cNvSpPr>
              <a:spLocks noChangeArrowheads="1"/>
            </p:cNvSpPr>
            <p:nvPr/>
          </p:nvSpPr>
          <p:spPr bwMode="auto">
            <a:xfrm>
              <a:off x="140" y="484"/>
              <a:ext cx="1266" cy="2245"/>
            </a:xfrm>
            <a:custGeom>
              <a:avLst/>
              <a:gdLst>
                <a:gd name="T0" fmla="*/ 1266 w 1266"/>
                <a:gd name="T1" fmla="*/ 0 h 2245"/>
                <a:gd name="T2" fmla="*/ 1266 w 1266"/>
                <a:gd name="T3" fmla="*/ 0 h 2245"/>
                <a:gd name="T4" fmla="*/ 1266 w 1266"/>
                <a:gd name="T5" fmla="*/ 2245 h 2245"/>
                <a:gd name="T6" fmla="*/ 0 w 1266"/>
                <a:gd name="T7" fmla="*/ 2245 h 2245"/>
                <a:gd name="T8" fmla="*/ 0 w 1266"/>
                <a:gd name="T9" fmla="*/ 2245 h 2245"/>
                <a:gd name="T10" fmla="*/ 1266 w 1266"/>
                <a:gd name="T11" fmla="*/ 2245 h 2245"/>
                <a:gd name="T12" fmla="*/ 1266 w 1266"/>
                <a:gd name="T13" fmla="*/ 0 h 2245"/>
                <a:gd name="T14" fmla="*/ 0 60000 65536"/>
                <a:gd name="T15" fmla="*/ 0 60000 65536"/>
                <a:gd name="T16" fmla="*/ 0 60000 65536"/>
                <a:gd name="T17" fmla="*/ 0 60000 65536"/>
                <a:gd name="T18" fmla="*/ 0 60000 65536"/>
                <a:gd name="T19" fmla="*/ 0 60000 65536"/>
                <a:gd name="T20" fmla="*/ 0 60000 65536"/>
                <a:gd name="T21" fmla="*/ 0 w 1266"/>
                <a:gd name="T22" fmla="*/ 0 h 2245"/>
                <a:gd name="T23" fmla="*/ 1266 w 1266"/>
                <a:gd name="T24" fmla="*/ 2245 h 2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6" h="2245">
                  <a:moveTo>
                    <a:pt x="1266" y="0"/>
                  </a:moveTo>
                  <a:lnTo>
                    <a:pt x="1266" y="0"/>
                  </a:lnTo>
                  <a:lnTo>
                    <a:pt x="1266" y="2245"/>
                  </a:lnTo>
                  <a:lnTo>
                    <a:pt x="0" y="2245"/>
                  </a:lnTo>
                  <a:lnTo>
                    <a:pt x="1266" y="2245"/>
                  </a:lnTo>
                  <a:lnTo>
                    <a:pt x="1266" y="0"/>
                  </a:lnTo>
                  <a:close/>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48" name="Freeform 14"/>
            <p:cNvSpPr>
              <a:spLocks noChangeArrowheads="1"/>
            </p:cNvSpPr>
            <p:nvPr/>
          </p:nvSpPr>
          <p:spPr bwMode="auto">
            <a:xfrm>
              <a:off x="140" y="484"/>
              <a:ext cx="1266" cy="2245"/>
            </a:xfrm>
            <a:custGeom>
              <a:avLst/>
              <a:gdLst>
                <a:gd name="T0" fmla="*/ 1266 w 1266"/>
                <a:gd name="T1" fmla="*/ 0 h 2245"/>
                <a:gd name="T2" fmla="*/ 1266 w 1266"/>
                <a:gd name="T3" fmla="*/ 0 h 2245"/>
                <a:gd name="T4" fmla="*/ 1266 w 1266"/>
                <a:gd name="T5" fmla="*/ 2245 h 2245"/>
                <a:gd name="T6" fmla="*/ 0 w 1266"/>
                <a:gd name="T7" fmla="*/ 2245 h 2245"/>
                <a:gd name="T8" fmla="*/ 0 w 1266"/>
                <a:gd name="T9" fmla="*/ 2245 h 2245"/>
                <a:gd name="T10" fmla="*/ 1266 w 1266"/>
                <a:gd name="T11" fmla="*/ 2245 h 2245"/>
                <a:gd name="T12" fmla="*/ 1266 w 1266"/>
                <a:gd name="T13" fmla="*/ 0 h 2245"/>
                <a:gd name="T14" fmla="*/ 0 60000 65536"/>
                <a:gd name="T15" fmla="*/ 0 60000 65536"/>
                <a:gd name="T16" fmla="*/ 0 60000 65536"/>
                <a:gd name="T17" fmla="*/ 0 60000 65536"/>
                <a:gd name="T18" fmla="*/ 0 60000 65536"/>
                <a:gd name="T19" fmla="*/ 0 60000 65536"/>
                <a:gd name="T20" fmla="*/ 0 60000 65536"/>
                <a:gd name="T21" fmla="*/ 0 w 1266"/>
                <a:gd name="T22" fmla="*/ 0 h 2245"/>
                <a:gd name="T23" fmla="*/ 1266 w 1266"/>
                <a:gd name="T24" fmla="*/ 2245 h 2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6" h="2245">
                  <a:moveTo>
                    <a:pt x="1266" y="0"/>
                  </a:moveTo>
                  <a:lnTo>
                    <a:pt x="1266" y="0"/>
                  </a:lnTo>
                  <a:lnTo>
                    <a:pt x="1266" y="2245"/>
                  </a:lnTo>
                  <a:lnTo>
                    <a:pt x="0" y="2245"/>
                  </a:lnTo>
                  <a:lnTo>
                    <a:pt x="1266" y="2245"/>
                  </a:lnTo>
                  <a:lnTo>
                    <a:pt x="1266" y="0"/>
                  </a:lnTo>
                </a:path>
              </a:pathLst>
            </a:custGeom>
            <a:solidFill>
              <a:srgbClr val="BF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2549" name="任意多边形 73"/>
          <p:cNvSpPr>
            <a:spLocks noChangeArrowheads="1"/>
          </p:cNvSpPr>
          <p:nvPr/>
        </p:nvSpPr>
        <p:spPr bwMode="auto">
          <a:xfrm>
            <a:off x="1181100" y="2047875"/>
            <a:ext cx="3794125" cy="936625"/>
          </a:xfrm>
          <a:custGeom>
            <a:avLst/>
            <a:gdLst>
              <a:gd name="T0" fmla="*/ 467968 w 3793537"/>
              <a:gd name="T1" fmla="*/ 0 h 935790"/>
              <a:gd name="T2" fmla="*/ 3703625 w 3793537"/>
              <a:gd name="T3" fmla="*/ 0 h 935790"/>
              <a:gd name="T4" fmla="*/ 3794125 w 3793537"/>
              <a:gd name="T5" fmla="*/ 9130 h 935790"/>
              <a:gd name="T6" fmla="*/ 3794125 w 3793537"/>
              <a:gd name="T7" fmla="*/ 927495 h 935790"/>
              <a:gd name="T8" fmla="*/ 3703625 w 3793537"/>
              <a:gd name="T9" fmla="*/ 936625 h 935790"/>
              <a:gd name="T10" fmla="*/ 467968 w 3793537"/>
              <a:gd name="T11" fmla="*/ 936625 h 935790"/>
              <a:gd name="T12" fmla="*/ 0 w 3793537"/>
              <a:gd name="T13" fmla="*/ 468313 h 935790"/>
              <a:gd name="T14" fmla="*/ 467968 w 3793537"/>
              <a:gd name="T15" fmla="*/ 0 h 935790"/>
              <a:gd name="T16" fmla="*/ 0 60000 65536"/>
              <a:gd name="T17" fmla="*/ 0 60000 65536"/>
              <a:gd name="T18" fmla="*/ 0 60000 65536"/>
              <a:gd name="T19" fmla="*/ 0 60000 65536"/>
              <a:gd name="T20" fmla="*/ 0 60000 65536"/>
              <a:gd name="T21" fmla="*/ 0 60000 65536"/>
              <a:gd name="T22" fmla="*/ 0 60000 65536"/>
              <a:gd name="T23" fmla="*/ 0 60000 65536"/>
              <a:gd name="T24" fmla="*/ 0 w 3793537"/>
              <a:gd name="T25" fmla="*/ 0 h 935790"/>
              <a:gd name="T26" fmla="*/ 3793537 w 3793537"/>
              <a:gd name="T27" fmla="*/ 935790 h 935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3537" h="935790">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0" name="等腰三角形 3"/>
          <p:cNvSpPr>
            <a:spLocks noChangeArrowheads="1"/>
          </p:cNvSpPr>
          <p:nvPr/>
        </p:nvSpPr>
        <p:spPr bwMode="auto">
          <a:xfrm rot="5400000">
            <a:off x="4800600" y="2222500"/>
            <a:ext cx="1470025" cy="1120775"/>
          </a:xfrm>
          <a:custGeom>
            <a:avLst/>
            <a:gdLst>
              <a:gd name="T0" fmla="*/ 0 w 1470182"/>
              <a:gd name="T1" fmla="*/ 1120775 h 1120693"/>
              <a:gd name="T2" fmla="*/ 1470025 w 1470182"/>
              <a:gd name="T3" fmla="*/ 0 h 1120693"/>
              <a:gd name="T4" fmla="*/ 935691 w 1470182"/>
              <a:gd name="T5" fmla="*/ 1120775 h 1120693"/>
              <a:gd name="T6" fmla="*/ 0 w 1470182"/>
              <a:gd name="T7" fmla="*/ 1120775 h 1120693"/>
              <a:gd name="T8" fmla="*/ 0 60000 65536"/>
              <a:gd name="T9" fmla="*/ 0 60000 65536"/>
              <a:gd name="T10" fmla="*/ 0 60000 65536"/>
              <a:gd name="T11" fmla="*/ 0 60000 65536"/>
              <a:gd name="T12" fmla="*/ 0 w 1470182"/>
              <a:gd name="T13" fmla="*/ 0 h 1120693"/>
              <a:gd name="T14" fmla="*/ 1470182 w 1470182"/>
              <a:gd name="T15" fmla="*/ 1120693 h 1120693"/>
            </a:gdLst>
            <a:ahLst/>
            <a:cxnLst>
              <a:cxn ang="T8">
                <a:pos x="T0" y="T1"/>
              </a:cxn>
              <a:cxn ang="T9">
                <a:pos x="T2" y="T3"/>
              </a:cxn>
              <a:cxn ang="T10">
                <a:pos x="T4" y="T5"/>
              </a:cxn>
              <a:cxn ang="T11">
                <a:pos x="T6" y="T7"/>
              </a:cxn>
            </a:cxnLst>
            <a:rect l="T12" t="T13" r="T14" b="T15"/>
            <a:pathLst>
              <a:path w="1470182" h="1120693">
                <a:moveTo>
                  <a:pt x="0" y="1120693"/>
                </a:moveTo>
                <a:lnTo>
                  <a:pt x="1470182" y="0"/>
                </a:lnTo>
                <a:lnTo>
                  <a:pt x="935791" y="1120693"/>
                </a:lnTo>
                <a:lnTo>
                  <a:pt x="0" y="1120693"/>
                </a:lnTo>
                <a:close/>
              </a:path>
            </a:pathLst>
          </a:custGeom>
          <a:solidFill>
            <a:srgbClr val="22F2CC">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1" name="等腰三角形 3"/>
          <p:cNvSpPr>
            <a:spLocks noChangeArrowheads="1"/>
          </p:cNvSpPr>
          <p:nvPr/>
        </p:nvSpPr>
        <p:spPr bwMode="auto">
          <a:xfrm rot="16200000" flipV="1">
            <a:off x="4800600" y="3730625"/>
            <a:ext cx="1470025" cy="1120775"/>
          </a:xfrm>
          <a:custGeom>
            <a:avLst/>
            <a:gdLst>
              <a:gd name="T0" fmla="*/ 0 w 1470182"/>
              <a:gd name="T1" fmla="*/ 1120775 h 1120693"/>
              <a:gd name="T2" fmla="*/ 1470025 w 1470182"/>
              <a:gd name="T3" fmla="*/ 0 h 1120693"/>
              <a:gd name="T4" fmla="*/ 935691 w 1470182"/>
              <a:gd name="T5" fmla="*/ 1120775 h 1120693"/>
              <a:gd name="T6" fmla="*/ 0 w 1470182"/>
              <a:gd name="T7" fmla="*/ 1120775 h 1120693"/>
              <a:gd name="T8" fmla="*/ 0 60000 65536"/>
              <a:gd name="T9" fmla="*/ 0 60000 65536"/>
              <a:gd name="T10" fmla="*/ 0 60000 65536"/>
              <a:gd name="T11" fmla="*/ 0 60000 65536"/>
              <a:gd name="T12" fmla="*/ 0 w 1470182"/>
              <a:gd name="T13" fmla="*/ 0 h 1120693"/>
              <a:gd name="T14" fmla="*/ 1470182 w 1470182"/>
              <a:gd name="T15" fmla="*/ 1120693 h 1120693"/>
            </a:gdLst>
            <a:ahLst/>
            <a:cxnLst>
              <a:cxn ang="T8">
                <a:pos x="T0" y="T1"/>
              </a:cxn>
              <a:cxn ang="T9">
                <a:pos x="T2" y="T3"/>
              </a:cxn>
              <a:cxn ang="T10">
                <a:pos x="T4" y="T5"/>
              </a:cxn>
              <a:cxn ang="T11">
                <a:pos x="T6" y="T7"/>
              </a:cxn>
            </a:cxnLst>
            <a:rect l="T12" t="T13" r="T14" b="T15"/>
            <a:pathLst>
              <a:path w="1470182" h="1120693">
                <a:moveTo>
                  <a:pt x="0" y="1120693"/>
                </a:moveTo>
                <a:lnTo>
                  <a:pt x="1470182" y="0"/>
                </a:lnTo>
                <a:lnTo>
                  <a:pt x="935791" y="1120693"/>
                </a:lnTo>
                <a:lnTo>
                  <a:pt x="0" y="1120693"/>
                </a:lnTo>
                <a:close/>
              </a:path>
            </a:pathLst>
          </a:custGeom>
          <a:solidFill>
            <a:srgbClr val="FF4664">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2" name="任意多边形 76"/>
          <p:cNvSpPr>
            <a:spLocks noChangeArrowheads="1"/>
          </p:cNvSpPr>
          <p:nvPr/>
        </p:nvSpPr>
        <p:spPr bwMode="auto">
          <a:xfrm>
            <a:off x="1181100" y="4090988"/>
            <a:ext cx="3794125" cy="935037"/>
          </a:xfrm>
          <a:custGeom>
            <a:avLst/>
            <a:gdLst>
              <a:gd name="T0" fmla="*/ 467968 w 3793537"/>
              <a:gd name="T1" fmla="*/ 0 h 935790"/>
              <a:gd name="T2" fmla="*/ 3703625 w 3793537"/>
              <a:gd name="T3" fmla="*/ 0 h 935790"/>
              <a:gd name="T4" fmla="*/ 3794125 w 3793537"/>
              <a:gd name="T5" fmla="*/ 9115 h 935790"/>
              <a:gd name="T6" fmla="*/ 3794125 w 3793537"/>
              <a:gd name="T7" fmla="*/ 925922 h 935790"/>
              <a:gd name="T8" fmla="*/ 3703625 w 3793537"/>
              <a:gd name="T9" fmla="*/ 935037 h 935790"/>
              <a:gd name="T10" fmla="*/ 467968 w 3793537"/>
              <a:gd name="T11" fmla="*/ 935037 h 935790"/>
              <a:gd name="T12" fmla="*/ 0 w 3793537"/>
              <a:gd name="T13" fmla="*/ 467519 h 935790"/>
              <a:gd name="T14" fmla="*/ 467968 w 3793537"/>
              <a:gd name="T15" fmla="*/ 0 h 935790"/>
              <a:gd name="T16" fmla="*/ 0 60000 65536"/>
              <a:gd name="T17" fmla="*/ 0 60000 65536"/>
              <a:gd name="T18" fmla="*/ 0 60000 65536"/>
              <a:gd name="T19" fmla="*/ 0 60000 65536"/>
              <a:gd name="T20" fmla="*/ 0 60000 65536"/>
              <a:gd name="T21" fmla="*/ 0 60000 65536"/>
              <a:gd name="T22" fmla="*/ 0 60000 65536"/>
              <a:gd name="T23" fmla="*/ 0 60000 65536"/>
              <a:gd name="T24" fmla="*/ 0 w 3793537"/>
              <a:gd name="T25" fmla="*/ 0 h 935790"/>
              <a:gd name="T26" fmla="*/ 3793537 w 3793537"/>
              <a:gd name="T27" fmla="*/ 935790 h 935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3537" h="935790">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3" name="等腰三角形 3"/>
          <p:cNvSpPr>
            <a:spLocks noChangeArrowheads="1"/>
          </p:cNvSpPr>
          <p:nvPr/>
        </p:nvSpPr>
        <p:spPr bwMode="auto">
          <a:xfrm rot="16200000" flipH="1">
            <a:off x="5921375" y="2222500"/>
            <a:ext cx="1470025" cy="1120775"/>
          </a:xfrm>
          <a:custGeom>
            <a:avLst/>
            <a:gdLst>
              <a:gd name="T0" fmla="*/ 0 w 1470182"/>
              <a:gd name="T1" fmla="*/ 1120775 h 1120693"/>
              <a:gd name="T2" fmla="*/ 1470025 w 1470182"/>
              <a:gd name="T3" fmla="*/ 0 h 1120693"/>
              <a:gd name="T4" fmla="*/ 935691 w 1470182"/>
              <a:gd name="T5" fmla="*/ 1120775 h 1120693"/>
              <a:gd name="T6" fmla="*/ 0 w 1470182"/>
              <a:gd name="T7" fmla="*/ 1120775 h 1120693"/>
              <a:gd name="T8" fmla="*/ 0 60000 65536"/>
              <a:gd name="T9" fmla="*/ 0 60000 65536"/>
              <a:gd name="T10" fmla="*/ 0 60000 65536"/>
              <a:gd name="T11" fmla="*/ 0 60000 65536"/>
              <a:gd name="T12" fmla="*/ 0 w 1470182"/>
              <a:gd name="T13" fmla="*/ 0 h 1120693"/>
              <a:gd name="T14" fmla="*/ 1470182 w 1470182"/>
              <a:gd name="T15" fmla="*/ 1120693 h 1120693"/>
            </a:gdLst>
            <a:ahLst/>
            <a:cxnLst>
              <a:cxn ang="T8">
                <a:pos x="T0" y="T1"/>
              </a:cxn>
              <a:cxn ang="T9">
                <a:pos x="T2" y="T3"/>
              </a:cxn>
              <a:cxn ang="T10">
                <a:pos x="T4" y="T5"/>
              </a:cxn>
              <a:cxn ang="T11">
                <a:pos x="T6" y="T7"/>
              </a:cxn>
            </a:cxnLst>
            <a:rect l="T12" t="T13" r="T14" b="T15"/>
            <a:pathLst>
              <a:path w="1470182" h="1120693">
                <a:moveTo>
                  <a:pt x="0" y="1120693"/>
                </a:moveTo>
                <a:lnTo>
                  <a:pt x="1470182" y="0"/>
                </a:lnTo>
                <a:lnTo>
                  <a:pt x="935791" y="1120693"/>
                </a:lnTo>
                <a:lnTo>
                  <a:pt x="0" y="1120693"/>
                </a:lnTo>
                <a:close/>
              </a:path>
            </a:pathLst>
          </a:custGeom>
          <a:solidFill>
            <a:srgbClr val="FFA146">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4" name="等腰三角形 3"/>
          <p:cNvSpPr>
            <a:spLocks noChangeArrowheads="1"/>
          </p:cNvSpPr>
          <p:nvPr/>
        </p:nvSpPr>
        <p:spPr bwMode="auto">
          <a:xfrm rot="5400000" flipH="1" flipV="1">
            <a:off x="5921375" y="3730625"/>
            <a:ext cx="1470025" cy="1120775"/>
          </a:xfrm>
          <a:custGeom>
            <a:avLst/>
            <a:gdLst>
              <a:gd name="T0" fmla="*/ 0 w 1470182"/>
              <a:gd name="T1" fmla="*/ 1120775 h 1120693"/>
              <a:gd name="T2" fmla="*/ 1470025 w 1470182"/>
              <a:gd name="T3" fmla="*/ 0 h 1120693"/>
              <a:gd name="T4" fmla="*/ 935691 w 1470182"/>
              <a:gd name="T5" fmla="*/ 1120775 h 1120693"/>
              <a:gd name="T6" fmla="*/ 0 w 1470182"/>
              <a:gd name="T7" fmla="*/ 1120775 h 1120693"/>
              <a:gd name="T8" fmla="*/ 0 60000 65536"/>
              <a:gd name="T9" fmla="*/ 0 60000 65536"/>
              <a:gd name="T10" fmla="*/ 0 60000 65536"/>
              <a:gd name="T11" fmla="*/ 0 60000 65536"/>
              <a:gd name="T12" fmla="*/ 0 w 1470182"/>
              <a:gd name="T13" fmla="*/ 0 h 1120693"/>
              <a:gd name="T14" fmla="*/ 1470182 w 1470182"/>
              <a:gd name="T15" fmla="*/ 1120693 h 1120693"/>
            </a:gdLst>
            <a:ahLst/>
            <a:cxnLst>
              <a:cxn ang="T8">
                <a:pos x="T0" y="T1"/>
              </a:cxn>
              <a:cxn ang="T9">
                <a:pos x="T2" y="T3"/>
              </a:cxn>
              <a:cxn ang="T10">
                <a:pos x="T4" y="T5"/>
              </a:cxn>
              <a:cxn ang="T11">
                <a:pos x="T6" y="T7"/>
              </a:cxn>
            </a:cxnLst>
            <a:rect l="T12" t="T13" r="T14" b="T15"/>
            <a:pathLst>
              <a:path w="1470182" h="1120693">
                <a:moveTo>
                  <a:pt x="0" y="1120693"/>
                </a:moveTo>
                <a:lnTo>
                  <a:pt x="1470182" y="0"/>
                </a:lnTo>
                <a:lnTo>
                  <a:pt x="935791" y="1120693"/>
                </a:lnTo>
                <a:lnTo>
                  <a:pt x="0" y="1120693"/>
                </a:lnTo>
                <a:close/>
              </a:path>
            </a:pathLst>
          </a:custGeom>
          <a:solidFill>
            <a:srgbClr val="3D6869">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5" name="任意多边形 79"/>
          <p:cNvSpPr>
            <a:spLocks noChangeArrowheads="1"/>
          </p:cNvSpPr>
          <p:nvPr/>
        </p:nvSpPr>
        <p:spPr bwMode="auto">
          <a:xfrm flipH="1">
            <a:off x="7216775" y="2047875"/>
            <a:ext cx="3794125" cy="936625"/>
          </a:xfrm>
          <a:custGeom>
            <a:avLst/>
            <a:gdLst>
              <a:gd name="T0" fmla="*/ 467968 w 3793537"/>
              <a:gd name="T1" fmla="*/ 0 h 935790"/>
              <a:gd name="T2" fmla="*/ 3703625 w 3793537"/>
              <a:gd name="T3" fmla="*/ 0 h 935790"/>
              <a:gd name="T4" fmla="*/ 3794125 w 3793537"/>
              <a:gd name="T5" fmla="*/ 9130 h 935790"/>
              <a:gd name="T6" fmla="*/ 3794125 w 3793537"/>
              <a:gd name="T7" fmla="*/ 927495 h 935790"/>
              <a:gd name="T8" fmla="*/ 3703625 w 3793537"/>
              <a:gd name="T9" fmla="*/ 936625 h 935790"/>
              <a:gd name="T10" fmla="*/ 467968 w 3793537"/>
              <a:gd name="T11" fmla="*/ 936625 h 935790"/>
              <a:gd name="T12" fmla="*/ 0 w 3793537"/>
              <a:gd name="T13" fmla="*/ 468313 h 935790"/>
              <a:gd name="T14" fmla="*/ 467968 w 3793537"/>
              <a:gd name="T15" fmla="*/ 0 h 935790"/>
              <a:gd name="T16" fmla="*/ 0 60000 65536"/>
              <a:gd name="T17" fmla="*/ 0 60000 65536"/>
              <a:gd name="T18" fmla="*/ 0 60000 65536"/>
              <a:gd name="T19" fmla="*/ 0 60000 65536"/>
              <a:gd name="T20" fmla="*/ 0 60000 65536"/>
              <a:gd name="T21" fmla="*/ 0 60000 65536"/>
              <a:gd name="T22" fmla="*/ 0 60000 65536"/>
              <a:gd name="T23" fmla="*/ 0 60000 65536"/>
              <a:gd name="T24" fmla="*/ 0 w 3793537"/>
              <a:gd name="T25" fmla="*/ 0 h 935790"/>
              <a:gd name="T26" fmla="*/ 3793537 w 3793537"/>
              <a:gd name="T27" fmla="*/ 935790 h 935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3537" h="935790">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6" name="任意多边形 80"/>
          <p:cNvSpPr>
            <a:spLocks noChangeArrowheads="1"/>
          </p:cNvSpPr>
          <p:nvPr/>
        </p:nvSpPr>
        <p:spPr bwMode="auto">
          <a:xfrm flipH="1">
            <a:off x="7216775" y="4090988"/>
            <a:ext cx="3794125" cy="935037"/>
          </a:xfrm>
          <a:custGeom>
            <a:avLst/>
            <a:gdLst>
              <a:gd name="T0" fmla="*/ 467968 w 3793537"/>
              <a:gd name="T1" fmla="*/ 0 h 935790"/>
              <a:gd name="T2" fmla="*/ 3703625 w 3793537"/>
              <a:gd name="T3" fmla="*/ 0 h 935790"/>
              <a:gd name="T4" fmla="*/ 3794125 w 3793537"/>
              <a:gd name="T5" fmla="*/ 9115 h 935790"/>
              <a:gd name="T6" fmla="*/ 3794125 w 3793537"/>
              <a:gd name="T7" fmla="*/ 925922 h 935790"/>
              <a:gd name="T8" fmla="*/ 3703625 w 3793537"/>
              <a:gd name="T9" fmla="*/ 935037 h 935790"/>
              <a:gd name="T10" fmla="*/ 467968 w 3793537"/>
              <a:gd name="T11" fmla="*/ 935037 h 935790"/>
              <a:gd name="T12" fmla="*/ 0 w 3793537"/>
              <a:gd name="T13" fmla="*/ 467519 h 935790"/>
              <a:gd name="T14" fmla="*/ 467968 w 3793537"/>
              <a:gd name="T15" fmla="*/ 0 h 935790"/>
              <a:gd name="T16" fmla="*/ 0 60000 65536"/>
              <a:gd name="T17" fmla="*/ 0 60000 65536"/>
              <a:gd name="T18" fmla="*/ 0 60000 65536"/>
              <a:gd name="T19" fmla="*/ 0 60000 65536"/>
              <a:gd name="T20" fmla="*/ 0 60000 65536"/>
              <a:gd name="T21" fmla="*/ 0 60000 65536"/>
              <a:gd name="T22" fmla="*/ 0 60000 65536"/>
              <a:gd name="T23" fmla="*/ 0 60000 65536"/>
              <a:gd name="T24" fmla="*/ 0 w 3793537"/>
              <a:gd name="T25" fmla="*/ 0 h 935790"/>
              <a:gd name="T26" fmla="*/ 3793537 w 3793537"/>
              <a:gd name="T27" fmla="*/ 935790 h 935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3537" h="935790">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2557" name="Freeform 5"/>
          <p:cNvSpPr>
            <a:spLocks noEditPoints="1" noChangeArrowheads="1"/>
          </p:cNvSpPr>
          <p:nvPr/>
        </p:nvSpPr>
        <p:spPr bwMode="auto">
          <a:xfrm>
            <a:off x="1447800" y="2208213"/>
            <a:ext cx="647700" cy="682625"/>
          </a:xfrm>
          <a:custGeom>
            <a:avLst/>
            <a:gdLst>
              <a:gd name="T0" fmla="*/ 534768 w 195"/>
              <a:gd name="T1" fmla="*/ 344726 h 200"/>
              <a:gd name="T2" fmla="*/ 504874 w 195"/>
              <a:gd name="T3" fmla="*/ 337899 h 200"/>
              <a:gd name="T4" fmla="*/ 528125 w 195"/>
              <a:gd name="T5" fmla="*/ 296942 h 200"/>
              <a:gd name="T6" fmla="*/ 534768 w 195"/>
              <a:gd name="T7" fmla="*/ 296942 h 200"/>
              <a:gd name="T8" fmla="*/ 611163 w 195"/>
              <a:gd name="T9" fmla="*/ 157004 h 200"/>
              <a:gd name="T10" fmla="*/ 544732 w 195"/>
              <a:gd name="T11" fmla="*/ 78502 h 200"/>
              <a:gd name="T12" fmla="*/ 544732 w 195"/>
              <a:gd name="T13" fmla="*/ 30718 h 200"/>
              <a:gd name="T14" fmla="*/ 647700 w 195"/>
              <a:gd name="T15" fmla="*/ 157004 h 200"/>
              <a:gd name="T16" fmla="*/ 534768 w 195"/>
              <a:gd name="T17" fmla="*/ 344726 h 200"/>
              <a:gd name="T18" fmla="*/ 325511 w 195"/>
              <a:gd name="T19" fmla="*/ 443706 h 200"/>
              <a:gd name="T20" fmla="*/ 119575 w 195"/>
              <a:gd name="T21" fmla="*/ 136525 h 200"/>
              <a:gd name="T22" fmla="*/ 119575 w 195"/>
              <a:gd name="T23" fmla="*/ 0 h 200"/>
              <a:gd name="T24" fmla="*/ 531446 w 195"/>
              <a:gd name="T25" fmla="*/ 0 h 200"/>
              <a:gd name="T26" fmla="*/ 531446 w 195"/>
              <a:gd name="T27" fmla="*/ 136525 h 200"/>
              <a:gd name="T28" fmla="*/ 325511 w 195"/>
              <a:gd name="T29" fmla="*/ 443706 h 200"/>
              <a:gd name="T30" fmla="*/ 222543 w 195"/>
              <a:gd name="T31" fmla="*/ 40958 h 200"/>
              <a:gd name="T32" fmla="*/ 172720 w 195"/>
              <a:gd name="T33" fmla="*/ 40958 h 200"/>
              <a:gd name="T34" fmla="*/ 328832 w 195"/>
              <a:gd name="T35" fmla="*/ 406162 h 200"/>
              <a:gd name="T36" fmla="*/ 222543 w 195"/>
              <a:gd name="T37" fmla="*/ 40958 h 200"/>
              <a:gd name="T38" fmla="*/ 112932 w 195"/>
              <a:gd name="T39" fmla="*/ 296942 h 200"/>
              <a:gd name="T40" fmla="*/ 119575 w 195"/>
              <a:gd name="T41" fmla="*/ 296942 h 200"/>
              <a:gd name="T42" fmla="*/ 142826 w 195"/>
              <a:gd name="T43" fmla="*/ 337899 h 200"/>
              <a:gd name="T44" fmla="*/ 112932 w 195"/>
              <a:gd name="T45" fmla="*/ 344726 h 200"/>
              <a:gd name="T46" fmla="*/ 0 w 195"/>
              <a:gd name="T47" fmla="*/ 157004 h 200"/>
              <a:gd name="T48" fmla="*/ 102968 w 195"/>
              <a:gd name="T49" fmla="*/ 30718 h 200"/>
              <a:gd name="T50" fmla="*/ 102968 w 195"/>
              <a:gd name="T51" fmla="*/ 78502 h 200"/>
              <a:gd name="T52" fmla="*/ 36537 w 195"/>
              <a:gd name="T53" fmla="*/ 157004 h 200"/>
              <a:gd name="T54" fmla="*/ 112932 w 195"/>
              <a:gd name="T55" fmla="*/ 296942 h 200"/>
              <a:gd name="T56" fmla="*/ 288974 w 195"/>
              <a:gd name="T57" fmla="*/ 501729 h 200"/>
              <a:gd name="T58" fmla="*/ 322189 w 195"/>
              <a:gd name="T59" fmla="*/ 464185 h 200"/>
              <a:gd name="T60" fmla="*/ 358726 w 195"/>
              <a:gd name="T61" fmla="*/ 501729 h 200"/>
              <a:gd name="T62" fmla="*/ 322189 w 195"/>
              <a:gd name="T63" fmla="*/ 535861 h 200"/>
              <a:gd name="T64" fmla="*/ 288974 w 195"/>
              <a:gd name="T65" fmla="*/ 501729 h 200"/>
              <a:gd name="T66" fmla="*/ 425157 w 195"/>
              <a:gd name="T67" fmla="*/ 580231 h 200"/>
              <a:gd name="T68" fmla="*/ 391942 w 195"/>
              <a:gd name="T69" fmla="*/ 614363 h 200"/>
              <a:gd name="T70" fmla="*/ 259080 w 195"/>
              <a:gd name="T71" fmla="*/ 614363 h 200"/>
              <a:gd name="T72" fmla="*/ 225865 w 195"/>
              <a:gd name="T73" fmla="*/ 580231 h 200"/>
              <a:gd name="T74" fmla="*/ 259080 w 195"/>
              <a:gd name="T75" fmla="*/ 546100 h 200"/>
              <a:gd name="T76" fmla="*/ 391942 w 195"/>
              <a:gd name="T77" fmla="*/ 546100 h 200"/>
              <a:gd name="T78" fmla="*/ 425157 w 195"/>
              <a:gd name="T79" fmla="*/ 580231 h 200"/>
              <a:gd name="T80" fmla="*/ 192649 w 195"/>
              <a:gd name="T81" fmla="*/ 628015 h 200"/>
              <a:gd name="T82" fmla="*/ 445086 w 195"/>
              <a:gd name="T83" fmla="*/ 628015 h 200"/>
              <a:gd name="T84" fmla="*/ 478302 w 195"/>
              <a:gd name="T85" fmla="*/ 682625 h 200"/>
              <a:gd name="T86" fmla="*/ 159434 w 195"/>
              <a:gd name="T87" fmla="*/ 682625 h 200"/>
              <a:gd name="T88" fmla="*/ 192649 w 195"/>
              <a:gd name="T89" fmla="*/ 628015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200"/>
              <a:gd name="T137" fmla="*/ 195 w 195"/>
              <a:gd name="T138" fmla="*/ 200 h 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8" name="Freeform 9"/>
          <p:cNvSpPr>
            <a:spLocks noEditPoints="1" noChangeArrowheads="1"/>
          </p:cNvSpPr>
          <p:nvPr/>
        </p:nvSpPr>
        <p:spPr bwMode="auto">
          <a:xfrm>
            <a:off x="10194925" y="4151313"/>
            <a:ext cx="584200" cy="674687"/>
          </a:xfrm>
          <a:custGeom>
            <a:avLst/>
            <a:gdLst>
              <a:gd name="T0" fmla="*/ 186808 w 172"/>
              <a:gd name="T1" fmla="*/ 505168 h 199"/>
              <a:gd name="T2" fmla="*/ 217377 w 172"/>
              <a:gd name="T3" fmla="*/ 481435 h 199"/>
              <a:gd name="T4" fmla="*/ 217377 w 172"/>
              <a:gd name="T5" fmla="*/ 315306 h 199"/>
              <a:gd name="T6" fmla="*/ 186808 w 172"/>
              <a:gd name="T7" fmla="*/ 291573 h 199"/>
              <a:gd name="T8" fmla="*/ 159636 w 172"/>
              <a:gd name="T9" fmla="*/ 315306 h 199"/>
              <a:gd name="T10" fmla="*/ 159636 w 172"/>
              <a:gd name="T11" fmla="*/ 481435 h 199"/>
              <a:gd name="T12" fmla="*/ 186808 w 172"/>
              <a:gd name="T13" fmla="*/ 505168 h 199"/>
              <a:gd name="T14" fmla="*/ 540045 w 172"/>
              <a:gd name="T15" fmla="*/ 122054 h 199"/>
              <a:gd name="T16" fmla="*/ 421167 w 172"/>
              <a:gd name="T17" fmla="*/ 122054 h 199"/>
              <a:gd name="T18" fmla="*/ 292100 w 172"/>
              <a:gd name="T19" fmla="*/ 0 h 199"/>
              <a:gd name="T20" fmla="*/ 166429 w 172"/>
              <a:gd name="T21" fmla="*/ 122054 h 199"/>
              <a:gd name="T22" fmla="*/ 40758 w 172"/>
              <a:gd name="T23" fmla="*/ 122054 h 199"/>
              <a:gd name="T24" fmla="*/ 0 w 172"/>
              <a:gd name="T25" fmla="*/ 166129 h 199"/>
              <a:gd name="T26" fmla="*/ 37362 w 172"/>
              <a:gd name="T27" fmla="*/ 210204 h 199"/>
              <a:gd name="T28" fmla="*/ 37362 w 172"/>
              <a:gd name="T29" fmla="*/ 549243 h 199"/>
              <a:gd name="T30" fmla="*/ 166429 w 172"/>
              <a:gd name="T31" fmla="*/ 674687 h 199"/>
              <a:gd name="T32" fmla="*/ 421167 w 172"/>
              <a:gd name="T33" fmla="*/ 674687 h 199"/>
              <a:gd name="T34" fmla="*/ 540045 w 172"/>
              <a:gd name="T35" fmla="*/ 549243 h 199"/>
              <a:gd name="T36" fmla="*/ 540045 w 172"/>
              <a:gd name="T37" fmla="*/ 210204 h 199"/>
              <a:gd name="T38" fmla="*/ 584200 w 172"/>
              <a:gd name="T39" fmla="*/ 166129 h 199"/>
              <a:gd name="T40" fmla="*/ 540045 w 172"/>
              <a:gd name="T41" fmla="*/ 122054 h 199"/>
              <a:gd name="T42" fmla="*/ 292100 w 172"/>
              <a:gd name="T43" fmla="*/ 74589 h 199"/>
              <a:gd name="T44" fmla="*/ 336255 w 172"/>
              <a:gd name="T45" fmla="*/ 122054 h 199"/>
              <a:gd name="T46" fmla="*/ 251342 w 172"/>
              <a:gd name="T47" fmla="*/ 122054 h 199"/>
              <a:gd name="T48" fmla="*/ 292100 w 172"/>
              <a:gd name="T49" fmla="*/ 74589 h 199"/>
              <a:gd name="T50" fmla="*/ 461926 w 172"/>
              <a:gd name="T51" fmla="*/ 552633 h 199"/>
              <a:gd name="T52" fmla="*/ 417771 w 172"/>
              <a:gd name="T53" fmla="*/ 596708 h 199"/>
              <a:gd name="T54" fmla="*/ 163033 w 172"/>
              <a:gd name="T55" fmla="*/ 596708 h 199"/>
              <a:gd name="T56" fmla="*/ 122274 w 172"/>
              <a:gd name="T57" fmla="*/ 552633 h 199"/>
              <a:gd name="T58" fmla="*/ 122274 w 172"/>
              <a:gd name="T59" fmla="*/ 213594 h 199"/>
              <a:gd name="T60" fmla="*/ 461926 w 172"/>
              <a:gd name="T61" fmla="*/ 213594 h 199"/>
              <a:gd name="T62" fmla="*/ 461926 w 172"/>
              <a:gd name="T63" fmla="*/ 552633 h 199"/>
              <a:gd name="T64" fmla="*/ 390599 w 172"/>
              <a:gd name="T65" fmla="*/ 505168 h 199"/>
              <a:gd name="T66" fmla="*/ 421167 w 172"/>
              <a:gd name="T67" fmla="*/ 481435 h 199"/>
              <a:gd name="T68" fmla="*/ 421167 w 172"/>
              <a:gd name="T69" fmla="*/ 315306 h 199"/>
              <a:gd name="T70" fmla="*/ 390599 w 172"/>
              <a:gd name="T71" fmla="*/ 291573 h 199"/>
              <a:gd name="T72" fmla="*/ 363427 w 172"/>
              <a:gd name="T73" fmla="*/ 315306 h 199"/>
              <a:gd name="T74" fmla="*/ 363427 w 172"/>
              <a:gd name="T75" fmla="*/ 481435 h 199"/>
              <a:gd name="T76" fmla="*/ 390599 w 172"/>
              <a:gd name="T77" fmla="*/ 505168 h 199"/>
              <a:gd name="T78" fmla="*/ 285307 w 172"/>
              <a:gd name="T79" fmla="*/ 505168 h 199"/>
              <a:gd name="T80" fmla="*/ 315876 w 172"/>
              <a:gd name="T81" fmla="*/ 481435 h 199"/>
              <a:gd name="T82" fmla="*/ 315876 w 172"/>
              <a:gd name="T83" fmla="*/ 315306 h 199"/>
              <a:gd name="T84" fmla="*/ 285307 w 172"/>
              <a:gd name="T85" fmla="*/ 291573 h 199"/>
              <a:gd name="T86" fmla="*/ 258135 w 172"/>
              <a:gd name="T87" fmla="*/ 315306 h 199"/>
              <a:gd name="T88" fmla="*/ 258135 w 172"/>
              <a:gd name="T89" fmla="*/ 481435 h 199"/>
              <a:gd name="T90" fmla="*/ 285307 w 172"/>
              <a:gd name="T91" fmla="*/ 505168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2"/>
              <a:gd name="T139" fmla="*/ 0 h 199"/>
              <a:gd name="T140" fmla="*/ 172 w 172"/>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2" h="199">
                <a:moveTo>
                  <a:pt x="55" y="149"/>
                </a:moveTo>
                <a:cubicBezTo>
                  <a:pt x="58" y="149"/>
                  <a:pt x="64" y="146"/>
                  <a:pt x="64" y="142"/>
                </a:cubicBezTo>
                <a:cubicBezTo>
                  <a:pt x="64" y="93"/>
                  <a:pt x="64" y="93"/>
                  <a:pt x="64" y="93"/>
                </a:cubicBezTo>
                <a:cubicBezTo>
                  <a:pt x="64" y="89"/>
                  <a:pt x="58" y="86"/>
                  <a:pt x="55" y="86"/>
                </a:cubicBezTo>
                <a:cubicBezTo>
                  <a:pt x="51" y="86"/>
                  <a:pt x="47" y="89"/>
                  <a:pt x="47" y="93"/>
                </a:cubicBezTo>
                <a:cubicBezTo>
                  <a:pt x="47" y="142"/>
                  <a:pt x="47" y="142"/>
                  <a:pt x="47" y="142"/>
                </a:cubicBezTo>
                <a:cubicBezTo>
                  <a:pt x="47" y="146"/>
                  <a:pt x="51" y="149"/>
                  <a:pt x="55" y="149"/>
                </a:cubicBezTo>
                <a:close/>
                <a:moveTo>
                  <a:pt x="159" y="36"/>
                </a:moveTo>
                <a:cubicBezTo>
                  <a:pt x="124" y="36"/>
                  <a:pt x="124" y="36"/>
                  <a:pt x="124" y="36"/>
                </a:cubicBezTo>
                <a:cubicBezTo>
                  <a:pt x="124" y="15"/>
                  <a:pt x="107" y="0"/>
                  <a:pt x="86" y="0"/>
                </a:cubicBezTo>
                <a:cubicBezTo>
                  <a:pt x="66" y="0"/>
                  <a:pt x="49" y="15"/>
                  <a:pt x="49" y="36"/>
                </a:cubicBezTo>
                <a:cubicBezTo>
                  <a:pt x="12" y="36"/>
                  <a:pt x="12" y="36"/>
                  <a:pt x="12" y="36"/>
                </a:cubicBezTo>
                <a:cubicBezTo>
                  <a:pt x="5" y="36"/>
                  <a:pt x="0" y="42"/>
                  <a:pt x="0" y="49"/>
                </a:cubicBezTo>
                <a:cubicBezTo>
                  <a:pt x="0" y="56"/>
                  <a:pt x="4" y="62"/>
                  <a:pt x="11" y="62"/>
                </a:cubicBezTo>
                <a:cubicBezTo>
                  <a:pt x="11" y="162"/>
                  <a:pt x="11" y="162"/>
                  <a:pt x="11" y="162"/>
                </a:cubicBezTo>
                <a:cubicBezTo>
                  <a:pt x="11" y="183"/>
                  <a:pt x="29" y="199"/>
                  <a:pt x="49" y="199"/>
                </a:cubicBezTo>
                <a:cubicBezTo>
                  <a:pt x="124" y="199"/>
                  <a:pt x="124" y="199"/>
                  <a:pt x="124" y="199"/>
                </a:cubicBezTo>
                <a:cubicBezTo>
                  <a:pt x="144" y="199"/>
                  <a:pt x="159" y="183"/>
                  <a:pt x="159" y="162"/>
                </a:cubicBezTo>
                <a:cubicBezTo>
                  <a:pt x="159" y="62"/>
                  <a:pt x="159" y="62"/>
                  <a:pt x="159" y="62"/>
                </a:cubicBezTo>
                <a:cubicBezTo>
                  <a:pt x="166" y="62"/>
                  <a:pt x="172" y="56"/>
                  <a:pt x="172" y="49"/>
                </a:cubicBezTo>
                <a:cubicBezTo>
                  <a:pt x="172" y="42"/>
                  <a:pt x="166" y="36"/>
                  <a:pt x="159" y="36"/>
                </a:cubicBezTo>
                <a:close/>
                <a:moveTo>
                  <a:pt x="86" y="22"/>
                </a:moveTo>
                <a:cubicBezTo>
                  <a:pt x="93" y="22"/>
                  <a:pt x="99" y="29"/>
                  <a:pt x="99" y="36"/>
                </a:cubicBezTo>
                <a:cubicBezTo>
                  <a:pt x="74" y="36"/>
                  <a:pt x="74" y="36"/>
                  <a:pt x="74" y="36"/>
                </a:cubicBezTo>
                <a:cubicBezTo>
                  <a:pt x="74" y="29"/>
                  <a:pt x="80" y="22"/>
                  <a:pt x="86" y="22"/>
                </a:cubicBezTo>
                <a:close/>
                <a:moveTo>
                  <a:pt x="136" y="163"/>
                </a:moveTo>
                <a:cubicBezTo>
                  <a:pt x="136" y="170"/>
                  <a:pt x="130" y="176"/>
                  <a:pt x="123" y="176"/>
                </a:cubicBezTo>
                <a:cubicBezTo>
                  <a:pt x="48" y="176"/>
                  <a:pt x="48" y="176"/>
                  <a:pt x="48" y="176"/>
                </a:cubicBezTo>
                <a:cubicBezTo>
                  <a:pt x="41" y="176"/>
                  <a:pt x="36" y="170"/>
                  <a:pt x="36" y="163"/>
                </a:cubicBezTo>
                <a:cubicBezTo>
                  <a:pt x="36" y="63"/>
                  <a:pt x="36" y="63"/>
                  <a:pt x="36" y="63"/>
                </a:cubicBezTo>
                <a:cubicBezTo>
                  <a:pt x="136" y="63"/>
                  <a:pt x="136" y="63"/>
                  <a:pt x="136" y="63"/>
                </a:cubicBezTo>
                <a:lnTo>
                  <a:pt x="136" y="163"/>
                </a:lnTo>
                <a:close/>
                <a:moveTo>
                  <a:pt x="115" y="149"/>
                </a:moveTo>
                <a:cubicBezTo>
                  <a:pt x="118" y="149"/>
                  <a:pt x="124" y="146"/>
                  <a:pt x="124" y="142"/>
                </a:cubicBezTo>
                <a:cubicBezTo>
                  <a:pt x="124" y="93"/>
                  <a:pt x="124" y="93"/>
                  <a:pt x="124" y="93"/>
                </a:cubicBezTo>
                <a:cubicBezTo>
                  <a:pt x="124" y="89"/>
                  <a:pt x="118" y="86"/>
                  <a:pt x="115" y="86"/>
                </a:cubicBezTo>
                <a:cubicBezTo>
                  <a:pt x="111" y="86"/>
                  <a:pt x="107" y="89"/>
                  <a:pt x="107" y="93"/>
                </a:cubicBezTo>
                <a:cubicBezTo>
                  <a:pt x="107" y="142"/>
                  <a:pt x="107" y="142"/>
                  <a:pt x="107" y="142"/>
                </a:cubicBezTo>
                <a:cubicBezTo>
                  <a:pt x="107" y="146"/>
                  <a:pt x="111" y="149"/>
                  <a:pt x="115" y="149"/>
                </a:cubicBezTo>
                <a:close/>
                <a:moveTo>
                  <a:pt x="84" y="149"/>
                </a:moveTo>
                <a:cubicBezTo>
                  <a:pt x="87" y="149"/>
                  <a:pt x="93" y="146"/>
                  <a:pt x="93" y="142"/>
                </a:cubicBezTo>
                <a:cubicBezTo>
                  <a:pt x="93" y="93"/>
                  <a:pt x="93" y="93"/>
                  <a:pt x="93" y="93"/>
                </a:cubicBezTo>
                <a:cubicBezTo>
                  <a:pt x="93" y="89"/>
                  <a:pt x="87" y="86"/>
                  <a:pt x="84" y="86"/>
                </a:cubicBezTo>
                <a:cubicBezTo>
                  <a:pt x="80" y="86"/>
                  <a:pt x="76" y="89"/>
                  <a:pt x="76" y="93"/>
                </a:cubicBezTo>
                <a:cubicBezTo>
                  <a:pt x="76" y="142"/>
                  <a:pt x="76" y="142"/>
                  <a:pt x="76" y="142"/>
                </a:cubicBezTo>
                <a:cubicBezTo>
                  <a:pt x="76" y="146"/>
                  <a:pt x="80" y="149"/>
                  <a:pt x="84" y="14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9" name="Freeform 13"/>
          <p:cNvSpPr>
            <a:spLocks noEditPoints="1" noChangeArrowheads="1"/>
          </p:cNvSpPr>
          <p:nvPr/>
        </p:nvSpPr>
        <p:spPr bwMode="auto">
          <a:xfrm>
            <a:off x="1428750" y="4205288"/>
            <a:ext cx="666750" cy="665162"/>
          </a:xfrm>
          <a:custGeom>
            <a:avLst/>
            <a:gdLst>
              <a:gd name="T0" fmla="*/ 497524 w 197"/>
              <a:gd name="T1" fmla="*/ 437785 h 196"/>
              <a:gd name="T2" fmla="*/ 324914 w 197"/>
              <a:gd name="T3" fmla="*/ 169684 h 196"/>
              <a:gd name="T4" fmla="*/ 666750 w 197"/>
              <a:gd name="T5" fmla="*/ 169684 h 196"/>
              <a:gd name="T6" fmla="*/ 494140 w 197"/>
              <a:gd name="T7" fmla="*/ 33937 h 196"/>
              <a:gd name="T8" fmla="*/ 494140 w 197"/>
              <a:gd name="T9" fmla="*/ 278282 h 196"/>
              <a:gd name="T10" fmla="*/ 494140 w 197"/>
              <a:gd name="T11" fmla="*/ 33937 h 196"/>
              <a:gd name="T12" fmla="*/ 541523 w 197"/>
              <a:gd name="T13" fmla="*/ 203621 h 196"/>
              <a:gd name="T14" fmla="*/ 504293 w 197"/>
              <a:gd name="T15" fmla="*/ 217196 h 196"/>
              <a:gd name="T16" fmla="*/ 497524 w 197"/>
              <a:gd name="T17" fmla="*/ 173078 h 196"/>
              <a:gd name="T18" fmla="*/ 473832 w 197"/>
              <a:gd name="T19" fmla="*/ 183259 h 196"/>
              <a:gd name="T20" fmla="*/ 450141 w 197"/>
              <a:gd name="T21" fmla="*/ 217196 h 196"/>
              <a:gd name="T22" fmla="*/ 436603 w 197"/>
              <a:gd name="T23" fmla="*/ 145928 h 196"/>
              <a:gd name="T24" fmla="*/ 490755 w 197"/>
              <a:gd name="T25" fmla="*/ 74661 h 196"/>
              <a:gd name="T26" fmla="*/ 527985 w 197"/>
              <a:gd name="T27" fmla="*/ 95023 h 196"/>
              <a:gd name="T28" fmla="*/ 544907 w 197"/>
              <a:gd name="T29" fmla="*/ 128960 h 196"/>
              <a:gd name="T30" fmla="*/ 561830 w 197"/>
              <a:gd name="T31" fmla="*/ 145928 h 196"/>
              <a:gd name="T32" fmla="*/ 297838 w 197"/>
              <a:gd name="T33" fmla="*/ 366518 h 196"/>
              <a:gd name="T34" fmla="*/ 375681 w 197"/>
              <a:gd name="T35" fmla="*/ 393667 h 196"/>
              <a:gd name="T36" fmla="*/ 297838 w 197"/>
              <a:gd name="T37" fmla="*/ 485297 h 196"/>
              <a:gd name="T38" fmla="*/ 412911 w 197"/>
              <a:gd name="T39" fmla="*/ 430998 h 196"/>
              <a:gd name="T40" fmla="*/ 412911 w 197"/>
              <a:gd name="T41" fmla="*/ 519234 h 196"/>
              <a:gd name="T42" fmla="*/ 524600 w 197"/>
              <a:gd name="T43" fmla="*/ 478509 h 196"/>
              <a:gd name="T44" fmla="*/ 287684 w 197"/>
              <a:gd name="T45" fmla="*/ 665162 h 196"/>
              <a:gd name="T46" fmla="*/ 287684 w 197"/>
              <a:gd name="T47" fmla="*/ 95023 h 196"/>
              <a:gd name="T48" fmla="*/ 277530 w 197"/>
              <a:gd name="T49" fmla="*/ 156109 h 196"/>
              <a:gd name="T50" fmla="*/ 301222 w 197"/>
              <a:gd name="T51" fmla="*/ 271495 h 196"/>
              <a:gd name="T52" fmla="*/ 297838 w 197"/>
              <a:gd name="T53" fmla="*/ 366518 h 196"/>
              <a:gd name="T54" fmla="*/ 406142 w 197"/>
              <a:gd name="T55" fmla="*/ 539596 h 196"/>
              <a:gd name="T56" fmla="*/ 463679 w 197"/>
              <a:gd name="T57" fmla="*/ 573533 h 196"/>
              <a:gd name="T58" fmla="*/ 324914 w 197"/>
              <a:gd name="T59" fmla="*/ 638013 h 196"/>
              <a:gd name="T60" fmla="*/ 297838 w 197"/>
              <a:gd name="T61" fmla="*/ 512446 h 196"/>
              <a:gd name="T62" fmla="*/ 213225 w 197"/>
              <a:gd name="T63" fmla="*/ 627831 h 196"/>
              <a:gd name="T64" fmla="*/ 111689 w 197"/>
              <a:gd name="T65" fmla="*/ 573533 h 196"/>
              <a:gd name="T66" fmla="*/ 91382 w 197"/>
              <a:gd name="T67" fmla="*/ 553170 h 196"/>
              <a:gd name="T68" fmla="*/ 128612 w 197"/>
              <a:gd name="T69" fmla="*/ 393667 h 196"/>
              <a:gd name="T70" fmla="*/ 91382 w 197"/>
              <a:gd name="T71" fmla="*/ 553170 h 196"/>
              <a:gd name="T72" fmla="*/ 128612 w 197"/>
              <a:gd name="T73" fmla="*/ 366518 h 196"/>
              <a:gd name="T74" fmla="*/ 91382 w 197"/>
              <a:gd name="T75" fmla="*/ 203621 h 196"/>
              <a:gd name="T76" fmla="*/ 111689 w 197"/>
              <a:gd name="T77" fmla="*/ 186653 h 196"/>
              <a:gd name="T78" fmla="*/ 213225 w 197"/>
              <a:gd name="T79" fmla="*/ 128960 h 196"/>
              <a:gd name="T80" fmla="*/ 270761 w 197"/>
              <a:gd name="T81" fmla="*/ 118779 h 196"/>
              <a:gd name="T82" fmla="*/ 189533 w 197"/>
              <a:gd name="T83" fmla="*/ 227377 h 196"/>
              <a:gd name="T84" fmla="*/ 270761 w 197"/>
              <a:gd name="T85" fmla="*/ 118779 h 196"/>
              <a:gd name="T86" fmla="*/ 179379 w 197"/>
              <a:gd name="T87" fmla="*/ 247739 h 196"/>
              <a:gd name="T88" fmla="*/ 270761 w 197"/>
              <a:gd name="T89" fmla="*/ 366518 h 196"/>
              <a:gd name="T90" fmla="*/ 270761 w 197"/>
              <a:gd name="T91" fmla="*/ 393667 h 196"/>
              <a:gd name="T92" fmla="*/ 179379 w 197"/>
              <a:gd name="T93" fmla="*/ 509053 h 196"/>
              <a:gd name="T94" fmla="*/ 270761 w 197"/>
              <a:gd name="T95" fmla="*/ 393667 h 196"/>
              <a:gd name="T96" fmla="*/ 189533 w 197"/>
              <a:gd name="T97" fmla="*/ 529415 h 196"/>
              <a:gd name="T98" fmla="*/ 270761 w 197"/>
              <a:gd name="T99" fmla="*/ 638013 h 1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7"/>
              <a:gd name="T151" fmla="*/ 0 h 196"/>
              <a:gd name="T152" fmla="*/ 197 w 197"/>
              <a:gd name="T153" fmla="*/ 196 h 1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7" h="196">
                <a:moveTo>
                  <a:pt x="196" y="56"/>
                </a:moveTo>
                <a:cubicBezTo>
                  <a:pt x="195" y="100"/>
                  <a:pt x="147" y="129"/>
                  <a:pt x="147" y="129"/>
                </a:cubicBezTo>
                <a:cubicBezTo>
                  <a:pt x="147" y="129"/>
                  <a:pt x="106" y="104"/>
                  <a:pt x="99" y="66"/>
                </a:cubicBezTo>
                <a:cubicBezTo>
                  <a:pt x="97" y="61"/>
                  <a:pt x="96" y="56"/>
                  <a:pt x="96" y="50"/>
                </a:cubicBezTo>
                <a:cubicBezTo>
                  <a:pt x="96" y="22"/>
                  <a:pt x="119" y="0"/>
                  <a:pt x="146" y="0"/>
                </a:cubicBezTo>
                <a:cubicBezTo>
                  <a:pt x="174" y="0"/>
                  <a:pt x="197" y="22"/>
                  <a:pt x="197" y="50"/>
                </a:cubicBezTo>
                <a:cubicBezTo>
                  <a:pt x="197" y="52"/>
                  <a:pt x="197" y="54"/>
                  <a:pt x="196" y="56"/>
                </a:cubicBezTo>
                <a:close/>
                <a:moveTo>
                  <a:pt x="146" y="10"/>
                </a:moveTo>
                <a:cubicBezTo>
                  <a:pt x="127" y="10"/>
                  <a:pt x="111" y="26"/>
                  <a:pt x="111" y="46"/>
                </a:cubicBezTo>
                <a:cubicBezTo>
                  <a:pt x="111" y="66"/>
                  <a:pt x="127" y="82"/>
                  <a:pt x="146" y="82"/>
                </a:cubicBezTo>
                <a:cubicBezTo>
                  <a:pt x="166" y="82"/>
                  <a:pt x="182" y="66"/>
                  <a:pt x="182" y="46"/>
                </a:cubicBezTo>
                <a:cubicBezTo>
                  <a:pt x="182" y="26"/>
                  <a:pt x="166" y="10"/>
                  <a:pt x="146" y="10"/>
                </a:cubicBezTo>
                <a:close/>
                <a:moveTo>
                  <a:pt x="160" y="43"/>
                </a:moveTo>
                <a:cubicBezTo>
                  <a:pt x="160" y="60"/>
                  <a:pt x="160" y="60"/>
                  <a:pt x="160" y="60"/>
                </a:cubicBezTo>
                <a:cubicBezTo>
                  <a:pt x="160" y="62"/>
                  <a:pt x="159" y="64"/>
                  <a:pt x="157" y="64"/>
                </a:cubicBezTo>
                <a:cubicBezTo>
                  <a:pt x="157" y="64"/>
                  <a:pt x="154" y="64"/>
                  <a:pt x="149" y="64"/>
                </a:cubicBezTo>
                <a:cubicBezTo>
                  <a:pt x="149" y="60"/>
                  <a:pt x="149" y="54"/>
                  <a:pt x="149" y="54"/>
                </a:cubicBezTo>
                <a:cubicBezTo>
                  <a:pt x="149" y="53"/>
                  <a:pt x="148" y="51"/>
                  <a:pt x="147" y="51"/>
                </a:cubicBezTo>
                <a:cubicBezTo>
                  <a:pt x="145" y="51"/>
                  <a:pt x="145" y="51"/>
                  <a:pt x="142" y="51"/>
                </a:cubicBezTo>
                <a:cubicBezTo>
                  <a:pt x="141" y="51"/>
                  <a:pt x="140" y="53"/>
                  <a:pt x="140" y="54"/>
                </a:cubicBezTo>
                <a:cubicBezTo>
                  <a:pt x="140" y="56"/>
                  <a:pt x="140" y="59"/>
                  <a:pt x="140" y="64"/>
                </a:cubicBezTo>
                <a:cubicBezTo>
                  <a:pt x="136" y="64"/>
                  <a:pt x="133" y="64"/>
                  <a:pt x="133" y="64"/>
                </a:cubicBezTo>
                <a:cubicBezTo>
                  <a:pt x="131" y="64"/>
                  <a:pt x="129" y="62"/>
                  <a:pt x="129" y="60"/>
                </a:cubicBezTo>
                <a:cubicBezTo>
                  <a:pt x="129" y="43"/>
                  <a:pt x="129" y="43"/>
                  <a:pt x="129" y="43"/>
                </a:cubicBezTo>
                <a:cubicBezTo>
                  <a:pt x="123" y="43"/>
                  <a:pt x="123" y="43"/>
                  <a:pt x="123" y="43"/>
                </a:cubicBezTo>
                <a:cubicBezTo>
                  <a:pt x="145" y="22"/>
                  <a:pt x="145" y="22"/>
                  <a:pt x="145" y="22"/>
                </a:cubicBezTo>
                <a:cubicBezTo>
                  <a:pt x="156" y="33"/>
                  <a:pt x="156" y="33"/>
                  <a:pt x="156" y="33"/>
                </a:cubicBezTo>
                <a:cubicBezTo>
                  <a:pt x="156" y="28"/>
                  <a:pt x="156" y="28"/>
                  <a:pt x="156" y="28"/>
                </a:cubicBezTo>
                <a:cubicBezTo>
                  <a:pt x="161" y="28"/>
                  <a:pt x="161" y="28"/>
                  <a:pt x="161" y="28"/>
                </a:cubicBezTo>
                <a:cubicBezTo>
                  <a:pt x="161" y="38"/>
                  <a:pt x="161" y="38"/>
                  <a:pt x="161" y="38"/>
                </a:cubicBezTo>
                <a:cubicBezTo>
                  <a:pt x="161" y="38"/>
                  <a:pt x="161" y="38"/>
                  <a:pt x="161" y="38"/>
                </a:cubicBezTo>
                <a:cubicBezTo>
                  <a:pt x="166" y="43"/>
                  <a:pt x="166" y="43"/>
                  <a:pt x="166" y="43"/>
                </a:cubicBezTo>
                <a:lnTo>
                  <a:pt x="160" y="43"/>
                </a:lnTo>
                <a:close/>
                <a:moveTo>
                  <a:pt x="88" y="108"/>
                </a:moveTo>
                <a:cubicBezTo>
                  <a:pt x="105" y="108"/>
                  <a:pt x="105" y="108"/>
                  <a:pt x="105" y="108"/>
                </a:cubicBezTo>
                <a:cubicBezTo>
                  <a:pt x="107" y="110"/>
                  <a:pt x="109" y="113"/>
                  <a:pt x="111" y="116"/>
                </a:cubicBezTo>
                <a:cubicBezTo>
                  <a:pt x="88" y="116"/>
                  <a:pt x="88" y="116"/>
                  <a:pt x="88" y="116"/>
                </a:cubicBezTo>
                <a:cubicBezTo>
                  <a:pt x="88" y="143"/>
                  <a:pt x="88" y="143"/>
                  <a:pt x="88" y="143"/>
                </a:cubicBezTo>
                <a:cubicBezTo>
                  <a:pt x="96" y="144"/>
                  <a:pt x="106" y="146"/>
                  <a:pt x="116" y="150"/>
                </a:cubicBezTo>
                <a:cubicBezTo>
                  <a:pt x="119" y="143"/>
                  <a:pt x="121" y="135"/>
                  <a:pt x="122" y="127"/>
                </a:cubicBezTo>
                <a:cubicBezTo>
                  <a:pt x="124" y="129"/>
                  <a:pt x="126" y="131"/>
                  <a:pt x="129" y="133"/>
                </a:cubicBezTo>
                <a:cubicBezTo>
                  <a:pt x="127" y="139"/>
                  <a:pt x="125" y="146"/>
                  <a:pt x="122" y="153"/>
                </a:cubicBezTo>
                <a:cubicBezTo>
                  <a:pt x="130" y="156"/>
                  <a:pt x="137" y="160"/>
                  <a:pt x="142" y="163"/>
                </a:cubicBezTo>
                <a:cubicBezTo>
                  <a:pt x="148" y="157"/>
                  <a:pt x="152" y="149"/>
                  <a:pt x="155" y="141"/>
                </a:cubicBezTo>
                <a:cubicBezTo>
                  <a:pt x="158" y="139"/>
                  <a:pt x="162" y="136"/>
                  <a:pt x="166" y="133"/>
                </a:cubicBezTo>
                <a:cubicBezTo>
                  <a:pt x="157" y="169"/>
                  <a:pt x="124" y="196"/>
                  <a:pt x="85" y="196"/>
                </a:cubicBezTo>
                <a:cubicBezTo>
                  <a:pt x="37" y="196"/>
                  <a:pt x="0" y="159"/>
                  <a:pt x="0" y="112"/>
                </a:cubicBezTo>
                <a:cubicBezTo>
                  <a:pt x="0" y="65"/>
                  <a:pt x="37" y="28"/>
                  <a:pt x="85" y="28"/>
                </a:cubicBezTo>
                <a:cubicBezTo>
                  <a:pt x="85" y="28"/>
                  <a:pt x="85" y="28"/>
                  <a:pt x="85" y="28"/>
                </a:cubicBezTo>
                <a:cubicBezTo>
                  <a:pt x="83" y="33"/>
                  <a:pt x="82" y="40"/>
                  <a:pt x="82" y="46"/>
                </a:cubicBezTo>
                <a:cubicBezTo>
                  <a:pt x="82" y="53"/>
                  <a:pt x="83" y="60"/>
                  <a:pt x="85" y="66"/>
                </a:cubicBezTo>
                <a:cubicBezTo>
                  <a:pt x="86" y="71"/>
                  <a:pt x="88" y="76"/>
                  <a:pt x="89" y="80"/>
                </a:cubicBezTo>
                <a:cubicBezTo>
                  <a:pt x="89" y="80"/>
                  <a:pt x="88" y="80"/>
                  <a:pt x="88" y="80"/>
                </a:cubicBezTo>
                <a:lnTo>
                  <a:pt x="88" y="108"/>
                </a:lnTo>
                <a:close/>
                <a:moveTo>
                  <a:pt x="137" y="169"/>
                </a:moveTo>
                <a:cubicBezTo>
                  <a:pt x="132" y="165"/>
                  <a:pt x="126" y="162"/>
                  <a:pt x="120" y="159"/>
                </a:cubicBezTo>
                <a:cubicBezTo>
                  <a:pt x="116" y="169"/>
                  <a:pt x="112" y="177"/>
                  <a:pt x="106" y="185"/>
                </a:cubicBezTo>
                <a:cubicBezTo>
                  <a:pt x="117" y="182"/>
                  <a:pt x="128" y="176"/>
                  <a:pt x="137" y="169"/>
                </a:cubicBezTo>
                <a:close/>
                <a:moveTo>
                  <a:pt x="88" y="188"/>
                </a:moveTo>
                <a:cubicBezTo>
                  <a:pt x="90" y="188"/>
                  <a:pt x="93" y="188"/>
                  <a:pt x="96" y="188"/>
                </a:cubicBezTo>
                <a:cubicBezTo>
                  <a:pt x="103" y="178"/>
                  <a:pt x="109" y="168"/>
                  <a:pt x="113" y="156"/>
                </a:cubicBezTo>
                <a:cubicBezTo>
                  <a:pt x="105" y="153"/>
                  <a:pt x="96" y="152"/>
                  <a:pt x="88" y="151"/>
                </a:cubicBezTo>
                <a:lnTo>
                  <a:pt x="88" y="188"/>
                </a:lnTo>
                <a:close/>
                <a:moveTo>
                  <a:pt x="63" y="185"/>
                </a:moveTo>
                <a:cubicBezTo>
                  <a:pt x="58" y="177"/>
                  <a:pt x="53" y="169"/>
                  <a:pt x="49" y="159"/>
                </a:cubicBezTo>
                <a:cubicBezTo>
                  <a:pt x="43" y="162"/>
                  <a:pt x="37" y="165"/>
                  <a:pt x="33" y="169"/>
                </a:cubicBezTo>
                <a:cubicBezTo>
                  <a:pt x="41" y="176"/>
                  <a:pt x="52" y="182"/>
                  <a:pt x="63" y="185"/>
                </a:cubicBezTo>
                <a:close/>
                <a:moveTo>
                  <a:pt x="27" y="163"/>
                </a:moveTo>
                <a:cubicBezTo>
                  <a:pt x="33" y="160"/>
                  <a:pt x="39" y="156"/>
                  <a:pt x="47" y="153"/>
                </a:cubicBezTo>
                <a:cubicBezTo>
                  <a:pt x="41" y="140"/>
                  <a:pt x="38" y="126"/>
                  <a:pt x="38" y="116"/>
                </a:cubicBezTo>
                <a:cubicBezTo>
                  <a:pt x="8" y="116"/>
                  <a:pt x="8" y="116"/>
                  <a:pt x="8" y="116"/>
                </a:cubicBezTo>
                <a:cubicBezTo>
                  <a:pt x="9" y="134"/>
                  <a:pt x="16" y="151"/>
                  <a:pt x="27" y="163"/>
                </a:cubicBezTo>
                <a:close/>
                <a:moveTo>
                  <a:pt x="8" y="108"/>
                </a:moveTo>
                <a:cubicBezTo>
                  <a:pt x="38" y="108"/>
                  <a:pt x="38" y="108"/>
                  <a:pt x="38" y="108"/>
                </a:cubicBezTo>
                <a:cubicBezTo>
                  <a:pt x="39" y="97"/>
                  <a:pt x="42" y="84"/>
                  <a:pt x="47" y="71"/>
                </a:cubicBezTo>
                <a:cubicBezTo>
                  <a:pt x="39" y="67"/>
                  <a:pt x="33" y="64"/>
                  <a:pt x="27" y="60"/>
                </a:cubicBezTo>
                <a:cubicBezTo>
                  <a:pt x="16" y="73"/>
                  <a:pt x="9" y="89"/>
                  <a:pt x="8" y="108"/>
                </a:cubicBezTo>
                <a:close/>
                <a:moveTo>
                  <a:pt x="33" y="55"/>
                </a:moveTo>
                <a:cubicBezTo>
                  <a:pt x="37" y="58"/>
                  <a:pt x="43" y="62"/>
                  <a:pt x="49" y="64"/>
                </a:cubicBezTo>
                <a:cubicBezTo>
                  <a:pt x="53" y="55"/>
                  <a:pt x="58" y="46"/>
                  <a:pt x="63" y="38"/>
                </a:cubicBezTo>
                <a:cubicBezTo>
                  <a:pt x="52" y="41"/>
                  <a:pt x="41" y="47"/>
                  <a:pt x="33" y="55"/>
                </a:cubicBezTo>
                <a:close/>
                <a:moveTo>
                  <a:pt x="80" y="35"/>
                </a:moveTo>
                <a:cubicBezTo>
                  <a:pt x="77" y="35"/>
                  <a:pt x="76" y="36"/>
                  <a:pt x="73" y="36"/>
                </a:cubicBezTo>
                <a:cubicBezTo>
                  <a:pt x="66" y="45"/>
                  <a:pt x="60" y="56"/>
                  <a:pt x="56" y="67"/>
                </a:cubicBezTo>
                <a:cubicBezTo>
                  <a:pt x="64" y="70"/>
                  <a:pt x="72" y="72"/>
                  <a:pt x="80" y="72"/>
                </a:cubicBezTo>
                <a:lnTo>
                  <a:pt x="80" y="35"/>
                </a:lnTo>
                <a:close/>
                <a:moveTo>
                  <a:pt x="80" y="80"/>
                </a:moveTo>
                <a:cubicBezTo>
                  <a:pt x="71" y="80"/>
                  <a:pt x="63" y="77"/>
                  <a:pt x="53" y="73"/>
                </a:cubicBezTo>
                <a:cubicBezTo>
                  <a:pt x="49" y="85"/>
                  <a:pt x="46" y="96"/>
                  <a:pt x="46" y="108"/>
                </a:cubicBezTo>
                <a:cubicBezTo>
                  <a:pt x="80" y="108"/>
                  <a:pt x="80" y="108"/>
                  <a:pt x="80" y="108"/>
                </a:cubicBezTo>
                <a:lnTo>
                  <a:pt x="80" y="80"/>
                </a:lnTo>
                <a:close/>
                <a:moveTo>
                  <a:pt x="80" y="116"/>
                </a:moveTo>
                <a:cubicBezTo>
                  <a:pt x="46" y="116"/>
                  <a:pt x="46" y="116"/>
                  <a:pt x="46" y="116"/>
                </a:cubicBezTo>
                <a:cubicBezTo>
                  <a:pt x="46" y="127"/>
                  <a:pt x="49" y="139"/>
                  <a:pt x="53" y="150"/>
                </a:cubicBezTo>
                <a:cubicBezTo>
                  <a:pt x="63" y="146"/>
                  <a:pt x="71" y="144"/>
                  <a:pt x="80" y="143"/>
                </a:cubicBezTo>
                <a:lnTo>
                  <a:pt x="80" y="116"/>
                </a:lnTo>
                <a:close/>
                <a:moveTo>
                  <a:pt x="80" y="151"/>
                </a:moveTo>
                <a:cubicBezTo>
                  <a:pt x="72" y="152"/>
                  <a:pt x="64" y="153"/>
                  <a:pt x="56" y="156"/>
                </a:cubicBezTo>
                <a:cubicBezTo>
                  <a:pt x="60" y="168"/>
                  <a:pt x="66" y="178"/>
                  <a:pt x="73" y="188"/>
                </a:cubicBezTo>
                <a:cubicBezTo>
                  <a:pt x="76" y="188"/>
                  <a:pt x="77" y="188"/>
                  <a:pt x="80" y="188"/>
                </a:cubicBezTo>
                <a:lnTo>
                  <a:pt x="80" y="15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0" name="Freeform 17"/>
          <p:cNvSpPr>
            <a:spLocks noEditPoints="1" noChangeArrowheads="1"/>
          </p:cNvSpPr>
          <p:nvPr/>
        </p:nvSpPr>
        <p:spPr bwMode="auto">
          <a:xfrm>
            <a:off x="9988550" y="2111375"/>
            <a:ext cx="676275" cy="671513"/>
          </a:xfrm>
          <a:custGeom>
            <a:avLst/>
            <a:gdLst>
              <a:gd name="T0" fmla="*/ 605266 w 200"/>
              <a:gd name="T1" fmla="*/ 542637 h 198"/>
              <a:gd name="T2" fmla="*/ 612029 w 200"/>
              <a:gd name="T3" fmla="*/ 671513 h 198"/>
              <a:gd name="T4" fmla="*/ 497062 w 200"/>
              <a:gd name="T5" fmla="*/ 590117 h 198"/>
              <a:gd name="T6" fmla="*/ 473393 w 200"/>
              <a:gd name="T7" fmla="*/ 593509 h 198"/>
              <a:gd name="T8" fmla="*/ 273891 w 200"/>
              <a:gd name="T9" fmla="*/ 390020 h 198"/>
              <a:gd name="T10" fmla="*/ 473393 w 200"/>
              <a:gd name="T11" fmla="*/ 186531 h 198"/>
              <a:gd name="T12" fmla="*/ 676275 w 200"/>
              <a:gd name="T13" fmla="*/ 390020 h 198"/>
              <a:gd name="T14" fmla="*/ 605266 w 200"/>
              <a:gd name="T15" fmla="*/ 542637 h 198"/>
              <a:gd name="T16" fmla="*/ 473393 w 200"/>
              <a:gd name="T17" fmla="*/ 237404 h 198"/>
              <a:gd name="T18" fmla="*/ 324612 w 200"/>
              <a:gd name="T19" fmla="*/ 386629 h 198"/>
              <a:gd name="T20" fmla="*/ 473393 w 200"/>
              <a:gd name="T21" fmla="*/ 535854 h 198"/>
              <a:gd name="T22" fmla="*/ 493681 w 200"/>
              <a:gd name="T23" fmla="*/ 535854 h 198"/>
              <a:gd name="T24" fmla="*/ 568071 w 200"/>
              <a:gd name="T25" fmla="*/ 586726 h 198"/>
              <a:gd name="T26" fmla="*/ 571452 w 200"/>
              <a:gd name="T27" fmla="*/ 498548 h 198"/>
              <a:gd name="T28" fmla="*/ 622173 w 200"/>
              <a:gd name="T29" fmla="*/ 386629 h 198"/>
              <a:gd name="T30" fmla="*/ 473393 w 200"/>
              <a:gd name="T31" fmla="*/ 237404 h 198"/>
              <a:gd name="T32" fmla="*/ 233315 w 200"/>
              <a:gd name="T33" fmla="*/ 403586 h 198"/>
              <a:gd name="T34" fmla="*/ 267129 w 200"/>
              <a:gd name="T35" fmla="*/ 532462 h 198"/>
              <a:gd name="T36" fmla="*/ 267129 w 200"/>
              <a:gd name="T37" fmla="*/ 532462 h 198"/>
              <a:gd name="T38" fmla="*/ 233315 w 200"/>
              <a:gd name="T39" fmla="*/ 529071 h 198"/>
              <a:gd name="T40" fmla="*/ 81153 w 200"/>
              <a:gd name="T41" fmla="*/ 634207 h 198"/>
              <a:gd name="T42" fmla="*/ 91297 w 200"/>
              <a:gd name="T43" fmla="*/ 468024 h 198"/>
              <a:gd name="T44" fmla="*/ 0 w 200"/>
              <a:gd name="T45" fmla="*/ 264535 h 198"/>
              <a:gd name="T46" fmla="*/ 267129 w 200"/>
              <a:gd name="T47" fmla="*/ 0 h 198"/>
              <a:gd name="T48" fmla="*/ 507206 w 200"/>
              <a:gd name="T49" fmla="*/ 156008 h 198"/>
              <a:gd name="T50" fmla="*/ 480155 w 200"/>
              <a:gd name="T51" fmla="*/ 152617 h 198"/>
              <a:gd name="T52" fmla="*/ 233315 w 200"/>
              <a:gd name="T53" fmla="*/ 403586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98"/>
              <a:gd name="T83" fmla="*/ 200 w 200"/>
              <a:gd name="T84" fmla="*/ 198 h 1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2561" name="组合 93"/>
          <p:cNvGrpSpPr/>
          <p:nvPr/>
        </p:nvGrpSpPr>
        <p:grpSpPr bwMode="auto">
          <a:xfrm>
            <a:off x="5514975" y="2943225"/>
            <a:ext cx="1160463" cy="1160463"/>
            <a:chOff x="0" y="0"/>
            <a:chExt cx="1141228" cy="1141228"/>
          </a:xfrm>
        </p:grpSpPr>
        <p:sp>
          <p:nvSpPr>
            <p:cNvPr id="21537" name="椭圆 94"/>
            <p:cNvSpPr>
              <a:spLocks noChangeArrowheads="1"/>
            </p:cNvSpPr>
            <p:nvPr/>
          </p:nvSpPr>
          <p:spPr bwMode="auto">
            <a:xfrm>
              <a:off x="0" y="0"/>
              <a:ext cx="1141228" cy="1141228"/>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38" name="Freeform 9"/>
            <p:cNvSpPr>
              <a:spLocks noEditPoints="1" noChangeArrowheads="1"/>
            </p:cNvSpPr>
            <p:nvPr/>
          </p:nvSpPr>
          <p:spPr bwMode="auto">
            <a:xfrm>
              <a:off x="208664" y="207077"/>
              <a:ext cx="723900" cy="727075"/>
            </a:xfrm>
            <a:custGeom>
              <a:avLst/>
              <a:gdLst>
                <a:gd name="T0" fmla="*/ 676610 w 199"/>
                <a:gd name="T1" fmla="*/ 290830 h 200"/>
                <a:gd name="T2" fmla="*/ 618407 w 199"/>
                <a:gd name="T3" fmla="*/ 290830 h 200"/>
                <a:gd name="T4" fmla="*/ 592943 w 199"/>
                <a:gd name="T5" fmla="*/ 232664 h 200"/>
                <a:gd name="T6" fmla="*/ 636595 w 199"/>
                <a:gd name="T7" fmla="*/ 189040 h 200"/>
                <a:gd name="T8" fmla="*/ 636595 w 199"/>
                <a:gd name="T9" fmla="*/ 119967 h 200"/>
                <a:gd name="T10" fmla="*/ 600219 w 199"/>
                <a:gd name="T11" fmla="*/ 87249 h 200"/>
                <a:gd name="T12" fmla="*/ 531103 w 199"/>
                <a:gd name="T13" fmla="*/ 87249 h 200"/>
                <a:gd name="T14" fmla="*/ 491088 w 199"/>
                <a:gd name="T15" fmla="*/ 130874 h 200"/>
                <a:gd name="T16" fmla="*/ 436523 w 199"/>
                <a:gd name="T17" fmla="*/ 109061 h 200"/>
                <a:gd name="T18" fmla="*/ 436523 w 199"/>
                <a:gd name="T19" fmla="*/ 47260 h 200"/>
                <a:gd name="T20" fmla="*/ 385595 w 199"/>
                <a:gd name="T21" fmla="*/ 0 h 200"/>
                <a:gd name="T22" fmla="*/ 338305 w 199"/>
                <a:gd name="T23" fmla="*/ 0 h 200"/>
                <a:gd name="T24" fmla="*/ 291015 w 199"/>
                <a:gd name="T25" fmla="*/ 47260 h 200"/>
                <a:gd name="T26" fmla="*/ 291015 w 199"/>
                <a:gd name="T27" fmla="*/ 109061 h 200"/>
                <a:gd name="T28" fmla="*/ 232812 w 199"/>
                <a:gd name="T29" fmla="*/ 130874 h 200"/>
                <a:gd name="T30" fmla="*/ 189160 w 199"/>
                <a:gd name="T31" fmla="*/ 87249 h 200"/>
                <a:gd name="T32" fmla="*/ 120044 w 199"/>
                <a:gd name="T33" fmla="*/ 87249 h 200"/>
                <a:gd name="T34" fmla="*/ 87305 w 199"/>
                <a:gd name="T35" fmla="*/ 119967 h 200"/>
                <a:gd name="T36" fmla="*/ 87305 w 199"/>
                <a:gd name="T37" fmla="*/ 189040 h 200"/>
                <a:gd name="T38" fmla="*/ 130957 w 199"/>
                <a:gd name="T39" fmla="*/ 232664 h 200"/>
                <a:gd name="T40" fmla="*/ 105493 w 199"/>
                <a:gd name="T41" fmla="*/ 290830 h 200"/>
                <a:gd name="T42" fmla="*/ 47290 w 199"/>
                <a:gd name="T43" fmla="*/ 290830 h 200"/>
                <a:gd name="T44" fmla="*/ 0 w 199"/>
                <a:gd name="T45" fmla="*/ 338090 h 200"/>
                <a:gd name="T46" fmla="*/ 0 w 199"/>
                <a:gd name="T47" fmla="*/ 388985 h 200"/>
                <a:gd name="T48" fmla="*/ 47290 w 199"/>
                <a:gd name="T49" fmla="*/ 436245 h 200"/>
                <a:gd name="T50" fmla="*/ 105493 w 199"/>
                <a:gd name="T51" fmla="*/ 436245 h 200"/>
                <a:gd name="T52" fmla="*/ 127319 w 199"/>
                <a:gd name="T53" fmla="*/ 490776 h 200"/>
                <a:gd name="T54" fmla="*/ 87305 w 199"/>
                <a:gd name="T55" fmla="*/ 534400 h 200"/>
                <a:gd name="T56" fmla="*/ 87305 w 199"/>
                <a:gd name="T57" fmla="*/ 603472 h 200"/>
                <a:gd name="T58" fmla="*/ 120044 w 199"/>
                <a:gd name="T59" fmla="*/ 636191 h 200"/>
                <a:gd name="T60" fmla="*/ 189160 w 199"/>
                <a:gd name="T61" fmla="*/ 636191 h 200"/>
                <a:gd name="T62" fmla="*/ 229174 w 199"/>
                <a:gd name="T63" fmla="*/ 592566 h 200"/>
                <a:gd name="T64" fmla="*/ 291015 w 199"/>
                <a:gd name="T65" fmla="*/ 618014 h 200"/>
                <a:gd name="T66" fmla="*/ 291015 w 199"/>
                <a:gd name="T67" fmla="*/ 676180 h 200"/>
                <a:gd name="T68" fmla="*/ 338305 w 199"/>
                <a:gd name="T69" fmla="*/ 727075 h 200"/>
                <a:gd name="T70" fmla="*/ 385595 w 199"/>
                <a:gd name="T71" fmla="*/ 727075 h 200"/>
                <a:gd name="T72" fmla="*/ 436523 w 199"/>
                <a:gd name="T73" fmla="*/ 676180 h 200"/>
                <a:gd name="T74" fmla="*/ 436523 w 199"/>
                <a:gd name="T75" fmla="*/ 618014 h 200"/>
                <a:gd name="T76" fmla="*/ 491088 w 199"/>
                <a:gd name="T77" fmla="*/ 596202 h 200"/>
                <a:gd name="T78" fmla="*/ 531103 w 199"/>
                <a:gd name="T79" fmla="*/ 636191 h 200"/>
                <a:gd name="T80" fmla="*/ 600219 w 199"/>
                <a:gd name="T81" fmla="*/ 636191 h 200"/>
                <a:gd name="T82" fmla="*/ 636595 w 199"/>
                <a:gd name="T83" fmla="*/ 603472 h 200"/>
                <a:gd name="T84" fmla="*/ 636595 w 199"/>
                <a:gd name="T85" fmla="*/ 534400 h 200"/>
                <a:gd name="T86" fmla="*/ 592943 w 199"/>
                <a:gd name="T87" fmla="*/ 490776 h 200"/>
                <a:gd name="T88" fmla="*/ 618407 w 199"/>
                <a:gd name="T89" fmla="*/ 436245 h 200"/>
                <a:gd name="T90" fmla="*/ 676610 w 199"/>
                <a:gd name="T91" fmla="*/ 436245 h 200"/>
                <a:gd name="T92" fmla="*/ 723900 w 199"/>
                <a:gd name="T93" fmla="*/ 388985 h 200"/>
                <a:gd name="T94" fmla="*/ 723900 w 199"/>
                <a:gd name="T95" fmla="*/ 338090 h 200"/>
                <a:gd name="T96" fmla="*/ 676610 w 199"/>
                <a:gd name="T97" fmla="*/ 290830 h 200"/>
                <a:gd name="T98" fmla="*/ 363769 w 199"/>
                <a:gd name="T99" fmla="*/ 508953 h 200"/>
                <a:gd name="T100" fmla="*/ 218261 w 199"/>
                <a:gd name="T101" fmla="*/ 363538 h 200"/>
                <a:gd name="T102" fmla="*/ 363769 w 199"/>
                <a:gd name="T103" fmla="*/ 218123 h 200"/>
                <a:gd name="T104" fmla="*/ 505639 w 199"/>
                <a:gd name="T105" fmla="*/ 363538 h 200"/>
                <a:gd name="T106" fmla="*/ 363769 w 199"/>
                <a:gd name="T107" fmla="*/ 508953 h 200"/>
                <a:gd name="T108" fmla="*/ 363769 w 199"/>
                <a:gd name="T109" fmla="*/ 290830 h 200"/>
                <a:gd name="T110" fmla="*/ 291015 w 199"/>
                <a:gd name="T111" fmla="*/ 363538 h 200"/>
                <a:gd name="T112" fmla="*/ 363769 w 199"/>
                <a:gd name="T113" fmla="*/ 436245 h 200"/>
                <a:gd name="T114" fmla="*/ 436523 w 199"/>
                <a:gd name="T115" fmla="*/ 363538 h 200"/>
                <a:gd name="T116" fmla="*/ 363769 w 199"/>
                <a:gd name="T117" fmla="*/ 29083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1528" name="灯片编号占位符 4"/>
          <p:cNvSpPr>
            <a:spLocks noChangeArrowheads="1"/>
          </p:cNvSpPr>
          <p:nvPr/>
        </p:nvSpPr>
        <p:spPr bwMode="auto">
          <a:xfrm>
            <a:off x="11757025" y="5892800"/>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763D5CC-9B67-4E89-AE4B-F7C888F6DBF6}" type="slidenum">
              <a:rPr lang="en-US" altLang="zh-CN">
                <a:solidFill>
                  <a:srgbClr val="000000"/>
                </a:solidFill>
                <a:latin typeface="Calibri" panose="020F0502020204030204" pitchFamily="34" charset="0"/>
                <a:sym typeface="Calibri" panose="020F0502020204030204" pitchFamily="34" charset="0"/>
              </a:rPr>
              <a:t>19</a:t>
            </a:fld>
            <a:endParaRPr lang="en-US" altLang="zh-CN">
              <a:latin typeface="Calibri" panose="020F0502020204030204" pitchFamily="34" charset="0"/>
              <a:sym typeface="Calibri" panose="020F0502020204030204" pitchFamily="34" charset="0"/>
            </a:endParaRPr>
          </a:p>
        </p:txBody>
      </p:sp>
      <p:sp>
        <p:nvSpPr>
          <p:cNvPr id="21529" name="矩形 2"/>
          <p:cNvSpPr>
            <a:spLocks noChangeArrowheads="1"/>
          </p:cNvSpPr>
          <p:nvPr/>
        </p:nvSpPr>
        <p:spPr bwMode="auto">
          <a:xfrm>
            <a:off x="2525713" y="2338388"/>
            <a:ext cx="192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0" name="矩形 97"/>
          <p:cNvSpPr>
            <a:spLocks noChangeArrowheads="1"/>
          </p:cNvSpPr>
          <p:nvPr/>
        </p:nvSpPr>
        <p:spPr bwMode="auto">
          <a:xfrm>
            <a:off x="2759075" y="210502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21531" name="矩形 98"/>
          <p:cNvSpPr>
            <a:spLocks noChangeArrowheads="1"/>
          </p:cNvSpPr>
          <p:nvPr/>
        </p:nvSpPr>
        <p:spPr bwMode="auto">
          <a:xfrm>
            <a:off x="7661275" y="2311400"/>
            <a:ext cx="1927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2" name="矩形 99"/>
          <p:cNvSpPr>
            <a:spLocks noChangeArrowheads="1"/>
          </p:cNvSpPr>
          <p:nvPr/>
        </p:nvSpPr>
        <p:spPr bwMode="auto">
          <a:xfrm>
            <a:off x="7894638" y="207962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21533" name="矩形 100"/>
          <p:cNvSpPr>
            <a:spLocks noChangeArrowheads="1"/>
          </p:cNvSpPr>
          <p:nvPr/>
        </p:nvSpPr>
        <p:spPr bwMode="auto">
          <a:xfrm>
            <a:off x="2525713" y="4375150"/>
            <a:ext cx="1927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矩形 101"/>
          <p:cNvSpPr>
            <a:spLocks noChangeArrowheads="1"/>
          </p:cNvSpPr>
          <p:nvPr/>
        </p:nvSpPr>
        <p:spPr bwMode="auto">
          <a:xfrm>
            <a:off x="2759075" y="414178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21535" name="矩形 102"/>
          <p:cNvSpPr>
            <a:spLocks noChangeArrowheads="1"/>
          </p:cNvSpPr>
          <p:nvPr/>
        </p:nvSpPr>
        <p:spPr bwMode="auto">
          <a:xfrm>
            <a:off x="7851775" y="4373563"/>
            <a:ext cx="192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6" name="矩形 103"/>
          <p:cNvSpPr>
            <a:spLocks noChangeArrowheads="1"/>
          </p:cNvSpPr>
          <p:nvPr/>
        </p:nvSpPr>
        <p:spPr bwMode="auto">
          <a:xfrm>
            <a:off x="8085138" y="414020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b="1">
              <a:solidFill>
                <a:schemeClr val="bg1"/>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p:cTn id="7" dur="500" fill="hold"/>
                                        <p:tgtEl>
                                          <p:spTgt spid="22538"/>
                                        </p:tgtEl>
                                        <p:attrNameLst>
                                          <p:attrName>ppt_w</p:attrName>
                                        </p:attrNameLst>
                                      </p:cBhvr>
                                      <p:tavLst>
                                        <p:tav tm="0">
                                          <p:val>
                                            <p:fltVal val="0"/>
                                          </p:val>
                                        </p:tav>
                                        <p:tav tm="100000">
                                          <p:val>
                                            <p:strVal val="#ppt_w"/>
                                          </p:val>
                                        </p:tav>
                                      </p:tavLst>
                                    </p:anim>
                                    <p:anim calcmode="lin" valueType="num">
                                      <p:cBhvr>
                                        <p:cTn id="8" dur="500" fill="hold"/>
                                        <p:tgtEl>
                                          <p:spTgt spid="22538"/>
                                        </p:tgtEl>
                                        <p:attrNameLst>
                                          <p:attrName>ppt_h</p:attrName>
                                        </p:attrNameLst>
                                      </p:cBhvr>
                                      <p:tavLst>
                                        <p:tav tm="0">
                                          <p:val>
                                            <p:fltVal val="0"/>
                                          </p:val>
                                        </p:tav>
                                        <p:tav tm="100000">
                                          <p:val>
                                            <p:strVal val="#ppt_h"/>
                                          </p:val>
                                        </p:tav>
                                      </p:tavLst>
                                    </p:anim>
                                    <p:animEffect>
                                      <p:cBhvr>
                                        <p:cTn id="9" dur="500"/>
                                        <p:tgtEl>
                                          <p:spTgt spid="2253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2561"/>
                                        </p:tgtEl>
                                        <p:attrNameLst>
                                          <p:attrName>style.visibility</p:attrName>
                                        </p:attrNameLst>
                                      </p:cBhvr>
                                      <p:to>
                                        <p:strVal val="visible"/>
                                      </p:to>
                                    </p:set>
                                    <p:animEffect>
                                      <p:cBhvr>
                                        <p:cTn id="13" dur="500"/>
                                        <p:tgtEl>
                                          <p:spTgt spid="22561"/>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2550"/>
                                        </p:tgtEl>
                                        <p:attrNameLst>
                                          <p:attrName>style.visibility</p:attrName>
                                        </p:attrNameLst>
                                      </p:cBhvr>
                                      <p:to>
                                        <p:strVal val="visible"/>
                                      </p:to>
                                    </p:set>
                                    <p:animEffect>
                                      <p:cBhvr>
                                        <p:cTn id="17" dur="500"/>
                                        <p:tgtEl>
                                          <p:spTgt spid="2255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551"/>
                                        </p:tgtEl>
                                        <p:attrNameLst>
                                          <p:attrName>style.visibility</p:attrName>
                                        </p:attrNameLst>
                                      </p:cBhvr>
                                      <p:to>
                                        <p:strVal val="visible"/>
                                      </p:to>
                                    </p:set>
                                    <p:animEffect>
                                      <p:cBhvr>
                                        <p:cTn id="20" dur="500"/>
                                        <p:tgtEl>
                                          <p:spTgt spid="2255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553"/>
                                        </p:tgtEl>
                                        <p:attrNameLst>
                                          <p:attrName>style.visibility</p:attrName>
                                        </p:attrNameLst>
                                      </p:cBhvr>
                                      <p:to>
                                        <p:strVal val="visible"/>
                                      </p:to>
                                    </p:set>
                                    <p:animEffect>
                                      <p:cBhvr>
                                        <p:cTn id="23" dur="500"/>
                                        <p:tgtEl>
                                          <p:spTgt spid="2255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554"/>
                                        </p:tgtEl>
                                        <p:attrNameLst>
                                          <p:attrName>style.visibility</p:attrName>
                                        </p:attrNameLst>
                                      </p:cBhvr>
                                      <p:to>
                                        <p:strVal val="visible"/>
                                      </p:to>
                                    </p:set>
                                    <p:animEffect>
                                      <p:cBhvr>
                                        <p:cTn id="26" dur="500"/>
                                        <p:tgtEl>
                                          <p:spTgt spid="2255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2555"/>
                                        </p:tgtEl>
                                        <p:attrNameLst>
                                          <p:attrName>style.visibility</p:attrName>
                                        </p:attrNameLst>
                                      </p:cBhvr>
                                      <p:to>
                                        <p:strVal val="visible"/>
                                      </p:to>
                                    </p:set>
                                    <p:animEffect>
                                      <p:cBhvr>
                                        <p:cTn id="30" dur="500"/>
                                        <p:tgtEl>
                                          <p:spTgt spid="2255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556"/>
                                        </p:tgtEl>
                                        <p:attrNameLst>
                                          <p:attrName>style.visibility</p:attrName>
                                        </p:attrNameLst>
                                      </p:cBhvr>
                                      <p:to>
                                        <p:strVal val="visible"/>
                                      </p:to>
                                    </p:set>
                                    <p:animEffect>
                                      <p:cBhvr>
                                        <p:cTn id="33" dur="500"/>
                                        <p:tgtEl>
                                          <p:spTgt spid="2255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552"/>
                                        </p:tgtEl>
                                        <p:attrNameLst>
                                          <p:attrName>style.visibility</p:attrName>
                                        </p:attrNameLst>
                                      </p:cBhvr>
                                      <p:to>
                                        <p:strVal val="visible"/>
                                      </p:to>
                                    </p:set>
                                    <p:animEffect>
                                      <p:cBhvr>
                                        <p:cTn id="36" dur="500"/>
                                        <p:tgtEl>
                                          <p:spTgt spid="2255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2549"/>
                                        </p:tgtEl>
                                        <p:attrNameLst>
                                          <p:attrName>style.visibility</p:attrName>
                                        </p:attrNameLst>
                                      </p:cBhvr>
                                      <p:to>
                                        <p:strVal val="visible"/>
                                      </p:to>
                                    </p:set>
                                    <p:animEffect>
                                      <p:cBhvr>
                                        <p:cTn id="39" dur="500"/>
                                        <p:tgtEl>
                                          <p:spTgt spid="2254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2559"/>
                                        </p:tgtEl>
                                        <p:attrNameLst>
                                          <p:attrName>style.visibility</p:attrName>
                                        </p:attrNameLst>
                                      </p:cBhvr>
                                      <p:to>
                                        <p:strVal val="visible"/>
                                      </p:to>
                                    </p:set>
                                    <p:animEffect>
                                      <p:cBhvr>
                                        <p:cTn id="43" dur="500"/>
                                        <p:tgtEl>
                                          <p:spTgt spid="225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557"/>
                                        </p:tgtEl>
                                        <p:attrNameLst>
                                          <p:attrName>style.visibility</p:attrName>
                                        </p:attrNameLst>
                                      </p:cBhvr>
                                      <p:to>
                                        <p:strVal val="visible"/>
                                      </p:to>
                                    </p:set>
                                    <p:animEffect>
                                      <p:cBhvr>
                                        <p:cTn id="46" dur="500"/>
                                        <p:tgtEl>
                                          <p:spTgt spid="225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60"/>
                                        </p:tgtEl>
                                        <p:attrNameLst>
                                          <p:attrName>style.visibility</p:attrName>
                                        </p:attrNameLst>
                                      </p:cBhvr>
                                      <p:to>
                                        <p:strVal val="visible"/>
                                      </p:to>
                                    </p:set>
                                    <p:animEffect>
                                      <p:cBhvr>
                                        <p:cTn id="49" dur="500"/>
                                        <p:tgtEl>
                                          <p:spTgt spid="225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558"/>
                                        </p:tgtEl>
                                        <p:attrNameLst>
                                          <p:attrName>style.visibility</p:attrName>
                                        </p:attrNameLst>
                                      </p:cBhvr>
                                      <p:to>
                                        <p:strVal val="visible"/>
                                      </p:to>
                                    </p:set>
                                    <p:animEffect>
                                      <p:cBhvr>
                                        <p:cTn id="52" dur="500"/>
                                        <p:tgtEl>
                                          <p:spTgt spid="2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P spid="22550" grpId="0" animBg="1"/>
      <p:bldP spid="22551" grpId="0" animBg="1"/>
      <p:bldP spid="22552" grpId="0" animBg="1"/>
      <p:bldP spid="22553" grpId="0" animBg="1"/>
      <p:bldP spid="22554" grpId="0" animBg="1"/>
      <p:bldP spid="22555" grpId="0" animBg="1"/>
      <p:bldP spid="22556" grpId="0" animBg="1"/>
      <p:bldP spid="22557" grpId="0" animBg="1"/>
      <p:bldP spid="22558" grpId="0" animBg="1"/>
      <p:bldP spid="22559" grpId="0" animBg="1"/>
      <p:bldP spid="225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2" name="矩形 10"/>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3" name="文本框 1"/>
          <p:cNvSpPr>
            <a:spLocks noChangeArrowheads="1"/>
          </p:cNvSpPr>
          <p:nvPr/>
        </p:nvSpPr>
        <p:spPr bwMode="auto">
          <a:xfrm>
            <a:off x="404814" y="319088"/>
            <a:ext cx="44831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0" dirty="0">
                <a:solidFill>
                  <a:srgbClr val="3D6869"/>
                </a:solidFill>
                <a:latin typeface="Broadway" panose="02020500000000000000" pitchFamily="18" charset="0"/>
                <a:sym typeface="Broadway" panose="02020500000000000000" pitchFamily="18" charset="0"/>
              </a:rPr>
              <a:t>Content</a:t>
            </a:r>
            <a:endParaRPr lang="zh-CN" altLang="en-US" sz="8000" dirty="0">
              <a:solidFill>
                <a:srgbClr val="3D6869"/>
              </a:solidFill>
              <a:latin typeface="Broadway" panose="02020500000000000000" pitchFamily="18" charset="0"/>
              <a:sym typeface="Broadway" panose="02020500000000000000" pitchFamily="18" charset="0"/>
            </a:endParaRPr>
          </a:p>
        </p:txBody>
      </p:sp>
      <p:grpSp>
        <p:nvGrpSpPr>
          <p:cNvPr id="5128" name="组合 6"/>
          <p:cNvGrpSpPr/>
          <p:nvPr/>
        </p:nvGrpSpPr>
        <p:grpSpPr bwMode="auto">
          <a:xfrm>
            <a:off x="1811338" y="2641600"/>
            <a:ext cx="1533525" cy="1533525"/>
            <a:chOff x="0" y="0"/>
            <a:chExt cx="1141228" cy="1141228"/>
          </a:xfrm>
        </p:grpSpPr>
        <p:sp>
          <p:nvSpPr>
            <p:cNvPr id="4124" name="椭圆 7"/>
            <p:cNvSpPr>
              <a:spLocks noChangeArrowheads="1"/>
            </p:cNvSpPr>
            <p:nvPr/>
          </p:nvSpPr>
          <p:spPr bwMode="auto">
            <a:xfrm>
              <a:off x="0" y="0"/>
              <a:ext cx="1141228" cy="1141228"/>
            </a:xfrm>
            <a:prstGeom prst="ellipse">
              <a:avLst/>
            </a:prstGeom>
            <a:solidFill>
              <a:srgbClr val="FF4664"/>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125" name="Freeform 5"/>
            <p:cNvSpPr>
              <a:spLocks noEditPoints="1" noChangeArrowheads="1"/>
            </p:cNvSpPr>
            <p:nvPr/>
          </p:nvSpPr>
          <p:spPr bwMode="auto">
            <a:xfrm>
              <a:off x="276183" y="276183"/>
              <a:ext cx="588861" cy="588861"/>
            </a:xfrm>
            <a:custGeom>
              <a:avLst/>
              <a:gdLst>
                <a:gd name="T0" fmla="*/ 580159 w 203"/>
                <a:gd name="T1" fmla="*/ 5773 h 204"/>
                <a:gd name="T2" fmla="*/ 464127 w 203"/>
                <a:gd name="T3" fmla="*/ 72164 h 204"/>
                <a:gd name="T4" fmla="*/ 287179 w 203"/>
                <a:gd name="T5" fmla="*/ 216493 h 204"/>
                <a:gd name="T6" fmla="*/ 243667 w 203"/>
                <a:gd name="T7" fmla="*/ 230926 h 204"/>
                <a:gd name="T8" fmla="*/ 220460 w 203"/>
                <a:gd name="T9" fmla="*/ 274224 h 204"/>
                <a:gd name="T10" fmla="*/ 197254 w 203"/>
                <a:gd name="T11" fmla="*/ 294431 h 204"/>
                <a:gd name="T12" fmla="*/ 290079 w 203"/>
                <a:gd name="T13" fmla="*/ 386801 h 204"/>
                <a:gd name="T14" fmla="*/ 310385 w 203"/>
                <a:gd name="T15" fmla="*/ 360822 h 204"/>
                <a:gd name="T16" fmla="*/ 353897 w 203"/>
                <a:gd name="T17" fmla="*/ 340616 h 204"/>
                <a:gd name="T18" fmla="*/ 362599 w 203"/>
                <a:gd name="T19" fmla="*/ 300204 h 204"/>
                <a:gd name="T20" fmla="*/ 501837 w 203"/>
                <a:gd name="T21" fmla="*/ 135669 h 204"/>
                <a:gd name="T22" fmla="*/ 580159 w 203"/>
                <a:gd name="T23" fmla="*/ 5773 h 204"/>
                <a:gd name="T24" fmla="*/ 95726 w 203"/>
                <a:gd name="T25" fmla="*/ 407007 h 204"/>
                <a:gd name="T26" fmla="*/ 0 w 203"/>
                <a:gd name="T27" fmla="*/ 482058 h 204"/>
                <a:gd name="T28" fmla="*/ 275575 w 203"/>
                <a:gd name="T29" fmla="*/ 401234 h 204"/>
                <a:gd name="T30" fmla="*/ 188552 w 203"/>
                <a:gd name="T31" fmla="*/ 314637 h 204"/>
                <a:gd name="T32" fmla="*/ 95726 w 203"/>
                <a:gd name="T33" fmla="*/ 407007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w="9525" cmpd="sng">
              <a:solidFill>
                <a:schemeClr val="bg1"/>
              </a:solidFill>
              <a:bevel/>
            </a:ln>
          </p:spPr>
          <p:txBody>
            <a:bodyPr/>
            <a:lstStyle/>
            <a:p>
              <a:endParaRPr lang="zh-CN" altLang="en-US"/>
            </a:p>
          </p:txBody>
        </p:sp>
      </p:grpSp>
      <p:grpSp>
        <p:nvGrpSpPr>
          <p:cNvPr id="5131" name="组合 9"/>
          <p:cNvGrpSpPr/>
          <p:nvPr/>
        </p:nvGrpSpPr>
        <p:grpSpPr bwMode="auto">
          <a:xfrm>
            <a:off x="6397625" y="2655888"/>
            <a:ext cx="1533525" cy="1533525"/>
            <a:chOff x="0" y="0"/>
            <a:chExt cx="1141228" cy="1141228"/>
          </a:xfrm>
        </p:grpSpPr>
        <p:sp>
          <p:nvSpPr>
            <p:cNvPr id="4122" name="椭圆 10"/>
            <p:cNvSpPr>
              <a:spLocks noChangeArrowheads="1"/>
            </p:cNvSpPr>
            <p:nvPr/>
          </p:nvSpPr>
          <p:spPr bwMode="auto">
            <a:xfrm>
              <a:off x="0" y="0"/>
              <a:ext cx="1141228" cy="1141228"/>
            </a:xfrm>
            <a:prstGeom prst="ellipse">
              <a:avLst/>
            </a:prstGeom>
            <a:solidFill>
              <a:srgbClr val="FFA146"/>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123" name="Freeform 9"/>
            <p:cNvSpPr>
              <a:spLocks noEditPoints="1" noChangeArrowheads="1"/>
            </p:cNvSpPr>
            <p:nvPr/>
          </p:nvSpPr>
          <p:spPr bwMode="auto">
            <a:xfrm>
              <a:off x="258254" y="256885"/>
              <a:ext cx="624720" cy="627460"/>
            </a:xfrm>
            <a:custGeom>
              <a:avLst/>
              <a:gdLst>
                <a:gd name="T0" fmla="*/ 583909 w 199"/>
                <a:gd name="T1" fmla="*/ 250984 h 200"/>
                <a:gd name="T2" fmla="*/ 533680 w 199"/>
                <a:gd name="T3" fmla="*/ 250984 h 200"/>
                <a:gd name="T4" fmla="*/ 511705 w 199"/>
                <a:gd name="T5" fmla="*/ 200787 h 200"/>
                <a:gd name="T6" fmla="*/ 549377 w 199"/>
                <a:gd name="T7" fmla="*/ 163140 h 200"/>
                <a:gd name="T8" fmla="*/ 549377 w 199"/>
                <a:gd name="T9" fmla="*/ 103531 h 200"/>
                <a:gd name="T10" fmla="*/ 517984 w 199"/>
                <a:gd name="T11" fmla="*/ 75295 h 200"/>
                <a:gd name="T12" fmla="*/ 458337 w 199"/>
                <a:gd name="T13" fmla="*/ 75295 h 200"/>
                <a:gd name="T14" fmla="*/ 423805 w 199"/>
                <a:gd name="T15" fmla="*/ 112943 h 200"/>
                <a:gd name="T16" fmla="*/ 376716 w 199"/>
                <a:gd name="T17" fmla="*/ 94119 h 200"/>
                <a:gd name="T18" fmla="*/ 376716 w 199"/>
                <a:gd name="T19" fmla="*/ 40785 h 200"/>
                <a:gd name="T20" fmla="*/ 332765 w 199"/>
                <a:gd name="T21" fmla="*/ 0 h 200"/>
                <a:gd name="T22" fmla="*/ 291955 w 199"/>
                <a:gd name="T23" fmla="*/ 0 h 200"/>
                <a:gd name="T24" fmla="*/ 251144 w 199"/>
                <a:gd name="T25" fmla="*/ 40785 h 200"/>
                <a:gd name="T26" fmla="*/ 251144 w 199"/>
                <a:gd name="T27" fmla="*/ 94119 h 200"/>
                <a:gd name="T28" fmla="*/ 200915 w 199"/>
                <a:gd name="T29" fmla="*/ 112943 h 200"/>
                <a:gd name="T30" fmla="*/ 163243 w 199"/>
                <a:gd name="T31" fmla="*/ 75295 h 200"/>
                <a:gd name="T32" fmla="*/ 103597 w 199"/>
                <a:gd name="T33" fmla="*/ 75295 h 200"/>
                <a:gd name="T34" fmla="*/ 75343 w 199"/>
                <a:gd name="T35" fmla="*/ 103531 h 200"/>
                <a:gd name="T36" fmla="*/ 75343 w 199"/>
                <a:gd name="T37" fmla="*/ 163140 h 200"/>
                <a:gd name="T38" fmla="*/ 113015 w 199"/>
                <a:gd name="T39" fmla="*/ 200787 h 200"/>
                <a:gd name="T40" fmla="*/ 91040 w 199"/>
                <a:gd name="T41" fmla="*/ 250984 h 200"/>
                <a:gd name="T42" fmla="*/ 40811 w 199"/>
                <a:gd name="T43" fmla="*/ 250984 h 200"/>
                <a:gd name="T44" fmla="*/ 0 w 199"/>
                <a:gd name="T45" fmla="*/ 291769 h 200"/>
                <a:gd name="T46" fmla="*/ 0 w 199"/>
                <a:gd name="T47" fmla="*/ 335691 h 200"/>
                <a:gd name="T48" fmla="*/ 40811 w 199"/>
                <a:gd name="T49" fmla="*/ 376476 h 200"/>
                <a:gd name="T50" fmla="*/ 91040 w 199"/>
                <a:gd name="T51" fmla="*/ 376476 h 200"/>
                <a:gd name="T52" fmla="*/ 109875 w 199"/>
                <a:gd name="T53" fmla="*/ 423536 h 200"/>
                <a:gd name="T54" fmla="*/ 75343 w 199"/>
                <a:gd name="T55" fmla="*/ 461183 h 200"/>
                <a:gd name="T56" fmla="*/ 75343 w 199"/>
                <a:gd name="T57" fmla="*/ 520792 h 200"/>
                <a:gd name="T58" fmla="*/ 103597 w 199"/>
                <a:gd name="T59" fmla="*/ 549028 h 200"/>
                <a:gd name="T60" fmla="*/ 163243 w 199"/>
                <a:gd name="T61" fmla="*/ 549028 h 200"/>
                <a:gd name="T62" fmla="*/ 197776 w 199"/>
                <a:gd name="T63" fmla="*/ 511380 h 200"/>
                <a:gd name="T64" fmla="*/ 251144 w 199"/>
                <a:gd name="T65" fmla="*/ 533341 h 200"/>
                <a:gd name="T66" fmla="*/ 251144 w 199"/>
                <a:gd name="T67" fmla="*/ 583538 h 200"/>
                <a:gd name="T68" fmla="*/ 291955 w 199"/>
                <a:gd name="T69" fmla="*/ 627460 h 200"/>
                <a:gd name="T70" fmla="*/ 332765 w 199"/>
                <a:gd name="T71" fmla="*/ 627460 h 200"/>
                <a:gd name="T72" fmla="*/ 376716 w 199"/>
                <a:gd name="T73" fmla="*/ 583538 h 200"/>
                <a:gd name="T74" fmla="*/ 376716 w 199"/>
                <a:gd name="T75" fmla="*/ 533341 h 200"/>
                <a:gd name="T76" fmla="*/ 423805 w 199"/>
                <a:gd name="T77" fmla="*/ 514517 h 200"/>
                <a:gd name="T78" fmla="*/ 458337 w 199"/>
                <a:gd name="T79" fmla="*/ 549028 h 200"/>
                <a:gd name="T80" fmla="*/ 517984 w 199"/>
                <a:gd name="T81" fmla="*/ 549028 h 200"/>
                <a:gd name="T82" fmla="*/ 549377 w 199"/>
                <a:gd name="T83" fmla="*/ 520792 h 200"/>
                <a:gd name="T84" fmla="*/ 549377 w 199"/>
                <a:gd name="T85" fmla="*/ 461183 h 200"/>
                <a:gd name="T86" fmla="*/ 511705 w 199"/>
                <a:gd name="T87" fmla="*/ 423536 h 200"/>
                <a:gd name="T88" fmla="*/ 533680 w 199"/>
                <a:gd name="T89" fmla="*/ 376476 h 200"/>
                <a:gd name="T90" fmla="*/ 583909 w 199"/>
                <a:gd name="T91" fmla="*/ 376476 h 200"/>
                <a:gd name="T92" fmla="*/ 624720 w 199"/>
                <a:gd name="T93" fmla="*/ 335691 h 200"/>
                <a:gd name="T94" fmla="*/ 624720 w 199"/>
                <a:gd name="T95" fmla="*/ 291769 h 200"/>
                <a:gd name="T96" fmla="*/ 583909 w 199"/>
                <a:gd name="T97" fmla="*/ 250984 h 200"/>
                <a:gd name="T98" fmla="*/ 313930 w 199"/>
                <a:gd name="T99" fmla="*/ 439222 h 200"/>
                <a:gd name="T100" fmla="*/ 188358 w 199"/>
                <a:gd name="T101" fmla="*/ 313730 h 200"/>
                <a:gd name="T102" fmla="*/ 313930 w 199"/>
                <a:gd name="T103" fmla="*/ 188238 h 200"/>
                <a:gd name="T104" fmla="*/ 436362 w 199"/>
                <a:gd name="T105" fmla="*/ 313730 h 200"/>
                <a:gd name="T106" fmla="*/ 313930 w 199"/>
                <a:gd name="T107" fmla="*/ 439222 h 200"/>
                <a:gd name="T108" fmla="*/ 313930 w 199"/>
                <a:gd name="T109" fmla="*/ 250984 h 200"/>
                <a:gd name="T110" fmla="*/ 251144 w 199"/>
                <a:gd name="T111" fmla="*/ 313730 h 200"/>
                <a:gd name="T112" fmla="*/ 313930 w 199"/>
                <a:gd name="T113" fmla="*/ 376476 h 200"/>
                <a:gd name="T114" fmla="*/ 376716 w 199"/>
                <a:gd name="T115" fmla="*/ 313730 h 200"/>
                <a:gd name="T116" fmla="*/ 313930 w 199"/>
                <a:gd name="T117" fmla="*/ 250984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w="9525" cmpd="sng">
              <a:solidFill>
                <a:schemeClr val="bg1"/>
              </a:solidFill>
              <a:bevel/>
            </a:ln>
          </p:spPr>
          <p:txBody>
            <a:bodyPr/>
            <a:lstStyle/>
            <a:p>
              <a:endParaRPr lang="zh-CN" altLang="en-US"/>
            </a:p>
          </p:txBody>
        </p:sp>
      </p:grpSp>
      <p:grpSp>
        <p:nvGrpSpPr>
          <p:cNvPr id="5134" name="组合 12"/>
          <p:cNvGrpSpPr/>
          <p:nvPr/>
        </p:nvGrpSpPr>
        <p:grpSpPr bwMode="auto">
          <a:xfrm>
            <a:off x="4140200" y="2616200"/>
            <a:ext cx="1533525" cy="1533525"/>
            <a:chOff x="0" y="0"/>
            <a:chExt cx="1141228" cy="1141228"/>
          </a:xfrm>
        </p:grpSpPr>
        <p:sp>
          <p:nvSpPr>
            <p:cNvPr id="4120" name="椭圆 13"/>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121" name="Freeform 13"/>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ln>
          </p:spPr>
          <p:txBody>
            <a:bodyPr/>
            <a:lstStyle/>
            <a:p>
              <a:endParaRPr lang="zh-CN" altLang="en-US"/>
            </a:p>
          </p:txBody>
        </p:sp>
      </p:grpSp>
      <p:grpSp>
        <p:nvGrpSpPr>
          <p:cNvPr id="4107" name="组合 2"/>
          <p:cNvGrpSpPr/>
          <p:nvPr/>
        </p:nvGrpSpPr>
        <p:grpSpPr bwMode="auto">
          <a:xfrm>
            <a:off x="8651875" y="2628900"/>
            <a:ext cx="1533525" cy="1533525"/>
            <a:chOff x="0" y="0"/>
            <a:chExt cx="903414" cy="903414"/>
          </a:xfrm>
        </p:grpSpPr>
        <p:sp>
          <p:nvSpPr>
            <p:cNvPr id="4113" name="椭圆 23"/>
            <p:cNvSpPr>
              <a:spLocks noChangeArrowheads="1"/>
            </p:cNvSpPr>
            <p:nvPr/>
          </p:nvSpPr>
          <p:spPr bwMode="auto">
            <a:xfrm>
              <a:off x="0" y="0"/>
              <a:ext cx="903414" cy="903414"/>
            </a:xfrm>
            <a:prstGeom prst="ellipse">
              <a:avLst/>
            </a:prstGeom>
            <a:solidFill>
              <a:srgbClr val="3D6869"/>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nvGrpSpPr>
            <p:cNvPr id="4114" name="Group 4"/>
            <p:cNvGrpSpPr/>
            <p:nvPr/>
          </p:nvGrpSpPr>
          <p:grpSpPr bwMode="auto">
            <a:xfrm>
              <a:off x="243695" y="233118"/>
              <a:ext cx="416025" cy="437179"/>
              <a:chOff x="0" y="0"/>
              <a:chExt cx="472" cy="496"/>
            </a:xfrm>
          </p:grpSpPr>
          <p:sp>
            <p:nvSpPr>
              <p:cNvPr id="4115"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solidFill>
                <a:schemeClr val="bg1"/>
              </a:solidFill>
              <a:ln w="9525" cmpd="sng">
                <a:solidFill>
                  <a:schemeClr val="bg1"/>
                </a:solidFill>
                <a:bevel/>
              </a:ln>
            </p:spPr>
            <p:txBody>
              <a:bodyPr/>
              <a:lstStyle/>
              <a:p>
                <a:endParaRPr lang="zh-CN" altLang="en-US"/>
              </a:p>
            </p:txBody>
          </p:sp>
          <p:sp>
            <p:nvSpPr>
              <p:cNvPr id="4116" name="Rectangle 6"/>
              <p:cNvSpPr>
                <a:spLocks noChangeArrowheads="1"/>
              </p:cNvSpPr>
              <p:nvPr/>
            </p:nvSpPr>
            <p:spPr bwMode="auto">
              <a:xfrm>
                <a:off x="29" y="378"/>
                <a:ext cx="85" cy="118"/>
              </a:xfrm>
              <a:prstGeom prst="rect">
                <a:avLst/>
              </a:prstGeom>
              <a:solidFill>
                <a:schemeClr val="bg1"/>
              </a:solidFill>
              <a:ln w="9525">
                <a:solidFill>
                  <a:schemeClr val="bg1"/>
                </a:solidFill>
                <a:miter lim="800000"/>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7" name="Rectangle 7"/>
              <p:cNvSpPr>
                <a:spLocks noChangeArrowheads="1"/>
              </p:cNvSpPr>
              <p:nvPr/>
            </p:nvSpPr>
            <p:spPr bwMode="auto">
              <a:xfrm>
                <a:off x="152" y="273"/>
                <a:ext cx="80" cy="223"/>
              </a:xfrm>
              <a:prstGeom prst="rect">
                <a:avLst/>
              </a:prstGeom>
              <a:solidFill>
                <a:schemeClr val="bg1"/>
              </a:solidFill>
              <a:ln w="9525">
                <a:solidFill>
                  <a:schemeClr val="bg1"/>
                </a:solidFill>
                <a:miter lim="800000"/>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8" name="Rectangle 8"/>
              <p:cNvSpPr>
                <a:spLocks noChangeArrowheads="1"/>
              </p:cNvSpPr>
              <p:nvPr/>
            </p:nvSpPr>
            <p:spPr bwMode="auto">
              <a:xfrm>
                <a:off x="270" y="328"/>
                <a:ext cx="84" cy="168"/>
              </a:xfrm>
              <a:prstGeom prst="rect">
                <a:avLst/>
              </a:prstGeom>
              <a:solidFill>
                <a:schemeClr val="bg1"/>
              </a:solidFill>
              <a:ln w="9525">
                <a:solidFill>
                  <a:schemeClr val="bg1"/>
                </a:solidFill>
                <a:miter lim="800000"/>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9" name="Rectangle 9"/>
              <p:cNvSpPr>
                <a:spLocks noChangeArrowheads="1"/>
              </p:cNvSpPr>
              <p:nvPr/>
            </p:nvSpPr>
            <p:spPr bwMode="auto">
              <a:xfrm>
                <a:off x="388" y="223"/>
                <a:ext cx="80" cy="273"/>
              </a:xfrm>
              <a:prstGeom prst="rect">
                <a:avLst/>
              </a:prstGeom>
              <a:solidFill>
                <a:schemeClr val="bg1"/>
              </a:solidFill>
              <a:ln w="9525">
                <a:solidFill>
                  <a:schemeClr val="bg1"/>
                </a:solidFill>
                <a:miter lim="800000"/>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sp>
        <p:nvSpPr>
          <p:cNvPr id="4108" name="TextBox 4"/>
          <p:cNvSpPr>
            <a:spLocks noChangeArrowheads="1"/>
          </p:cNvSpPr>
          <p:nvPr/>
        </p:nvSpPr>
        <p:spPr bwMode="auto">
          <a:xfrm>
            <a:off x="1490663" y="4489450"/>
            <a:ext cx="2174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en-US" altLang="zh-CN">
              <a:latin typeface="Franklin Gothic Book" pitchFamily="34" charset="0"/>
              <a:ea typeface="微软雅黑" panose="020B0503020204020204" pitchFamily="34" charset="-122"/>
              <a:sym typeface="Franklin Gothic Book" pitchFamily="34" charset="0"/>
            </a:endParaRPr>
          </a:p>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zh-CN" altLang="en-US"/>
          </a:p>
        </p:txBody>
      </p:sp>
      <p:sp>
        <p:nvSpPr>
          <p:cNvPr id="4109" name="TextBox 4"/>
          <p:cNvSpPr>
            <a:spLocks noChangeArrowheads="1"/>
          </p:cNvSpPr>
          <p:nvPr/>
        </p:nvSpPr>
        <p:spPr bwMode="auto">
          <a:xfrm>
            <a:off x="3768725" y="4489450"/>
            <a:ext cx="2174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en-US" altLang="zh-CN">
              <a:latin typeface="Franklin Gothic Book" pitchFamily="34" charset="0"/>
              <a:ea typeface="微软雅黑" panose="020B0503020204020204" pitchFamily="34" charset="-122"/>
              <a:sym typeface="Franklin Gothic Book" pitchFamily="34" charset="0"/>
            </a:endParaRPr>
          </a:p>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zh-CN" altLang="en-US"/>
          </a:p>
        </p:txBody>
      </p:sp>
      <p:sp>
        <p:nvSpPr>
          <p:cNvPr id="4110" name="TextBox 4"/>
          <p:cNvSpPr>
            <a:spLocks noChangeArrowheads="1"/>
          </p:cNvSpPr>
          <p:nvPr/>
        </p:nvSpPr>
        <p:spPr bwMode="auto">
          <a:xfrm>
            <a:off x="6048375" y="4483100"/>
            <a:ext cx="2173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en-US" altLang="zh-CN">
              <a:latin typeface="Franklin Gothic Book" pitchFamily="34" charset="0"/>
              <a:ea typeface="微软雅黑" panose="020B0503020204020204" pitchFamily="34" charset="-122"/>
              <a:sym typeface="Franklin Gothic Book" pitchFamily="34" charset="0"/>
            </a:endParaRPr>
          </a:p>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zh-CN" altLang="en-US"/>
          </a:p>
        </p:txBody>
      </p:sp>
      <p:sp>
        <p:nvSpPr>
          <p:cNvPr id="4111" name="TextBox 4"/>
          <p:cNvSpPr>
            <a:spLocks noChangeArrowheads="1"/>
          </p:cNvSpPr>
          <p:nvPr/>
        </p:nvSpPr>
        <p:spPr bwMode="auto">
          <a:xfrm>
            <a:off x="8326438" y="4483100"/>
            <a:ext cx="217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en-US" altLang="zh-CN">
              <a:latin typeface="Franklin Gothic Book" pitchFamily="34" charset="0"/>
              <a:ea typeface="微软雅黑" panose="020B0503020204020204" pitchFamily="34" charset="-122"/>
              <a:sym typeface="Franklin Gothic Book" pitchFamily="34" charset="0"/>
            </a:endParaRPr>
          </a:p>
          <a:p>
            <a:pPr algn="ctr" eaLnBrk="1" hangingPunct="1">
              <a:lnSpc>
                <a:spcPct val="150000"/>
              </a:lnSpc>
            </a:pPr>
            <a:r>
              <a:rPr lang="zh-CN" altLang="en-US">
                <a:latin typeface="Franklin Gothic Book" pitchFamily="34" charset="0"/>
                <a:ea typeface="微软雅黑" panose="020B0503020204020204" pitchFamily="34" charset="-122"/>
                <a:sym typeface="Franklin Gothic Book" pitchFamily="34" charset="0"/>
              </a:rPr>
              <a:t>点击添加文字说明</a:t>
            </a:r>
            <a:endParaRPr lang="zh-CN" altLang="en-US"/>
          </a:p>
        </p:txBody>
      </p:sp>
      <p:sp>
        <p:nvSpPr>
          <p:cNvPr id="4112" name="文本框 3"/>
          <p:cNvSpPr>
            <a:spLocks noChangeArrowheads="1"/>
          </p:cNvSpPr>
          <p:nvPr/>
        </p:nvSpPr>
        <p:spPr bwMode="auto">
          <a:xfrm>
            <a:off x="5205413" y="514350"/>
            <a:ext cx="7381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134"/>
                                        </p:tgtEl>
                                        <p:attrNameLst>
                                          <p:attrName>style.visibility</p:attrName>
                                        </p:attrNameLst>
                                      </p:cBhvr>
                                      <p:to>
                                        <p:strVal val="visible"/>
                                      </p:to>
                                    </p:set>
                                    <p:animEffect>
                                      <p:cBhvr>
                                        <p:cTn id="7" dur="500"/>
                                        <p:tgtEl>
                                          <p:spTgt spid="5134"/>
                                        </p:tgtEl>
                                      </p:cBhvr>
                                    </p:animEffect>
                                  </p:childTnLst>
                                </p:cTn>
                              </p:par>
                              <p:par>
                                <p:cTn id="8" presetID="6" presetClass="entr" presetSubtype="32"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p:cBhvr>
                                        <p:cTn id="10" dur="500"/>
                                        <p:tgtEl>
                                          <p:spTgt spid="5131"/>
                                        </p:tgtEl>
                                      </p:cBhvr>
                                    </p:animEffect>
                                  </p:childTnLst>
                                </p:cTn>
                              </p:par>
                              <p:par>
                                <p:cTn id="11" presetID="6" presetClass="entr" presetSubtype="32"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p:cBhvr>
                                        <p:cTn id="13"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53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2538" name="图表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981075"/>
            <a:ext cx="2881312"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图表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925513"/>
            <a:ext cx="28813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图表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5" y="869950"/>
            <a:ext cx="288131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15"/>
          <p:cNvSpPr>
            <a:spLocks noChangeArrowheads="1"/>
          </p:cNvSpPr>
          <p:nvPr/>
        </p:nvSpPr>
        <p:spPr bwMode="auto">
          <a:xfrm>
            <a:off x="2117725" y="49466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42" name="矩形 20"/>
          <p:cNvSpPr>
            <a:spLocks noChangeArrowheads="1"/>
          </p:cNvSpPr>
          <p:nvPr/>
        </p:nvSpPr>
        <p:spPr bwMode="auto">
          <a:xfrm>
            <a:off x="3754438" y="4283075"/>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3D6869"/>
              </a:solidFill>
              <a:latin typeface="Calibri" panose="020F0502020204030204" pitchFamily="34" charset="0"/>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5"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6" name="文本框 5"/>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04</a:t>
            </a:r>
            <a:endParaRPr lang="zh-CN" altLang="en-US"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23557" name="矩形 6"/>
          <p:cNvSpPr>
            <a:spLocks noChangeArrowheads="1"/>
          </p:cNvSpPr>
          <p:nvPr/>
        </p:nvSpPr>
        <p:spPr bwMode="auto">
          <a:xfrm>
            <a:off x="6415088" y="2960688"/>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点击此处输入标题</a:t>
            </a:r>
            <a:endParaRPr lang="zh-CN" altLang="en-US" sz="2000" b="1">
              <a:solidFill>
                <a:srgbClr val="427172"/>
              </a:solidFill>
              <a:latin typeface="Calibri" panose="020F0502020204030204" pitchFamily="34" charset="0"/>
              <a:sym typeface="宋体" panose="02010600030101010101" pitchFamily="2" charset="-122"/>
            </a:endParaRPr>
          </a:p>
        </p:txBody>
      </p:sp>
      <p:sp>
        <p:nvSpPr>
          <p:cNvPr id="23558" name="矩形 7"/>
          <p:cNvSpPr>
            <a:spLocks noChangeArrowheads="1"/>
          </p:cNvSpPr>
          <p:nvPr/>
        </p:nvSpPr>
        <p:spPr bwMode="auto">
          <a:xfrm>
            <a:off x="5918200" y="3486150"/>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输入您的标题输入您的标题</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7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4586" name="矩形 76"/>
          <p:cNvSpPr>
            <a:spLocks noChangeArrowheads="1"/>
          </p:cNvSpPr>
          <p:nvPr/>
        </p:nvSpPr>
        <p:spPr bwMode="auto">
          <a:xfrm>
            <a:off x="1574800" y="3486150"/>
            <a:ext cx="9151938" cy="2466975"/>
          </a:xfrm>
          <a:prstGeom prst="rect">
            <a:avLst/>
          </a:prstGeom>
          <a:solidFill>
            <a:srgbClr val="3D6869">
              <a:alpha val="29803"/>
            </a:srgbClr>
          </a:solidFill>
          <a:ln>
            <a:noFill/>
          </a:ln>
          <a:extLst>
            <a:ext uri="{91240B29-F687-4F45-9708-019B960494DF}">
              <a14:hiddenLine xmlns:a14="http://schemas.microsoft.com/office/drawing/2010/main" w="12700">
                <a:solidFill>
                  <a:srgbClr val="42719B"/>
                </a:solidFill>
                <a:bevel/>
              </a14:hiddenLine>
            </a:ext>
          </a:extLst>
        </p:spPr>
        <p:txBody>
          <a:bodyPr lIns="1080000" tIns="720000" rIns="1080000" bIns="36000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endParaRPr lang="zh-CN" altLang="zh-CN" sz="1400">
              <a:solidFill>
                <a:srgbClr val="3D6869"/>
              </a:solidFill>
              <a:latin typeface="宋体" panose="02010600030101010101" pitchFamily="2" charset="-122"/>
              <a:sym typeface="宋体" panose="02010600030101010101" pitchFamily="2" charset="-122"/>
            </a:endParaRPr>
          </a:p>
        </p:txBody>
      </p:sp>
      <p:sp>
        <p:nvSpPr>
          <p:cNvPr id="24587" name="任意多边形 49"/>
          <p:cNvSpPr>
            <a:spLocks noChangeArrowheads="1"/>
          </p:cNvSpPr>
          <p:nvPr/>
        </p:nvSpPr>
        <p:spPr bwMode="auto">
          <a:xfrm>
            <a:off x="3082925" y="2479675"/>
            <a:ext cx="841375" cy="1317625"/>
          </a:xfrm>
          <a:custGeom>
            <a:avLst/>
            <a:gdLst>
              <a:gd name="T0" fmla="*/ 0 w 841830"/>
              <a:gd name="T1" fmla="*/ 0 h 1318547"/>
              <a:gd name="T2" fmla="*/ 841375 w 841830"/>
              <a:gd name="T3" fmla="*/ 0 h 1318547"/>
              <a:gd name="T4" fmla="*/ 841375 w 841830"/>
              <a:gd name="T5" fmla="*/ 897004 h 1318547"/>
              <a:gd name="T6" fmla="*/ 420688 w 841830"/>
              <a:gd name="T7" fmla="*/ 1317625 h 1318547"/>
              <a:gd name="T8" fmla="*/ 0 w 841830"/>
              <a:gd name="T9" fmla="*/ 897004 h 1318547"/>
              <a:gd name="T10" fmla="*/ 0 60000 65536"/>
              <a:gd name="T11" fmla="*/ 0 60000 65536"/>
              <a:gd name="T12" fmla="*/ 0 60000 65536"/>
              <a:gd name="T13" fmla="*/ 0 60000 65536"/>
              <a:gd name="T14" fmla="*/ 0 60000 65536"/>
              <a:gd name="T15" fmla="*/ 0 w 841830"/>
              <a:gd name="T16" fmla="*/ 0 h 1318547"/>
              <a:gd name="T17" fmla="*/ 841830 w 841830"/>
              <a:gd name="T18" fmla="*/ 1318547 h 1318547"/>
            </a:gdLst>
            <a:ahLst/>
            <a:cxnLst>
              <a:cxn ang="T10">
                <a:pos x="T0" y="T1"/>
              </a:cxn>
              <a:cxn ang="T11">
                <a:pos x="T2" y="T3"/>
              </a:cxn>
              <a:cxn ang="T12">
                <a:pos x="T4" y="T5"/>
              </a:cxn>
              <a:cxn ang="T13">
                <a:pos x="T6" y="T7"/>
              </a:cxn>
              <a:cxn ang="T14">
                <a:pos x="T8" y="T9"/>
              </a:cxn>
            </a:cxnLst>
            <a:rect l="T15" t="T16" r="T17" b="T18"/>
            <a:pathLst>
              <a:path w="841830" h="1318547">
                <a:moveTo>
                  <a:pt x="0" y="0"/>
                </a:moveTo>
                <a:lnTo>
                  <a:pt x="841830" y="0"/>
                </a:lnTo>
                <a:lnTo>
                  <a:pt x="841830" y="897632"/>
                </a:lnTo>
                <a:lnTo>
                  <a:pt x="420915" y="1318547"/>
                </a:lnTo>
                <a:lnTo>
                  <a:pt x="0" y="897632"/>
                </a:lnTo>
                <a:lnTo>
                  <a:pt x="0" y="0"/>
                </a:lnTo>
                <a:close/>
              </a:path>
            </a:pathLst>
          </a:custGeom>
          <a:solidFill>
            <a:schemeClr val="bg1"/>
          </a:solidFill>
          <a:ln w="101600">
            <a:solidFill>
              <a:srgbClr val="3D6869"/>
            </a:solidFill>
            <a:bevel/>
          </a:ln>
        </p:spPr>
        <p:txBody>
          <a:bodyPr lIns="0" tIns="0" rIns="0" bIns="216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24588" name="任意多边形 50"/>
          <p:cNvSpPr>
            <a:spLocks noChangeArrowheads="1"/>
          </p:cNvSpPr>
          <p:nvPr/>
        </p:nvSpPr>
        <p:spPr bwMode="auto">
          <a:xfrm>
            <a:off x="4860925" y="2479675"/>
            <a:ext cx="841375" cy="1317625"/>
          </a:xfrm>
          <a:custGeom>
            <a:avLst/>
            <a:gdLst>
              <a:gd name="T0" fmla="*/ 0 w 841830"/>
              <a:gd name="T1" fmla="*/ 0 h 1318547"/>
              <a:gd name="T2" fmla="*/ 841375 w 841830"/>
              <a:gd name="T3" fmla="*/ 0 h 1318547"/>
              <a:gd name="T4" fmla="*/ 841375 w 841830"/>
              <a:gd name="T5" fmla="*/ 897004 h 1318547"/>
              <a:gd name="T6" fmla="*/ 420688 w 841830"/>
              <a:gd name="T7" fmla="*/ 1317625 h 1318547"/>
              <a:gd name="T8" fmla="*/ 0 w 841830"/>
              <a:gd name="T9" fmla="*/ 897004 h 1318547"/>
              <a:gd name="T10" fmla="*/ 0 60000 65536"/>
              <a:gd name="T11" fmla="*/ 0 60000 65536"/>
              <a:gd name="T12" fmla="*/ 0 60000 65536"/>
              <a:gd name="T13" fmla="*/ 0 60000 65536"/>
              <a:gd name="T14" fmla="*/ 0 60000 65536"/>
              <a:gd name="T15" fmla="*/ 0 w 841830"/>
              <a:gd name="T16" fmla="*/ 0 h 1318547"/>
              <a:gd name="T17" fmla="*/ 841830 w 841830"/>
              <a:gd name="T18" fmla="*/ 1318547 h 1318547"/>
            </a:gdLst>
            <a:ahLst/>
            <a:cxnLst>
              <a:cxn ang="T10">
                <a:pos x="T0" y="T1"/>
              </a:cxn>
              <a:cxn ang="T11">
                <a:pos x="T2" y="T3"/>
              </a:cxn>
              <a:cxn ang="T12">
                <a:pos x="T4" y="T5"/>
              </a:cxn>
              <a:cxn ang="T13">
                <a:pos x="T6" y="T7"/>
              </a:cxn>
              <a:cxn ang="T14">
                <a:pos x="T8" y="T9"/>
              </a:cxn>
            </a:cxnLst>
            <a:rect l="T15" t="T16" r="T17" b="T18"/>
            <a:pathLst>
              <a:path w="841830" h="1318547">
                <a:moveTo>
                  <a:pt x="0" y="0"/>
                </a:moveTo>
                <a:lnTo>
                  <a:pt x="841830" y="0"/>
                </a:lnTo>
                <a:lnTo>
                  <a:pt x="841830" y="897632"/>
                </a:lnTo>
                <a:lnTo>
                  <a:pt x="420915" y="1318547"/>
                </a:lnTo>
                <a:lnTo>
                  <a:pt x="0" y="897632"/>
                </a:lnTo>
                <a:lnTo>
                  <a:pt x="0" y="0"/>
                </a:lnTo>
                <a:close/>
              </a:path>
            </a:pathLst>
          </a:custGeom>
          <a:solidFill>
            <a:schemeClr val="bg1"/>
          </a:solidFill>
          <a:ln w="101600">
            <a:solidFill>
              <a:srgbClr val="22F2CC"/>
            </a:solidFill>
            <a:bevel/>
          </a:ln>
        </p:spPr>
        <p:txBody>
          <a:bodyPr lIns="0" tIns="0" rIns="0" bIns="216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24589" name="任意多边形 51"/>
          <p:cNvSpPr>
            <a:spLocks noChangeArrowheads="1"/>
          </p:cNvSpPr>
          <p:nvPr/>
        </p:nvSpPr>
        <p:spPr bwMode="auto">
          <a:xfrm>
            <a:off x="6638925" y="2479675"/>
            <a:ext cx="841375" cy="1317625"/>
          </a:xfrm>
          <a:custGeom>
            <a:avLst/>
            <a:gdLst>
              <a:gd name="T0" fmla="*/ 0 w 841830"/>
              <a:gd name="T1" fmla="*/ 0 h 1318549"/>
              <a:gd name="T2" fmla="*/ 841375 w 841830"/>
              <a:gd name="T3" fmla="*/ 0 h 1318549"/>
              <a:gd name="T4" fmla="*/ 841375 w 841830"/>
              <a:gd name="T5" fmla="*/ 897005 h 1318549"/>
              <a:gd name="T6" fmla="*/ 420688 w 841830"/>
              <a:gd name="T7" fmla="*/ 1317625 h 1318549"/>
              <a:gd name="T8" fmla="*/ 0 w 841830"/>
              <a:gd name="T9" fmla="*/ 897005 h 1318549"/>
              <a:gd name="T10" fmla="*/ 0 60000 65536"/>
              <a:gd name="T11" fmla="*/ 0 60000 65536"/>
              <a:gd name="T12" fmla="*/ 0 60000 65536"/>
              <a:gd name="T13" fmla="*/ 0 60000 65536"/>
              <a:gd name="T14" fmla="*/ 0 60000 65536"/>
              <a:gd name="T15" fmla="*/ 0 w 841830"/>
              <a:gd name="T16" fmla="*/ 0 h 1318549"/>
              <a:gd name="T17" fmla="*/ 841830 w 841830"/>
              <a:gd name="T18" fmla="*/ 1318549 h 1318549"/>
            </a:gdLst>
            <a:ahLst/>
            <a:cxnLst>
              <a:cxn ang="T10">
                <a:pos x="T0" y="T1"/>
              </a:cxn>
              <a:cxn ang="T11">
                <a:pos x="T2" y="T3"/>
              </a:cxn>
              <a:cxn ang="T12">
                <a:pos x="T4" y="T5"/>
              </a:cxn>
              <a:cxn ang="T13">
                <a:pos x="T6" y="T7"/>
              </a:cxn>
              <a:cxn ang="T14">
                <a:pos x="T8" y="T9"/>
              </a:cxn>
            </a:cxnLst>
            <a:rect l="T15" t="T16" r="T17" b="T18"/>
            <a:pathLst>
              <a:path w="841830" h="1318549">
                <a:moveTo>
                  <a:pt x="0" y="0"/>
                </a:moveTo>
                <a:lnTo>
                  <a:pt x="841830" y="0"/>
                </a:lnTo>
                <a:lnTo>
                  <a:pt x="841830" y="897634"/>
                </a:lnTo>
                <a:lnTo>
                  <a:pt x="420915" y="1318549"/>
                </a:lnTo>
                <a:lnTo>
                  <a:pt x="0" y="897634"/>
                </a:lnTo>
                <a:lnTo>
                  <a:pt x="0" y="0"/>
                </a:lnTo>
                <a:close/>
              </a:path>
            </a:pathLst>
          </a:custGeom>
          <a:solidFill>
            <a:schemeClr val="bg1"/>
          </a:solidFill>
          <a:ln w="101600">
            <a:solidFill>
              <a:srgbClr val="FF4664"/>
            </a:solidFill>
            <a:bevel/>
          </a:ln>
        </p:spPr>
        <p:txBody>
          <a:bodyPr lIns="0" tIns="0" rIns="0" bIns="216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24590" name="任意多边形 52"/>
          <p:cNvSpPr>
            <a:spLocks noChangeArrowheads="1"/>
          </p:cNvSpPr>
          <p:nvPr/>
        </p:nvSpPr>
        <p:spPr bwMode="auto">
          <a:xfrm>
            <a:off x="8416925" y="2479675"/>
            <a:ext cx="841375" cy="1317625"/>
          </a:xfrm>
          <a:custGeom>
            <a:avLst/>
            <a:gdLst>
              <a:gd name="T0" fmla="*/ 0 w 841830"/>
              <a:gd name="T1" fmla="*/ 0 h 1318547"/>
              <a:gd name="T2" fmla="*/ 841375 w 841830"/>
              <a:gd name="T3" fmla="*/ 0 h 1318547"/>
              <a:gd name="T4" fmla="*/ 841375 w 841830"/>
              <a:gd name="T5" fmla="*/ 897004 h 1318547"/>
              <a:gd name="T6" fmla="*/ 420688 w 841830"/>
              <a:gd name="T7" fmla="*/ 1317625 h 1318547"/>
              <a:gd name="T8" fmla="*/ 0 w 841830"/>
              <a:gd name="T9" fmla="*/ 897004 h 1318547"/>
              <a:gd name="T10" fmla="*/ 0 60000 65536"/>
              <a:gd name="T11" fmla="*/ 0 60000 65536"/>
              <a:gd name="T12" fmla="*/ 0 60000 65536"/>
              <a:gd name="T13" fmla="*/ 0 60000 65536"/>
              <a:gd name="T14" fmla="*/ 0 60000 65536"/>
              <a:gd name="T15" fmla="*/ 0 w 841830"/>
              <a:gd name="T16" fmla="*/ 0 h 1318547"/>
              <a:gd name="T17" fmla="*/ 841830 w 841830"/>
              <a:gd name="T18" fmla="*/ 1318547 h 1318547"/>
            </a:gdLst>
            <a:ahLst/>
            <a:cxnLst>
              <a:cxn ang="T10">
                <a:pos x="T0" y="T1"/>
              </a:cxn>
              <a:cxn ang="T11">
                <a:pos x="T2" y="T3"/>
              </a:cxn>
              <a:cxn ang="T12">
                <a:pos x="T4" y="T5"/>
              </a:cxn>
              <a:cxn ang="T13">
                <a:pos x="T6" y="T7"/>
              </a:cxn>
              <a:cxn ang="T14">
                <a:pos x="T8" y="T9"/>
              </a:cxn>
            </a:cxnLst>
            <a:rect l="T15" t="T16" r="T17" b="T18"/>
            <a:pathLst>
              <a:path w="841830" h="1318547">
                <a:moveTo>
                  <a:pt x="0" y="0"/>
                </a:moveTo>
                <a:lnTo>
                  <a:pt x="841830" y="0"/>
                </a:lnTo>
                <a:lnTo>
                  <a:pt x="841830" y="897632"/>
                </a:lnTo>
                <a:lnTo>
                  <a:pt x="420915" y="1318547"/>
                </a:lnTo>
                <a:lnTo>
                  <a:pt x="0" y="897632"/>
                </a:lnTo>
                <a:lnTo>
                  <a:pt x="0" y="0"/>
                </a:lnTo>
                <a:close/>
              </a:path>
            </a:pathLst>
          </a:custGeom>
          <a:solidFill>
            <a:schemeClr val="bg1"/>
          </a:solidFill>
          <a:ln w="101600">
            <a:solidFill>
              <a:srgbClr val="FFA146"/>
            </a:solidFill>
            <a:bevel/>
          </a:ln>
        </p:spPr>
        <p:txBody>
          <a:bodyPr lIns="0" tIns="0" rIns="0" bIns="216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24591" name="矩形 7"/>
          <p:cNvSpPr>
            <a:spLocks noChangeArrowheads="1"/>
          </p:cNvSpPr>
          <p:nvPr/>
        </p:nvSpPr>
        <p:spPr bwMode="auto">
          <a:xfrm>
            <a:off x="3800475" y="1212850"/>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3D6869"/>
              </a:solidFill>
              <a:latin typeface="Calibri" panose="020F0502020204030204" pitchFamily="34" charset="0"/>
              <a:sym typeface="宋体" panose="02010600030101010101" pitchFamily="2" charset="-122"/>
            </a:endParaRPr>
          </a:p>
        </p:txBody>
      </p:sp>
      <p:sp>
        <p:nvSpPr>
          <p:cNvPr id="24592" name="矩形 7"/>
          <p:cNvSpPr>
            <a:spLocks noChangeArrowheads="1"/>
          </p:cNvSpPr>
          <p:nvPr/>
        </p:nvSpPr>
        <p:spPr bwMode="auto">
          <a:xfrm>
            <a:off x="2252663" y="3956050"/>
            <a:ext cx="7794625" cy="1427163"/>
          </a:xfrm>
          <a:custGeom>
            <a:avLst/>
            <a:gdLst>
              <a:gd name="T0" fmla="*/ 0 w 2520280"/>
              <a:gd name="T1" fmla="*/ 0 h 1428115"/>
              <a:gd name="T2" fmla="*/ 7794625 w 2520280"/>
              <a:gd name="T3" fmla="*/ 0 h 1428115"/>
              <a:gd name="T4" fmla="*/ 0 w 2520280"/>
              <a:gd name="T5" fmla="*/ 0 h 1428115"/>
              <a:gd name="T6" fmla="*/ 0 60000 65536"/>
              <a:gd name="T7" fmla="*/ 0 60000 65536"/>
              <a:gd name="T8" fmla="*/ 0 60000 65536"/>
              <a:gd name="T9" fmla="*/ 0 w 2520280"/>
              <a:gd name="T10" fmla="*/ 0 h 1428115"/>
              <a:gd name="T11" fmla="*/ 2520280 w 2520280"/>
              <a:gd name="T12" fmla="*/ 1428115 h 1428115"/>
            </a:gdLst>
            <a:ahLst/>
            <a:cxnLst>
              <a:cxn ang="T6">
                <a:pos x="T0" y="T1"/>
              </a:cxn>
              <a:cxn ang="T7">
                <a:pos x="T2" y="T3"/>
              </a:cxn>
              <a:cxn ang="T8">
                <a:pos x="T4" y="T5"/>
              </a:cxn>
            </a:cxnLst>
            <a:rect l="T9" t="T10" r="T11" b="T12"/>
            <a:pathLst>
              <a:path w="2520280" h="1428115">
                <a:moveTo>
                  <a:pt x="0" y="0"/>
                </a:moveTo>
                <a:lnTo>
                  <a:pt x="252028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miter lim="800000"/>
                <a:headEnd/>
                <a:tailEnd/>
              </a14:hiddenLine>
            </a:ext>
          </a:extLst>
        </p:spPr>
        <p:txBody>
          <a:bodyPr lIns="36000" tIns="10800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0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5610" name="图表 3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63" y="1236663"/>
            <a:ext cx="738505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直接连接符 37"/>
          <p:cNvSpPr>
            <a:spLocks noChangeShapeType="1"/>
          </p:cNvSpPr>
          <p:nvPr/>
        </p:nvSpPr>
        <p:spPr bwMode="auto">
          <a:xfrm>
            <a:off x="3065463" y="1552575"/>
            <a:ext cx="0" cy="2455863"/>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grpSp>
        <p:nvGrpSpPr>
          <p:cNvPr id="25612" name="组合 38"/>
          <p:cNvGrpSpPr/>
          <p:nvPr/>
        </p:nvGrpSpPr>
        <p:grpSpPr bwMode="auto">
          <a:xfrm>
            <a:off x="1509713" y="1552575"/>
            <a:ext cx="1033462" cy="2219325"/>
            <a:chOff x="0" y="0"/>
            <a:chExt cx="1214280" cy="2355066"/>
          </a:xfrm>
        </p:grpSpPr>
        <p:grpSp>
          <p:nvGrpSpPr>
            <p:cNvPr id="25618" name="Group 4"/>
            <p:cNvGrpSpPr/>
            <p:nvPr/>
          </p:nvGrpSpPr>
          <p:grpSpPr bwMode="auto">
            <a:xfrm>
              <a:off x="81202" y="0"/>
              <a:ext cx="1051876" cy="2355066"/>
              <a:chOff x="0" y="0"/>
              <a:chExt cx="519" cy="1162"/>
            </a:xfrm>
          </p:grpSpPr>
          <p:sp>
            <p:nvSpPr>
              <p:cNvPr id="25621" name="Oval 5"/>
              <p:cNvSpPr>
                <a:spLocks noChangeArrowheads="1"/>
              </p:cNvSpPr>
              <p:nvPr/>
            </p:nvSpPr>
            <p:spPr bwMode="auto">
              <a:xfrm>
                <a:off x="156" y="0"/>
                <a:ext cx="218" cy="200"/>
              </a:xfrm>
              <a:prstGeom prst="ellipse">
                <a:avLst/>
              </a:pr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22" name="Freeform 6"/>
              <p:cNvSpPr>
                <a:spLocks noChangeArrowheads="1"/>
              </p:cNvSpPr>
              <p:nvPr/>
            </p:nvSpPr>
            <p:spPr bwMode="auto">
              <a:xfrm>
                <a:off x="0" y="230"/>
                <a:ext cx="519" cy="932"/>
              </a:xfrm>
              <a:custGeom>
                <a:avLst/>
                <a:gdLst>
                  <a:gd name="T0" fmla="*/ 519 w 50"/>
                  <a:gd name="T1" fmla="*/ 120 h 93"/>
                  <a:gd name="T2" fmla="*/ 374 w 50"/>
                  <a:gd name="T3" fmla="*/ 10 h 93"/>
                  <a:gd name="T4" fmla="*/ 156 w 50"/>
                  <a:gd name="T5" fmla="*/ 10 h 93"/>
                  <a:gd name="T6" fmla="*/ 10 w 50"/>
                  <a:gd name="T7" fmla="*/ 120 h 93"/>
                  <a:gd name="T8" fmla="*/ 10 w 50"/>
                  <a:gd name="T9" fmla="*/ 371 h 93"/>
                  <a:gd name="T10" fmla="*/ 10 w 50"/>
                  <a:gd name="T11" fmla="*/ 371 h 93"/>
                  <a:gd name="T12" fmla="*/ 10 w 50"/>
                  <a:gd name="T13" fmla="*/ 371 h 93"/>
                  <a:gd name="T14" fmla="*/ 52 w 50"/>
                  <a:gd name="T15" fmla="*/ 411 h 93"/>
                  <a:gd name="T16" fmla="*/ 93 w 50"/>
                  <a:gd name="T17" fmla="*/ 371 h 93"/>
                  <a:gd name="T18" fmla="*/ 93 w 50"/>
                  <a:gd name="T19" fmla="*/ 371 h 93"/>
                  <a:gd name="T20" fmla="*/ 93 w 50"/>
                  <a:gd name="T21" fmla="*/ 371 h 93"/>
                  <a:gd name="T22" fmla="*/ 93 w 50"/>
                  <a:gd name="T23" fmla="*/ 140 h 93"/>
                  <a:gd name="T24" fmla="*/ 125 w 50"/>
                  <a:gd name="T25" fmla="*/ 140 h 93"/>
                  <a:gd name="T26" fmla="*/ 125 w 50"/>
                  <a:gd name="T27" fmla="*/ 872 h 93"/>
                  <a:gd name="T28" fmla="*/ 187 w 50"/>
                  <a:gd name="T29" fmla="*/ 932 h 93"/>
                  <a:gd name="T30" fmla="*/ 249 w 50"/>
                  <a:gd name="T31" fmla="*/ 872 h 93"/>
                  <a:gd name="T32" fmla="*/ 249 w 50"/>
                  <a:gd name="T33" fmla="*/ 401 h 93"/>
                  <a:gd name="T34" fmla="*/ 270 w 50"/>
                  <a:gd name="T35" fmla="*/ 401 h 93"/>
                  <a:gd name="T36" fmla="*/ 270 w 50"/>
                  <a:gd name="T37" fmla="*/ 872 h 93"/>
                  <a:gd name="T38" fmla="*/ 270 w 50"/>
                  <a:gd name="T39" fmla="*/ 872 h 93"/>
                  <a:gd name="T40" fmla="*/ 332 w 50"/>
                  <a:gd name="T41" fmla="*/ 932 h 93"/>
                  <a:gd name="T42" fmla="*/ 394 w 50"/>
                  <a:gd name="T43" fmla="*/ 872 h 93"/>
                  <a:gd name="T44" fmla="*/ 394 w 50"/>
                  <a:gd name="T45" fmla="*/ 130 h 93"/>
                  <a:gd name="T46" fmla="*/ 426 w 50"/>
                  <a:gd name="T47" fmla="*/ 130 h 93"/>
                  <a:gd name="T48" fmla="*/ 426 w 50"/>
                  <a:gd name="T49" fmla="*/ 371 h 93"/>
                  <a:gd name="T50" fmla="*/ 426 w 50"/>
                  <a:gd name="T51" fmla="*/ 371 h 93"/>
                  <a:gd name="T52" fmla="*/ 426 w 50"/>
                  <a:gd name="T53" fmla="*/ 371 h 93"/>
                  <a:gd name="T54" fmla="*/ 467 w 50"/>
                  <a:gd name="T55" fmla="*/ 411 h 93"/>
                  <a:gd name="T56" fmla="*/ 519 w 50"/>
                  <a:gd name="T57" fmla="*/ 371 h 93"/>
                  <a:gd name="T58" fmla="*/ 519 w 50"/>
                  <a:gd name="T59" fmla="*/ 371 h 93"/>
                  <a:gd name="T60" fmla="*/ 519 w 50"/>
                  <a:gd name="T61" fmla="*/ 120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93"/>
                  <a:gd name="T95" fmla="*/ 50 w 50"/>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93">
                    <a:moveTo>
                      <a:pt x="50" y="12"/>
                    </a:moveTo>
                    <a:cubicBezTo>
                      <a:pt x="49" y="0"/>
                      <a:pt x="36" y="1"/>
                      <a:pt x="36" y="1"/>
                    </a:cubicBezTo>
                    <a:cubicBezTo>
                      <a:pt x="15" y="1"/>
                      <a:pt x="15" y="1"/>
                      <a:pt x="15" y="1"/>
                    </a:cubicBezTo>
                    <a:cubicBezTo>
                      <a:pt x="0" y="1"/>
                      <a:pt x="1" y="12"/>
                      <a:pt x="1" y="12"/>
                    </a:cubicBezTo>
                    <a:cubicBezTo>
                      <a:pt x="1" y="37"/>
                      <a:pt x="1" y="37"/>
                      <a:pt x="1" y="37"/>
                    </a:cubicBezTo>
                    <a:cubicBezTo>
                      <a:pt x="1" y="37"/>
                      <a:pt x="1" y="37"/>
                      <a:pt x="1" y="37"/>
                    </a:cubicBezTo>
                    <a:cubicBezTo>
                      <a:pt x="1" y="37"/>
                      <a:pt x="1" y="37"/>
                      <a:pt x="1" y="37"/>
                    </a:cubicBezTo>
                    <a:cubicBezTo>
                      <a:pt x="1" y="40"/>
                      <a:pt x="3" y="41"/>
                      <a:pt x="5" y="41"/>
                    </a:cubicBezTo>
                    <a:cubicBezTo>
                      <a:pt x="7" y="41"/>
                      <a:pt x="9" y="40"/>
                      <a:pt x="9" y="37"/>
                    </a:cubicBezTo>
                    <a:cubicBezTo>
                      <a:pt x="9" y="37"/>
                      <a:pt x="9" y="37"/>
                      <a:pt x="9" y="37"/>
                    </a:cubicBezTo>
                    <a:cubicBezTo>
                      <a:pt x="9" y="37"/>
                      <a:pt x="9" y="37"/>
                      <a:pt x="9" y="37"/>
                    </a:cubicBezTo>
                    <a:cubicBezTo>
                      <a:pt x="9" y="14"/>
                      <a:pt x="9" y="14"/>
                      <a:pt x="9" y="14"/>
                    </a:cubicBezTo>
                    <a:cubicBezTo>
                      <a:pt x="12" y="14"/>
                      <a:pt x="12" y="14"/>
                      <a:pt x="12" y="14"/>
                    </a:cubicBezTo>
                    <a:cubicBezTo>
                      <a:pt x="12" y="87"/>
                      <a:pt x="12" y="87"/>
                      <a:pt x="12" y="87"/>
                    </a:cubicBezTo>
                    <a:cubicBezTo>
                      <a:pt x="12" y="91"/>
                      <a:pt x="15" y="93"/>
                      <a:pt x="18" y="93"/>
                    </a:cubicBezTo>
                    <a:cubicBezTo>
                      <a:pt x="21" y="93"/>
                      <a:pt x="24" y="91"/>
                      <a:pt x="24" y="87"/>
                    </a:cubicBezTo>
                    <a:cubicBezTo>
                      <a:pt x="24" y="40"/>
                      <a:pt x="24" y="40"/>
                      <a:pt x="24" y="40"/>
                    </a:cubicBezTo>
                    <a:cubicBezTo>
                      <a:pt x="26" y="40"/>
                      <a:pt x="26" y="40"/>
                      <a:pt x="26" y="40"/>
                    </a:cubicBezTo>
                    <a:cubicBezTo>
                      <a:pt x="26" y="87"/>
                      <a:pt x="26" y="87"/>
                      <a:pt x="26" y="87"/>
                    </a:cubicBezTo>
                    <a:cubicBezTo>
                      <a:pt x="26" y="87"/>
                      <a:pt x="26" y="87"/>
                      <a:pt x="26" y="87"/>
                    </a:cubicBezTo>
                    <a:cubicBezTo>
                      <a:pt x="27" y="91"/>
                      <a:pt x="29" y="93"/>
                      <a:pt x="32" y="93"/>
                    </a:cubicBezTo>
                    <a:cubicBezTo>
                      <a:pt x="36" y="93"/>
                      <a:pt x="38" y="91"/>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8" y="41"/>
                      <a:pt x="50" y="39"/>
                      <a:pt x="50" y="37"/>
                    </a:cubicBezTo>
                    <a:cubicBezTo>
                      <a:pt x="50" y="37"/>
                      <a:pt x="50" y="37"/>
                      <a:pt x="50" y="37"/>
                    </a:cubicBezTo>
                    <a:lnTo>
                      <a:pt x="50" y="12"/>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5619" name="流程图: 过程 40"/>
            <p:cNvSpPr>
              <a:spLocks noChangeArrowheads="1"/>
            </p:cNvSpPr>
            <p:nvPr/>
          </p:nvSpPr>
          <p:spPr bwMode="auto">
            <a:xfrm>
              <a:off x="0" y="0"/>
              <a:ext cx="94467" cy="2355066"/>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20" name="流程图: 过程 41"/>
            <p:cNvSpPr>
              <a:spLocks noChangeArrowheads="1"/>
            </p:cNvSpPr>
            <p:nvPr/>
          </p:nvSpPr>
          <p:spPr bwMode="auto">
            <a:xfrm>
              <a:off x="1133078" y="0"/>
              <a:ext cx="81202" cy="2355066"/>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6642" name="矩形 44"/>
          <p:cNvSpPr>
            <a:spLocks noChangeArrowheads="1"/>
          </p:cNvSpPr>
          <p:nvPr/>
        </p:nvSpPr>
        <p:spPr bwMode="auto">
          <a:xfrm>
            <a:off x="1076325" y="4589463"/>
            <a:ext cx="264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32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矩形 45"/>
          <p:cNvSpPr>
            <a:spLocks noChangeArrowheads="1"/>
          </p:cNvSpPr>
          <p:nvPr/>
        </p:nvSpPr>
        <p:spPr bwMode="auto">
          <a:xfrm>
            <a:off x="1095375" y="5173663"/>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请输入简单文字概述</a:t>
            </a:r>
          </a:p>
        </p:txBody>
      </p:sp>
      <p:sp>
        <p:nvSpPr>
          <p:cNvPr id="26644" name="矩形 46"/>
          <p:cNvSpPr>
            <a:spLocks noChangeArrowheads="1"/>
          </p:cNvSpPr>
          <p:nvPr/>
        </p:nvSpPr>
        <p:spPr bwMode="auto">
          <a:xfrm>
            <a:off x="5205413" y="4448175"/>
            <a:ext cx="20304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200000"/>
              </a:lnSpc>
            </a:pPr>
            <a:r>
              <a:rPr lang="zh-CN" altLang="en-US"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点击添加本章节标题</a:t>
            </a:r>
            <a:endParaRPr lang="en-US" altLang="zh-CN"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200000"/>
              </a:lnSpc>
            </a:pPr>
            <a:r>
              <a:rPr lang="zh-CN" altLang="en-US"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点击添加本章节标题</a:t>
            </a:r>
            <a:endParaRPr lang="en-US" altLang="zh-CN"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5" name="矩形 47"/>
          <p:cNvSpPr>
            <a:spLocks noChangeArrowheads="1"/>
          </p:cNvSpPr>
          <p:nvPr/>
        </p:nvSpPr>
        <p:spPr bwMode="auto">
          <a:xfrm>
            <a:off x="7381875" y="4448175"/>
            <a:ext cx="203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200000"/>
              </a:lnSpc>
            </a:pPr>
            <a:r>
              <a:rPr lang="zh-CN" altLang="en-US"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点击添加本章节标题</a:t>
            </a:r>
            <a:endParaRPr lang="en-US" altLang="zh-CN"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200000"/>
              </a:lnSpc>
            </a:pPr>
            <a:r>
              <a:rPr lang="zh-CN" altLang="en-US"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点击添加本章节标题</a:t>
            </a:r>
            <a:endParaRPr lang="en-US" altLang="zh-CN" sz="16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7" name="灯片编号占位符 1"/>
          <p:cNvSpPr>
            <a:spLocks noChangeArrowheads="1"/>
          </p:cNvSpPr>
          <p:nvPr/>
        </p:nvSpPr>
        <p:spPr bwMode="auto">
          <a:xfrm>
            <a:off x="11757025" y="5867400"/>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1D42944-B798-4077-9CBD-C8AA391A3266}" type="slidenum">
              <a:rPr lang="en-US" altLang="zh-CN">
                <a:solidFill>
                  <a:srgbClr val="000000"/>
                </a:solidFill>
                <a:latin typeface="Calibri" panose="020F0502020204030204" pitchFamily="34" charset="0"/>
                <a:sym typeface="Calibri" panose="020F0502020204030204" pitchFamily="34" charset="0"/>
              </a:rPr>
              <a:t>23</a:t>
            </a:fld>
            <a:endParaRPr lang="en-US" altLang="zh-CN">
              <a:latin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42"/>
                                        </p:tgtEl>
                                        <p:attrNameLst>
                                          <p:attrName>style.visibility</p:attrName>
                                        </p:attrNameLst>
                                      </p:cBhvr>
                                      <p:to>
                                        <p:strVal val="visible"/>
                                      </p:to>
                                    </p:set>
                                    <p:animEffect>
                                      <p:cBhvr>
                                        <p:cTn id="7" dur="1000"/>
                                        <p:tgtEl>
                                          <p:spTgt spid="266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43"/>
                                        </p:tgtEl>
                                        <p:attrNameLst>
                                          <p:attrName>style.visibility</p:attrName>
                                        </p:attrNameLst>
                                      </p:cBhvr>
                                      <p:to>
                                        <p:strVal val="visible"/>
                                      </p:to>
                                    </p:set>
                                    <p:animEffect>
                                      <p:cBhvr>
                                        <p:cTn id="10" dur="500"/>
                                        <p:tgtEl>
                                          <p:spTgt spid="266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44"/>
                                        </p:tgtEl>
                                        <p:attrNameLst>
                                          <p:attrName>style.visibility</p:attrName>
                                        </p:attrNameLst>
                                      </p:cBhvr>
                                      <p:to>
                                        <p:strVal val="visible"/>
                                      </p:to>
                                    </p:set>
                                    <p:animEffect>
                                      <p:cBhvr>
                                        <p:cTn id="13" dur="500"/>
                                        <p:tgtEl>
                                          <p:spTgt spid="266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45"/>
                                        </p:tgtEl>
                                        <p:attrNameLst>
                                          <p:attrName>style.visibility</p:attrName>
                                        </p:attrNameLst>
                                      </p:cBhvr>
                                      <p:to>
                                        <p:strVal val="visible"/>
                                      </p:to>
                                    </p:set>
                                    <p:animEffect>
                                      <p:cBhvr>
                                        <p:cTn id="16" dur="5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bldLvl="0" autoUpdateAnimBg="0"/>
      <p:bldP spid="26643" grpId="0" bldLvl="0" autoUpdateAnimBg="0"/>
      <p:bldP spid="26644" grpId="0" bldLvl="0" autoUpdateAnimBg="0"/>
      <p:bldP spid="26645"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2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2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2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634" name="Freeform 5"/>
          <p:cNvSpPr>
            <a:spLocks noChangeArrowheads="1"/>
          </p:cNvSpPr>
          <p:nvPr/>
        </p:nvSpPr>
        <p:spPr bwMode="auto">
          <a:xfrm>
            <a:off x="2030413" y="3251200"/>
            <a:ext cx="8131175" cy="987425"/>
          </a:xfrm>
          <a:custGeom>
            <a:avLst/>
            <a:gdLst>
              <a:gd name="T0" fmla="*/ 0 w 5760"/>
              <a:gd name="T1" fmla="*/ 0 h 700"/>
              <a:gd name="T2" fmla="*/ 101640 w 5760"/>
              <a:gd name="T3" fmla="*/ 53603 h 700"/>
              <a:gd name="T4" fmla="*/ 278097 w 5760"/>
              <a:gd name="T5" fmla="*/ 135418 h 700"/>
              <a:gd name="T6" fmla="*/ 533608 w 5760"/>
              <a:gd name="T7" fmla="*/ 246856 h 700"/>
              <a:gd name="T8" fmla="*/ 865349 w 5760"/>
              <a:gd name="T9" fmla="*/ 375222 h 700"/>
              <a:gd name="T10" fmla="*/ 1055923 w 5760"/>
              <a:gd name="T11" fmla="*/ 442931 h 700"/>
              <a:gd name="T12" fmla="*/ 1263438 w 5760"/>
              <a:gd name="T13" fmla="*/ 512050 h 700"/>
              <a:gd name="T14" fmla="*/ 1486480 w 5760"/>
              <a:gd name="T15" fmla="*/ 581170 h 700"/>
              <a:gd name="T16" fmla="*/ 1723640 w 5760"/>
              <a:gd name="T17" fmla="*/ 646058 h 700"/>
              <a:gd name="T18" fmla="*/ 1976327 w 5760"/>
              <a:gd name="T19" fmla="*/ 710946 h 700"/>
              <a:gd name="T20" fmla="*/ 2241720 w 5760"/>
              <a:gd name="T21" fmla="*/ 771602 h 700"/>
              <a:gd name="T22" fmla="*/ 2521229 w 5760"/>
              <a:gd name="T23" fmla="*/ 826616 h 700"/>
              <a:gd name="T24" fmla="*/ 2810620 w 5760"/>
              <a:gd name="T25" fmla="*/ 875987 h 700"/>
              <a:gd name="T26" fmla="*/ 3114127 w 5760"/>
              <a:gd name="T27" fmla="*/ 918305 h 700"/>
              <a:gd name="T28" fmla="*/ 3426104 w 5760"/>
              <a:gd name="T29" fmla="*/ 950749 h 700"/>
              <a:gd name="T30" fmla="*/ 3749375 w 5760"/>
              <a:gd name="T31" fmla="*/ 974730 h 700"/>
              <a:gd name="T32" fmla="*/ 4079704 w 5760"/>
              <a:gd name="T33" fmla="*/ 986014 h 700"/>
              <a:gd name="T34" fmla="*/ 4421326 w 5760"/>
              <a:gd name="T35" fmla="*/ 986014 h 700"/>
              <a:gd name="T36" fmla="*/ 4768595 w 5760"/>
              <a:gd name="T37" fmla="*/ 973319 h 700"/>
              <a:gd name="T38" fmla="*/ 5124334 w 5760"/>
              <a:gd name="T39" fmla="*/ 945107 h 700"/>
              <a:gd name="T40" fmla="*/ 5393962 w 5760"/>
              <a:gd name="T41" fmla="*/ 914073 h 700"/>
              <a:gd name="T42" fmla="*/ 5576066 w 5760"/>
              <a:gd name="T43" fmla="*/ 887272 h 700"/>
              <a:gd name="T44" fmla="*/ 5759582 w 5760"/>
              <a:gd name="T45" fmla="*/ 857649 h 700"/>
              <a:gd name="T46" fmla="*/ 5944510 w 5760"/>
              <a:gd name="T47" fmla="*/ 822384 h 700"/>
              <a:gd name="T48" fmla="*/ 6130849 w 5760"/>
              <a:gd name="T49" fmla="*/ 782887 h 700"/>
              <a:gd name="T50" fmla="*/ 6317189 w 5760"/>
              <a:gd name="T51" fmla="*/ 737748 h 700"/>
              <a:gd name="T52" fmla="*/ 6504940 w 5760"/>
              <a:gd name="T53" fmla="*/ 689787 h 700"/>
              <a:gd name="T54" fmla="*/ 6694103 w 5760"/>
              <a:gd name="T55" fmla="*/ 634773 h 700"/>
              <a:gd name="T56" fmla="*/ 6883266 w 5760"/>
              <a:gd name="T57" fmla="*/ 575528 h 700"/>
              <a:gd name="T58" fmla="*/ 7075252 w 5760"/>
              <a:gd name="T59" fmla="*/ 512050 h 700"/>
              <a:gd name="T60" fmla="*/ 7264414 w 5760"/>
              <a:gd name="T61" fmla="*/ 441520 h 700"/>
              <a:gd name="T62" fmla="*/ 7457812 w 5760"/>
              <a:gd name="T63" fmla="*/ 365347 h 700"/>
              <a:gd name="T64" fmla="*/ 7648386 w 5760"/>
              <a:gd name="T65" fmla="*/ 283532 h 700"/>
              <a:gd name="T66" fmla="*/ 7841784 w 5760"/>
              <a:gd name="T67" fmla="*/ 194664 h 700"/>
              <a:gd name="T68" fmla="*/ 8035182 w 5760"/>
              <a:gd name="T69" fmla="*/ 101564 h 700"/>
              <a:gd name="T70" fmla="*/ 8131175 w 5760"/>
              <a:gd name="T71" fmla="*/ 52192 h 700"/>
              <a:gd name="T72" fmla="*/ 7937777 w 5760"/>
              <a:gd name="T73" fmla="*/ 88868 h 700"/>
              <a:gd name="T74" fmla="*/ 7707676 w 5760"/>
              <a:gd name="T75" fmla="*/ 129776 h 700"/>
              <a:gd name="T76" fmla="*/ 7399934 w 5760"/>
              <a:gd name="T77" fmla="*/ 179147 h 700"/>
              <a:gd name="T78" fmla="*/ 7017373 w 5760"/>
              <a:gd name="T79" fmla="*/ 231340 h 700"/>
              <a:gd name="T80" fmla="*/ 6568465 w 5760"/>
              <a:gd name="T81" fmla="*/ 286353 h 700"/>
              <a:gd name="T82" fmla="*/ 6061678 w 5760"/>
              <a:gd name="T83" fmla="*/ 339956 h 700"/>
              <a:gd name="T84" fmla="*/ 5502660 w 5760"/>
              <a:gd name="T85" fmla="*/ 383685 h 700"/>
              <a:gd name="T86" fmla="*/ 5052339 w 5760"/>
              <a:gd name="T87" fmla="*/ 410487 h 700"/>
              <a:gd name="T88" fmla="*/ 4740362 w 5760"/>
              <a:gd name="T89" fmla="*/ 423182 h 700"/>
              <a:gd name="T90" fmla="*/ 4421326 w 5760"/>
              <a:gd name="T91" fmla="*/ 433056 h 700"/>
              <a:gd name="T92" fmla="*/ 4090997 w 5760"/>
              <a:gd name="T93" fmla="*/ 437288 h 700"/>
              <a:gd name="T94" fmla="*/ 3755022 w 5760"/>
              <a:gd name="T95" fmla="*/ 435878 h 700"/>
              <a:gd name="T96" fmla="*/ 3411988 w 5760"/>
              <a:gd name="T97" fmla="*/ 431646 h 700"/>
              <a:gd name="T98" fmla="*/ 3063307 w 5760"/>
              <a:gd name="T99" fmla="*/ 418950 h 700"/>
              <a:gd name="T100" fmla="*/ 2710392 w 5760"/>
              <a:gd name="T101" fmla="*/ 400612 h 700"/>
              <a:gd name="T102" fmla="*/ 2353241 w 5760"/>
              <a:gd name="T103" fmla="*/ 375222 h 700"/>
              <a:gd name="T104" fmla="*/ 1993267 w 5760"/>
              <a:gd name="T105" fmla="*/ 341367 h 700"/>
              <a:gd name="T106" fmla="*/ 1630470 w 5760"/>
              <a:gd name="T107" fmla="*/ 299049 h 700"/>
              <a:gd name="T108" fmla="*/ 1267673 w 5760"/>
              <a:gd name="T109" fmla="*/ 249677 h 700"/>
              <a:gd name="T110" fmla="*/ 903464 w 5760"/>
              <a:gd name="T111" fmla="*/ 191843 h 700"/>
              <a:gd name="T112" fmla="*/ 540667 w 5760"/>
              <a:gd name="T113" fmla="*/ 122723 h 700"/>
              <a:gd name="T114" fmla="*/ 180693 w 5760"/>
              <a:gd name="T115" fmla="*/ 43729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3D6869">
              <a:alpha val="50195"/>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35" name="Freeform 11"/>
          <p:cNvSpPr>
            <a:spLocks noChangeArrowheads="1"/>
          </p:cNvSpPr>
          <p:nvPr/>
        </p:nvSpPr>
        <p:spPr bwMode="auto">
          <a:xfrm>
            <a:off x="3232150" y="2682875"/>
            <a:ext cx="1019175" cy="1020763"/>
          </a:xfrm>
          <a:custGeom>
            <a:avLst/>
            <a:gdLst>
              <a:gd name="T0" fmla="*/ 1019175 w 642"/>
              <a:gd name="T1" fmla="*/ 536575 h 643"/>
              <a:gd name="T2" fmla="*/ 1008063 w 642"/>
              <a:gd name="T3" fmla="*/ 612775 h 643"/>
              <a:gd name="T4" fmla="*/ 989013 w 642"/>
              <a:gd name="T5" fmla="*/ 685800 h 643"/>
              <a:gd name="T6" fmla="*/ 957263 w 642"/>
              <a:gd name="T7" fmla="*/ 752475 h 643"/>
              <a:gd name="T8" fmla="*/ 917575 w 642"/>
              <a:gd name="T9" fmla="*/ 815975 h 643"/>
              <a:gd name="T10" fmla="*/ 869950 w 642"/>
              <a:gd name="T11" fmla="*/ 869950 h 643"/>
              <a:gd name="T12" fmla="*/ 814388 w 642"/>
              <a:gd name="T13" fmla="*/ 919163 h 643"/>
              <a:gd name="T14" fmla="*/ 752475 w 642"/>
              <a:gd name="T15" fmla="*/ 958850 h 643"/>
              <a:gd name="T16" fmla="*/ 684213 w 642"/>
              <a:gd name="T17" fmla="*/ 989013 h 643"/>
              <a:gd name="T18" fmla="*/ 612775 w 642"/>
              <a:gd name="T19" fmla="*/ 1009650 h 643"/>
              <a:gd name="T20" fmla="*/ 534988 w 642"/>
              <a:gd name="T21" fmla="*/ 1020763 h 643"/>
              <a:gd name="T22" fmla="*/ 482600 w 642"/>
              <a:gd name="T23" fmla="*/ 1020763 h 643"/>
              <a:gd name="T24" fmla="*/ 406400 w 642"/>
              <a:gd name="T25" fmla="*/ 1009650 h 643"/>
              <a:gd name="T26" fmla="*/ 333375 w 642"/>
              <a:gd name="T27" fmla="*/ 989013 h 643"/>
              <a:gd name="T28" fmla="*/ 265113 w 642"/>
              <a:gd name="T29" fmla="*/ 958850 h 643"/>
              <a:gd name="T30" fmla="*/ 203200 w 642"/>
              <a:gd name="T31" fmla="*/ 919163 h 643"/>
              <a:gd name="T32" fmla="*/ 147638 w 642"/>
              <a:gd name="T33" fmla="*/ 869950 h 643"/>
              <a:gd name="T34" fmla="*/ 100013 w 642"/>
              <a:gd name="T35" fmla="*/ 815975 h 643"/>
              <a:gd name="T36" fmla="*/ 60325 w 642"/>
              <a:gd name="T37" fmla="*/ 752475 h 643"/>
              <a:gd name="T38" fmla="*/ 30163 w 642"/>
              <a:gd name="T39" fmla="*/ 685800 h 643"/>
              <a:gd name="T40" fmla="*/ 11113 w 642"/>
              <a:gd name="T41" fmla="*/ 612775 h 643"/>
              <a:gd name="T42" fmla="*/ 0 w 642"/>
              <a:gd name="T43" fmla="*/ 536575 h 643"/>
              <a:gd name="T44" fmla="*/ 0 w 642"/>
              <a:gd name="T45" fmla="*/ 482600 h 643"/>
              <a:gd name="T46" fmla="*/ 11113 w 642"/>
              <a:gd name="T47" fmla="*/ 406400 h 643"/>
              <a:gd name="T48" fmla="*/ 30163 w 642"/>
              <a:gd name="T49" fmla="*/ 334963 h 643"/>
              <a:gd name="T50" fmla="*/ 60325 w 642"/>
              <a:gd name="T51" fmla="*/ 268288 h 643"/>
              <a:gd name="T52" fmla="*/ 100013 w 642"/>
              <a:gd name="T53" fmla="*/ 204788 h 643"/>
              <a:gd name="T54" fmla="*/ 147638 w 642"/>
              <a:gd name="T55" fmla="*/ 150813 h 643"/>
              <a:gd name="T56" fmla="*/ 203200 w 642"/>
              <a:gd name="T57" fmla="*/ 101600 h 643"/>
              <a:gd name="T58" fmla="*/ 265113 w 642"/>
              <a:gd name="T59" fmla="*/ 61913 h 643"/>
              <a:gd name="T60" fmla="*/ 333375 w 642"/>
              <a:gd name="T61" fmla="*/ 30163 h 643"/>
              <a:gd name="T62" fmla="*/ 406400 w 642"/>
              <a:gd name="T63" fmla="*/ 11113 h 643"/>
              <a:gd name="T64" fmla="*/ 482600 w 642"/>
              <a:gd name="T65" fmla="*/ 0 h 643"/>
              <a:gd name="T66" fmla="*/ 534988 w 642"/>
              <a:gd name="T67" fmla="*/ 0 h 643"/>
              <a:gd name="T68" fmla="*/ 612775 w 642"/>
              <a:gd name="T69" fmla="*/ 11113 h 643"/>
              <a:gd name="T70" fmla="*/ 684213 w 642"/>
              <a:gd name="T71" fmla="*/ 30163 h 643"/>
              <a:gd name="T72" fmla="*/ 752475 w 642"/>
              <a:gd name="T73" fmla="*/ 61913 h 643"/>
              <a:gd name="T74" fmla="*/ 814388 w 642"/>
              <a:gd name="T75" fmla="*/ 101600 h 643"/>
              <a:gd name="T76" fmla="*/ 869950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260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6636" name="Freeform 10"/>
          <p:cNvSpPr>
            <a:spLocks noChangeArrowheads="1"/>
          </p:cNvSpPr>
          <p:nvPr/>
        </p:nvSpPr>
        <p:spPr bwMode="auto">
          <a:xfrm>
            <a:off x="4802188" y="2854325"/>
            <a:ext cx="1019175" cy="1020763"/>
          </a:xfrm>
          <a:custGeom>
            <a:avLst/>
            <a:gdLst>
              <a:gd name="T0" fmla="*/ 1019175 w 642"/>
              <a:gd name="T1" fmla="*/ 538163 h 643"/>
              <a:gd name="T2" fmla="*/ 1008063 w 642"/>
              <a:gd name="T3" fmla="*/ 612775 h 643"/>
              <a:gd name="T4" fmla="*/ 989013 w 642"/>
              <a:gd name="T5" fmla="*/ 685800 h 643"/>
              <a:gd name="T6" fmla="*/ 957263 w 642"/>
              <a:gd name="T7" fmla="*/ 752475 h 643"/>
              <a:gd name="T8" fmla="*/ 917575 w 642"/>
              <a:gd name="T9" fmla="*/ 815975 h 643"/>
              <a:gd name="T10" fmla="*/ 868363 w 642"/>
              <a:gd name="T11" fmla="*/ 869950 h 643"/>
              <a:gd name="T12" fmla="*/ 814388 w 642"/>
              <a:gd name="T13" fmla="*/ 919163 h 643"/>
              <a:gd name="T14" fmla="*/ 750888 w 642"/>
              <a:gd name="T15" fmla="*/ 958850 h 643"/>
              <a:gd name="T16" fmla="*/ 684213 w 642"/>
              <a:gd name="T17" fmla="*/ 989013 h 643"/>
              <a:gd name="T18" fmla="*/ 612775 w 642"/>
              <a:gd name="T19" fmla="*/ 1009650 h 643"/>
              <a:gd name="T20" fmla="*/ 534988 w 642"/>
              <a:gd name="T21" fmla="*/ 1020763 h 643"/>
              <a:gd name="T22" fmla="*/ 482600 w 642"/>
              <a:gd name="T23" fmla="*/ 1020763 h 643"/>
              <a:gd name="T24" fmla="*/ 406400 w 642"/>
              <a:gd name="T25" fmla="*/ 1009650 h 643"/>
              <a:gd name="T26" fmla="*/ 333375 w 642"/>
              <a:gd name="T27" fmla="*/ 989013 h 643"/>
              <a:gd name="T28" fmla="*/ 266700 w 642"/>
              <a:gd name="T29" fmla="*/ 958850 h 643"/>
              <a:gd name="T30" fmla="*/ 203200 w 642"/>
              <a:gd name="T31" fmla="*/ 919163 h 643"/>
              <a:gd name="T32" fmla="*/ 149225 w 642"/>
              <a:gd name="T33" fmla="*/ 869950 h 643"/>
              <a:gd name="T34" fmla="*/ 100013 w 642"/>
              <a:gd name="T35" fmla="*/ 815975 h 643"/>
              <a:gd name="T36" fmla="*/ 60325 w 642"/>
              <a:gd name="T37" fmla="*/ 752475 h 643"/>
              <a:gd name="T38" fmla="*/ 30163 w 642"/>
              <a:gd name="T39" fmla="*/ 685800 h 643"/>
              <a:gd name="T40" fmla="*/ 9525 w 642"/>
              <a:gd name="T41" fmla="*/ 612775 h 643"/>
              <a:gd name="T42" fmla="*/ 0 w 642"/>
              <a:gd name="T43" fmla="*/ 538163 h 643"/>
              <a:gd name="T44" fmla="*/ 0 w 642"/>
              <a:gd name="T45" fmla="*/ 484188 h 643"/>
              <a:gd name="T46" fmla="*/ 9525 w 642"/>
              <a:gd name="T47" fmla="*/ 406400 h 643"/>
              <a:gd name="T48" fmla="*/ 30163 w 642"/>
              <a:gd name="T49" fmla="*/ 334963 h 643"/>
              <a:gd name="T50" fmla="*/ 60325 w 642"/>
              <a:gd name="T51" fmla="*/ 268288 h 643"/>
              <a:gd name="T52" fmla="*/ 100013 w 642"/>
              <a:gd name="T53" fmla="*/ 204788 h 643"/>
              <a:gd name="T54" fmla="*/ 149225 w 642"/>
              <a:gd name="T55" fmla="*/ 150813 h 643"/>
              <a:gd name="T56" fmla="*/ 203200 w 642"/>
              <a:gd name="T57" fmla="*/ 101600 h 643"/>
              <a:gd name="T58" fmla="*/ 266700 w 642"/>
              <a:gd name="T59" fmla="*/ 61913 h 643"/>
              <a:gd name="T60" fmla="*/ 333375 w 642"/>
              <a:gd name="T61" fmla="*/ 30163 h 643"/>
              <a:gd name="T62" fmla="*/ 406400 w 642"/>
              <a:gd name="T63" fmla="*/ 11113 h 643"/>
              <a:gd name="T64" fmla="*/ 482600 w 642"/>
              <a:gd name="T65" fmla="*/ 0 h 643"/>
              <a:gd name="T66" fmla="*/ 534988 w 642"/>
              <a:gd name="T67" fmla="*/ 0 h 643"/>
              <a:gd name="T68" fmla="*/ 612775 w 642"/>
              <a:gd name="T69" fmla="*/ 11113 h 643"/>
              <a:gd name="T70" fmla="*/ 684213 w 642"/>
              <a:gd name="T71" fmla="*/ 30163 h 643"/>
              <a:gd name="T72" fmla="*/ 750888 w 642"/>
              <a:gd name="T73" fmla="*/ 61913 h 643"/>
              <a:gd name="T74" fmla="*/ 814388 w 642"/>
              <a:gd name="T75" fmla="*/ 101600 h 643"/>
              <a:gd name="T76" fmla="*/ 868363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4188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6637" name="Freeform 8"/>
          <p:cNvSpPr>
            <a:spLocks noChangeArrowheads="1"/>
          </p:cNvSpPr>
          <p:nvPr/>
        </p:nvSpPr>
        <p:spPr bwMode="auto">
          <a:xfrm>
            <a:off x="7939088" y="2682875"/>
            <a:ext cx="1020762" cy="1020763"/>
          </a:xfrm>
          <a:custGeom>
            <a:avLst/>
            <a:gdLst>
              <a:gd name="T0" fmla="*/ 1020762 w 643"/>
              <a:gd name="T1" fmla="*/ 538163 h 643"/>
              <a:gd name="T2" fmla="*/ 1009650 w 643"/>
              <a:gd name="T3" fmla="*/ 614363 h 643"/>
              <a:gd name="T4" fmla="*/ 989012 w 643"/>
              <a:gd name="T5" fmla="*/ 685800 h 643"/>
              <a:gd name="T6" fmla="*/ 958850 w 643"/>
              <a:gd name="T7" fmla="*/ 752475 h 643"/>
              <a:gd name="T8" fmla="*/ 919162 w 643"/>
              <a:gd name="T9" fmla="*/ 815975 h 643"/>
              <a:gd name="T10" fmla="*/ 871537 w 643"/>
              <a:gd name="T11" fmla="*/ 871538 h 643"/>
              <a:gd name="T12" fmla="*/ 815975 w 643"/>
              <a:gd name="T13" fmla="*/ 919163 h 643"/>
              <a:gd name="T14" fmla="*/ 754062 w 643"/>
              <a:gd name="T15" fmla="*/ 958850 h 643"/>
              <a:gd name="T16" fmla="*/ 685800 w 643"/>
              <a:gd name="T17" fmla="*/ 990600 h 643"/>
              <a:gd name="T18" fmla="*/ 612775 w 643"/>
              <a:gd name="T19" fmla="*/ 1009650 h 643"/>
              <a:gd name="T20" fmla="*/ 536575 w 643"/>
              <a:gd name="T21" fmla="*/ 1020763 h 643"/>
              <a:gd name="T22" fmla="*/ 484187 w 643"/>
              <a:gd name="T23" fmla="*/ 1020763 h 643"/>
              <a:gd name="T24" fmla="*/ 406400 w 643"/>
              <a:gd name="T25" fmla="*/ 1009650 h 643"/>
              <a:gd name="T26" fmla="*/ 334962 w 643"/>
              <a:gd name="T27" fmla="*/ 990600 h 643"/>
              <a:gd name="T28" fmla="*/ 268287 w 643"/>
              <a:gd name="T29" fmla="*/ 958850 h 643"/>
              <a:gd name="T30" fmla="*/ 204787 w 643"/>
              <a:gd name="T31" fmla="*/ 919163 h 643"/>
              <a:gd name="T32" fmla="*/ 150812 w 643"/>
              <a:gd name="T33" fmla="*/ 871538 h 643"/>
              <a:gd name="T34" fmla="*/ 101600 w 643"/>
              <a:gd name="T35" fmla="*/ 815975 h 643"/>
              <a:gd name="T36" fmla="*/ 61912 w 643"/>
              <a:gd name="T37" fmla="*/ 752475 h 643"/>
              <a:gd name="T38" fmla="*/ 30162 w 643"/>
              <a:gd name="T39" fmla="*/ 685800 h 643"/>
              <a:gd name="T40" fmla="*/ 11112 w 643"/>
              <a:gd name="T41" fmla="*/ 614363 h 643"/>
              <a:gd name="T42" fmla="*/ 0 w 643"/>
              <a:gd name="T43" fmla="*/ 538163 h 643"/>
              <a:gd name="T44" fmla="*/ 0 w 643"/>
              <a:gd name="T45" fmla="*/ 485775 h 643"/>
              <a:gd name="T46" fmla="*/ 11112 w 643"/>
              <a:gd name="T47" fmla="*/ 407988 h 643"/>
              <a:gd name="T48" fmla="*/ 30162 w 643"/>
              <a:gd name="T49" fmla="*/ 334963 h 643"/>
              <a:gd name="T50" fmla="*/ 61912 w 643"/>
              <a:gd name="T51" fmla="*/ 268288 h 643"/>
              <a:gd name="T52" fmla="*/ 101600 w 643"/>
              <a:gd name="T53" fmla="*/ 204788 h 643"/>
              <a:gd name="T54" fmla="*/ 150812 w 643"/>
              <a:gd name="T55" fmla="*/ 150813 h 643"/>
              <a:gd name="T56" fmla="*/ 204787 w 643"/>
              <a:gd name="T57" fmla="*/ 101600 h 643"/>
              <a:gd name="T58" fmla="*/ 268287 w 643"/>
              <a:gd name="T59" fmla="*/ 61913 h 643"/>
              <a:gd name="T60" fmla="*/ 334962 w 643"/>
              <a:gd name="T61" fmla="*/ 31750 h 643"/>
              <a:gd name="T62" fmla="*/ 406400 w 643"/>
              <a:gd name="T63" fmla="*/ 11113 h 643"/>
              <a:gd name="T64" fmla="*/ 484187 w 643"/>
              <a:gd name="T65" fmla="*/ 0 h 643"/>
              <a:gd name="T66" fmla="*/ 536575 w 643"/>
              <a:gd name="T67" fmla="*/ 0 h 643"/>
              <a:gd name="T68" fmla="*/ 612775 w 643"/>
              <a:gd name="T69" fmla="*/ 11113 h 643"/>
              <a:gd name="T70" fmla="*/ 685800 w 643"/>
              <a:gd name="T71" fmla="*/ 31750 h 643"/>
              <a:gd name="T72" fmla="*/ 754062 w 643"/>
              <a:gd name="T73" fmla="*/ 61913 h 643"/>
              <a:gd name="T74" fmla="*/ 815975 w 643"/>
              <a:gd name="T75" fmla="*/ 101600 h 643"/>
              <a:gd name="T76" fmla="*/ 871537 w 643"/>
              <a:gd name="T77" fmla="*/ 150813 h 643"/>
              <a:gd name="T78" fmla="*/ 919162 w 643"/>
              <a:gd name="T79" fmla="*/ 204788 h 643"/>
              <a:gd name="T80" fmla="*/ 958850 w 643"/>
              <a:gd name="T81" fmla="*/ 268288 h 643"/>
              <a:gd name="T82" fmla="*/ 989012 w 643"/>
              <a:gd name="T83" fmla="*/ 334963 h 643"/>
              <a:gd name="T84" fmla="*/ 1009650 w 643"/>
              <a:gd name="T85" fmla="*/ 407988 h 643"/>
              <a:gd name="T86" fmla="*/ 1020762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FFA146"/>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6638" name="Freeform 9"/>
          <p:cNvSpPr>
            <a:spLocks noChangeArrowheads="1"/>
          </p:cNvSpPr>
          <p:nvPr/>
        </p:nvSpPr>
        <p:spPr bwMode="auto">
          <a:xfrm>
            <a:off x="6367463" y="2844800"/>
            <a:ext cx="1020762" cy="1020763"/>
          </a:xfrm>
          <a:custGeom>
            <a:avLst/>
            <a:gdLst>
              <a:gd name="T0" fmla="*/ 1020762 w 643"/>
              <a:gd name="T1" fmla="*/ 538163 h 643"/>
              <a:gd name="T2" fmla="*/ 1009650 w 643"/>
              <a:gd name="T3" fmla="*/ 614363 h 643"/>
              <a:gd name="T4" fmla="*/ 989012 w 643"/>
              <a:gd name="T5" fmla="*/ 685800 h 643"/>
              <a:gd name="T6" fmla="*/ 958850 w 643"/>
              <a:gd name="T7" fmla="*/ 752475 h 643"/>
              <a:gd name="T8" fmla="*/ 919162 w 643"/>
              <a:gd name="T9" fmla="*/ 815975 h 643"/>
              <a:gd name="T10" fmla="*/ 869950 w 643"/>
              <a:gd name="T11" fmla="*/ 871538 h 643"/>
              <a:gd name="T12" fmla="*/ 815975 w 643"/>
              <a:gd name="T13" fmla="*/ 919163 h 643"/>
              <a:gd name="T14" fmla="*/ 752475 w 643"/>
              <a:gd name="T15" fmla="*/ 958850 h 643"/>
              <a:gd name="T16" fmla="*/ 685800 w 643"/>
              <a:gd name="T17" fmla="*/ 990600 h 643"/>
              <a:gd name="T18" fmla="*/ 614362 w 643"/>
              <a:gd name="T19" fmla="*/ 1009650 h 643"/>
              <a:gd name="T20" fmla="*/ 538162 w 643"/>
              <a:gd name="T21" fmla="*/ 1020763 h 643"/>
              <a:gd name="T22" fmla="*/ 485775 w 643"/>
              <a:gd name="T23" fmla="*/ 1020763 h 643"/>
              <a:gd name="T24" fmla="*/ 407987 w 643"/>
              <a:gd name="T25" fmla="*/ 1009650 h 643"/>
              <a:gd name="T26" fmla="*/ 334962 w 643"/>
              <a:gd name="T27" fmla="*/ 990600 h 643"/>
              <a:gd name="T28" fmla="*/ 268287 w 643"/>
              <a:gd name="T29" fmla="*/ 958850 h 643"/>
              <a:gd name="T30" fmla="*/ 204787 w 643"/>
              <a:gd name="T31" fmla="*/ 919163 h 643"/>
              <a:gd name="T32" fmla="*/ 150812 w 643"/>
              <a:gd name="T33" fmla="*/ 871538 h 643"/>
              <a:gd name="T34" fmla="*/ 101600 w 643"/>
              <a:gd name="T35" fmla="*/ 815975 h 643"/>
              <a:gd name="T36" fmla="*/ 61912 w 643"/>
              <a:gd name="T37" fmla="*/ 752475 h 643"/>
              <a:gd name="T38" fmla="*/ 31750 w 643"/>
              <a:gd name="T39" fmla="*/ 685800 h 643"/>
              <a:gd name="T40" fmla="*/ 11112 w 643"/>
              <a:gd name="T41" fmla="*/ 614363 h 643"/>
              <a:gd name="T42" fmla="*/ 0 w 643"/>
              <a:gd name="T43" fmla="*/ 538163 h 643"/>
              <a:gd name="T44" fmla="*/ 0 w 643"/>
              <a:gd name="T45" fmla="*/ 485775 h 643"/>
              <a:gd name="T46" fmla="*/ 11112 w 643"/>
              <a:gd name="T47" fmla="*/ 407988 h 643"/>
              <a:gd name="T48" fmla="*/ 31750 w 643"/>
              <a:gd name="T49" fmla="*/ 334963 h 643"/>
              <a:gd name="T50" fmla="*/ 61912 w 643"/>
              <a:gd name="T51" fmla="*/ 268288 h 643"/>
              <a:gd name="T52" fmla="*/ 101600 w 643"/>
              <a:gd name="T53" fmla="*/ 204788 h 643"/>
              <a:gd name="T54" fmla="*/ 150812 w 643"/>
              <a:gd name="T55" fmla="*/ 150813 h 643"/>
              <a:gd name="T56" fmla="*/ 204787 w 643"/>
              <a:gd name="T57" fmla="*/ 101600 h 643"/>
              <a:gd name="T58" fmla="*/ 268287 w 643"/>
              <a:gd name="T59" fmla="*/ 61913 h 643"/>
              <a:gd name="T60" fmla="*/ 334962 w 643"/>
              <a:gd name="T61" fmla="*/ 31750 h 643"/>
              <a:gd name="T62" fmla="*/ 407987 w 643"/>
              <a:gd name="T63" fmla="*/ 11113 h 643"/>
              <a:gd name="T64" fmla="*/ 485775 w 643"/>
              <a:gd name="T65" fmla="*/ 0 h 643"/>
              <a:gd name="T66" fmla="*/ 538162 w 643"/>
              <a:gd name="T67" fmla="*/ 0 h 643"/>
              <a:gd name="T68" fmla="*/ 614362 w 643"/>
              <a:gd name="T69" fmla="*/ 11113 h 643"/>
              <a:gd name="T70" fmla="*/ 685800 w 643"/>
              <a:gd name="T71" fmla="*/ 31750 h 643"/>
              <a:gd name="T72" fmla="*/ 752475 w 643"/>
              <a:gd name="T73" fmla="*/ 61913 h 643"/>
              <a:gd name="T74" fmla="*/ 815975 w 643"/>
              <a:gd name="T75" fmla="*/ 101600 h 643"/>
              <a:gd name="T76" fmla="*/ 869950 w 643"/>
              <a:gd name="T77" fmla="*/ 150813 h 643"/>
              <a:gd name="T78" fmla="*/ 919162 w 643"/>
              <a:gd name="T79" fmla="*/ 204788 h 643"/>
              <a:gd name="T80" fmla="*/ 958850 w 643"/>
              <a:gd name="T81" fmla="*/ 268288 h 643"/>
              <a:gd name="T82" fmla="*/ 989012 w 643"/>
              <a:gd name="T83" fmla="*/ 334963 h 643"/>
              <a:gd name="T84" fmla="*/ 1009650 w 643"/>
              <a:gd name="T85" fmla="*/ 407988 h 643"/>
              <a:gd name="T86" fmla="*/ 1020762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6639" name="TextBox 15"/>
          <p:cNvSpPr>
            <a:spLocks noChangeArrowheads="1"/>
          </p:cNvSpPr>
          <p:nvPr/>
        </p:nvSpPr>
        <p:spPr bwMode="auto">
          <a:xfrm>
            <a:off x="3114675" y="1001713"/>
            <a:ext cx="1254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6640" name="TextBox 15"/>
          <p:cNvSpPr>
            <a:spLocks noChangeArrowheads="1"/>
          </p:cNvSpPr>
          <p:nvPr/>
        </p:nvSpPr>
        <p:spPr bwMode="auto">
          <a:xfrm>
            <a:off x="468153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6641" name="TextBox 15"/>
          <p:cNvSpPr>
            <a:spLocks noChangeArrowheads="1"/>
          </p:cNvSpPr>
          <p:nvPr/>
        </p:nvSpPr>
        <p:spPr bwMode="auto">
          <a:xfrm>
            <a:off x="624998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6642" name="TextBox 15"/>
          <p:cNvSpPr>
            <a:spLocks noChangeArrowheads="1"/>
          </p:cNvSpPr>
          <p:nvPr/>
        </p:nvSpPr>
        <p:spPr bwMode="auto">
          <a:xfrm>
            <a:off x="7821613" y="10017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6643" name="TextBox 15"/>
          <p:cNvSpPr>
            <a:spLocks noChangeArrowheads="1"/>
          </p:cNvSpPr>
          <p:nvPr/>
        </p:nvSpPr>
        <p:spPr bwMode="auto">
          <a:xfrm>
            <a:off x="2346325" y="48069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5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27658" name="图表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409575"/>
            <a:ext cx="91122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7660" name="矩形 66"/>
          <p:cNvSpPr>
            <a:spLocks noChangeArrowheads="1"/>
          </p:cNvSpPr>
          <p:nvPr/>
        </p:nvSpPr>
        <p:spPr bwMode="auto">
          <a:xfrm>
            <a:off x="4029075" y="4549775"/>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800" b="1">
              <a:solidFill>
                <a:srgbClr val="3D6869"/>
              </a:solidFill>
              <a:latin typeface="Calibri" panose="020F0502020204030204" pitchFamily="34" charset="0"/>
              <a:sym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7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8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8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682" name="椭圆 36"/>
          <p:cNvSpPr>
            <a:spLocks noChangeArrowheads="1"/>
          </p:cNvSpPr>
          <p:nvPr/>
        </p:nvSpPr>
        <p:spPr bwMode="auto">
          <a:xfrm>
            <a:off x="5481638" y="3067050"/>
            <a:ext cx="1724025" cy="1724025"/>
          </a:xfrm>
          <a:prstGeom prst="ellipse">
            <a:avLst/>
          </a:prstGeom>
          <a:solidFill>
            <a:srgbClr val="FFA146"/>
          </a:solidFill>
          <a:ln w="25400">
            <a:solidFill>
              <a:schemeClr val="bg1"/>
            </a:solidFill>
            <a:bevel/>
          </a:ln>
        </p:spPr>
        <p:txBody>
          <a:bodyPr lIns="0" tIns="0" rIns="0" bIns="108000"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笔记本用户</a:t>
            </a:r>
            <a:endParaRPr lang="zh-CN" altLang="en-US"/>
          </a:p>
        </p:txBody>
      </p:sp>
      <p:sp>
        <p:nvSpPr>
          <p:cNvPr id="28683" name="椭圆 37"/>
          <p:cNvSpPr>
            <a:spLocks noChangeArrowheads="1"/>
          </p:cNvSpPr>
          <p:nvPr/>
        </p:nvSpPr>
        <p:spPr bwMode="auto">
          <a:xfrm>
            <a:off x="8091488" y="3552825"/>
            <a:ext cx="749300" cy="750888"/>
          </a:xfrm>
          <a:prstGeom prst="ellipse">
            <a:avLst/>
          </a:prstGeom>
          <a:solidFill>
            <a:srgbClr val="FF4664"/>
          </a:solidFill>
          <a:ln w="25400">
            <a:solidFill>
              <a:schemeClr val="bg1"/>
            </a:solidFill>
            <a:beve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4" name="椭圆 38"/>
          <p:cNvSpPr>
            <a:spLocks noChangeArrowheads="1"/>
          </p:cNvSpPr>
          <p:nvPr/>
        </p:nvSpPr>
        <p:spPr bwMode="auto">
          <a:xfrm>
            <a:off x="3486150" y="2708275"/>
            <a:ext cx="515938" cy="514350"/>
          </a:xfrm>
          <a:prstGeom prst="ellipse">
            <a:avLst/>
          </a:prstGeom>
          <a:solidFill>
            <a:srgbClr val="22F2CC"/>
          </a:solidFill>
          <a:ln w="25400">
            <a:solidFill>
              <a:schemeClr val="bg1"/>
            </a:solidFill>
            <a:beve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40</a:t>
            </a:r>
            <a:r>
              <a:rPr lang="en-US" altLang="zh-CN"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8685" name="直接连接符 39"/>
          <p:cNvCxnSpPr>
            <a:cxnSpLocks noChangeShapeType="1"/>
            <a:stCxn id="28682" idx="6"/>
            <a:endCxn id="28683" idx="2"/>
          </p:cNvCxnSpPr>
          <p:nvPr/>
        </p:nvCxnSpPr>
        <p:spPr bwMode="auto">
          <a:xfrm flipV="1">
            <a:off x="7205663" y="3930650"/>
            <a:ext cx="885825" cy="0"/>
          </a:xfrm>
          <a:prstGeom prst="line">
            <a:avLst/>
          </a:prstGeom>
          <a:noFill/>
          <a:ln w="6350">
            <a:solidFill>
              <a:srgbClr val="FFA146"/>
            </a:solidFill>
            <a:bevel/>
          </a:ln>
          <a:extLst>
            <a:ext uri="{909E8E84-426E-40DD-AFC4-6F175D3DCCD1}">
              <a14:hiddenFill xmlns:a14="http://schemas.microsoft.com/office/drawing/2010/main">
                <a:noFill/>
              </a14:hiddenFill>
            </a:ext>
          </a:extLst>
        </p:spPr>
      </p:cxnSp>
      <p:cxnSp>
        <p:nvCxnSpPr>
          <p:cNvPr id="28686" name="直接连接符 40"/>
          <p:cNvCxnSpPr>
            <a:cxnSpLocks noChangeShapeType="1"/>
            <a:stCxn id="28687" idx="2"/>
            <a:endCxn id="28684" idx="6"/>
          </p:cNvCxnSpPr>
          <p:nvPr/>
        </p:nvCxnSpPr>
        <p:spPr bwMode="auto">
          <a:xfrm flipH="1">
            <a:off x="4002088" y="2965450"/>
            <a:ext cx="1112837" cy="1588"/>
          </a:xfrm>
          <a:prstGeom prst="line">
            <a:avLst/>
          </a:prstGeom>
          <a:noFill/>
          <a:ln w="6350">
            <a:solidFill>
              <a:srgbClr val="3D6869"/>
            </a:solidFill>
            <a:bevel/>
          </a:ln>
          <a:extLst>
            <a:ext uri="{909E8E84-426E-40DD-AFC4-6F175D3DCCD1}">
              <a14:hiddenFill xmlns:a14="http://schemas.microsoft.com/office/drawing/2010/main">
                <a:noFill/>
              </a14:hiddenFill>
            </a:ext>
          </a:extLst>
        </p:spPr>
      </p:cxnSp>
      <p:sp>
        <p:nvSpPr>
          <p:cNvPr id="28687" name="椭圆 35"/>
          <p:cNvSpPr>
            <a:spLocks noChangeArrowheads="1"/>
          </p:cNvSpPr>
          <p:nvPr/>
        </p:nvSpPr>
        <p:spPr bwMode="auto">
          <a:xfrm>
            <a:off x="5114925" y="2222500"/>
            <a:ext cx="1490663" cy="1489075"/>
          </a:xfrm>
          <a:prstGeom prst="ellipse">
            <a:avLst/>
          </a:prstGeom>
          <a:solidFill>
            <a:srgbClr val="3D6869"/>
          </a:solidFill>
          <a:ln w="25400">
            <a:solidFill>
              <a:schemeClr val="bg1"/>
            </a:solidFill>
            <a:bevel/>
          </a:ln>
        </p:spPr>
        <p:txBody>
          <a:bodyPr lIns="0" tIns="0" rIns="0" bIns="108000"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手机用户</a:t>
            </a:r>
            <a:endParaRPr lang="zh-CN" altLang="en-US"/>
          </a:p>
        </p:txBody>
      </p:sp>
      <p:sp>
        <p:nvSpPr>
          <p:cNvPr id="28688" name="KSO_Shape"/>
          <p:cNvSpPr>
            <a:spLocks noChangeArrowheads="1"/>
          </p:cNvSpPr>
          <p:nvPr/>
        </p:nvSpPr>
        <p:spPr bwMode="auto">
          <a:xfrm>
            <a:off x="5768975" y="2454275"/>
            <a:ext cx="220663" cy="415925"/>
          </a:xfrm>
          <a:custGeom>
            <a:avLst/>
            <a:gdLst>
              <a:gd name="T0" fmla="*/ 10100702 w 2938"/>
              <a:gd name="T1" fmla="*/ 182642 h 5511"/>
              <a:gd name="T2" fmla="*/ 6751101 w 2938"/>
              <a:gd name="T3" fmla="*/ 1200077 h 5511"/>
              <a:gd name="T4" fmla="*/ 3894875 w 2938"/>
              <a:gd name="T5" fmla="*/ 3130645 h 5511"/>
              <a:gd name="T6" fmla="*/ 1713706 w 2938"/>
              <a:gd name="T7" fmla="*/ 5817742 h 5511"/>
              <a:gd name="T8" fmla="*/ 363516 w 2938"/>
              <a:gd name="T9" fmla="*/ 9000539 h 5511"/>
              <a:gd name="T10" fmla="*/ 0 w 2938"/>
              <a:gd name="T11" fmla="*/ 131799093 h 5511"/>
              <a:gd name="T12" fmla="*/ 363516 w 2938"/>
              <a:gd name="T13" fmla="*/ 134799323 h 5511"/>
              <a:gd name="T14" fmla="*/ 1713706 w 2938"/>
              <a:gd name="T15" fmla="*/ 138008157 h 5511"/>
              <a:gd name="T16" fmla="*/ 3894875 w 2938"/>
              <a:gd name="T17" fmla="*/ 140669216 h 5511"/>
              <a:gd name="T18" fmla="*/ 6751101 w 2938"/>
              <a:gd name="T19" fmla="*/ 142599784 h 5511"/>
              <a:gd name="T20" fmla="*/ 10100702 w 2938"/>
              <a:gd name="T21" fmla="*/ 143643333 h 5511"/>
              <a:gd name="T22" fmla="*/ 64966327 w 2938"/>
              <a:gd name="T23" fmla="*/ 143773748 h 5511"/>
              <a:gd name="T24" fmla="*/ 68445787 w 2938"/>
              <a:gd name="T25" fmla="*/ 143069370 h 5511"/>
              <a:gd name="T26" fmla="*/ 71509758 w 2938"/>
              <a:gd name="T27" fmla="*/ 141399708 h 5511"/>
              <a:gd name="T28" fmla="*/ 73924584 w 2938"/>
              <a:gd name="T29" fmla="*/ 138973441 h 5511"/>
              <a:gd name="T30" fmla="*/ 75560404 w 2938"/>
              <a:gd name="T31" fmla="*/ 135921135 h 5511"/>
              <a:gd name="T32" fmla="*/ 76261448 w 2938"/>
              <a:gd name="T33" fmla="*/ 132425282 h 5511"/>
              <a:gd name="T34" fmla="*/ 76157576 w 2938"/>
              <a:gd name="T35" fmla="*/ 10174502 h 5511"/>
              <a:gd name="T36" fmla="*/ 75093016 w 2938"/>
              <a:gd name="T37" fmla="*/ 6809064 h 5511"/>
              <a:gd name="T38" fmla="*/ 73171565 w 2938"/>
              <a:gd name="T39" fmla="*/ 3965438 h 5511"/>
              <a:gd name="T40" fmla="*/ 70523009 w 2938"/>
              <a:gd name="T41" fmla="*/ 1747927 h 5511"/>
              <a:gd name="T42" fmla="*/ 67329253 w 2938"/>
              <a:gd name="T43" fmla="*/ 417434 h 5511"/>
              <a:gd name="T44" fmla="*/ 31003152 w 2938"/>
              <a:gd name="T45" fmla="*/ 9626652 h 5511"/>
              <a:gd name="T46" fmla="*/ 46219060 w 2938"/>
              <a:gd name="T47" fmla="*/ 9809294 h 5511"/>
              <a:gd name="T48" fmla="*/ 47257708 w 2938"/>
              <a:gd name="T49" fmla="*/ 10644088 h 5511"/>
              <a:gd name="T50" fmla="*/ 47699109 w 2938"/>
              <a:gd name="T51" fmla="*/ 12000693 h 5511"/>
              <a:gd name="T52" fmla="*/ 47387567 w 2938"/>
              <a:gd name="T53" fmla="*/ 13148619 h 5511"/>
              <a:gd name="T54" fmla="*/ 46426804 w 2938"/>
              <a:gd name="T55" fmla="*/ 14113903 h 5511"/>
              <a:gd name="T56" fmla="*/ 31003152 w 2938"/>
              <a:gd name="T57" fmla="*/ 14400847 h 5511"/>
              <a:gd name="T58" fmla="*/ 29860631 w 2938"/>
              <a:gd name="T59" fmla="*/ 14113903 h 5511"/>
              <a:gd name="T60" fmla="*/ 28873956 w 2938"/>
              <a:gd name="T61" fmla="*/ 13148619 h 5511"/>
              <a:gd name="T62" fmla="*/ 28588326 w 2938"/>
              <a:gd name="T63" fmla="*/ 12000693 h 5511"/>
              <a:gd name="T64" fmla="*/ 29003740 w 2938"/>
              <a:gd name="T65" fmla="*/ 10644088 h 5511"/>
              <a:gd name="T66" fmla="*/ 30068376 w 2938"/>
              <a:gd name="T67" fmla="*/ 9809294 h 5511"/>
              <a:gd name="T68" fmla="*/ 38117768 w 2938"/>
              <a:gd name="T69" fmla="*/ 138999554 h 5511"/>
              <a:gd name="T70" fmla="*/ 36014560 w 2938"/>
              <a:gd name="T71" fmla="*/ 138686497 h 5511"/>
              <a:gd name="T72" fmla="*/ 34119021 w 2938"/>
              <a:gd name="T73" fmla="*/ 137773364 h 5511"/>
              <a:gd name="T74" fmla="*/ 32612985 w 2938"/>
              <a:gd name="T75" fmla="*/ 136364607 h 5511"/>
              <a:gd name="T76" fmla="*/ 31548425 w 2938"/>
              <a:gd name="T77" fmla="*/ 134590568 h 5511"/>
              <a:gd name="T78" fmla="*/ 31029063 w 2938"/>
              <a:gd name="T79" fmla="*/ 132529584 h 5511"/>
              <a:gd name="T80" fmla="*/ 31081037 w 2938"/>
              <a:gd name="T81" fmla="*/ 130703394 h 5511"/>
              <a:gd name="T82" fmla="*/ 31704196 w 2938"/>
              <a:gd name="T83" fmla="*/ 128668523 h 5511"/>
              <a:gd name="T84" fmla="*/ 32846717 w 2938"/>
              <a:gd name="T85" fmla="*/ 126972748 h 5511"/>
              <a:gd name="T86" fmla="*/ 34404651 w 2938"/>
              <a:gd name="T87" fmla="*/ 125668293 h 5511"/>
              <a:gd name="T88" fmla="*/ 36326102 w 2938"/>
              <a:gd name="T89" fmla="*/ 124833500 h 5511"/>
              <a:gd name="T90" fmla="*/ 38117768 w 2938"/>
              <a:gd name="T91" fmla="*/ 124624821 h 5511"/>
              <a:gd name="T92" fmla="*/ 40272875 w 2938"/>
              <a:gd name="T93" fmla="*/ 124937878 h 5511"/>
              <a:gd name="T94" fmla="*/ 42142427 w 2938"/>
              <a:gd name="T95" fmla="*/ 125850935 h 5511"/>
              <a:gd name="T96" fmla="*/ 43648463 w 2938"/>
              <a:gd name="T97" fmla="*/ 127207540 h 5511"/>
              <a:gd name="T98" fmla="*/ 44739010 w 2938"/>
              <a:gd name="T99" fmla="*/ 129007618 h 5511"/>
              <a:gd name="T100" fmla="*/ 45258372 w 2938"/>
              <a:gd name="T101" fmla="*/ 131094715 h 5511"/>
              <a:gd name="T102" fmla="*/ 45206398 w 2938"/>
              <a:gd name="T103" fmla="*/ 132920905 h 5511"/>
              <a:gd name="T104" fmla="*/ 44583239 w 2938"/>
              <a:gd name="T105" fmla="*/ 134929738 h 5511"/>
              <a:gd name="T106" fmla="*/ 43440719 w 2938"/>
              <a:gd name="T107" fmla="*/ 136651551 h 5511"/>
              <a:gd name="T108" fmla="*/ 41830885 w 2938"/>
              <a:gd name="T109" fmla="*/ 137956006 h 5511"/>
              <a:gd name="T110" fmla="*/ 39909360 w 2938"/>
              <a:gd name="T111" fmla="*/ 138764761 h 5511"/>
              <a:gd name="T112" fmla="*/ 71535670 w 2938"/>
              <a:gd name="T113" fmla="*/ 11982451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8"/>
              <a:gd name="T172" fmla="*/ 0 h 5511"/>
              <a:gd name="T173" fmla="*/ 2938 w 2938"/>
              <a:gd name="T174" fmla="*/ 5511 h 55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8689" name="KSO_Shape"/>
          <p:cNvSpPr>
            <a:spLocks noChangeArrowheads="1"/>
          </p:cNvSpPr>
          <p:nvPr/>
        </p:nvSpPr>
        <p:spPr bwMode="auto">
          <a:xfrm>
            <a:off x="6135688" y="3730625"/>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7"/>
              <a:gd name="T151" fmla="*/ 0 h 191"/>
              <a:gd name="T152" fmla="*/ 257 w 257"/>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540000" anchor="ctr"/>
          <a:lstStyle/>
          <a:p>
            <a:endParaRPr lang="zh-CN" altLang="en-US"/>
          </a:p>
        </p:txBody>
      </p:sp>
      <p:sp>
        <p:nvSpPr>
          <p:cNvPr id="28690" name="TextBox 15"/>
          <p:cNvSpPr>
            <a:spLocks noChangeArrowheads="1"/>
          </p:cNvSpPr>
          <p:nvPr/>
        </p:nvSpPr>
        <p:spPr bwMode="auto">
          <a:xfrm>
            <a:off x="8091488" y="1276350"/>
            <a:ext cx="1897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28691" name="TextBox 4"/>
          <p:cNvSpPr>
            <a:spLocks noChangeArrowheads="1"/>
          </p:cNvSpPr>
          <p:nvPr/>
        </p:nvSpPr>
        <p:spPr bwMode="auto">
          <a:xfrm>
            <a:off x="8181975" y="776288"/>
            <a:ext cx="171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3D6869"/>
                </a:solidFill>
                <a:latin typeface="Franklin Gothic Book" pitchFamily="34" charset="0"/>
                <a:ea typeface="微软雅黑" panose="020B0503020204020204" pitchFamily="34" charset="-122"/>
                <a:sym typeface="Franklin Gothic Book" pitchFamily="34" charset="0"/>
              </a:rPr>
              <a:t>点击添加标题</a:t>
            </a:r>
            <a:endParaRPr lang="en-US" altLang="zh-CN" sz="2000" b="1">
              <a:solidFill>
                <a:srgbClr val="3D6869"/>
              </a:solidFill>
              <a:latin typeface="Franklin Gothic Book" pitchFamily="34" charset="0"/>
              <a:ea typeface="微软雅黑" panose="020B0503020204020204" pitchFamily="34" charset="-122"/>
              <a:sym typeface="Franklin Gothic Book" pitchFamily="34" charset="0"/>
            </a:endParaRPr>
          </a:p>
        </p:txBody>
      </p:sp>
      <p:sp>
        <p:nvSpPr>
          <p:cNvPr id="28692" name="TextBox 15"/>
          <p:cNvSpPr>
            <a:spLocks noChangeArrowheads="1"/>
          </p:cNvSpPr>
          <p:nvPr/>
        </p:nvSpPr>
        <p:spPr bwMode="auto">
          <a:xfrm>
            <a:off x="2085975" y="4052888"/>
            <a:ext cx="1897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28693" name="TextBox 4"/>
          <p:cNvSpPr>
            <a:spLocks noChangeArrowheads="1"/>
          </p:cNvSpPr>
          <p:nvPr/>
        </p:nvSpPr>
        <p:spPr bwMode="auto">
          <a:xfrm>
            <a:off x="2176463" y="3554413"/>
            <a:ext cx="1716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3D6869"/>
                </a:solidFill>
                <a:latin typeface="Franklin Gothic Book" pitchFamily="34" charset="0"/>
                <a:ea typeface="微软雅黑" panose="020B0503020204020204" pitchFamily="34" charset="-122"/>
                <a:sym typeface="Franklin Gothic Book" pitchFamily="34" charset="0"/>
              </a:rPr>
              <a:t>点击添加标题</a:t>
            </a:r>
            <a:endParaRPr lang="en-US" altLang="zh-CN" sz="2000" b="1">
              <a:solidFill>
                <a:srgbClr val="3D6869"/>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3"/>
          <p:cNvSpPr>
            <a:spLocks noChangeArrowheads="1"/>
          </p:cNvSpPr>
          <p:nvPr/>
        </p:nvSpPr>
        <p:spPr bwMode="auto">
          <a:xfrm rot="-1251912">
            <a:off x="2530475" y="1304925"/>
            <a:ext cx="71310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5400" b="1">
                <a:solidFill>
                  <a:srgbClr val="22F2CC"/>
                </a:solidFill>
                <a:latin typeface="微软雅黑" panose="020B0503020204020204" pitchFamily="34" charset="-122"/>
                <a:ea typeface="微软雅黑" panose="020B0503020204020204" pitchFamily="34" charset="-122"/>
                <a:sym typeface="Times New Roman" panose="02020603050405020304" pitchFamily="18" charset="0"/>
              </a:rPr>
              <a:t>POWERPOINT</a:t>
            </a:r>
            <a:r>
              <a:rPr lang="en-US" altLang="zh-CN"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endParaRPr lang="zh-CN" altLang="en-US"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pPr eaLnBrk="1" hangingPunct="1"/>
            <a:r>
              <a:rPr lang="en-US" altLang="zh-CN"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CN" sz="8800" b="1">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TEMPLATES</a:t>
            </a:r>
            <a:endParaRPr lang="zh-CN" altLang="en-US"/>
          </a:p>
        </p:txBody>
      </p:sp>
      <p:sp>
        <p:nvSpPr>
          <p:cNvPr id="29700" name="文本框 4"/>
          <p:cNvSpPr>
            <a:spLocks noChangeArrowheads="1"/>
          </p:cNvSpPr>
          <p:nvPr/>
        </p:nvSpPr>
        <p:spPr bwMode="auto">
          <a:xfrm rot="-1251914">
            <a:off x="5600700" y="3567113"/>
            <a:ext cx="22907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汇报人： </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xiazaii </a:t>
            </a:r>
          </a:p>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p>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汇报时间： </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2020.8.25</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文本框 11"/>
          <p:cNvSpPr>
            <a:spLocks noChangeArrowheads="1"/>
          </p:cNvSpPr>
          <p:nvPr/>
        </p:nvSpPr>
        <p:spPr bwMode="auto">
          <a:xfrm>
            <a:off x="0" y="0"/>
            <a:ext cx="2057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rgbClr val="FF4664"/>
                </a:solidFill>
                <a:latin typeface="Broadway" panose="02020500000000000000" pitchFamily="18" charset="0"/>
                <a:ea typeface="华文隶书" panose="02010800040101010101" pitchFamily="2" charset="-122"/>
                <a:sym typeface="Microsoft New Tai Lue" panose="020B0502040204020203" pitchFamily="34" charset="0"/>
              </a:rPr>
              <a:t>LOGO</a:t>
            </a:r>
            <a:endParaRPr lang="zh-CN" altLang="en-US" sz="4400" b="1">
              <a:solidFill>
                <a:srgbClr val="FF4664"/>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29702"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29703"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29704"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3" name="矩形 5"/>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4" name="文本框 4"/>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01</a:t>
            </a:r>
            <a:endParaRPr lang="zh-CN" altLang="en-US"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5125" name="矩形 5"/>
          <p:cNvSpPr>
            <a:spLocks noChangeArrowheads="1"/>
          </p:cNvSpPr>
          <p:nvPr/>
        </p:nvSpPr>
        <p:spPr bwMode="auto">
          <a:xfrm>
            <a:off x="6415088" y="2960688"/>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点击此处输入标题</a:t>
            </a:r>
            <a:endParaRPr lang="zh-CN" altLang="en-US" sz="2000" b="1">
              <a:solidFill>
                <a:srgbClr val="427172"/>
              </a:solidFill>
              <a:latin typeface="Calibri" panose="020F0502020204030204" pitchFamily="34" charset="0"/>
              <a:sym typeface="宋体" panose="02010600030101010101" pitchFamily="2" charset="-122"/>
            </a:endParaRPr>
          </a:p>
        </p:txBody>
      </p:sp>
      <p:sp>
        <p:nvSpPr>
          <p:cNvPr id="5126" name="矩形 3"/>
          <p:cNvSpPr>
            <a:spLocks noChangeArrowheads="1"/>
          </p:cNvSpPr>
          <p:nvPr/>
        </p:nvSpPr>
        <p:spPr bwMode="auto">
          <a:xfrm>
            <a:off x="5918200" y="3486150"/>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输入您的标题输入您的标题</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4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4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4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8" name="Freeform 5"/>
          <p:cNvSpPr>
            <a:spLocks noEditPoints="1" noChangeArrowheads="1"/>
          </p:cNvSpPr>
          <p:nvPr/>
        </p:nvSpPr>
        <p:spPr bwMode="auto">
          <a:xfrm>
            <a:off x="1679575" y="1762125"/>
            <a:ext cx="4073525" cy="3168650"/>
          </a:xfrm>
          <a:custGeom>
            <a:avLst/>
            <a:gdLst>
              <a:gd name="T0" fmla="*/ 3829114 w 200"/>
              <a:gd name="T1" fmla="*/ 3168650 h 144"/>
              <a:gd name="T2" fmla="*/ 3584702 w 200"/>
              <a:gd name="T3" fmla="*/ 2948605 h 144"/>
              <a:gd name="T4" fmla="*/ 3584702 w 200"/>
              <a:gd name="T5" fmla="*/ 220045 h 144"/>
              <a:gd name="T6" fmla="*/ 3829114 w 200"/>
              <a:gd name="T7" fmla="*/ 0 h 144"/>
              <a:gd name="T8" fmla="*/ 4073525 w 200"/>
              <a:gd name="T9" fmla="*/ 220045 h 144"/>
              <a:gd name="T10" fmla="*/ 4073525 w 200"/>
              <a:gd name="T11" fmla="*/ 2948605 h 144"/>
              <a:gd name="T12" fmla="*/ 3829114 w 200"/>
              <a:gd name="T13" fmla="*/ 3168650 h 144"/>
              <a:gd name="T14" fmla="*/ 2790365 w 200"/>
              <a:gd name="T15" fmla="*/ 2860587 h 144"/>
              <a:gd name="T16" fmla="*/ 2505218 w 200"/>
              <a:gd name="T17" fmla="*/ 3168650 h 144"/>
              <a:gd name="T18" fmla="*/ 1242425 w 200"/>
              <a:gd name="T19" fmla="*/ 3168650 h 144"/>
              <a:gd name="T20" fmla="*/ 977646 w 200"/>
              <a:gd name="T21" fmla="*/ 2860587 h 144"/>
              <a:gd name="T22" fmla="*/ 977646 w 200"/>
              <a:gd name="T23" fmla="*/ 2266465 h 144"/>
              <a:gd name="T24" fmla="*/ 407353 w 200"/>
              <a:gd name="T25" fmla="*/ 2134438 h 144"/>
              <a:gd name="T26" fmla="*/ 407353 w 200"/>
              <a:gd name="T27" fmla="*/ 1034212 h 144"/>
              <a:gd name="T28" fmla="*/ 3503232 w 200"/>
              <a:gd name="T29" fmla="*/ 308063 h 144"/>
              <a:gd name="T30" fmla="*/ 3503232 w 200"/>
              <a:gd name="T31" fmla="*/ 2882591 h 144"/>
              <a:gd name="T32" fmla="*/ 2790365 w 200"/>
              <a:gd name="T33" fmla="*/ 2706555 h 144"/>
              <a:gd name="T34" fmla="*/ 2790365 w 200"/>
              <a:gd name="T35" fmla="*/ 2860587 h 144"/>
              <a:gd name="T36" fmla="*/ 2607056 w 200"/>
              <a:gd name="T37" fmla="*/ 2662546 h 144"/>
              <a:gd name="T38" fmla="*/ 1140587 w 200"/>
              <a:gd name="T39" fmla="*/ 2310474 h 144"/>
              <a:gd name="T40" fmla="*/ 1140587 w 200"/>
              <a:gd name="T41" fmla="*/ 2838582 h 144"/>
              <a:gd name="T42" fmla="*/ 1303528 w 200"/>
              <a:gd name="T43" fmla="*/ 2992614 h 144"/>
              <a:gd name="T44" fmla="*/ 2464483 w 200"/>
              <a:gd name="T45" fmla="*/ 2992614 h 144"/>
              <a:gd name="T46" fmla="*/ 2607056 w 200"/>
              <a:gd name="T47" fmla="*/ 2838582 h 144"/>
              <a:gd name="T48" fmla="*/ 2607056 w 200"/>
              <a:gd name="T49" fmla="*/ 2662546 h 144"/>
              <a:gd name="T50" fmla="*/ 142573 w 200"/>
              <a:gd name="T51" fmla="*/ 2266465 h 144"/>
              <a:gd name="T52" fmla="*/ 0 w 200"/>
              <a:gd name="T53" fmla="*/ 2112433 h 144"/>
              <a:gd name="T54" fmla="*/ 0 w 200"/>
              <a:gd name="T55" fmla="*/ 1056217 h 144"/>
              <a:gd name="T56" fmla="*/ 142573 w 200"/>
              <a:gd name="T57" fmla="*/ 902185 h 144"/>
              <a:gd name="T58" fmla="*/ 305514 w 200"/>
              <a:gd name="T59" fmla="*/ 1056217 h 144"/>
              <a:gd name="T60" fmla="*/ 305514 w 200"/>
              <a:gd name="T61" fmla="*/ 2112433 h 144"/>
              <a:gd name="T62" fmla="*/ 142573 w 200"/>
              <a:gd name="T63" fmla="*/ 226646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44"/>
              <a:gd name="T98" fmla="*/ 200 w 200"/>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4664"/>
          </a:solidFill>
          <a:ln w="12700" cmpd="sng">
            <a:solidFill>
              <a:schemeClr val="bg1"/>
            </a:solidFill>
            <a:bevel/>
          </a:ln>
        </p:spPr>
        <p:txBody>
          <a:bodyPr/>
          <a:lstStyle/>
          <a:p>
            <a:endParaRPr lang="zh-CN" altLang="en-US"/>
          </a:p>
        </p:txBody>
      </p:sp>
      <p:sp>
        <p:nvSpPr>
          <p:cNvPr id="7179" name="直接连接符 2"/>
          <p:cNvSpPr>
            <a:spLocks noChangeShapeType="1"/>
          </p:cNvSpPr>
          <p:nvPr/>
        </p:nvSpPr>
        <p:spPr bwMode="auto">
          <a:xfrm flipV="1">
            <a:off x="5764213" y="1639888"/>
            <a:ext cx="1109662" cy="1081087"/>
          </a:xfrm>
          <a:prstGeom prst="line">
            <a:avLst/>
          </a:prstGeom>
          <a:noFill/>
          <a:ln w="19050">
            <a:solidFill>
              <a:srgbClr val="081D5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180" name="直接连接符 3"/>
          <p:cNvSpPr>
            <a:spLocks noChangeShapeType="1"/>
          </p:cNvSpPr>
          <p:nvPr/>
        </p:nvSpPr>
        <p:spPr bwMode="auto">
          <a:xfrm>
            <a:off x="5764213" y="4114800"/>
            <a:ext cx="1109662" cy="939800"/>
          </a:xfrm>
          <a:prstGeom prst="line">
            <a:avLst/>
          </a:prstGeom>
          <a:noFill/>
          <a:ln w="19050">
            <a:solidFill>
              <a:srgbClr val="081D5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181" name="直接连接符 4"/>
          <p:cNvSpPr>
            <a:spLocks noChangeShapeType="1"/>
          </p:cNvSpPr>
          <p:nvPr/>
        </p:nvSpPr>
        <p:spPr bwMode="auto">
          <a:xfrm>
            <a:off x="5753100" y="3346450"/>
            <a:ext cx="1120775" cy="1588"/>
          </a:xfrm>
          <a:prstGeom prst="line">
            <a:avLst/>
          </a:prstGeom>
          <a:noFill/>
          <a:ln w="19050">
            <a:solidFill>
              <a:srgbClr val="081D59"/>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7182" name="组合 5"/>
          <p:cNvGrpSpPr/>
          <p:nvPr/>
        </p:nvGrpSpPr>
        <p:grpSpPr bwMode="auto">
          <a:xfrm>
            <a:off x="6873875" y="4483100"/>
            <a:ext cx="1139825" cy="1141413"/>
            <a:chOff x="0" y="0"/>
            <a:chExt cx="1141228" cy="1141228"/>
          </a:xfrm>
        </p:grpSpPr>
        <p:sp>
          <p:nvSpPr>
            <p:cNvPr id="6171" name="椭圆 6"/>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72" name="Freeform 5"/>
            <p:cNvSpPr>
              <a:spLocks noEditPoints="1" noChangeArrowheads="1"/>
            </p:cNvSpPr>
            <p:nvPr/>
          </p:nvSpPr>
          <p:spPr bwMode="auto">
            <a:xfrm>
              <a:off x="210614" y="210614"/>
              <a:ext cx="720000" cy="720000"/>
            </a:xfrm>
            <a:custGeom>
              <a:avLst/>
              <a:gdLst>
                <a:gd name="T0" fmla="*/ 709360 w 203"/>
                <a:gd name="T1" fmla="*/ 7059 h 204"/>
                <a:gd name="T2" fmla="*/ 567488 w 203"/>
                <a:gd name="T3" fmla="*/ 88235 h 204"/>
                <a:gd name="T4" fmla="*/ 351133 w 203"/>
                <a:gd name="T5" fmla="*/ 264706 h 204"/>
                <a:gd name="T6" fmla="*/ 297931 w 203"/>
                <a:gd name="T7" fmla="*/ 282353 h 204"/>
                <a:gd name="T8" fmla="*/ 269557 w 203"/>
                <a:gd name="T9" fmla="*/ 335294 h 204"/>
                <a:gd name="T10" fmla="*/ 241182 w 203"/>
                <a:gd name="T11" fmla="*/ 360000 h 204"/>
                <a:gd name="T12" fmla="*/ 354680 w 203"/>
                <a:gd name="T13" fmla="*/ 472941 h 204"/>
                <a:gd name="T14" fmla="*/ 379507 w 203"/>
                <a:gd name="T15" fmla="*/ 441176 h 204"/>
                <a:gd name="T16" fmla="*/ 432709 w 203"/>
                <a:gd name="T17" fmla="*/ 416471 h 204"/>
                <a:gd name="T18" fmla="*/ 443350 w 203"/>
                <a:gd name="T19" fmla="*/ 367059 h 204"/>
                <a:gd name="T20" fmla="*/ 613596 w 203"/>
                <a:gd name="T21" fmla="*/ 165882 h 204"/>
                <a:gd name="T22" fmla="*/ 709360 w 203"/>
                <a:gd name="T23" fmla="*/ 7059 h 204"/>
                <a:gd name="T24" fmla="*/ 117044 w 203"/>
                <a:gd name="T25" fmla="*/ 497647 h 204"/>
                <a:gd name="T26" fmla="*/ 0 w 203"/>
                <a:gd name="T27" fmla="*/ 589412 h 204"/>
                <a:gd name="T28" fmla="*/ 336946 w 203"/>
                <a:gd name="T29" fmla="*/ 490588 h 204"/>
                <a:gd name="T30" fmla="*/ 230542 w 203"/>
                <a:gd name="T31" fmla="*/ 384706 h 204"/>
                <a:gd name="T32" fmla="*/ 117044 w 203"/>
                <a:gd name="T33" fmla="*/ 497647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FFA146"/>
            </a:solidFill>
            <a:ln w="9525" cmpd="sng">
              <a:solidFill>
                <a:schemeClr val="bg1"/>
              </a:solidFill>
              <a:bevel/>
            </a:ln>
          </p:spPr>
          <p:txBody>
            <a:bodyPr/>
            <a:lstStyle/>
            <a:p>
              <a:endParaRPr lang="zh-CN" altLang="en-US"/>
            </a:p>
          </p:txBody>
        </p:sp>
      </p:grpSp>
      <p:grpSp>
        <p:nvGrpSpPr>
          <p:cNvPr id="7185" name="组合 8"/>
          <p:cNvGrpSpPr/>
          <p:nvPr/>
        </p:nvGrpSpPr>
        <p:grpSpPr bwMode="auto">
          <a:xfrm>
            <a:off x="6873875" y="2776538"/>
            <a:ext cx="1139825" cy="1141412"/>
            <a:chOff x="0" y="0"/>
            <a:chExt cx="1141228" cy="1141228"/>
          </a:xfrm>
        </p:grpSpPr>
        <p:sp>
          <p:nvSpPr>
            <p:cNvPr id="6169" name="椭圆 9"/>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70" name="Freeform 9"/>
            <p:cNvSpPr>
              <a:spLocks noEditPoints="1" noChangeArrowheads="1"/>
            </p:cNvSpPr>
            <p:nvPr/>
          </p:nvSpPr>
          <p:spPr bwMode="auto">
            <a:xfrm>
              <a:off x="208664" y="207077"/>
              <a:ext cx="723900" cy="727075"/>
            </a:xfrm>
            <a:custGeom>
              <a:avLst/>
              <a:gdLst>
                <a:gd name="T0" fmla="*/ 676610 w 199"/>
                <a:gd name="T1" fmla="*/ 290830 h 200"/>
                <a:gd name="T2" fmla="*/ 618407 w 199"/>
                <a:gd name="T3" fmla="*/ 290830 h 200"/>
                <a:gd name="T4" fmla="*/ 592943 w 199"/>
                <a:gd name="T5" fmla="*/ 232664 h 200"/>
                <a:gd name="T6" fmla="*/ 636595 w 199"/>
                <a:gd name="T7" fmla="*/ 189040 h 200"/>
                <a:gd name="T8" fmla="*/ 636595 w 199"/>
                <a:gd name="T9" fmla="*/ 119967 h 200"/>
                <a:gd name="T10" fmla="*/ 600219 w 199"/>
                <a:gd name="T11" fmla="*/ 87249 h 200"/>
                <a:gd name="T12" fmla="*/ 531103 w 199"/>
                <a:gd name="T13" fmla="*/ 87249 h 200"/>
                <a:gd name="T14" fmla="*/ 491088 w 199"/>
                <a:gd name="T15" fmla="*/ 130874 h 200"/>
                <a:gd name="T16" fmla="*/ 436523 w 199"/>
                <a:gd name="T17" fmla="*/ 109061 h 200"/>
                <a:gd name="T18" fmla="*/ 436523 w 199"/>
                <a:gd name="T19" fmla="*/ 47260 h 200"/>
                <a:gd name="T20" fmla="*/ 385595 w 199"/>
                <a:gd name="T21" fmla="*/ 0 h 200"/>
                <a:gd name="T22" fmla="*/ 338305 w 199"/>
                <a:gd name="T23" fmla="*/ 0 h 200"/>
                <a:gd name="T24" fmla="*/ 291015 w 199"/>
                <a:gd name="T25" fmla="*/ 47260 h 200"/>
                <a:gd name="T26" fmla="*/ 291015 w 199"/>
                <a:gd name="T27" fmla="*/ 109061 h 200"/>
                <a:gd name="T28" fmla="*/ 232812 w 199"/>
                <a:gd name="T29" fmla="*/ 130874 h 200"/>
                <a:gd name="T30" fmla="*/ 189160 w 199"/>
                <a:gd name="T31" fmla="*/ 87249 h 200"/>
                <a:gd name="T32" fmla="*/ 120044 w 199"/>
                <a:gd name="T33" fmla="*/ 87249 h 200"/>
                <a:gd name="T34" fmla="*/ 87305 w 199"/>
                <a:gd name="T35" fmla="*/ 119967 h 200"/>
                <a:gd name="T36" fmla="*/ 87305 w 199"/>
                <a:gd name="T37" fmla="*/ 189040 h 200"/>
                <a:gd name="T38" fmla="*/ 130957 w 199"/>
                <a:gd name="T39" fmla="*/ 232664 h 200"/>
                <a:gd name="T40" fmla="*/ 105493 w 199"/>
                <a:gd name="T41" fmla="*/ 290830 h 200"/>
                <a:gd name="T42" fmla="*/ 47290 w 199"/>
                <a:gd name="T43" fmla="*/ 290830 h 200"/>
                <a:gd name="T44" fmla="*/ 0 w 199"/>
                <a:gd name="T45" fmla="*/ 338090 h 200"/>
                <a:gd name="T46" fmla="*/ 0 w 199"/>
                <a:gd name="T47" fmla="*/ 388985 h 200"/>
                <a:gd name="T48" fmla="*/ 47290 w 199"/>
                <a:gd name="T49" fmla="*/ 436245 h 200"/>
                <a:gd name="T50" fmla="*/ 105493 w 199"/>
                <a:gd name="T51" fmla="*/ 436245 h 200"/>
                <a:gd name="T52" fmla="*/ 127319 w 199"/>
                <a:gd name="T53" fmla="*/ 490776 h 200"/>
                <a:gd name="T54" fmla="*/ 87305 w 199"/>
                <a:gd name="T55" fmla="*/ 534400 h 200"/>
                <a:gd name="T56" fmla="*/ 87305 w 199"/>
                <a:gd name="T57" fmla="*/ 603472 h 200"/>
                <a:gd name="T58" fmla="*/ 120044 w 199"/>
                <a:gd name="T59" fmla="*/ 636191 h 200"/>
                <a:gd name="T60" fmla="*/ 189160 w 199"/>
                <a:gd name="T61" fmla="*/ 636191 h 200"/>
                <a:gd name="T62" fmla="*/ 229174 w 199"/>
                <a:gd name="T63" fmla="*/ 592566 h 200"/>
                <a:gd name="T64" fmla="*/ 291015 w 199"/>
                <a:gd name="T65" fmla="*/ 618014 h 200"/>
                <a:gd name="T66" fmla="*/ 291015 w 199"/>
                <a:gd name="T67" fmla="*/ 676180 h 200"/>
                <a:gd name="T68" fmla="*/ 338305 w 199"/>
                <a:gd name="T69" fmla="*/ 727075 h 200"/>
                <a:gd name="T70" fmla="*/ 385595 w 199"/>
                <a:gd name="T71" fmla="*/ 727075 h 200"/>
                <a:gd name="T72" fmla="*/ 436523 w 199"/>
                <a:gd name="T73" fmla="*/ 676180 h 200"/>
                <a:gd name="T74" fmla="*/ 436523 w 199"/>
                <a:gd name="T75" fmla="*/ 618014 h 200"/>
                <a:gd name="T76" fmla="*/ 491088 w 199"/>
                <a:gd name="T77" fmla="*/ 596202 h 200"/>
                <a:gd name="T78" fmla="*/ 531103 w 199"/>
                <a:gd name="T79" fmla="*/ 636191 h 200"/>
                <a:gd name="T80" fmla="*/ 600219 w 199"/>
                <a:gd name="T81" fmla="*/ 636191 h 200"/>
                <a:gd name="T82" fmla="*/ 636595 w 199"/>
                <a:gd name="T83" fmla="*/ 603472 h 200"/>
                <a:gd name="T84" fmla="*/ 636595 w 199"/>
                <a:gd name="T85" fmla="*/ 534400 h 200"/>
                <a:gd name="T86" fmla="*/ 592943 w 199"/>
                <a:gd name="T87" fmla="*/ 490776 h 200"/>
                <a:gd name="T88" fmla="*/ 618407 w 199"/>
                <a:gd name="T89" fmla="*/ 436245 h 200"/>
                <a:gd name="T90" fmla="*/ 676610 w 199"/>
                <a:gd name="T91" fmla="*/ 436245 h 200"/>
                <a:gd name="T92" fmla="*/ 723900 w 199"/>
                <a:gd name="T93" fmla="*/ 388985 h 200"/>
                <a:gd name="T94" fmla="*/ 723900 w 199"/>
                <a:gd name="T95" fmla="*/ 338090 h 200"/>
                <a:gd name="T96" fmla="*/ 676610 w 199"/>
                <a:gd name="T97" fmla="*/ 290830 h 200"/>
                <a:gd name="T98" fmla="*/ 363769 w 199"/>
                <a:gd name="T99" fmla="*/ 508953 h 200"/>
                <a:gd name="T100" fmla="*/ 218261 w 199"/>
                <a:gd name="T101" fmla="*/ 363538 h 200"/>
                <a:gd name="T102" fmla="*/ 363769 w 199"/>
                <a:gd name="T103" fmla="*/ 218123 h 200"/>
                <a:gd name="T104" fmla="*/ 505639 w 199"/>
                <a:gd name="T105" fmla="*/ 363538 h 200"/>
                <a:gd name="T106" fmla="*/ 363769 w 199"/>
                <a:gd name="T107" fmla="*/ 508953 h 200"/>
                <a:gd name="T108" fmla="*/ 363769 w 199"/>
                <a:gd name="T109" fmla="*/ 290830 h 200"/>
                <a:gd name="T110" fmla="*/ 291015 w 199"/>
                <a:gd name="T111" fmla="*/ 363538 h 200"/>
                <a:gd name="T112" fmla="*/ 363769 w 199"/>
                <a:gd name="T113" fmla="*/ 436245 h 200"/>
                <a:gd name="T114" fmla="*/ 436523 w 199"/>
                <a:gd name="T115" fmla="*/ 363538 h 200"/>
                <a:gd name="T116" fmla="*/ 363769 w 199"/>
                <a:gd name="T117" fmla="*/ 29083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FFA146"/>
            </a:solidFill>
            <a:ln w="9525" cmpd="sng">
              <a:solidFill>
                <a:schemeClr val="bg1"/>
              </a:solidFill>
              <a:bevel/>
            </a:ln>
          </p:spPr>
          <p:txBody>
            <a:bodyPr/>
            <a:lstStyle/>
            <a:p>
              <a:endParaRPr lang="zh-CN" altLang="en-US"/>
            </a:p>
          </p:txBody>
        </p:sp>
      </p:grpSp>
      <p:grpSp>
        <p:nvGrpSpPr>
          <p:cNvPr id="7188" name="组合 11"/>
          <p:cNvGrpSpPr/>
          <p:nvPr/>
        </p:nvGrpSpPr>
        <p:grpSpPr bwMode="auto">
          <a:xfrm>
            <a:off x="6873875" y="1068388"/>
            <a:ext cx="1139825" cy="1141412"/>
            <a:chOff x="0" y="0"/>
            <a:chExt cx="1141228" cy="1141228"/>
          </a:xfrm>
        </p:grpSpPr>
        <p:sp>
          <p:nvSpPr>
            <p:cNvPr id="6167" name="椭圆 12"/>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68" name="Freeform 13"/>
            <p:cNvSpPr>
              <a:spLocks noEditPoints="1" noChangeArrowheads="1"/>
            </p:cNvSpPr>
            <p:nvPr/>
          </p:nvSpPr>
          <p:spPr bwMode="auto">
            <a:xfrm>
              <a:off x="207077" y="207870"/>
              <a:ext cx="727075" cy="725488"/>
            </a:xfrm>
            <a:custGeom>
              <a:avLst/>
              <a:gdLst>
                <a:gd name="T0" fmla="*/ 472414 w 197"/>
                <a:gd name="T1" fmla="*/ 370147 h 196"/>
                <a:gd name="T2" fmla="*/ 542538 w 197"/>
                <a:gd name="T3" fmla="*/ 384953 h 196"/>
                <a:gd name="T4" fmla="*/ 727075 w 197"/>
                <a:gd name="T5" fmla="*/ 199879 h 196"/>
                <a:gd name="T6" fmla="*/ 723384 w 197"/>
                <a:gd name="T7" fmla="*/ 166566 h 196"/>
                <a:gd name="T8" fmla="*/ 594209 w 197"/>
                <a:gd name="T9" fmla="*/ 307222 h 196"/>
                <a:gd name="T10" fmla="*/ 468723 w 197"/>
                <a:gd name="T11" fmla="*/ 285013 h 196"/>
                <a:gd name="T12" fmla="*/ 424435 w 197"/>
                <a:gd name="T13" fmla="*/ 166566 h 196"/>
                <a:gd name="T14" fmla="*/ 568373 w 197"/>
                <a:gd name="T15" fmla="*/ 14806 h 196"/>
                <a:gd name="T16" fmla="*/ 542538 w 197"/>
                <a:gd name="T17" fmla="*/ 11104 h 196"/>
                <a:gd name="T18" fmla="*/ 354311 w 197"/>
                <a:gd name="T19" fmla="*/ 199879 h 196"/>
                <a:gd name="T20" fmla="*/ 372764 w 197"/>
                <a:gd name="T21" fmla="*/ 273909 h 196"/>
                <a:gd name="T22" fmla="*/ 195609 w 197"/>
                <a:gd name="T23" fmla="*/ 492295 h 196"/>
                <a:gd name="T24" fmla="*/ 162392 w 197"/>
                <a:gd name="T25" fmla="*/ 484892 h 196"/>
                <a:gd name="T26" fmla="*/ 44289 w 197"/>
                <a:gd name="T27" fmla="*/ 599638 h 196"/>
                <a:gd name="T28" fmla="*/ 162392 w 197"/>
                <a:gd name="T29" fmla="*/ 718085 h 196"/>
                <a:gd name="T30" fmla="*/ 276805 w 197"/>
                <a:gd name="T31" fmla="*/ 599638 h 196"/>
                <a:gd name="T32" fmla="*/ 265733 w 197"/>
                <a:gd name="T33" fmla="*/ 558922 h 196"/>
                <a:gd name="T34" fmla="*/ 472414 w 197"/>
                <a:gd name="T35" fmla="*/ 370147 h 196"/>
                <a:gd name="T36" fmla="*/ 162392 w 197"/>
                <a:gd name="T37" fmla="*/ 662563 h 196"/>
                <a:gd name="T38" fmla="*/ 99650 w 197"/>
                <a:gd name="T39" fmla="*/ 599638 h 196"/>
                <a:gd name="T40" fmla="*/ 162392 w 197"/>
                <a:gd name="T41" fmla="*/ 540415 h 196"/>
                <a:gd name="T42" fmla="*/ 221444 w 197"/>
                <a:gd name="T43" fmla="*/ 599638 h 196"/>
                <a:gd name="T44" fmla="*/ 162392 w 197"/>
                <a:gd name="T45" fmla="*/ 662563 h 196"/>
                <a:gd name="T46" fmla="*/ 173465 w 197"/>
                <a:gd name="T47" fmla="*/ 225790 h 196"/>
                <a:gd name="T48" fmla="*/ 280496 w 197"/>
                <a:gd name="T49" fmla="*/ 340535 h 196"/>
                <a:gd name="T50" fmla="*/ 332166 w 197"/>
                <a:gd name="T51" fmla="*/ 285013 h 196"/>
                <a:gd name="T52" fmla="*/ 225135 w 197"/>
                <a:gd name="T53" fmla="*/ 173969 h 196"/>
                <a:gd name="T54" fmla="*/ 250970 w 197"/>
                <a:gd name="T55" fmla="*/ 148059 h 196"/>
                <a:gd name="T56" fmla="*/ 103341 w 197"/>
                <a:gd name="T57" fmla="*/ 0 h 196"/>
                <a:gd name="T58" fmla="*/ 0 w 197"/>
                <a:gd name="T59" fmla="*/ 107343 h 196"/>
                <a:gd name="T60" fmla="*/ 143939 w 197"/>
                <a:gd name="T61" fmla="*/ 251700 h 196"/>
                <a:gd name="T62" fmla="*/ 173465 w 197"/>
                <a:gd name="T63" fmla="*/ 225790 h 196"/>
                <a:gd name="T64" fmla="*/ 509322 w 197"/>
                <a:gd name="T65" fmla="*/ 396057 h 196"/>
                <a:gd name="T66" fmla="*/ 358001 w 197"/>
                <a:gd name="T67" fmla="*/ 529310 h 196"/>
                <a:gd name="T68" fmla="*/ 524085 w 197"/>
                <a:gd name="T69" fmla="*/ 695876 h 196"/>
                <a:gd name="T70" fmla="*/ 627425 w 197"/>
                <a:gd name="T71" fmla="*/ 695876 h 196"/>
                <a:gd name="T72" fmla="*/ 671714 w 197"/>
                <a:gd name="T73" fmla="*/ 655160 h 196"/>
                <a:gd name="T74" fmla="*/ 671714 w 197"/>
                <a:gd name="T75" fmla="*/ 551519 h 196"/>
                <a:gd name="T76" fmla="*/ 509322 w 197"/>
                <a:gd name="T77" fmla="*/ 396057 h 196"/>
                <a:gd name="T78" fmla="*/ 583136 w 197"/>
                <a:gd name="T79" fmla="*/ 666264 h 196"/>
                <a:gd name="T80" fmla="*/ 557301 w 197"/>
                <a:gd name="T81" fmla="*/ 666264 h 196"/>
                <a:gd name="T82" fmla="*/ 420744 w 197"/>
                <a:gd name="T83" fmla="*/ 533012 h 196"/>
                <a:gd name="T84" fmla="*/ 420744 w 197"/>
                <a:gd name="T85" fmla="*/ 507101 h 196"/>
                <a:gd name="T86" fmla="*/ 446579 w 197"/>
                <a:gd name="T87" fmla="*/ 507101 h 196"/>
                <a:gd name="T88" fmla="*/ 583136 w 197"/>
                <a:gd name="T89" fmla="*/ 640354 h 196"/>
                <a:gd name="T90" fmla="*/ 583136 w 197"/>
                <a:gd name="T91" fmla="*/ 666264 h 196"/>
                <a:gd name="T92" fmla="*/ 642188 w 197"/>
                <a:gd name="T93" fmla="*/ 607041 h 196"/>
                <a:gd name="T94" fmla="*/ 616353 w 197"/>
                <a:gd name="T95" fmla="*/ 607041 h 196"/>
                <a:gd name="T96" fmla="*/ 479796 w 197"/>
                <a:gd name="T97" fmla="*/ 473788 h 196"/>
                <a:gd name="T98" fmla="*/ 479796 w 197"/>
                <a:gd name="T99" fmla="*/ 447878 h 196"/>
                <a:gd name="T100" fmla="*/ 505631 w 197"/>
                <a:gd name="T101" fmla="*/ 447878 h 196"/>
                <a:gd name="T102" fmla="*/ 642188 w 197"/>
                <a:gd name="T103" fmla="*/ 581131 h 196"/>
                <a:gd name="T104" fmla="*/ 642188 w 197"/>
                <a:gd name="T105" fmla="*/ 607041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FFA146"/>
            </a:solidFill>
            <a:ln w="9525" cmpd="sng">
              <a:solidFill>
                <a:schemeClr val="bg1"/>
              </a:solidFill>
              <a:bevel/>
            </a:ln>
          </p:spPr>
          <p:txBody>
            <a:bodyPr/>
            <a:lstStyle/>
            <a:p>
              <a:endParaRPr lang="zh-CN" altLang="en-US"/>
            </a:p>
          </p:txBody>
        </p:sp>
      </p:grpSp>
      <p:sp>
        <p:nvSpPr>
          <p:cNvPr id="6161" name="标题 1"/>
          <p:cNvSpPr>
            <a:spLocks noChangeArrowheads="1"/>
          </p:cNvSpPr>
          <p:nvPr/>
        </p:nvSpPr>
        <p:spPr bwMode="auto">
          <a:xfrm>
            <a:off x="8221663" y="1527175"/>
            <a:ext cx="20145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en-US" altLang="zh-CN"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p>
        </p:txBody>
      </p:sp>
      <p:sp>
        <p:nvSpPr>
          <p:cNvPr id="6162" name="矩形 21"/>
          <p:cNvSpPr>
            <a:spLocks noChangeArrowheads="1"/>
          </p:cNvSpPr>
          <p:nvPr/>
        </p:nvSpPr>
        <p:spPr bwMode="auto">
          <a:xfrm>
            <a:off x="8221663" y="1085850"/>
            <a:ext cx="1108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3" name="标题 1"/>
          <p:cNvSpPr>
            <a:spLocks noChangeArrowheads="1"/>
          </p:cNvSpPr>
          <p:nvPr/>
        </p:nvSpPr>
        <p:spPr bwMode="auto">
          <a:xfrm>
            <a:off x="8221663" y="3265488"/>
            <a:ext cx="20145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en-US" altLang="zh-CN"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p>
        </p:txBody>
      </p:sp>
      <p:sp>
        <p:nvSpPr>
          <p:cNvPr id="6164" name="矩形 23"/>
          <p:cNvSpPr>
            <a:spLocks noChangeArrowheads="1"/>
          </p:cNvSpPr>
          <p:nvPr/>
        </p:nvSpPr>
        <p:spPr bwMode="auto">
          <a:xfrm>
            <a:off x="8221663" y="2822575"/>
            <a:ext cx="11080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5" name="标题 1"/>
          <p:cNvSpPr>
            <a:spLocks noChangeArrowheads="1"/>
          </p:cNvSpPr>
          <p:nvPr/>
        </p:nvSpPr>
        <p:spPr bwMode="auto">
          <a:xfrm>
            <a:off x="8221663" y="4930775"/>
            <a:ext cx="20145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en-US" altLang="zh-CN"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3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p>
        </p:txBody>
      </p:sp>
      <p:sp>
        <p:nvSpPr>
          <p:cNvPr id="6166" name="矩形 25"/>
          <p:cNvSpPr>
            <a:spLocks noChangeArrowheads="1"/>
          </p:cNvSpPr>
          <p:nvPr/>
        </p:nvSpPr>
        <p:spPr bwMode="auto">
          <a:xfrm>
            <a:off x="8221663" y="4489450"/>
            <a:ext cx="1108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8"/>
                                        </p:tgtEl>
                                        <p:attrNameLst>
                                          <p:attrName>style.visibility</p:attrName>
                                        </p:attrNameLst>
                                      </p:cBhvr>
                                      <p:to>
                                        <p:strVal val="visible"/>
                                      </p:to>
                                    </p:set>
                                    <p:animEffect>
                                      <p:cBhvr>
                                        <p:cTn id="7" dur="500"/>
                                        <p:tgtEl>
                                          <p:spTgt spid="71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9"/>
                                        </p:tgtEl>
                                        <p:attrNameLst>
                                          <p:attrName>style.visibility</p:attrName>
                                        </p:attrNameLst>
                                      </p:cBhvr>
                                      <p:to>
                                        <p:strVal val="visible"/>
                                      </p:to>
                                    </p:set>
                                    <p:animEffect>
                                      <p:cBhvr>
                                        <p:cTn id="11" dur="500"/>
                                        <p:tgtEl>
                                          <p:spTgt spid="717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81"/>
                                        </p:tgtEl>
                                        <p:attrNameLst>
                                          <p:attrName>style.visibility</p:attrName>
                                        </p:attrNameLst>
                                      </p:cBhvr>
                                      <p:to>
                                        <p:strVal val="visible"/>
                                      </p:to>
                                    </p:set>
                                    <p:animEffect>
                                      <p:cBhvr>
                                        <p:cTn id="14" dur="500"/>
                                        <p:tgtEl>
                                          <p:spTgt spid="718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80"/>
                                        </p:tgtEl>
                                        <p:attrNameLst>
                                          <p:attrName>style.visibility</p:attrName>
                                        </p:attrNameLst>
                                      </p:cBhvr>
                                      <p:to>
                                        <p:strVal val="visible"/>
                                      </p:to>
                                    </p:set>
                                    <p:animEffect>
                                      <p:cBhvr>
                                        <p:cTn id="17" dur="500"/>
                                        <p:tgtEl>
                                          <p:spTgt spid="7180"/>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7188"/>
                                        </p:tgtEl>
                                        <p:attrNameLst>
                                          <p:attrName>style.visibility</p:attrName>
                                        </p:attrNameLst>
                                      </p:cBhvr>
                                      <p:to>
                                        <p:strVal val="visible"/>
                                      </p:to>
                                    </p:set>
                                    <p:animEffect>
                                      <p:cBhvr>
                                        <p:cTn id="21" dur="500"/>
                                        <p:tgtEl>
                                          <p:spTgt spid="7188"/>
                                        </p:tgtEl>
                                      </p:cBhvr>
                                    </p:animEffect>
                                  </p:childTnLst>
                                </p:cTn>
                              </p:par>
                              <p:par>
                                <p:cTn id="22" presetID="6" presetClass="entr" presetSubtype="32" fill="hold" nodeType="withEffect">
                                  <p:stCondLst>
                                    <p:cond delay="0"/>
                                  </p:stCondLst>
                                  <p:childTnLst>
                                    <p:set>
                                      <p:cBhvr>
                                        <p:cTn id="23" dur="1" fill="hold">
                                          <p:stCondLst>
                                            <p:cond delay="0"/>
                                          </p:stCondLst>
                                        </p:cTn>
                                        <p:tgtEl>
                                          <p:spTgt spid="7185"/>
                                        </p:tgtEl>
                                        <p:attrNameLst>
                                          <p:attrName>style.visibility</p:attrName>
                                        </p:attrNameLst>
                                      </p:cBhvr>
                                      <p:to>
                                        <p:strVal val="visible"/>
                                      </p:to>
                                    </p:set>
                                    <p:animEffect>
                                      <p:cBhvr>
                                        <p:cTn id="24" dur="500"/>
                                        <p:tgtEl>
                                          <p:spTgt spid="7185"/>
                                        </p:tgtEl>
                                      </p:cBhvr>
                                    </p:animEffect>
                                  </p:childTnLst>
                                </p:cTn>
                              </p:par>
                              <p:par>
                                <p:cTn id="25" presetID="6" presetClass="entr" presetSubtype="32" fill="hold" nodeType="withEffect">
                                  <p:stCondLst>
                                    <p:cond delay="0"/>
                                  </p:stCondLst>
                                  <p:childTnLst>
                                    <p:set>
                                      <p:cBhvr>
                                        <p:cTn id="26" dur="1" fill="hold">
                                          <p:stCondLst>
                                            <p:cond delay="0"/>
                                          </p:stCondLst>
                                        </p:cTn>
                                        <p:tgtEl>
                                          <p:spTgt spid="7182"/>
                                        </p:tgtEl>
                                        <p:attrNameLst>
                                          <p:attrName>style.visibility</p:attrName>
                                        </p:attrNameLst>
                                      </p:cBhvr>
                                      <p:to>
                                        <p:strVal val="visible"/>
                                      </p:to>
                                    </p:set>
                                    <p:animEffect>
                                      <p:cBhvr>
                                        <p:cTn id="27"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8" name="环形箭头 1"/>
          <p:cNvSpPr>
            <a:spLocks noChangeArrowheads="1"/>
          </p:cNvSpPr>
          <p:nvPr/>
        </p:nvSpPr>
        <p:spPr bwMode="auto">
          <a:xfrm>
            <a:off x="6040438" y="2513013"/>
            <a:ext cx="3814762" cy="3814762"/>
          </a:xfrm>
          <a:custGeom>
            <a:avLst/>
            <a:gdLst>
              <a:gd name="T0" fmla="*/ 3605657 w 21600"/>
              <a:gd name="T1" fmla="*/ 1039346 h 21600"/>
              <a:gd name="T2" fmla="*/ 1702691 w 21600"/>
              <a:gd name="T3" fmla="*/ 100844 h 21600"/>
              <a:gd name="T4" fmla="*/ 3446532 w 21600"/>
              <a:gd name="T5" fmla="*/ 1120586 h 21600"/>
              <a:gd name="T6" fmla="*/ 3670119 w 21600"/>
              <a:gd name="T7" fmla="*/ 3512583 h 21600"/>
              <a:gd name="T8" fmla="*/ 2870432 w 21600"/>
              <a:gd name="T9" fmla="*/ 3550025 h 21600"/>
              <a:gd name="T10" fmla="*/ 2832814 w 21600"/>
              <a:gd name="T11" fmla="*/ 275016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37" y="17390"/>
                </a:moveTo>
                <a:cubicBezTo>
                  <a:pt x="19678" y="15587"/>
                  <a:pt x="20588" y="13237"/>
                  <a:pt x="20588" y="10800"/>
                </a:cubicBezTo>
                <a:cubicBezTo>
                  <a:pt x="20588" y="5394"/>
                  <a:pt x="16205" y="1012"/>
                  <a:pt x="10800" y="1012"/>
                </a:cubicBezTo>
                <a:cubicBezTo>
                  <a:pt x="10431" y="1011"/>
                  <a:pt x="10064" y="1032"/>
                  <a:pt x="9698" y="1074"/>
                </a:cubicBezTo>
                <a:lnTo>
                  <a:pt x="9584" y="68"/>
                </a:lnTo>
                <a:cubicBezTo>
                  <a:pt x="9988" y="22"/>
                  <a:pt x="10393" y="0"/>
                  <a:pt x="10799" y="0"/>
                </a:cubicBezTo>
                <a:cubicBezTo>
                  <a:pt x="16764" y="0"/>
                  <a:pt x="21600" y="4835"/>
                  <a:pt x="21600" y="10800"/>
                </a:cubicBezTo>
                <a:cubicBezTo>
                  <a:pt x="21600" y="13489"/>
                  <a:pt x="20596" y="16082"/>
                  <a:pt x="18785" y="18071"/>
                </a:cubicBezTo>
                <a:lnTo>
                  <a:pt x="20781" y="19889"/>
                </a:lnTo>
                <a:lnTo>
                  <a:pt x="16253" y="20101"/>
                </a:lnTo>
                <a:lnTo>
                  <a:pt x="16040" y="15572"/>
                </a:lnTo>
                <a:lnTo>
                  <a:pt x="18037" y="1739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9" name="形状 2"/>
          <p:cNvSpPr>
            <a:spLocks noChangeArrowheads="1"/>
          </p:cNvSpPr>
          <p:nvPr/>
        </p:nvSpPr>
        <p:spPr bwMode="auto">
          <a:xfrm>
            <a:off x="4138613" y="1781175"/>
            <a:ext cx="2771775" cy="2771775"/>
          </a:xfrm>
          <a:custGeom>
            <a:avLst/>
            <a:gdLst>
              <a:gd name="T0" fmla="*/ 2573003 w 21600"/>
              <a:gd name="T1" fmla="*/ 2100774 h 21600"/>
              <a:gd name="T2" fmla="*/ 885428 w 21600"/>
              <a:gd name="T3" fmla="*/ 189661 h 21600"/>
              <a:gd name="T4" fmla="*/ 2419914 w 21600"/>
              <a:gd name="T5" fmla="*/ 2008639 h 21600"/>
              <a:gd name="T6" fmla="*/ -339414 w 21600"/>
              <a:gd name="T7" fmla="*/ 1542313 h 21600"/>
              <a:gd name="T8" fmla="*/ 55179 w 21600"/>
              <a:gd name="T9" fmla="*/ 1068802 h 21600"/>
              <a:gd name="T10" fmla="*/ 528690 w 21600"/>
              <a:gd name="T11" fmla="*/ 146352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31" y="11649"/>
                </a:moveTo>
                <a:cubicBezTo>
                  <a:pt x="1870" y="16495"/>
                  <a:pt x="5933" y="20207"/>
                  <a:pt x="10800" y="20207"/>
                </a:cubicBezTo>
                <a:cubicBezTo>
                  <a:pt x="15995" y="20207"/>
                  <a:pt x="20207" y="15995"/>
                  <a:pt x="20207" y="10800"/>
                </a:cubicBezTo>
                <a:cubicBezTo>
                  <a:pt x="20207" y="5604"/>
                  <a:pt x="15995" y="1393"/>
                  <a:pt x="10800" y="1393"/>
                </a:cubicBezTo>
                <a:cubicBezTo>
                  <a:pt x="9553" y="1392"/>
                  <a:pt x="8319" y="1640"/>
                  <a:pt x="7169" y="2121"/>
                </a:cubicBezTo>
                <a:lnTo>
                  <a:pt x="6631" y="836"/>
                </a:lnTo>
                <a:cubicBezTo>
                  <a:pt x="7951" y="284"/>
                  <a:pt x="9368" y="0"/>
                  <a:pt x="10799" y="0"/>
                </a:cubicBezTo>
                <a:cubicBezTo>
                  <a:pt x="16764" y="0"/>
                  <a:pt x="21600" y="4835"/>
                  <a:pt x="21600" y="10800"/>
                </a:cubicBezTo>
                <a:cubicBezTo>
                  <a:pt x="21600" y="16764"/>
                  <a:pt x="16764" y="21600"/>
                  <a:pt x="10800" y="21600"/>
                </a:cubicBezTo>
                <a:cubicBezTo>
                  <a:pt x="5213" y="21600"/>
                  <a:pt x="548" y="17339"/>
                  <a:pt x="44" y="11775"/>
                </a:cubicBezTo>
                <a:lnTo>
                  <a:pt x="-2645" y="12019"/>
                </a:lnTo>
                <a:lnTo>
                  <a:pt x="430" y="8329"/>
                </a:lnTo>
                <a:lnTo>
                  <a:pt x="4120" y="11405"/>
                </a:lnTo>
                <a:lnTo>
                  <a:pt x="1431" y="116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80" name="环形箭头 3"/>
          <p:cNvSpPr>
            <a:spLocks noChangeArrowheads="1"/>
          </p:cNvSpPr>
          <p:nvPr/>
        </p:nvSpPr>
        <p:spPr bwMode="auto">
          <a:xfrm>
            <a:off x="5245100" y="301625"/>
            <a:ext cx="2987675" cy="2987675"/>
          </a:xfrm>
          <a:custGeom>
            <a:avLst/>
            <a:gdLst>
              <a:gd name="T0" fmla="*/ 77320 w 21600"/>
              <a:gd name="T1" fmla="*/ 1019406 h 21600"/>
              <a:gd name="T2" fmla="*/ 94333 w 21600"/>
              <a:gd name="T3" fmla="*/ 1612791 h 21600"/>
              <a:gd name="T4" fmla="*/ 246760 w 21600"/>
              <a:gd name="T5" fmla="*/ 1076116 h 21600"/>
              <a:gd name="T6" fmla="*/ 103877 w 21600"/>
              <a:gd name="T7" fmla="*/ 246760 h 21600"/>
              <a:gd name="T8" fmla="*/ 757293 w 21600"/>
              <a:gd name="T9" fmla="*/ 211350 h 21600"/>
              <a:gd name="T10" fmla="*/ 792840 w 21600"/>
              <a:gd name="T11" fmla="*/ 86490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22" y="4450"/>
                </a:moveTo>
                <a:cubicBezTo>
                  <a:pt x="2157" y="6195"/>
                  <a:pt x="1291" y="8456"/>
                  <a:pt x="1292" y="10800"/>
                </a:cubicBezTo>
                <a:cubicBezTo>
                  <a:pt x="1292" y="11069"/>
                  <a:pt x="1303" y="11337"/>
                  <a:pt x="1326" y="11606"/>
                </a:cubicBezTo>
                <a:lnTo>
                  <a:pt x="38" y="11715"/>
                </a:lnTo>
                <a:cubicBezTo>
                  <a:pt x="12" y="11411"/>
                  <a:pt x="0" y="11105"/>
                  <a:pt x="0" y="10800"/>
                </a:cubicBezTo>
                <a:cubicBezTo>
                  <a:pt x="-1" y="8137"/>
                  <a:pt x="983" y="5569"/>
                  <a:pt x="2761" y="3587"/>
                </a:cubicBezTo>
                <a:lnTo>
                  <a:pt x="751" y="1784"/>
                </a:lnTo>
                <a:lnTo>
                  <a:pt x="5475" y="1528"/>
                </a:lnTo>
                <a:lnTo>
                  <a:pt x="5732" y="6253"/>
                </a:lnTo>
                <a:lnTo>
                  <a:pt x="3722" y="44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205" name="组合 4"/>
          <p:cNvGrpSpPr/>
          <p:nvPr/>
        </p:nvGrpSpPr>
        <p:grpSpPr bwMode="auto">
          <a:xfrm>
            <a:off x="5497513" y="533400"/>
            <a:ext cx="2601912" cy="2600325"/>
            <a:chOff x="0" y="0"/>
            <a:chExt cx="2600961" cy="2600961"/>
          </a:xfrm>
        </p:grpSpPr>
        <p:sp>
          <p:nvSpPr>
            <p:cNvPr id="7210" name="任意多边形 5"/>
            <p:cNvSpPr>
              <a:spLocks noChangeArrowheads="1"/>
            </p:cNvSpPr>
            <p:nvPr/>
          </p:nvSpPr>
          <p:spPr bwMode="auto">
            <a:xfrm>
              <a:off x="0" y="0"/>
              <a:ext cx="2600961" cy="2600961"/>
            </a:xfrm>
            <a:custGeom>
              <a:avLst/>
              <a:gdLst>
                <a:gd name="T0" fmla="*/ 1946161 w 2123675"/>
                <a:gd name="T1" fmla="*/ 658757 h 2123675"/>
                <a:gd name="T2" fmla="*/ 2329891 w 2123675"/>
                <a:gd name="T3" fmla="*/ 543108 h 2123675"/>
                <a:gd name="T4" fmla="*/ 2471089 w 2123675"/>
                <a:gd name="T5" fmla="*/ 787670 h 2123675"/>
                <a:gd name="T6" fmla="*/ 2179069 w 2123675"/>
                <a:gd name="T7" fmla="*/ 1062166 h 2123675"/>
                <a:gd name="T8" fmla="*/ 2179069 w 2123675"/>
                <a:gd name="T9" fmla="*/ 1538795 h 2123675"/>
                <a:gd name="T10" fmla="*/ 2471089 w 2123675"/>
                <a:gd name="T11" fmla="*/ 1813291 h 2123675"/>
                <a:gd name="T12" fmla="*/ 2329891 w 2123675"/>
                <a:gd name="T13" fmla="*/ 2057853 h 2123675"/>
                <a:gd name="T14" fmla="*/ 1946161 w 2123675"/>
                <a:gd name="T15" fmla="*/ 1942204 h 2123675"/>
                <a:gd name="T16" fmla="*/ 1533388 w 2123675"/>
                <a:gd name="T17" fmla="*/ 2180518 h 2123675"/>
                <a:gd name="T18" fmla="*/ 1441678 w 2123675"/>
                <a:gd name="T19" fmla="*/ 2570662 h 2123675"/>
                <a:gd name="T20" fmla="*/ 1159283 w 2123675"/>
                <a:gd name="T21" fmla="*/ 2570662 h 2123675"/>
                <a:gd name="T22" fmla="*/ 1067573 w 2123675"/>
                <a:gd name="T23" fmla="*/ 2180518 h 2123675"/>
                <a:gd name="T24" fmla="*/ 654800 w 2123675"/>
                <a:gd name="T25" fmla="*/ 1942204 h 2123675"/>
                <a:gd name="T26" fmla="*/ 271070 w 2123675"/>
                <a:gd name="T27" fmla="*/ 2057853 h 2123675"/>
                <a:gd name="T28" fmla="*/ 129872 w 2123675"/>
                <a:gd name="T29" fmla="*/ 1813291 h 2123675"/>
                <a:gd name="T30" fmla="*/ 421892 w 2123675"/>
                <a:gd name="T31" fmla="*/ 1538795 h 2123675"/>
                <a:gd name="T32" fmla="*/ 421892 w 2123675"/>
                <a:gd name="T33" fmla="*/ 1062166 h 2123675"/>
                <a:gd name="T34" fmla="*/ 129872 w 2123675"/>
                <a:gd name="T35" fmla="*/ 787670 h 2123675"/>
                <a:gd name="T36" fmla="*/ 271070 w 2123675"/>
                <a:gd name="T37" fmla="*/ 543108 h 2123675"/>
                <a:gd name="T38" fmla="*/ 654800 w 2123675"/>
                <a:gd name="T39" fmla="*/ 658757 h 2123675"/>
                <a:gd name="T40" fmla="*/ 1067573 w 2123675"/>
                <a:gd name="T41" fmla="*/ 420443 h 2123675"/>
                <a:gd name="T42" fmla="*/ 1159283 w 2123675"/>
                <a:gd name="T43" fmla="*/ 30299 h 2123675"/>
                <a:gd name="T44" fmla="*/ 1441678 w 2123675"/>
                <a:gd name="T45" fmla="*/ 30299 h 2123675"/>
                <a:gd name="T46" fmla="*/ 1533388 w 2123675"/>
                <a:gd name="T47" fmla="*/ 420443 h 2123675"/>
                <a:gd name="T48" fmla="*/ 1946161 w 2123675"/>
                <a:gd name="T49" fmla="*/ 658757 h 2123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3675"/>
                <a:gd name="T76" fmla="*/ 0 h 2123675"/>
                <a:gd name="T77" fmla="*/ 2123675 w 2123675"/>
                <a:gd name="T78" fmla="*/ 2123675 h 21236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22F2CC"/>
            </a:solidFill>
            <a:ln w="12700" cap="flat" cmpd="sng">
              <a:solidFill>
                <a:schemeClr val="bg1"/>
              </a:solidFill>
              <a:bevel/>
            </a:ln>
          </p:spPr>
          <p:txBody>
            <a:bodyPr lIns="746337" tIns="746337" rIns="746338" bIns="746338" anchor="ctr"/>
            <a:lstStyle/>
            <a:p>
              <a:endParaRPr lang="zh-CN" altLang="en-US"/>
            </a:p>
          </p:txBody>
        </p:sp>
        <p:sp>
          <p:nvSpPr>
            <p:cNvPr id="7211" name="椭圆 6"/>
            <p:cNvSpPr>
              <a:spLocks noChangeArrowheads="1"/>
            </p:cNvSpPr>
            <p:nvPr/>
          </p:nvSpPr>
          <p:spPr bwMode="auto">
            <a:xfrm>
              <a:off x="918143" y="918143"/>
              <a:ext cx="764675" cy="764675"/>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组合 7"/>
          <p:cNvGrpSpPr/>
          <p:nvPr/>
        </p:nvGrpSpPr>
        <p:grpSpPr bwMode="auto">
          <a:xfrm>
            <a:off x="6256338" y="2971800"/>
            <a:ext cx="2979737" cy="2979738"/>
            <a:chOff x="0" y="0"/>
            <a:chExt cx="2980266" cy="2980266"/>
          </a:xfrm>
        </p:grpSpPr>
        <p:sp>
          <p:nvSpPr>
            <p:cNvPr id="7208" name="任意多边形 8"/>
            <p:cNvSpPr>
              <a:spLocks noChangeArrowheads="1"/>
            </p:cNvSpPr>
            <p:nvPr/>
          </p:nvSpPr>
          <p:spPr bwMode="auto">
            <a:xfrm>
              <a:off x="0" y="0"/>
              <a:ext cx="2980266" cy="2980266"/>
            </a:xfrm>
            <a:custGeom>
              <a:avLst/>
              <a:gdLst>
                <a:gd name="T0" fmla="*/ 2115406 w 2980266"/>
                <a:gd name="T1" fmla="*/ 475169 h 2980266"/>
                <a:gd name="T2" fmla="*/ 2347223 w 2980266"/>
                <a:gd name="T3" fmla="*/ 280641 h 2980266"/>
                <a:gd name="T4" fmla="*/ 2532418 w 2980266"/>
                <a:gd name="T5" fmla="*/ 436038 h 2980266"/>
                <a:gd name="T6" fmla="*/ 2381100 w 2980266"/>
                <a:gd name="T7" fmla="*/ 698113 h 2980266"/>
                <a:gd name="T8" fmla="*/ 2621526 w 2980266"/>
                <a:gd name="T9" fmla="*/ 1114543 h 2980266"/>
                <a:gd name="T10" fmla="*/ 2924149 w 2980266"/>
                <a:gd name="T11" fmla="*/ 1114535 h 2980266"/>
                <a:gd name="T12" fmla="*/ 2966129 w 2980266"/>
                <a:gd name="T13" fmla="*/ 1352617 h 2980266"/>
                <a:gd name="T14" fmla="*/ 2681754 w 2980266"/>
                <a:gd name="T15" fmla="*/ 1456113 h 2980266"/>
                <a:gd name="T16" fmla="*/ 2598255 w 2980266"/>
                <a:gd name="T17" fmla="*/ 1929659 h 2980266"/>
                <a:gd name="T18" fmla="*/ 2830082 w 2980266"/>
                <a:gd name="T19" fmla="*/ 2124176 h 2980266"/>
                <a:gd name="T20" fmla="*/ 2709205 w 2980266"/>
                <a:gd name="T21" fmla="*/ 2333542 h 2980266"/>
                <a:gd name="T22" fmla="*/ 2424835 w 2980266"/>
                <a:gd name="T23" fmla="*/ 2230031 h 2980266"/>
                <a:gd name="T24" fmla="*/ 2056481 w 2980266"/>
                <a:gd name="T25" fmla="*/ 2539116 h 2980266"/>
                <a:gd name="T26" fmla="*/ 2109039 w 2980266"/>
                <a:gd name="T27" fmla="*/ 2837141 h 2980266"/>
                <a:gd name="T28" fmla="*/ 1881863 w 2980266"/>
                <a:gd name="T29" fmla="*/ 2919826 h 2980266"/>
                <a:gd name="T30" fmla="*/ 1730559 w 2980266"/>
                <a:gd name="T31" fmla="*/ 2657743 h 2980266"/>
                <a:gd name="T32" fmla="*/ 1249707 w 2980266"/>
                <a:gd name="T33" fmla="*/ 2657743 h 2980266"/>
                <a:gd name="T34" fmla="*/ 1098403 w 2980266"/>
                <a:gd name="T35" fmla="*/ 2919826 h 2980266"/>
                <a:gd name="T36" fmla="*/ 871227 w 2980266"/>
                <a:gd name="T37" fmla="*/ 2837141 h 2980266"/>
                <a:gd name="T38" fmla="*/ 923785 w 2980266"/>
                <a:gd name="T39" fmla="*/ 2539117 h 2980266"/>
                <a:gd name="T40" fmla="*/ 555431 w 2980266"/>
                <a:gd name="T41" fmla="*/ 2230032 h 2980266"/>
                <a:gd name="T42" fmla="*/ 271061 w 2980266"/>
                <a:gd name="T43" fmla="*/ 2333542 h 2980266"/>
                <a:gd name="T44" fmla="*/ 150184 w 2980266"/>
                <a:gd name="T45" fmla="*/ 2124176 h 2980266"/>
                <a:gd name="T46" fmla="*/ 382011 w 2980266"/>
                <a:gd name="T47" fmla="*/ 1929660 h 2980266"/>
                <a:gd name="T48" fmla="*/ 298512 w 2980266"/>
                <a:gd name="T49" fmla="*/ 1456114 h 2980266"/>
                <a:gd name="T50" fmla="*/ 14137 w 2980266"/>
                <a:gd name="T51" fmla="*/ 1352617 h 2980266"/>
                <a:gd name="T52" fmla="*/ 56117 w 2980266"/>
                <a:gd name="T53" fmla="*/ 1114535 h 2980266"/>
                <a:gd name="T54" fmla="*/ 358740 w 2980266"/>
                <a:gd name="T55" fmla="*/ 1114543 h 2980266"/>
                <a:gd name="T56" fmla="*/ 599166 w 2980266"/>
                <a:gd name="T57" fmla="*/ 698113 h 2980266"/>
                <a:gd name="T58" fmla="*/ 447848 w 2980266"/>
                <a:gd name="T59" fmla="*/ 436038 h 2980266"/>
                <a:gd name="T60" fmla="*/ 633043 w 2980266"/>
                <a:gd name="T61" fmla="*/ 280641 h 2980266"/>
                <a:gd name="T62" fmla="*/ 864860 w 2980266"/>
                <a:gd name="T63" fmla="*/ 475169 h 2980266"/>
                <a:gd name="T64" fmla="*/ 1316713 w 2980266"/>
                <a:gd name="T65" fmla="*/ 310708 h 2980266"/>
                <a:gd name="T66" fmla="*/ 1369255 w 2980266"/>
                <a:gd name="T67" fmla="*/ 12681 h 2980266"/>
                <a:gd name="T68" fmla="*/ 1611011 w 2980266"/>
                <a:gd name="T69" fmla="*/ 12681 h 2980266"/>
                <a:gd name="T70" fmla="*/ 1663553 w 2980266"/>
                <a:gd name="T71" fmla="*/ 310708 h 2980266"/>
                <a:gd name="T72" fmla="*/ 2115406 w 2980266"/>
                <a:gd name="T73" fmla="*/ 475169 h 2980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0266"/>
                <a:gd name="T112" fmla="*/ 0 h 2980266"/>
                <a:gd name="T113" fmla="*/ 2980266 w 2980266"/>
                <a:gd name="T114" fmla="*/ 2980266 h 2980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FFA146"/>
            </a:solidFill>
            <a:ln w="12700" cap="flat" cmpd="sng">
              <a:solidFill>
                <a:srgbClr val="FFFFFF"/>
              </a:solidFill>
              <a:miter lim="800000"/>
            </a:ln>
          </p:spPr>
          <p:txBody>
            <a:bodyPr lIns="661396" tIns="760343" rIns="661396" bIns="812465" anchor="ctr"/>
            <a:lstStyle/>
            <a:p>
              <a:endParaRPr lang="zh-CN" altLang="en-US"/>
            </a:p>
          </p:txBody>
        </p:sp>
        <p:sp>
          <p:nvSpPr>
            <p:cNvPr id="7209" name="椭圆 9"/>
            <p:cNvSpPr>
              <a:spLocks noChangeArrowheads="1"/>
            </p:cNvSpPr>
            <p:nvPr/>
          </p:nvSpPr>
          <p:spPr bwMode="auto">
            <a:xfrm>
              <a:off x="662133" y="662133"/>
              <a:ext cx="1656000" cy="1656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1" name="组合 10"/>
          <p:cNvGrpSpPr/>
          <p:nvPr/>
        </p:nvGrpSpPr>
        <p:grpSpPr bwMode="auto">
          <a:xfrm>
            <a:off x="4522788" y="2266950"/>
            <a:ext cx="2166937" cy="2166938"/>
            <a:chOff x="0" y="0"/>
            <a:chExt cx="2167466" cy="2167466"/>
          </a:xfrm>
        </p:grpSpPr>
        <p:sp>
          <p:nvSpPr>
            <p:cNvPr id="7206" name="任意多边形 11"/>
            <p:cNvSpPr>
              <a:spLocks noChangeArrowheads="1"/>
            </p:cNvSpPr>
            <p:nvPr/>
          </p:nvSpPr>
          <p:spPr bwMode="auto">
            <a:xfrm>
              <a:off x="0" y="0"/>
              <a:ext cx="2167466" cy="2167466"/>
            </a:xfrm>
            <a:custGeom>
              <a:avLst/>
              <a:gdLst>
                <a:gd name="T0" fmla="*/ 1621800 w 2167466"/>
                <a:gd name="T1" fmla="*/ 548964 h 2167466"/>
                <a:gd name="T2" fmla="*/ 1941574 w 2167466"/>
                <a:gd name="T3" fmla="*/ 452590 h 2167466"/>
                <a:gd name="T4" fmla="*/ 2059240 w 2167466"/>
                <a:gd name="T5" fmla="*/ 656392 h 2167466"/>
                <a:gd name="T6" fmla="*/ 1815890 w 2167466"/>
                <a:gd name="T7" fmla="*/ 885138 h 2167466"/>
                <a:gd name="T8" fmla="*/ 1815890 w 2167466"/>
                <a:gd name="T9" fmla="*/ 1282328 h 2167466"/>
                <a:gd name="T10" fmla="*/ 2059240 w 2167466"/>
                <a:gd name="T11" fmla="*/ 1511074 h 2167466"/>
                <a:gd name="T12" fmla="*/ 1941574 w 2167466"/>
                <a:gd name="T13" fmla="*/ 1714876 h 2167466"/>
                <a:gd name="T14" fmla="*/ 1621800 w 2167466"/>
                <a:gd name="T15" fmla="*/ 1618502 h 2167466"/>
                <a:gd name="T16" fmla="*/ 1277823 w 2167466"/>
                <a:gd name="T17" fmla="*/ 1817097 h 2167466"/>
                <a:gd name="T18" fmla="*/ 1201398 w 2167466"/>
                <a:gd name="T19" fmla="*/ 2142217 h 2167466"/>
                <a:gd name="T20" fmla="*/ 966068 w 2167466"/>
                <a:gd name="T21" fmla="*/ 2142217 h 2167466"/>
                <a:gd name="T22" fmla="*/ 889643 w 2167466"/>
                <a:gd name="T23" fmla="*/ 1817097 h 2167466"/>
                <a:gd name="T24" fmla="*/ 545666 w 2167466"/>
                <a:gd name="T25" fmla="*/ 1618502 h 2167466"/>
                <a:gd name="T26" fmla="*/ 225892 w 2167466"/>
                <a:gd name="T27" fmla="*/ 1714876 h 2167466"/>
                <a:gd name="T28" fmla="*/ 108226 w 2167466"/>
                <a:gd name="T29" fmla="*/ 1511074 h 2167466"/>
                <a:gd name="T30" fmla="*/ 351576 w 2167466"/>
                <a:gd name="T31" fmla="*/ 1282328 h 2167466"/>
                <a:gd name="T32" fmla="*/ 351576 w 2167466"/>
                <a:gd name="T33" fmla="*/ 885138 h 2167466"/>
                <a:gd name="T34" fmla="*/ 108226 w 2167466"/>
                <a:gd name="T35" fmla="*/ 656392 h 2167466"/>
                <a:gd name="T36" fmla="*/ 225892 w 2167466"/>
                <a:gd name="T37" fmla="*/ 452590 h 2167466"/>
                <a:gd name="T38" fmla="*/ 545666 w 2167466"/>
                <a:gd name="T39" fmla="*/ 548964 h 2167466"/>
                <a:gd name="T40" fmla="*/ 889643 w 2167466"/>
                <a:gd name="T41" fmla="*/ 350369 h 2167466"/>
                <a:gd name="T42" fmla="*/ 966068 w 2167466"/>
                <a:gd name="T43" fmla="*/ 25249 h 2167466"/>
                <a:gd name="T44" fmla="*/ 1201398 w 2167466"/>
                <a:gd name="T45" fmla="*/ 25249 h 2167466"/>
                <a:gd name="T46" fmla="*/ 1277823 w 2167466"/>
                <a:gd name="T47" fmla="*/ 350369 h 2167466"/>
                <a:gd name="T48" fmla="*/ 1621800 w 2167466"/>
                <a:gd name="T49" fmla="*/ 548964 h 2167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7466"/>
                <a:gd name="T76" fmla="*/ 0 h 2167466"/>
                <a:gd name="T77" fmla="*/ 2167466 w 2167466"/>
                <a:gd name="T78" fmla="*/ 2167466 h 21674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F4664"/>
            </a:solidFill>
            <a:ln w="12700" cap="flat" cmpd="sng">
              <a:solidFill>
                <a:srgbClr val="FFFFFF"/>
              </a:solidFill>
              <a:miter lim="800000"/>
            </a:ln>
          </p:spPr>
          <p:txBody>
            <a:bodyPr lIns="583766" tIns="587064" rIns="583766" bIns="587064" anchor="ctr"/>
            <a:lstStyle/>
            <a:p>
              <a:endParaRPr lang="zh-CN" altLang="en-US"/>
            </a:p>
          </p:txBody>
        </p:sp>
        <p:sp>
          <p:nvSpPr>
            <p:cNvPr id="7207" name="椭圆 12"/>
            <p:cNvSpPr>
              <a:spLocks noChangeArrowheads="1"/>
            </p:cNvSpPr>
            <p:nvPr/>
          </p:nvSpPr>
          <p:spPr bwMode="auto">
            <a:xfrm>
              <a:off x="543733" y="543733"/>
              <a:ext cx="1080000" cy="1080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4" name="组合 13"/>
          <p:cNvGrpSpPr/>
          <p:nvPr/>
        </p:nvGrpSpPr>
        <p:grpSpPr bwMode="auto">
          <a:xfrm>
            <a:off x="8223250" y="1120775"/>
            <a:ext cx="2865438" cy="587375"/>
            <a:chOff x="0" y="0"/>
            <a:chExt cx="2865179" cy="588228"/>
          </a:xfrm>
        </p:grpSpPr>
        <p:sp>
          <p:nvSpPr>
            <p:cNvPr id="7203" name="矩形 14"/>
            <p:cNvSpPr>
              <a:spLocks noChangeArrowheads="1"/>
            </p:cNvSpPr>
            <p:nvPr/>
          </p:nvSpPr>
          <p:spPr bwMode="auto">
            <a:xfrm>
              <a:off x="0" y="0"/>
              <a:ext cx="2865179" cy="588228"/>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7204" name="直接连接符 15"/>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7205" name="矩形 16"/>
            <p:cNvSpPr>
              <a:spLocks noChangeArrowheads="1"/>
            </p:cNvSpPr>
            <p:nvPr/>
          </p:nvSpPr>
          <p:spPr bwMode="auto">
            <a:xfrm>
              <a:off x="719697" y="109448"/>
              <a:ext cx="2074912" cy="369332"/>
            </a:xfrm>
            <a:prstGeom prst="rect">
              <a:avLst/>
            </a:pr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18" name="组合 17"/>
          <p:cNvGrpSpPr/>
          <p:nvPr/>
        </p:nvGrpSpPr>
        <p:grpSpPr bwMode="auto">
          <a:xfrm>
            <a:off x="1146175" y="2298700"/>
            <a:ext cx="2865438" cy="588963"/>
            <a:chOff x="0" y="0"/>
            <a:chExt cx="2865179" cy="588228"/>
          </a:xfrm>
        </p:grpSpPr>
        <p:sp>
          <p:nvSpPr>
            <p:cNvPr id="7200" name="矩形 18"/>
            <p:cNvSpPr>
              <a:spLocks noChangeArrowheads="1"/>
            </p:cNvSpPr>
            <p:nvPr/>
          </p:nvSpPr>
          <p:spPr bwMode="auto">
            <a:xfrm>
              <a:off x="0" y="0"/>
              <a:ext cx="2865179" cy="588228"/>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201" name="直接连接符 19"/>
            <p:cNvSpPr>
              <a:spLocks noChangeShapeType="1"/>
            </p:cNvSpPr>
            <p:nvPr/>
          </p:nvSpPr>
          <p:spPr bwMode="auto">
            <a:xfrm>
              <a:off x="671161" y="51174"/>
              <a:ext cx="1" cy="485881"/>
            </a:xfrm>
            <a:prstGeom prst="line">
              <a:avLst/>
            </a:prstGeom>
            <a:noFill/>
            <a:ln w="6350">
              <a:solidFill>
                <a:srgbClr val="F5F6F8"/>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7202" name="矩形 20"/>
            <p:cNvSpPr>
              <a:spLocks noChangeArrowheads="1"/>
            </p:cNvSpPr>
            <p:nvPr/>
          </p:nvSpPr>
          <p:spPr bwMode="auto">
            <a:xfrm>
              <a:off x="719697" y="109448"/>
              <a:ext cx="2074912" cy="369332"/>
            </a:xfrm>
            <a:prstGeom prst="rect">
              <a:avLst/>
            </a:pr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22" name="组合 21"/>
          <p:cNvGrpSpPr/>
          <p:nvPr/>
        </p:nvGrpSpPr>
        <p:grpSpPr bwMode="auto">
          <a:xfrm>
            <a:off x="3105150" y="5043488"/>
            <a:ext cx="2865438" cy="587375"/>
            <a:chOff x="0" y="0"/>
            <a:chExt cx="2865179" cy="588228"/>
          </a:xfrm>
        </p:grpSpPr>
        <p:sp>
          <p:nvSpPr>
            <p:cNvPr id="7197" name="矩形 22"/>
            <p:cNvSpPr>
              <a:spLocks noChangeArrowheads="1"/>
            </p:cNvSpPr>
            <p:nvPr/>
          </p:nvSpPr>
          <p:spPr bwMode="auto">
            <a:xfrm>
              <a:off x="0" y="0"/>
              <a:ext cx="2865179" cy="588228"/>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7198" name="直接连接符 23"/>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7199" name="矩形 24"/>
            <p:cNvSpPr>
              <a:spLocks noChangeArrowheads="1"/>
            </p:cNvSpPr>
            <p:nvPr/>
          </p:nvSpPr>
          <p:spPr bwMode="auto">
            <a:xfrm>
              <a:off x="719697" y="109448"/>
              <a:ext cx="2074912" cy="369332"/>
            </a:xfrm>
            <a:prstGeom prst="rect">
              <a:avLst/>
            </a:pr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26" name="矩形 25"/>
          <p:cNvSpPr>
            <a:spLocks noChangeArrowheads="1"/>
          </p:cNvSpPr>
          <p:nvPr/>
        </p:nvSpPr>
        <p:spPr bwMode="auto">
          <a:xfrm>
            <a:off x="8458200" y="1760538"/>
            <a:ext cx="2397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7" name="矩形 26"/>
          <p:cNvSpPr>
            <a:spLocks noChangeArrowheads="1"/>
          </p:cNvSpPr>
          <p:nvPr/>
        </p:nvSpPr>
        <p:spPr bwMode="auto">
          <a:xfrm>
            <a:off x="1379538" y="2971800"/>
            <a:ext cx="2397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8" name="矩形 27"/>
          <p:cNvSpPr>
            <a:spLocks noChangeArrowheads="1"/>
          </p:cNvSpPr>
          <p:nvPr/>
        </p:nvSpPr>
        <p:spPr bwMode="auto">
          <a:xfrm>
            <a:off x="3340100" y="5689600"/>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0" name="Freeform 13"/>
          <p:cNvSpPr>
            <a:spLocks noEditPoints="1" noChangeArrowheads="1"/>
          </p:cNvSpPr>
          <p:nvPr/>
        </p:nvSpPr>
        <p:spPr bwMode="auto">
          <a:xfrm>
            <a:off x="5284788" y="3021013"/>
            <a:ext cx="644525" cy="642937"/>
          </a:xfrm>
          <a:custGeom>
            <a:avLst/>
            <a:gdLst>
              <a:gd name="T0" fmla="*/ 418778 w 197"/>
              <a:gd name="T1" fmla="*/ 328029 h 196"/>
              <a:gd name="T2" fmla="*/ 480940 w 197"/>
              <a:gd name="T3" fmla="*/ 341150 h 196"/>
              <a:gd name="T4" fmla="*/ 644525 w 197"/>
              <a:gd name="T5" fmla="*/ 177136 h 196"/>
              <a:gd name="T6" fmla="*/ 641253 w 197"/>
              <a:gd name="T7" fmla="*/ 147613 h 196"/>
              <a:gd name="T8" fmla="*/ 526744 w 197"/>
              <a:gd name="T9" fmla="*/ 272264 h 196"/>
              <a:gd name="T10" fmla="*/ 415506 w 197"/>
              <a:gd name="T11" fmla="*/ 252582 h 196"/>
              <a:gd name="T12" fmla="*/ 376246 w 197"/>
              <a:gd name="T13" fmla="*/ 147613 h 196"/>
              <a:gd name="T14" fmla="*/ 503842 w 197"/>
              <a:gd name="T15" fmla="*/ 13121 h 196"/>
              <a:gd name="T16" fmla="*/ 480940 w 197"/>
              <a:gd name="T17" fmla="*/ 9841 h 196"/>
              <a:gd name="T18" fmla="*/ 314083 w 197"/>
              <a:gd name="T19" fmla="*/ 177136 h 196"/>
              <a:gd name="T20" fmla="*/ 330442 w 197"/>
              <a:gd name="T21" fmla="*/ 242742 h 196"/>
              <a:gd name="T22" fmla="*/ 173400 w 197"/>
              <a:gd name="T23" fmla="*/ 436279 h 196"/>
              <a:gd name="T24" fmla="*/ 143955 w 197"/>
              <a:gd name="T25" fmla="*/ 429718 h 196"/>
              <a:gd name="T26" fmla="*/ 39260 w 197"/>
              <a:gd name="T27" fmla="*/ 531407 h 196"/>
              <a:gd name="T28" fmla="*/ 143955 w 197"/>
              <a:gd name="T29" fmla="*/ 636376 h 196"/>
              <a:gd name="T30" fmla="*/ 245378 w 197"/>
              <a:gd name="T31" fmla="*/ 531407 h 196"/>
              <a:gd name="T32" fmla="*/ 235562 w 197"/>
              <a:gd name="T33" fmla="*/ 495324 h 196"/>
              <a:gd name="T34" fmla="*/ 418778 w 197"/>
              <a:gd name="T35" fmla="*/ 328029 h 196"/>
              <a:gd name="T36" fmla="*/ 143955 w 197"/>
              <a:gd name="T37" fmla="*/ 587172 h 196"/>
              <a:gd name="T38" fmla="*/ 88336 w 197"/>
              <a:gd name="T39" fmla="*/ 531407 h 196"/>
              <a:gd name="T40" fmla="*/ 143955 w 197"/>
              <a:gd name="T41" fmla="*/ 478922 h 196"/>
              <a:gd name="T42" fmla="*/ 196302 w 197"/>
              <a:gd name="T43" fmla="*/ 531407 h 196"/>
              <a:gd name="T44" fmla="*/ 143955 w 197"/>
              <a:gd name="T45" fmla="*/ 587172 h 196"/>
              <a:gd name="T46" fmla="*/ 153770 w 197"/>
              <a:gd name="T47" fmla="*/ 200098 h 196"/>
              <a:gd name="T48" fmla="*/ 248649 w 197"/>
              <a:gd name="T49" fmla="*/ 301787 h 196"/>
              <a:gd name="T50" fmla="*/ 294453 w 197"/>
              <a:gd name="T51" fmla="*/ 252582 h 196"/>
              <a:gd name="T52" fmla="*/ 199574 w 197"/>
              <a:gd name="T53" fmla="*/ 154174 h 196"/>
              <a:gd name="T54" fmla="*/ 222476 w 197"/>
              <a:gd name="T55" fmla="*/ 131212 h 196"/>
              <a:gd name="T56" fmla="*/ 91608 w 197"/>
              <a:gd name="T57" fmla="*/ 0 h 196"/>
              <a:gd name="T58" fmla="*/ 0 w 197"/>
              <a:gd name="T59" fmla="*/ 95128 h 196"/>
              <a:gd name="T60" fmla="*/ 127596 w 197"/>
              <a:gd name="T61" fmla="*/ 223060 h 196"/>
              <a:gd name="T62" fmla="*/ 153770 w 197"/>
              <a:gd name="T63" fmla="*/ 200098 h 196"/>
              <a:gd name="T64" fmla="*/ 451495 w 197"/>
              <a:gd name="T65" fmla="*/ 350991 h 196"/>
              <a:gd name="T66" fmla="*/ 317355 w 197"/>
              <a:gd name="T67" fmla="*/ 469082 h 196"/>
              <a:gd name="T68" fmla="*/ 464581 w 197"/>
              <a:gd name="T69" fmla="*/ 616695 h 196"/>
              <a:gd name="T70" fmla="*/ 556189 w 197"/>
              <a:gd name="T71" fmla="*/ 616695 h 196"/>
              <a:gd name="T72" fmla="*/ 595449 w 197"/>
              <a:gd name="T73" fmla="*/ 580611 h 196"/>
              <a:gd name="T74" fmla="*/ 595449 w 197"/>
              <a:gd name="T75" fmla="*/ 488763 h 196"/>
              <a:gd name="T76" fmla="*/ 451495 w 197"/>
              <a:gd name="T77" fmla="*/ 350991 h 196"/>
              <a:gd name="T78" fmla="*/ 516929 w 197"/>
              <a:gd name="T79" fmla="*/ 590452 h 196"/>
              <a:gd name="T80" fmla="*/ 494027 w 197"/>
              <a:gd name="T81" fmla="*/ 590452 h 196"/>
              <a:gd name="T82" fmla="*/ 372974 w 197"/>
              <a:gd name="T83" fmla="*/ 472362 h 196"/>
              <a:gd name="T84" fmla="*/ 372974 w 197"/>
              <a:gd name="T85" fmla="*/ 449400 h 196"/>
              <a:gd name="T86" fmla="*/ 395876 w 197"/>
              <a:gd name="T87" fmla="*/ 449400 h 196"/>
              <a:gd name="T88" fmla="*/ 516929 w 197"/>
              <a:gd name="T89" fmla="*/ 567490 h 196"/>
              <a:gd name="T90" fmla="*/ 516929 w 197"/>
              <a:gd name="T91" fmla="*/ 590452 h 196"/>
              <a:gd name="T92" fmla="*/ 569276 w 197"/>
              <a:gd name="T93" fmla="*/ 537968 h 196"/>
              <a:gd name="T94" fmla="*/ 546374 w 197"/>
              <a:gd name="T95" fmla="*/ 537968 h 196"/>
              <a:gd name="T96" fmla="*/ 425321 w 197"/>
              <a:gd name="T97" fmla="*/ 419877 h 196"/>
              <a:gd name="T98" fmla="*/ 425321 w 197"/>
              <a:gd name="T99" fmla="*/ 396915 h 196"/>
              <a:gd name="T100" fmla="*/ 448223 w 197"/>
              <a:gd name="T101" fmla="*/ 396915 h 196"/>
              <a:gd name="T102" fmla="*/ 569276 w 197"/>
              <a:gd name="T103" fmla="*/ 515006 h 196"/>
              <a:gd name="T104" fmla="*/ 569276 w 197"/>
              <a:gd name="T105" fmla="*/ 537968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91" name="Freeform 5"/>
          <p:cNvSpPr>
            <a:spLocks noEditPoints="1" noChangeArrowheads="1"/>
          </p:cNvSpPr>
          <p:nvPr/>
        </p:nvSpPr>
        <p:spPr bwMode="auto">
          <a:xfrm>
            <a:off x="6530975" y="1600200"/>
            <a:ext cx="504825" cy="533400"/>
          </a:xfrm>
          <a:custGeom>
            <a:avLst/>
            <a:gdLst>
              <a:gd name="T0" fmla="*/ 497365 w 203"/>
              <a:gd name="T1" fmla="*/ 5229 h 204"/>
              <a:gd name="T2" fmla="*/ 397892 w 203"/>
              <a:gd name="T3" fmla="*/ 65368 h 204"/>
              <a:gd name="T4" fmla="*/ 246195 w 203"/>
              <a:gd name="T5" fmla="*/ 196103 h 204"/>
              <a:gd name="T6" fmla="*/ 208893 w 203"/>
              <a:gd name="T7" fmla="*/ 209176 h 204"/>
              <a:gd name="T8" fmla="*/ 188999 w 203"/>
              <a:gd name="T9" fmla="*/ 248397 h 204"/>
              <a:gd name="T10" fmla="*/ 169104 w 203"/>
              <a:gd name="T11" fmla="*/ 266700 h 204"/>
              <a:gd name="T12" fmla="*/ 248682 w 203"/>
              <a:gd name="T13" fmla="*/ 350371 h 204"/>
              <a:gd name="T14" fmla="*/ 266090 w 203"/>
              <a:gd name="T15" fmla="*/ 326838 h 204"/>
              <a:gd name="T16" fmla="*/ 303392 w 203"/>
              <a:gd name="T17" fmla="*/ 308535 h 204"/>
              <a:gd name="T18" fmla="*/ 310853 w 203"/>
              <a:gd name="T19" fmla="*/ 271929 h 204"/>
              <a:gd name="T20" fmla="*/ 430220 w 203"/>
              <a:gd name="T21" fmla="*/ 122891 h 204"/>
              <a:gd name="T22" fmla="*/ 497365 w 203"/>
              <a:gd name="T23" fmla="*/ 5229 h 204"/>
              <a:gd name="T24" fmla="*/ 82065 w 203"/>
              <a:gd name="T25" fmla="*/ 368674 h 204"/>
              <a:gd name="T26" fmla="*/ 0 w 203"/>
              <a:gd name="T27" fmla="*/ 436656 h 204"/>
              <a:gd name="T28" fmla="*/ 236248 w 203"/>
              <a:gd name="T29" fmla="*/ 363444 h 204"/>
              <a:gd name="T30" fmla="*/ 161643 w 203"/>
              <a:gd name="T31" fmla="*/ 285003 h 204"/>
              <a:gd name="T32" fmla="*/ 82065 w 203"/>
              <a:gd name="T33" fmla="*/ 368674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427172"/>
          </a:solidFill>
          <a:ln w="9525" cmpd="sng">
            <a:solidFill>
              <a:srgbClr val="F5F6F8"/>
            </a:solidFill>
            <a:bevel/>
          </a:ln>
        </p:spPr>
        <p:txBody>
          <a:bodyPr/>
          <a:lstStyle/>
          <a:p>
            <a:endParaRPr lang="zh-CN" altLang="en-US"/>
          </a:p>
        </p:txBody>
      </p:sp>
      <p:sp>
        <p:nvSpPr>
          <p:cNvPr id="7192" name="Freeform 9"/>
          <p:cNvSpPr>
            <a:spLocks noEditPoints="1" noChangeArrowheads="1"/>
          </p:cNvSpPr>
          <p:nvPr/>
        </p:nvSpPr>
        <p:spPr bwMode="auto">
          <a:xfrm>
            <a:off x="7092950" y="3825875"/>
            <a:ext cx="1270000" cy="1276350"/>
          </a:xfrm>
          <a:custGeom>
            <a:avLst/>
            <a:gdLst>
              <a:gd name="T0" fmla="*/ 1187035 w 199"/>
              <a:gd name="T1" fmla="*/ 510540 h 200"/>
              <a:gd name="T2" fmla="*/ 1084925 w 199"/>
              <a:gd name="T3" fmla="*/ 510540 h 200"/>
              <a:gd name="T4" fmla="*/ 1040251 w 199"/>
              <a:gd name="T5" fmla="*/ 408432 h 200"/>
              <a:gd name="T6" fmla="*/ 1116834 w 199"/>
              <a:gd name="T7" fmla="*/ 331851 h 200"/>
              <a:gd name="T8" fmla="*/ 1116834 w 199"/>
              <a:gd name="T9" fmla="*/ 210598 h 200"/>
              <a:gd name="T10" fmla="*/ 1053015 w 199"/>
              <a:gd name="T11" fmla="*/ 153162 h 200"/>
              <a:gd name="T12" fmla="*/ 931759 w 199"/>
              <a:gd name="T13" fmla="*/ 153162 h 200"/>
              <a:gd name="T14" fmla="*/ 861558 w 199"/>
              <a:gd name="T15" fmla="*/ 229743 h 200"/>
              <a:gd name="T16" fmla="*/ 765829 w 199"/>
              <a:gd name="T17" fmla="*/ 191453 h 200"/>
              <a:gd name="T18" fmla="*/ 765829 w 199"/>
              <a:gd name="T19" fmla="*/ 82963 h 200"/>
              <a:gd name="T20" fmla="*/ 676482 w 199"/>
              <a:gd name="T21" fmla="*/ 0 h 200"/>
              <a:gd name="T22" fmla="*/ 593518 w 199"/>
              <a:gd name="T23" fmla="*/ 0 h 200"/>
              <a:gd name="T24" fmla="*/ 510553 w 199"/>
              <a:gd name="T25" fmla="*/ 82963 h 200"/>
              <a:gd name="T26" fmla="*/ 510553 w 199"/>
              <a:gd name="T27" fmla="*/ 191453 h 200"/>
              <a:gd name="T28" fmla="*/ 408442 w 199"/>
              <a:gd name="T29" fmla="*/ 229743 h 200"/>
              <a:gd name="T30" fmla="*/ 331859 w 199"/>
              <a:gd name="T31" fmla="*/ 153162 h 200"/>
              <a:gd name="T32" fmla="*/ 210603 w 199"/>
              <a:gd name="T33" fmla="*/ 153162 h 200"/>
              <a:gd name="T34" fmla="*/ 153166 w 199"/>
              <a:gd name="T35" fmla="*/ 210598 h 200"/>
              <a:gd name="T36" fmla="*/ 153166 w 199"/>
              <a:gd name="T37" fmla="*/ 331851 h 200"/>
              <a:gd name="T38" fmla="*/ 229749 w 199"/>
              <a:gd name="T39" fmla="*/ 408432 h 200"/>
              <a:gd name="T40" fmla="*/ 185075 w 199"/>
              <a:gd name="T41" fmla="*/ 510540 h 200"/>
              <a:gd name="T42" fmla="*/ 82965 w 199"/>
              <a:gd name="T43" fmla="*/ 510540 h 200"/>
              <a:gd name="T44" fmla="*/ 0 w 199"/>
              <a:gd name="T45" fmla="*/ 593503 h 200"/>
              <a:gd name="T46" fmla="*/ 0 w 199"/>
              <a:gd name="T47" fmla="*/ 682847 h 200"/>
              <a:gd name="T48" fmla="*/ 82965 w 199"/>
              <a:gd name="T49" fmla="*/ 765810 h 200"/>
              <a:gd name="T50" fmla="*/ 185075 w 199"/>
              <a:gd name="T51" fmla="*/ 765810 h 200"/>
              <a:gd name="T52" fmla="*/ 223367 w 199"/>
              <a:gd name="T53" fmla="*/ 861536 h 200"/>
              <a:gd name="T54" fmla="*/ 153166 w 199"/>
              <a:gd name="T55" fmla="*/ 938117 h 200"/>
              <a:gd name="T56" fmla="*/ 153166 w 199"/>
              <a:gd name="T57" fmla="*/ 1059371 h 200"/>
              <a:gd name="T58" fmla="*/ 210603 w 199"/>
              <a:gd name="T59" fmla="*/ 1116806 h 200"/>
              <a:gd name="T60" fmla="*/ 331859 w 199"/>
              <a:gd name="T61" fmla="*/ 1116806 h 200"/>
              <a:gd name="T62" fmla="*/ 402060 w 199"/>
              <a:gd name="T63" fmla="*/ 1040225 h 200"/>
              <a:gd name="T64" fmla="*/ 510553 w 199"/>
              <a:gd name="T65" fmla="*/ 1084898 h 200"/>
              <a:gd name="T66" fmla="*/ 510553 w 199"/>
              <a:gd name="T67" fmla="*/ 1187006 h 200"/>
              <a:gd name="T68" fmla="*/ 593518 w 199"/>
              <a:gd name="T69" fmla="*/ 1276350 h 200"/>
              <a:gd name="T70" fmla="*/ 676482 w 199"/>
              <a:gd name="T71" fmla="*/ 1276350 h 200"/>
              <a:gd name="T72" fmla="*/ 765829 w 199"/>
              <a:gd name="T73" fmla="*/ 1187006 h 200"/>
              <a:gd name="T74" fmla="*/ 765829 w 199"/>
              <a:gd name="T75" fmla="*/ 1084898 h 200"/>
              <a:gd name="T76" fmla="*/ 861558 w 199"/>
              <a:gd name="T77" fmla="*/ 1046607 h 200"/>
              <a:gd name="T78" fmla="*/ 931759 w 199"/>
              <a:gd name="T79" fmla="*/ 1116806 h 200"/>
              <a:gd name="T80" fmla="*/ 1053015 w 199"/>
              <a:gd name="T81" fmla="*/ 1116806 h 200"/>
              <a:gd name="T82" fmla="*/ 1116834 w 199"/>
              <a:gd name="T83" fmla="*/ 1059371 h 200"/>
              <a:gd name="T84" fmla="*/ 1116834 w 199"/>
              <a:gd name="T85" fmla="*/ 938117 h 200"/>
              <a:gd name="T86" fmla="*/ 1040251 w 199"/>
              <a:gd name="T87" fmla="*/ 861536 h 200"/>
              <a:gd name="T88" fmla="*/ 1084925 w 199"/>
              <a:gd name="T89" fmla="*/ 765810 h 200"/>
              <a:gd name="T90" fmla="*/ 1187035 w 199"/>
              <a:gd name="T91" fmla="*/ 765810 h 200"/>
              <a:gd name="T92" fmla="*/ 1270000 w 199"/>
              <a:gd name="T93" fmla="*/ 682847 h 200"/>
              <a:gd name="T94" fmla="*/ 1270000 w 199"/>
              <a:gd name="T95" fmla="*/ 593503 h 200"/>
              <a:gd name="T96" fmla="*/ 1187035 w 199"/>
              <a:gd name="T97" fmla="*/ 510540 h 200"/>
              <a:gd name="T98" fmla="*/ 638191 w 199"/>
              <a:gd name="T99" fmla="*/ 893445 h 200"/>
              <a:gd name="T100" fmla="*/ 382915 w 199"/>
              <a:gd name="T101" fmla="*/ 638175 h 200"/>
              <a:gd name="T102" fmla="*/ 638191 w 199"/>
              <a:gd name="T103" fmla="*/ 382905 h 200"/>
              <a:gd name="T104" fmla="*/ 887085 w 199"/>
              <a:gd name="T105" fmla="*/ 638175 h 200"/>
              <a:gd name="T106" fmla="*/ 638191 w 199"/>
              <a:gd name="T107" fmla="*/ 893445 h 200"/>
              <a:gd name="T108" fmla="*/ 638191 w 199"/>
              <a:gd name="T109" fmla="*/ 510540 h 200"/>
              <a:gd name="T110" fmla="*/ 510553 w 199"/>
              <a:gd name="T111" fmla="*/ 638175 h 200"/>
              <a:gd name="T112" fmla="*/ 638191 w 199"/>
              <a:gd name="T113" fmla="*/ 765810 h 200"/>
              <a:gd name="T114" fmla="*/ 765829 w 199"/>
              <a:gd name="T115" fmla="*/ 638175 h 200"/>
              <a:gd name="T116" fmla="*/ 638191 w 199"/>
              <a:gd name="T117" fmla="*/ 51054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427172"/>
          </a:solidFill>
          <a:ln w="9525" cmpd="sng">
            <a:solidFill>
              <a:srgbClr val="F5F6F8"/>
            </a:solidFill>
            <a:bevel/>
          </a:ln>
        </p:spPr>
        <p:txBody>
          <a:bodyPr/>
          <a:lstStyle/>
          <a:p>
            <a:endParaRPr lang="zh-CN" altLang="en-US"/>
          </a:p>
        </p:txBody>
      </p:sp>
      <p:sp>
        <p:nvSpPr>
          <p:cNvPr id="8232" name="Freeform 13"/>
          <p:cNvSpPr>
            <a:spLocks noEditPoints="1" noChangeArrowheads="1"/>
          </p:cNvSpPr>
          <p:nvPr/>
        </p:nvSpPr>
        <p:spPr bwMode="auto">
          <a:xfrm>
            <a:off x="1258888" y="2368550"/>
            <a:ext cx="446087" cy="466725"/>
          </a:xfrm>
          <a:custGeom>
            <a:avLst/>
            <a:gdLst>
              <a:gd name="T0" fmla="*/ 289843 w 197"/>
              <a:gd name="T1" fmla="*/ 238125 h 196"/>
              <a:gd name="T2" fmla="*/ 332867 w 197"/>
              <a:gd name="T3" fmla="*/ 247650 h 196"/>
              <a:gd name="T4" fmla="*/ 446087 w 197"/>
              <a:gd name="T5" fmla="*/ 128588 h 196"/>
              <a:gd name="T6" fmla="*/ 443823 w 197"/>
              <a:gd name="T7" fmla="*/ 107156 h 196"/>
              <a:gd name="T8" fmla="*/ 364569 w 197"/>
              <a:gd name="T9" fmla="*/ 197644 h 196"/>
              <a:gd name="T10" fmla="*/ 287579 w 197"/>
              <a:gd name="T11" fmla="*/ 183356 h 196"/>
              <a:gd name="T12" fmla="*/ 260406 w 197"/>
              <a:gd name="T13" fmla="*/ 107156 h 196"/>
              <a:gd name="T14" fmla="*/ 348718 w 197"/>
              <a:gd name="T15" fmla="*/ 9525 h 196"/>
              <a:gd name="T16" fmla="*/ 332867 w 197"/>
              <a:gd name="T17" fmla="*/ 7144 h 196"/>
              <a:gd name="T18" fmla="*/ 217382 w 197"/>
              <a:gd name="T19" fmla="*/ 128588 h 196"/>
              <a:gd name="T20" fmla="*/ 228705 w 197"/>
              <a:gd name="T21" fmla="*/ 176213 h 196"/>
              <a:gd name="T22" fmla="*/ 120013 w 197"/>
              <a:gd name="T23" fmla="*/ 316706 h 196"/>
              <a:gd name="T24" fmla="*/ 99634 w 197"/>
              <a:gd name="T25" fmla="*/ 311944 h 196"/>
              <a:gd name="T26" fmla="*/ 27173 w 197"/>
              <a:gd name="T27" fmla="*/ 385763 h 196"/>
              <a:gd name="T28" fmla="*/ 99634 w 197"/>
              <a:gd name="T29" fmla="*/ 461963 h 196"/>
              <a:gd name="T30" fmla="*/ 169830 w 197"/>
              <a:gd name="T31" fmla="*/ 385763 h 196"/>
              <a:gd name="T32" fmla="*/ 163037 w 197"/>
              <a:gd name="T33" fmla="*/ 359569 h 196"/>
              <a:gd name="T34" fmla="*/ 289843 w 197"/>
              <a:gd name="T35" fmla="*/ 238125 h 196"/>
              <a:gd name="T36" fmla="*/ 99634 w 197"/>
              <a:gd name="T37" fmla="*/ 426244 h 196"/>
              <a:gd name="T38" fmla="*/ 61139 w 197"/>
              <a:gd name="T39" fmla="*/ 385763 h 196"/>
              <a:gd name="T40" fmla="*/ 99634 w 197"/>
              <a:gd name="T41" fmla="*/ 347663 h 196"/>
              <a:gd name="T42" fmla="*/ 135864 w 197"/>
              <a:gd name="T43" fmla="*/ 385763 h 196"/>
              <a:gd name="T44" fmla="*/ 99634 w 197"/>
              <a:gd name="T45" fmla="*/ 426244 h 196"/>
              <a:gd name="T46" fmla="*/ 106427 w 197"/>
              <a:gd name="T47" fmla="*/ 145256 h 196"/>
              <a:gd name="T48" fmla="*/ 172094 w 197"/>
              <a:gd name="T49" fmla="*/ 219075 h 196"/>
              <a:gd name="T50" fmla="*/ 203796 w 197"/>
              <a:gd name="T51" fmla="*/ 183356 h 196"/>
              <a:gd name="T52" fmla="*/ 138128 w 197"/>
              <a:gd name="T53" fmla="*/ 111919 h 196"/>
              <a:gd name="T54" fmla="*/ 153979 w 197"/>
              <a:gd name="T55" fmla="*/ 95250 h 196"/>
              <a:gd name="T56" fmla="*/ 63403 w 197"/>
              <a:gd name="T57" fmla="*/ 0 h 196"/>
              <a:gd name="T58" fmla="*/ 0 w 197"/>
              <a:gd name="T59" fmla="*/ 69056 h 196"/>
              <a:gd name="T60" fmla="*/ 88312 w 197"/>
              <a:gd name="T61" fmla="*/ 161925 h 196"/>
              <a:gd name="T62" fmla="*/ 106427 w 197"/>
              <a:gd name="T63" fmla="*/ 145256 h 196"/>
              <a:gd name="T64" fmla="*/ 312487 w 197"/>
              <a:gd name="T65" fmla="*/ 254794 h 196"/>
              <a:gd name="T66" fmla="*/ 219647 w 197"/>
              <a:gd name="T67" fmla="*/ 340519 h 196"/>
              <a:gd name="T68" fmla="*/ 321545 w 197"/>
              <a:gd name="T69" fmla="*/ 447675 h 196"/>
              <a:gd name="T70" fmla="*/ 384948 w 197"/>
              <a:gd name="T71" fmla="*/ 447675 h 196"/>
              <a:gd name="T72" fmla="*/ 412121 w 197"/>
              <a:gd name="T73" fmla="*/ 421481 h 196"/>
              <a:gd name="T74" fmla="*/ 412121 w 197"/>
              <a:gd name="T75" fmla="*/ 354806 h 196"/>
              <a:gd name="T76" fmla="*/ 312487 w 197"/>
              <a:gd name="T77" fmla="*/ 254794 h 196"/>
              <a:gd name="T78" fmla="*/ 357775 w 197"/>
              <a:gd name="T79" fmla="*/ 428625 h 196"/>
              <a:gd name="T80" fmla="*/ 341925 w 197"/>
              <a:gd name="T81" fmla="*/ 428625 h 196"/>
              <a:gd name="T82" fmla="*/ 258142 w 197"/>
              <a:gd name="T83" fmla="*/ 342900 h 196"/>
              <a:gd name="T84" fmla="*/ 258142 w 197"/>
              <a:gd name="T85" fmla="*/ 326231 h 196"/>
              <a:gd name="T86" fmla="*/ 273993 w 197"/>
              <a:gd name="T87" fmla="*/ 326231 h 196"/>
              <a:gd name="T88" fmla="*/ 357775 w 197"/>
              <a:gd name="T89" fmla="*/ 411956 h 196"/>
              <a:gd name="T90" fmla="*/ 357775 w 197"/>
              <a:gd name="T91" fmla="*/ 428625 h 196"/>
              <a:gd name="T92" fmla="*/ 394006 w 197"/>
              <a:gd name="T93" fmla="*/ 390525 h 196"/>
              <a:gd name="T94" fmla="*/ 378155 w 197"/>
              <a:gd name="T95" fmla="*/ 390525 h 196"/>
              <a:gd name="T96" fmla="*/ 294372 w 197"/>
              <a:gd name="T97" fmla="*/ 304800 h 196"/>
              <a:gd name="T98" fmla="*/ 294372 w 197"/>
              <a:gd name="T99" fmla="*/ 288131 h 196"/>
              <a:gd name="T100" fmla="*/ 310223 w 197"/>
              <a:gd name="T101" fmla="*/ 288131 h 196"/>
              <a:gd name="T102" fmla="*/ 394006 w 197"/>
              <a:gd name="T103" fmla="*/ 373856 h 196"/>
              <a:gd name="T104" fmla="*/ 394006 w 197"/>
              <a:gd name="T105" fmla="*/ 390525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3" name="Freeform 5"/>
          <p:cNvSpPr>
            <a:spLocks noEditPoints="1" noChangeArrowheads="1"/>
          </p:cNvSpPr>
          <p:nvPr/>
        </p:nvSpPr>
        <p:spPr bwMode="auto">
          <a:xfrm>
            <a:off x="8328025" y="1171575"/>
            <a:ext cx="503238" cy="533400"/>
          </a:xfrm>
          <a:custGeom>
            <a:avLst/>
            <a:gdLst>
              <a:gd name="T0" fmla="*/ 495801 w 203"/>
              <a:gd name="T1" fmla="*/ 5229 h 204"/>
              <a:gd name="T2" fmla="*/ 396641 w 203"/>
              <a:gd name="T3" fmla="*/ 65368 h 204"/>
              <a:gd name="T4" fmla="*/ 245421 w 203"/>
              <a:gd name="T5" fmla="*/ 196103 h 204"/>
              <a:gd name="T6" fmla="*/ 208236 w 203"/>
              <a:gd name="T7" fmla="*/ 209176 h 204"/>
              <a:gd name="T8" fmla="*/ 188404 w 203"/>
              <a:gd name="T9" fmla="*/ 248397 h 204"/>
              <a:gd name="T10" fmla="*/ 168572 w 203"/>
              <a:gd name="T11" fmla="*/ 266700 h 204"/>
              <a:gd name="T12" fmla="*/ 247900 w 203"/>
              <a:gd name="T13" fmla="*/ 350371 h 204"/>
              <a:gd name="T14" fmla="*/ 265254 w 203"/>
              <a:gd name="T15" fmla="*/ 326838 h 204"/>
              <a:gd name="T16" fmla="*/ 302439 w 203"/>
              <a:gd name="T17" fmla="*/ 308535 h 204"/>
              <a:gd name="T18" fmla="*/ 309876 w 203"/>
              <a:gd name="T19" fmla="*/ 271929 h 204"/>
              <a:gd name="T20" fmla="*/ 428868 w 203"/>
              <a:gd name="T21" fmla="*/ 122891 h 204"/>
              <a:gd name="T22" fmla="*/ 495801 w 203"/>
              <a:gd name="T23" fmla="*/ 5229 h 204"/>
              <a:gd name="T24" fmla="*/ 81807 w 203"/>
              <a:gd name="T25" fmla="*/ 368674 h 204"/>
              <a:gd name="T26" fmla="*/ 0 w 203"/>
              <a:gd name="T27" fmla="*/ 436656 h 204"/>
              <a:gd name="T28" fmla="*/ 235505 w 203"/>
              <a:gd name="T29" fmla="*/ 363444 h 204"/>
              <a:gd name="T30" fmla="*/ 161135 w 203"/>
              <a:gd name="T31" fmla="*/ 285003 h 204"/>
              <a:gd name="T32" fmla="*/ 81807 w 203"/>
              <a:gd name="T33" fmla="*/ 368674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4" name="Freeform 9"/>
          <p:cNvSpPr>
            <a:spLocks noEditPoints="1" noChangeArrowheads="1"/>
          </p:cNvSpPr>
          <p:nvPr/>
        </p:nvSpPr>
        <p:spPr bwMode="auto">
          <a:xfrm>
            <a:off x="3246438" y="5153025"/>
            <a:ext cx="388937" cy="392113"/>
          </a:xfrm>
          <a:custGeom>
            <a:avLst/>
            <a:gdLst>
              <a:gd name="T0" fmla="*/ 363529 w 199"/>
              <a:gd name="T1" fmla="*/ 156845 h 200"/>
              <a:gd name="T2" fmla="*/ 332258 w 199"/>
              <a:gd name="T3" fmla="*/ 156845 h 200"/>
              <a:gd name="T4" fmla="*/ 318577 w 199"/>
              <a:gd name="T5" fmla="*/ 125476 h 200"/>
              <a:gd name="T6" fmla="*/ 342030 w 199"/>
              <a:gd name="T7" fmla="*/ 101949 h 200"/>
              <a:gd name="T8" fmla="*/ 342030 w 199"/>
              <a:gd name="T9" fmla="*/ 64699 h 200"/>
              <a:gd name="T10" fmla="*/ 322485 w 199"/>
              <a:gd name="T11" fmla="*/ 47054 h 200"/>
              <a:gd name="T12" fmla="*/ 285351 w 199"/>
              <a:gd name="T13" fmla="*/ 47054 h 200"/>
              <a:gd name="T14" fmla="*/ 263852 w 199"/>
              <a:gd name="T15" fmla="*/ 70580 h 200"/>
              <a:gd name="T16" fmla="*/ 234535 w 199"/>
              <a:gd name="T17" fmla="*/ 58817 h 200"/>
              <a:gd name="T18" fmla="*/ 234535 w 199"/>
              <a:gd name="T19" fmla="*/ 25487 h 200"/>
              <a:gd name="T20" fmla="*/ 207172 w 199"/>
              <a:gd name="T21" fmla="*/ 0 h 200"/>
              <a:gd name="T22" fmla="*/ 181765 w 199"/>
              <a:gd name="T23" fmla="*/ 0 h 200"/>
              <a:gd name="T24" fmla="*/ 156357 w 199"/>
              <a:gd name="T25" fmla="*/ 25487 h 200"/>
              <a:gd name="T26" fmla="*/ 156357 w 199"/>
              <a:gd name="T27" fmla="*/ 58817 h 200"/>
              <a:gd name="T28" fmla="*/ 125085 w 199"/>
              <a:gd name="T29" fmla="*/ 70580 h 200"/>
              <a:gd name="T30" fmla="*/ 101632 w 199"/>
              <a:gd name="T31" fmla="*/ 47054 h 200"/>
              <a:gd name="T32" fmla="*/ 64497 w 199"/>
              <a:gd name="T33" fmla="*/ 47054 h 200"/>
              <a:gd name="T34" fmla="*/ 46907 w 199"/>
              <a:gd name="T35" fmla="*/ 64699 h 200"/>
              <a:gd name="T36" fmla="*/ 46907 w 199"/>
              <a:gd name="T37" fmla="*/ 101949 h 200"/>
              <a:gd name="T38" fmla="*/ 70360 w 199"/>
              <a:gd name="T39" fmla="*/ 125476 h 200"/>
              <a:gd name="T40" fmla="*/ 56679 w 199"/>
              <a:gd name="T41" fmla="*/ 156845 h 200"/>
              <a:gd name="T42" fmla="*/ 25408 w 199"/>
              <a:gd name="T43" fmla="*/ 156845 h 200"/>
              <a:gd name="T44" fmla="*/ 0 w 199"/>
              <a:gd name="T45" fmla="*/ 182333 h 200"/>
              <a:gd name="T46" fmla="*/ 0 w 199"/>
              <a:gd name="T47" fmla="*/ 209780 h 200"/>
              <a:gd name="T48" fmla="*/ 25408 w 199"/>
              <a:gd name="T49" fmla="*/ 235268 h 200"/>
              <a:gd name="T50" fmla="*/ 56679 w 199"/>
              <a:gd name="T51" fmla="*/ 235268 h 200"/>
              <a:gd name="T52" fmla="*/ 68406 w 199"/>
              <a:gd name="T53" fmla="*/ 264676 h 200"/>
              <a:gd name="T54" fmla="*/ 46907 w 199"/>
              <a:gd name="T55" fmla="*/ 288203 h 200"/>
              <a:gd name="T56" fmla="*/ 46907 w 199"/>
              <a:gd name="T57" fmla="*/ 325454 h 200"/>
              <a:gd name="T58" fmla="*/ 64497 w 199"/>
              <a:gd name="T59" fmla="*/ 343099 h 200"/>
              <a:gd name="T60" fmla="*/ 101632 w 199"/>
              <a:gd name="T61" fmla="*/ 343099 h 200"/>
              <a:gd name="T62" fmla="*/ 123131 w 199"/>
              <a:gd name="T63" fmla="*/ 319572 h 200"/>
              <a:gd name="T64" fmla="*/ 156357 w 199"/>
              <a:gd name="T65" fmla="*/ 333296 h 200"/>
              <a:gd name="T66" fmla="*/ 156357 w 199"/>
              <a:gd name="T67" fmla="*/ 364665 h 200"/>
              <a:gd name="T68" fmla="*/ 181765 w 199"/>
              <a:gd name="T69" fmla="*/ 392113 h 200"/>
              <a:gd name="T70" fmla="*/ 207172 w 199"/>
              <a:gd name="T71" fmla="*/ 392113 h 200"/>
              <a:gd name="T72" fmla="*/ 234535 w 199"/>
              <a:gd name="T73" fmla="*/ 364665 h 200"/>
              <a:gd name="T74" fmla="*/ 234535 w 199"/>
              <a:gd name="T75" fmla="*/ 333296 h 200"/>
              <a:gd name="T76" fmla="*/ 263852 w 199"/>
              <a:gd name="T77" fmla="*/ 321533 h 200"/>
              <a:gd name="T78" fmla="*/ 285351 w 199"/>
              <a:gd name="T79" fmla="*/ 343099 h 200"/>
              <a:gd name="T80" fmla="*/ 322485 w 199"/>
              <a:gd name="T81" fmla="*/ 343099 h 200"/>
              <a:gd name="T82" fmla="*/ 342030 w 199"/>
              <a:gd name="T83" fmla="*/ 325454 h 200"/>
              <a:gd name="T84" fmla="*/ 342030 w 199"/>
              <a:gd name="T85" fmla="*/ 288203 h 200"/>
              <a:gd name="T86" fmla="*/ 318577 w 199"/>
              <a:gd name="T87" fmla="*/ 264676 h 200"/>
              <a:gd name="T88" fmla="*/ 332258 w 199"/>
              <a:gd name="T89" fmla="*/ 235268 h 200"/>
              <a:gd name="T90" fmla="*/ 363529 w 199"/>
              <a:gd name="T91" fmla="*/ 235268 h 200"/>
              <a:gd name="T92" fmla="*/ 388937 w 199"/>
              <a:gd name="T93" fmla="*/ 209780 h 200"/>
              <a:gd name="T94" fmla="*/ 388937 w 199"/>
              <a:gd name="T95" fmla="*/ 182333 h 200"/>
              <a:gd name="T96" fmla="*/ 363529 w 199"/>
              <a:gd name="T97" fmla="*/ 156845 h 200"/>
              <a:gd name="T98" fmla="*/ 195446 w 199"/>
              <a:gd name="T99" fmla="*/ 274479 h 200"/>
              <a:gd name="T100" fmla="*/ 117267 w 199"/>
              <a:gd name="T101" fmla="*/ 196057 h 200"/>
              <a:gd name="T102" fmla="*/ 195446 w 199"/>
              <a:gd name="T103" fmla="*/ 117634 h 200"/>
              <a:gd name="T104" fmla="*/ 271670 w 199"/>
              <a:gd name="T105" fmla="*/ 196057 h 200"/>
              <a:gd name="T106" fmla="*/ 195446 w 199"/>
              <a:gd name="T107" fmla="*/ 274479 h 200"/>
              <a:gd name="T108" fmla="*/ 195446 w 199"/>
              <a:gd name="T109" fmla="*/ 156845 h 200"/>
              <a:gd name="T110" fmla="*/ 156357 w 199"/>
              <a:gd name="T111" fmla="*/ 196057 h 200"/>
              <a:gd name="T112" fmla="*/ 195446 w 199"/>
              <a:gd name="T113" fmla="*/ 235268 h 200"/>
              <a:gd name="T114" fmla="*/ 234535 w 199"/>
              <a:gd name="T115" fmla="*/ 196057 h 200"/>
              <a:gd name="T116" fmla="*/ 195446 w 199"/>
              <a:gd name="T117" fmla="*/ 156845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96" name="灯片编号占位符 8"/>
          <p:cNvSpPr>
            <a:spLocks noChangeArrowheads="1"/>
          </p:cNvSpPr>
          <p:nvPr/>
        </p:nvSpPr>
        <p:spPr bwMode="auto">
          <a:xfrm>
            <a:off x="12387263" y="5805488"/>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8FBA78A-3BCE-4520-87D0-89B584E289CA}" type="slidenum">
              <a:rPr lang="en-US" altLang="zh-CN">
                <a:solidFill>
                  <a:srgbClr val="000000"/>
                </a:solidFill>
                <a:latin typeface="Calibri" panose="020F0502020204030204" pitchFamily="34" charset="0"/>
                <a:sym typeface="Calibri" panose="020F0502020204030204" pitchFamily="34" charset="0"/>
              </a:rPr>
              <a:t>5</a:t>
            </a:fld>
            <a:endParaRPr lang="en-US" altLang="zh-CN">
              <a:latin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82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820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821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8214"/>
                                        </p:tgtEl>
                                        <p:attrNameLst>
                                          <p:attrName>style.visibility</p:attrName>
                                        </p:attrNameLst>
                                      </p:cBhvr>
                                      <p:to>
                                        <p:strVal val="visible"/>
                                      </p:to>
                                    </p:set>
                                    <p:animEffect>
                                      <p:cBhvr>
                                        <p:cTn id="13" dur="500"/>
                                        <p:tgtEl>
                                          <p:spTgt spid="82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26"/>
                                        </p:tgtEl>
                                        <p:attrNameLst>
                                          <p:attrName>style.visibility</p:attrName>
                                        </p:attrNameLst>
                                      </p:cBhvr>
                                      <p:to>
                                        <p:strVal val="visible"/>
                                      </p:to>
                                    </p:set>
                                    <p:animEffect>
                                      <p:cBhvr>
                                        <p:cTn id="16" dur="500"/>
                                        <p:tgtEl>
                                          <p:spTgt spid="82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33"/>
                                        </p:tgtEl>
                                        <p:attrNameLst>
                                          <p:attrName>style.visibility</p:attrName>
                                        </p:attrNameLst>
                                      </p:cBhvr>
                                      <p:to>
                                        <p:strVal val="visible"/>
                                      </p:to>
                                    </p:set>
                                    <p:animEffect>
                                      <p:cBhvr>
                                        <p:cTn id="19" dur="500"/>
                                        <p:tgtEl>
                                          <p:spTgt spid="8233"/>
                                        </p:tgtEl>
                                      </p:cBhvr>
                                    </p:animEffect>
                                  </p:childTnLst>
                                </p:cTn>
                              </p:par>
                              <p:par>
                                <p:cTn id="20" presetID="10" presetClass="entr" presetSubtype="0" fill="hold" nodeType="withEffect">
                                  <p:stCondLst>
                                    <p:cond delay="0"/>
                                  </p:stCondLst>
                                  <p:childTnLst>
                                    <p:set>
                                      <p:cBhvr>
                                        <p:cTn id="21" dur="1" fill="hold">
                                          <p:stCondLst>
                                            <p:cond delay="0"/>
                                          </p:stCondLst>
                                        </p:cTn>
                                        <p:tgtEl>
                                          <p:spTgt spid="8222"/>
                                        </p:tgtEl>
                                        <p:attrNameLst>
                                          <p:attrName>style.visibility</p:attrName>
                                        </p:attrNameLst>
                                      </p:cBhvr>
                                      <p:to>
                                        <p:strVal val="visible"/>
                                      </p:to>
                                    </p:set>
                                    <p:animEffect>
                                      <p:cBhvr>
                                        <p:cTn id="22" dur="500"/>
                                        <p:tgtEl>
                                          <p:spTgt spid="82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28"/>
                                        </p:tgtEl>
                                        <p:attrNameLst>
                                          <p:attrName>style.visibility</p:attrName>
                                        </p:attrNameLst>
                                      </p:cBhvr>
                                      <p:to>
                                        <p:strVal val="visible"/>
                                      </p:to>
                                    </p:set>
                                    <p:animEffect>
                                      <p:cBhvr>
                                        <p:cTn id="25" dur="500"/>
                                        <p:tgtEl>
                                          <p:spTgt spid="82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34"/>
                                        </p:tgtEl>
                                        <p:attrNameLst>
                                          <p:attrName>style.visibility</p:attrName>
                                        </p:attrNameLst>
                                      </p:cBhvr>
                                      <p:to>
                                        <p:strVal val="visible"/>
                                      </p:to>
                                    </p:set>
                                    <p:animEffect>
                                      <p:cBhvr>
                                        <p:cTn id="28" dur="500"/>
                                        <p:tgtEl>
                                          <p:spTgt spid="8234"/>
                                        </p:tgtEl>
                                      </p:cBhvr>
                                    </p:animEffect>
                                  </p:childTnLst>
                                </p:cTn>
                              </p:par>
                              <p:par>
                                <p:cTn id="29" presetID="10" presetClass="entr" presetSubtype="0" fill="hold" nodeType="withEffect">
                                  <p:stCondLst>
                                    <p:cond delay="0"/>
                                  </p:stCondLst>
                                  <p:childTnLst>
                                    <p:set>
                                      <p:cBhvr>
                                        <p:cTn id="30" dur="1" fill="hold">
                                          <p:stCondLst>
                                            <p:cond delay="0"/>
                                          </p:stCondLst>
                                        </p:cTn>
                                        <p:tgtEl>
                                          <p:spTgt spid="8218"/>
                                        </p:tgtEl>
                                        <p:attrNameLst>
                                          <p:attrName>style.visibility</p:attrName>
                                        </p:attrNameLst>
                                      </p:cBhvr>
                                      <p:to>
                                        <p:strVal val="visible"/>
                                      </p:to>
                                    </p:set>
                                    <p:animEffect>
                                      <p:cBhvr>
                                        <p:cTn id="31" dur="500"/>
                                        <p:tgtEl>
                                          <p:spTgt spid="82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27"/>
                                        </p:tgtEl>
                                        <p:attrNameLst>
                                          <p:attrName>style.visibility</p:attrName>
                                        </p:attrNameLst>
                                      </p:cBhvr>
                                      <p:to>
                                        <p:strVal val="visible"/>
                                      </p:to>
                                    </p:set>
                                    <p:animEffect>
                                      <p:cBhvr>
                                        <p:cTn id="34" dur="500"/>
                                        <p:tgtEl>
                                          <p:spTgt spid="8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32"/>
                                        </p:tgtEl>
                                        <p:attrNameLst>
                                          <p:attrName>style.visibility</p:attrName>
                                        </p:attrNameLst>
                                      </p:cBhvr>
                                      <p:to>
                                        <p:strVal val="visible"/>
                                      </p:to>
                                    </p:set>
                                    <p:animEffect>
                                      <p:cBhvr>
                                        <p:cTn id="37" dur="500"/>
                                        <p:tgtEl>
                                          <p:spTgt spid="8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bldLvl="0" autoUpdateAnimBg="0"/>
      <p:bldP spid="8227" grpId="0" bldLvl="0" autoUpdateAnimBg="0"/>
      <p:bldP spid="8228" grpId="0" bldLvl="0" autoUpdateAnimBg="0"/>
      <p:bldP spid="8232" grpId="0" animBg="1"/>
      <p:bldP spid="8233" grpId="0" animBg="1"/>
      <p:bldP spid="82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02" name="矩形 1"/>
          <p:cNvSpPr>
            <a:spLocks noChangeArrowheads="1"/>
          </p:cNvSpPr>
          <p:nvPr/>
        </p:nvSpPr>
        <p:spPr bwMode="auto">
          <a:xfrm>
            <a:off x="4908550" y="3184525"/>
            <a:ext cx="4281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03" name="矩形 2"/>
          <p:cNvSpPr>
            <a:spLocks noChangeArrowheads="1"/>
          </p:cNvSpPr>
          <p:nvPr/>
        </p:nvSpPr>
        <p:spPr bwMode="auto">
          <a:xfrm>
            <a:off x="4908550" y="4370388"/>
            <a:ext cx="42814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04" name="矩形 3"/>
          <p:cNvSpPr>
            <a:spLocks noChangeArrowheads="1"/>
          </p:cNvSpPr>
          <p:nvPr/>
        </p:nvSpPr>
        <p:spPr bwMode="auto">
          <a:xfrm>
            <a:off x="4908550" y="2000250"/>
            <a:ext cx="428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1600">
                <a:solidFill>
                  <a:srgbClr val="427172"/>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en-US" altLang="zh-CN" sz="1600">
              <a:solidFill>
                <a:srgbClr val="42717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05" name="Rectangle 23"/>
          <p:cNvSpPr>
            <a:spLocks noChangeArrowheads="1"/>
          </p:cNvSpPr>
          <p:nvPr/>
        </p:nvSpPr>
        <p:spPr bwMode="auto">
          <a:xfrm>
            <a:off x="1676400" y="2930525"/>
            <a:ext cx="1179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06" name="组合 7"/>
          <p:cNvGrpSpPr/>
          <p:nvPr/>
        </p:nvGrpSpPr>
        <p:grpSpPr bwMode="auto">
          <a:xfrm>
            <a:off x="398463" y="2070100"/>
            <a:ext cx="3440112" cy="3108325"/>
            <a:chOff x="0" y="0"/>
            <a:chExt cx="3763541" cy="3478292"/>
          </a:xfrm>
        </p:grpSpPr>
        <p:sp>
          <p:nvSpPr>
            <p:cNvPr id="8219" name="AutoShape 4"/>
            <p:cNvSpPr>
              <a:spLocks noChangeArrowheads="1"/>
            </p:cNvSpPr>
            <p:nvPr/>
          </p:nvSpPr>
          <p:spPr bwMode="auto">
            <a:xfrm rot="-2232521">
              <a:off x="0" y="0"/>
              <a:ext cx="3763541" cy="3478292"/>
            </a:xfrm>
            <a:custGeom>
              <a:avLst/>
              <a:gdLst>
                <a:gd name="T0" fmla="*/ 3762147 w 21600"/>
                <a:gd name="T1" fmla="*/ 1803398 h 21600"/>
                <a:gd name="T2" fmla="*/ 3071119 w 21600"/>
                <a:gd name="T3" fmla="*/ 776174 h 21600"/>
                <a:gd name="T4" fmla="*/ 3161200 w 21600"/>
                <a:gd name="T5" fmla="*/ 1782786 h 21600"/>
                <a:gd name="T6" fmla="*/ 3531804 w 21600"/>
                <a:gd name="T7" fmla="*/ 3288274 h 21600"/>
                <a:gd name="T8" fmla="*/ 2441423 w 21600"/>
                <a:gd name="T9" fmla="*/ 3280545 h 21600"/>
                <a:gd name="T10" fmla="*/ 2449961 w 21600"/>
                <a:gd name="T11" fmla="*/ 2272645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22F2CC"/>
            </a:solidFill>
            <a:ln>
              <a:noFill/>
            </a:ln>
            <a:extLst>
              <a:ext uri="{91240B29-F687-4F45-9708-019B960494DF}">
                <a14:hiddenLine xmlns:a14="http://schemas.microsoft.com/office/drawing/2010/main" w="3175">
                  <a:solidFill>
                    <a:srgbClr val="000000"/>
                  </a:solidFill>
                  <a:bevel/>
                </a14:hiddenLine>
              </a:ext>
            </a:extLst>
          </p:spPr>
          <p:txBody>
            <a:bodyPr lIns="0" rIns="0" anchor="ctr"/>
            <a:lstStyle/>
            <a:p>
              <a:endParaRPr lang="zh-CN" altLang="en-US"/>
            </a:p>
          </p:txBody>
        </p:sp>
        <p:sp>
          <p:nvSpPr>
            <p:cNvPr id="9232" name="WordArt 7"/>
            <p:cNvSpPr>
              <a:spLocks noChangeArrowheads="1" noChangeShapeType="1" noTextEdit="1"/>
            </p:cNvSpPr>
            <p:nvPr/>
          </p:nvSpPr>
          <p:spPr bwMode="auto">
            <a:xfrm rot="3394332">
              <a:off x="1373568" y="482430"/>
              <a:ext cx="2105025" cy="1771650"/>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Up">
                <a:avLst>
                  <a:gd name="adj" fmla="val 12546007"/>
                </a:avLst>
              </a:prstTxWarp>
            </a:bodyPr>
            <a:lstStyle/>
            <a:p>
              <a:pPr algn="ctr" eaLnBrk="1" hangingPunct="1">
                <a:buFont typeface="Arial" panose="020B0604020202020204" pitchFamily="34" charset="0"/>
                <a:buNone/>
                <a:defRPr/>
              </a:pPr>
              <a:r>
                <a:rPr lang="zh-CN" altLang="en-US" sz="2000" strike="sngStrike" kern="10">
                  <a:solidFill>
                    <a:srgbClr val="427172"/>
                  </a:solidFill>
                  <a:latin typeface="微软雅黑" panose="020B0503020204020204" pitchFamily="34" charset="-122"/>
                  <a:ea typeface="微软雅黑" panose="020B0503020204020204" pitchFamily="34" charset="-122"/>
                </a:rPr>
                <a:t>单击此处添加文字</a:t>
              </a:r>
            </a:p>
          </p:txBody>
        </p:sp>
      </p:grpSp>
      <p:grpSp>
        <p:nvGrpSpPr>
          <p:cNvPr id="8207" name="组合 1"/>
          <p:cNvGrpSpPr/>
          <p:nvPr/>
        </p:nvGrpSpPr>
        <p:grpSpPr bwMode="auto">
          <a:xfrm>
            <a:off x="703263" y="2028825"/>
            <a:ext cx="3440112" cy="3108325"/>
            <a:chOff x="0" y="0"/>
            <a:chExt cx="3764584" cy="3477329"/>
          </a:xfrm>
        </p:grpSpPr>
        <p:sp>
          <p:nvSpPr>
            <p:cNvPr id="8217" name="AutoShape 6"/>
            <p:cNvSpPr>
              <a:spLocks noChangeArrowheads="1"/>
            </p:cNvSpPr>
            <p:nvPr/>
          </p:nvSpPr>
          <p:spPr bwMode="auto">
            <a:xfrm rot="-9453040">
              <a:off x="0" y="0"/>
              <a:ext cx="3764584" cy="3477329"/>
            </a:xfrm>
            <a:custGeom>
              <a:avLst/>
              <a:gdLst>
                <a:gd name="T0" fmla="*/ 3761273 w 21600"/>
                <a:gd name="T1" fmla="*/ 1841535 h 21600"/>
                <a:gd name="T2" fmla="*/ 3117110 w 21600"/>
                <a:gd name="T3" fmla="*/ 825866 h 21600"/>
                <a:gd name="T4" fmla="*/ 3160856 w 21600"/>
                <a:gd name="T5" fmla="*/ 1808533 h 21600"/>
                <a:gd name="T6" fmla="*/ 3532783 w 21600"/>
                <a:gd name="T7" fmla="*/ 3287364 h 21600"/>
                <a:gd name="T8" fmla="*/ 2442100 w 21600"/>
                <a:gd name="T9" fmla="*/ 3279636 h 21600"/>
                <a:gd name="T10" fmla="*/ 2450640 w 21600"/>
                <a:gd name="T11" fmla="*/ 227201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4664"/>
            </a:solidFill>
            <a:ln w="3175" cap="flat" cmpd="sng">
              <a:solidFill>
                <a:srgbClr val="EAEAEA"/>
              </a:solidFill>
              <a:bevel/>
            </a:ln>
          </p:spPr>
          <p:txBody>
            <a:bodyPr anchor="ctr"/>
            <a:lstStyle/>
            <a:p>
              <a:endParaRPr lang="zh-CN" altLang="en-US"/>
            </a:p>
          </p:txBody>
        </p:sp>
        <p:sp>
          <p:nvSpPr>
            <p:cNvPr id="9235" name="WordArt 9"/>
            <p:cNvSpPr>
              <a:spLocks noChangeArrowheads="1" noChangeShapeType="1" noTextEdit="1"/>
            </p:cNvSpPr>
            <p:nvPr/>
          </p:nvSpPr>
          <p:spPr bwMode="auto">
            <a:xfrm rot="17984564">
              <a:off x="219731" y="577468"/>
              <a:ext cx="2105025" cy="1770063"/>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Up">
                <a:avLst>
                  <a:gd name="adj" fmla="val 12543391"/>
                </a:avLst>
              </a:prstTxWarp>
            </a:bodyPr>
            <a:lstStyle/>
            <a:p>
              <a:pPr algn="ctr" eaLnBrk="1" hangingPunct="1">
                <a:buFont typeface="Arial" panose="020B0604020202020204" pitchFamily="34" charset="0"/>
                <a:buNone/>
                <a:defRPr/>
              </a:pPr>
              <a:r>
                <a:rPr lang="zh-CN" altLang="en-US" sz="2000" strike="sngStrike" kern="10">
                  <a:solidFill>
                    <a:srgbClr val="427172"/>
                  </a:solidFill>
                  <a:latin typeface="微软雅黑" panose="020B0503020204020204" pitchFamily="34" charset="-122"/>
                  <a:ea typeface="微软雅黑" panose="020B0503020204020204" pitchFamily="34" charset="-122"/>
                </a:rPr>
                <a:t>单击此处添加文字</a:t>
              </a:r>
            </a:p>
          </p:txBody>
        </p:sp>
      </p:grpSp>
      <p:grpSp>
        <p:nvGrpSpPr>
          <p:cNvPr id="8208" name="组合 3"/>
          <p:cNvGrpSpPr/>
          <p:nvPr/>
        </p:nvGrpSpPr>
        <p:grpSpPr bwMode="auto">
          <a:xfrm>
            <a:off x="682625" y="1624013"/>
            <a:ext cx="3178175" cy="3363912"/>
            <a:chOff x="0" y="0"/>
            <a:chExt cx="3477329" cy="3764584"/>
          </a:xfrm>
        </p:grpSpPr>
        <p:sp>
          <p:nvSpPr>
            <p:cNvPr id="8215" name="AutoShape 5"/>
            <p:cNvSpPr>
              <a:spLocks noChangeArrowheads="1"/>
            </p:cNvSpPr>
            <p:nvPr/>
          </p:nvSpPr>
          <p:spPr bwMode="auto">
            <a:xfrm rot="5078397">
              <a:off x="-143627" y="143626"/>
              <a:ext cx="3764584" cy="3477329"/>
            </a:xfrm>
            <a:custGeom>
              <a:avLst/>
              <a:gdLst>
                <a:gd name="T0" fmla="*/ 3763190 w 21600"/>
                <a:gd name="T1" fmla="*/ 1802738 h 21600"/>
                <a:gd name="T2" fmla="*/ 3071970 w 21600"/>
                <a:gd name="T3" fmla="*/ 775960 h 21600"/>
                <a:gd name="T4" fmla="*/ 3162076 w 21600"/>
                <a:gd name="T5" fmla="*/ 1782292 h 21600"/>
                <a:gd name="T6" fmla="*/ 3532783 w 21600"/>
                <a:gd name="T7" fmla="*/ 3287364 h 21600"/>
                <a:gd name="T8" fmla="*/ 2442100 w 21600"/>
                <a:gd name="T9" fmla="*/ 3279636 h 21600"/>
                <a:gd name="T10" fmla="*/ 2450640 w 21600"/>
                <a:gd name="T11" fmla="*/ 227201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A146"/>
            </a:solidFill>
            <a:ln w="3175" cap="flat" cmpd="sng">
              <a:solidFill>
                <a:srgbClr val="D3E2FF"/>
              </a:solidFill>
              <a:bevel/>
            </a:ln>
          </p:spPr>
          <p:txBody>
            <a:bodyPr lIns="0" rIns="0" anchor="ctr"/>
            <a:lstStyle/>
            <a:p>
              <a:endParaRPr lang="zh-CN" altLang="en-US"/>
            </a:p>
          </p:txBody>
        </p:sp>
        <p:sp>
          <p:nvSpPr>
            <p:cNvPr id="9238"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6350">
                  <a:solidFill>
                    <a:srgbClr val="000000"/>
                  </a:solidFill>
                  <a:bevel/>
                </a14:hiddenLine>
              </a:ext>
            </a:extLst>
          </p:spPr>
          <p:txBody>
            <a:bodyPr spcFirstLastPara="1" wrap="none" fromWordArt="1">
              <a:prstTxWarp prst="textArchDown">
                <a:avLst>
                  <a:gd name="adj" fmla="val 1788643"/>
                </a:avLst>
              </a:prstTxWarp>
            </a:bodyPr>
            <a:lstStyle/>
            <a:p>
              <a:pPr algn="ctr" eaLnBrk="1" hangingPunct="1">
                <a:buFont typeface="Arial" panose="020B0604020202020204" pitchFamily="34" charset="0"/>
                <a:buNone/>
                <a:defRPr/>
              </a:pPr>
              <a:r>
                <a:rPr lang="zh-CN" altLang="en-US" sz="2000" strike="sngStrike" kern="10">
                  <a:solidFill>
                    <a:srgbClr val="427172"/>
                  </a:solidFill>
                  <a:latin typeface="微软雅黑" panose="020B0503020204020204" pitchFamily="34" charset="-122"/>
                  <a:ea typeface="微软雅黑" panose="020B0503020204020204" pitchFamily="34" charset="-122"/>
                </a:rPr>
                <a:t>单击此处添加文字</a:t>
              </a:r>
            </a:p>
          </p:txBody>
        </p:sp>
      </p:grpSp>
      <p:sp>
        <p:nvSpPr>
          <p:cNvPr id="8209" name="流程图: 联系 16"/>
          <p:cNvSpPr>
            <a:spLocks noChangeArrowheads="1"/>
          </p:cNvSpPr>
          <p:nvPr/>
        </p:nvSpPr>
        <p:spPr bwMode="auto">
          <a:xfrm>
            <a:off x="10198100" y="1689100"/>
            <a:ext cx="1003300" cy="1003300"/>
          </a:xfrm>
          <a:prstGeom prst="flowChartConnector">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10" name="流程图: 联系 17"/>
          <p:cNvSpPr>
            <a:spLocks noChangeArrowheads="1"/>
          </p:cNvSpPr>
          <p:nvPr/>
        </p:nvSpPr>
        <p:spPr bwMode="auto">
          <a:xfrm>
            <a:off x="10198100" y="2925763"/>
            <a:ext cx="1003300" cy="1003300"/>
          </a:xfrm>
          <a:prstGeom prst="flowChartConnector">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11" name="流程图: 联系 18"/>
          <p:cNvSpPr>
            <a:spLocks noChangeArrowheads="1"/>
          </p:cNvSpPr>
          <p:nvPr/>
        </p:nvSpPr>
        <p:spPr bwMode="auto">
          <a:xfrm>
            <a:off x="10198100" y="4160838"/>
            <a:ext cx="1003300" cy="1003300"/>
          </a:xfrm>
          <a:prstGeom prst="flowChartConnector">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12" name="KSO_Shape"/>
          <p:cNvSpPr>
            <a:spLocks noChangeArrowheads="1"/>
          </p:cNvSpPr>
          <p:nvPr/>
        </p:nvSpPr>
        <p:spPr bwMode="auto">
          <a:xfrm>
            <a:off x="10410825" y="1797050"/>
            <a:ext cx="577850" cy="787400"/>
          </a:xfrm>
          <a:custGeom>
            <a:avLst/>
            <a:gdLst>
              <a:gd name="T0" fmla="*/ 422770 w 1122363"/>
              <a:gd name="T1" fmla="*/ 678178 h 1531938"/>
              <a:gd name="T2" fmla="*/ 421462 w 1122363"/>
              <a:gd name="T3" fmla="*/ 706388 h 1531938"/>
              <a:gd name="T4" fmla="*/ 392832 w 1122363"/>
              <a:gd name="T5" fmla="*/ 723604 h 1531938"/>
              <a:gd name="T6" fmla="*/ 318030 w 1122363"/>
              <a:gd name="T7" fmla="*/ 549843 h 1531938"/>
              <a:gd name="T8" fmla="*/ 306360 w 1122363"/>
              <a:gd name="T9" fmla="*/ 524386 h 1531938"/>
              <a:gd name="T10" fmla="*/ 317592 w 1122363"/>
              <a:gd name="T11" fmla="*/ 506685 h 1531938"/>
              <a:gd name="T12" fmla="*/ 328898 w 1122363"/>
              <a:gd name="T13" fmla="*/ 442578 h 1531938"/>
              <a:gd name="T14" fmla="*/ 274421 w 1122363"/>
              <a:gd name="T15" fmla="*/ 462730 h 1531938"/>
              <a:gd name="T16" fmla="*/ 243187 w 1122363"/>
              <a:gd name="T17" fmla="*/ 493032 h 1531938"/>
              <a:gd name="T18" fmla="*/ 230403 w 1122363"/>
              <a:gd name="T19" fmla="*/ 549429 h 1531938"/>
              <a:gd name="T20" fmla="*/ 248998 w 1122363"/>
              <a:gd name="T21" fmla="*/ 593937 h 1531938"/>
              <a:gd name="T22" fmla="*/ 289965 w 1122363"/>
              <a:gd name="T23" fmla="*/ 623659 h 1531938"/>
              <a:gd name="T24" fmla="*/ 330351 w 1122363"/>
              <a:gd name="T25" fmla="*/ 723260 h 1531938"/>
              <a:gd name="T26" fmla="*/ 268901 w 1122363"/>
              <a:gd name="T27" fmla="*/ 699193 h 1531938"/>
              <a:gd name="T28" fmla="*/ 289820 w 1122363"/>
              <a:gd name="T29" fmla="*/ 772553 h 1531938"/>
              <a:gd name="T30" fmla="*/ 395143 w 1122363"/>
              <a:gd name="T31" fmla="*/ 784441 h 1531938"/>
              <a:gd name="T32" fmla="*/ 449475 w 1122363"/>
              <a:gd name="T33" fmla="*/ 767624 h 1531938"/>
              <a:gd name="T34" fmla="*/ 484341 w 1122363"/>
              <a:gd name="T35" fmla="*/ 738628 h 1531938"/>
              <a:gd name="T36" fmla="*/ 502209 w 1122363"/>
              <a:gd name="T37" fmla="*/ 695279 h 1531938"/>
              <a:gd name="T38" fmla="*/ 492912 w 1122363"/>
              <a:gd name="T39" fmla="*/ 639896 h 1531938"/>
              <a:gd name="T40" fmla="*/ 444100 w 1122363"/>
              <a:gd name="T41" fmla="*/ 595822 h 1531938"/>
              <a:gd name="T42" fmla="*/ 400228 w 1122363"/>
              <a:gd name="T43" fmla="*/ 506225 h 1531938"/>
              <a:gd name="T44" fmla="*/ 484486 w 1122363"/>
              <a:gd name="T45" fmla="*/ 548994 h 1531938"/>
              <a:gd name="T46" fmla="*/ 418532 w 1122363"/>
              <a:gd name="T47" fmla="*/ 446638 h 1531938"/>
              <a:gd name="T48" fmla="*/ 395724 w 1122363"/>
              <a:gd name="T49" fmla="*/ 238881 h 1531938"/>
              <a:gd name="T50" fmla="*/ 492331 w 1122363"/>
              <a:gd name="T51" fmla="*/ 264978 h 1531938"/>
              <a:gd name="T52" fmla="*/ 569761 w 1122363"/>
              <a:gd name="T53" fmla="*/ 325144 h 1531938"/>
              <a:gd name="T54" fmla="*/ 632084 w 1122363"/>
              <a:gd name="T55" fmla="*/ 421556 h 1531938"/>
              <a:gd name="T56" fmla="*/ 683219 w 1122363"/>
              <a:gd name="T57" fmla="*/ 556098 h 1531938"/>
              <a:gd name="T58" fmla="*/ 719102 w 1122363"/>
              <a:gd name="T59" fmla="*/ 716446 h 1531938"/>
              <a:gd name="T60" fmla="*/ 697747 w 1122363"/>
              <a:gd name="T61" fmla="*/ 821266 h 1531938"/>
              <a:gd name="T62" fmla="*/ 632664 w 1122363"/>
              <a:gd name="T63" fmla="*/ 899556 h 1531938"/>
              <a:gd name="T64" fmla="*/ 535913 w 1122363"/>
              <a:gd name="T65" fmla="*/ 951169 h 1531938"/>
              <a:gd name="T66" fmla="*/ 418967 w 1122363"/>
              <a:gd name="T67" fmla="*/ 976250 h 1531938"/>
              <a:gd name="T68" fmla="*/ 294178 w 1122363"/>
              <a:gd name="T69" fmla="*/ 974801 h 1531938"/>
              <a:gd name="T70" fmla="*/ 176071 w 1122363"/>
              <a:gd name="T71" fmla="*/ 944644 h 1531938"/>
              <a:gd name="T72" fmla="*/ 78738 w 1122363"/>
              <a:gd name="T73" fmla="*/ 886942 h 1531938"/>
              <a:gd name="T74" fmla="*/ 16125 w 1122363"/>
              <a:gd name="T75" fmla="*/ 803434 h 1531938"/>
              <a:gd name="T76" fmla="*/ 1888 w 1122363"/>
              <a:gd name="T77" fmla="*/ 695279 h 1531938"/>
              <a:gd name="T78" fmla="*/ 65227 w 1122363"/>
              <a:gd name="T79" fmla="*/ 492451 h 1531938"/>
              <a:gd name="T80" fmla="*/ 118833 w 1122363"/>
              <a:gd name="T81" fmla="*/ 381976 h 1531938"/>
              <a:gd name="T82" fmla="*/ 186531 w 1122363"/>
              <a:gd name="T83" fmla="*/ 299193 h 1531938"/>
              <a:gd name="T84" fmla="*/ 275147 w 1122363"/>
              <a:gd name="T85" fmla="*/ 249610 h 1531938"/>
              <a:gd name="T86" fmla="*/ 307071 w 1122363"/>
              <a:gd name="T87" fmla="*/ 1017 h 1531938"/>
              <a:gd name="T88" fmla="*/ 353672 w 1122363"/>
              <a:gd name="T89" fmla="*/ 19171 h 1531938"/>
              <a:gd name="T90" fmla="*/ 400708 w 1122363"/>
              <a:gd name="T91" fmla="*/ 16557 h 1531938"/>
              <a:gd name="T92" fmla="*/ 454568 w 1122363"/>
              <a:gd name="T93" fmla="*/ 145 h 1531938"/>
              <a:gd name="T94" fmla="*/ 486217 w 1122363"/>
              <a:gd name="T95" fmla="*/ 17574 h 1531938"/>
              <a:gd name="T96" fmla="*/ 510606 w 1122363"/>
              <a:gd name="T97" fmla="*/ 80899 h 1531938"/>
              <a:gd name="T98" fmla="*/ 539932 w 1122363"/>
              <a:gd name="T99" fmla="*/ 84820 h 1531938"/>
              <a:gd name="T100" fmla="*/ 562579 w 1122363"/>
              <a:gd name="T101" fmla="*/ 82061 h 1531938"/>
              <a:gd name="T102" fmla="*/ 547481 w 1122363"/>
              <a:gd name="T103" fmla="*/ 134492 h 1531938"/>
              <a:gd name="T104" fmla="*/ 503928 w 1122363"/>
              <a:gd name="T105" fmla="*/ 178935 h 1531938"/>
              <a:gd name="T106" fmla="*/ 430615 w 1122363"/>
              <a:gd name="T107" fmla="*/ 216989 h 1531938"/>
              <a:gd name="T108" fmla="*/ 338573 w 1122363"/>
              <a:gd name="T109" fmla="*/ 207984 h 1531938"/>
              <a:gd name="T110" fmla="*/ 285585 w 1122363"/>
              <a:gd name="T111" fmla="*/ 215536 h 1531938"/>
              <a:gd name="T112" fmla="*/ 161314 w 1122363"/>
              <a:gd name="T113" fmla="*/ 112852 h 1531938"/>
              <a:gd name="T114" fmla="*/ 211254 w 1122363"/>
              <a:gd name="T115" fmla="*/ 87580 h 1531938"/>
              <a:gd name="T116" fmla="*/ 249871 w 1122363"/>
              <a:gd name="T117" fmla="*/ 81770 h 1531938"/>
              <a:gd name="T118" fmla="*/ 267292 w 1122363"/>
              <a:gd name="T119" fmla="*/ 28031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8213" name="KSO_Shape"/>
          <p:cNvSpPr>
            <a:spLocks noChangeArrowheads="1"/>
          </p:cNvSpPr>
          <p:nvPr/>
        </p:nvSpPr>
        <p:spPr bwMode="auto">
          <a:xfrm>
            <a:off x="10410825" y="3141663"/>
            <a:ext cx="596900" cy="596900"/>
          </a:xfrm>
          <a:custGeom>
            <a:avLst/>
            <a:gdLst>
              <a:gd name="T0" fmla="*/ 229438 w 2298700"/>
              <a:gd name="T1" fmla="*/ 336497 h 2298700"/>
              <a:gd name="T2" fmla="*/ 233613 w 2298700"/>
              <a:gd name="T3" fmla="*/ 473748 h 2298700"/>
              <a:gd name="T4" fmla="*/ 226087 w 2298700"/>
              <a:gd name="T5" fmla="*/ 485009 h 2298700"/>
              <a:gd name="T6" fmla="*/ 122712 w 2298700"/>
              <a:gd name="T7" fmla="*/ 485716 h 2298700"/>
              <a:gd name="T8" fmla="*/ 114068 w 2298700"/>
              <a:gd name="T9" fmla="*/ 475163 h 2298700"/>
              <a:gd name="T10" fmla="*/ 117067 w 2298700"/>
              <a:gd name="T11" fmla="*/ 337558 h 2298700"/>
              <a:gd name="T12" fmla="*/ 303545 w 2298700"/>
              <a:gd name="T13" fmla="*/ 234555 h 2298700"/>
              <a:gd name="T14" fmla="*/ 405576 w 2298700"/>
              <a:gd name="T15" fmla="*/ 239860 h 2298700"/>
              <a:gd name="T16" fmla="*/ 408574 w 2298700"/>
              <a:gd name="T17" fmla="*/ 475165 h 2298700"/>
              <a:gd name="T18" fmla="*/ 400052 w 2298700"/>
              <a:gd name="T19" fmla="*/ 485716 h 2298700"/>
              <a:gd name="T20" fmla="*/ 296609 w 2298700"/>
              <a:gd name="T21" fmla="*/ 485009 h 2298700"/>
              <a:gd name="T22" fmla="*/ 289087 w 2298700"/>
              <a:gd name="T23" fmla="*/ 473751 h 2298700"/>
              <a:gd name="T24" fmla="*/ 293259 w 2298700"/>
              <a:gd name="T25" fmla="*/ 238740 h 2298700"/>
              <a:gd name="T26" fmla="*/ 569178 w 2298700"/>
              <a:gd name="T27" fmla="*/ 117072 h 2298700"/>
              <a:gd name="T28" fmla="*/ 581238 w 2298700"/>
              <a:gd name="T29" fmla="*/ 123494 h 2298700"/>
              <a:gd name="T30" fmla="*/ 583121 w 2298700"/>
              <a:gd name="T31" fmla="*/ 476585 h 2298700"/>
              <a:gd name="T32" fmla="*/ 573531 w 2298700"/>
              <a:gd name="T33" fmla="*/ 486129 h 2298700"/>
              <a:gd name="T34" fmla="*/ 470164 w 2298700"/>
              <a:gd name="T35" fmla="*/ 484362 h 2298700"/>
              <a:gd name="T36" fmla="*/ 463752 w 2298700"/>
              <a:gd name="T37" fmla="*/ 472225 h 2298700"/>
              <a:gd name="T38" fmla="*/ 469047 w 2298700"/>
              <a:gd name="T39" fmla="*/ 120371 h 2298700"/>
              <a:gd name="T40" fmla="*/ 380381 w 2298700"/>
              <a:gd name="T41" fmla="*/ 9893 h 2298700"/>
              <a:gd name="T42" fmla="*/ 387913 w 2298700"/>
              <a:gd name="T43" fmla="*/ 12546 h 2298700"/>
              <a:gd name="T44" fmla="*/ 392620 w 2298700"/>
              <a:gd name="T45" fmla="*/ 18854 h 2298700"/>
              <a:gd name="T46" fmla="*/ 399917 w 2298700"/>
              <a:gd name="T47" fmla="*/ 132223 h 2298700"/>
              <a:gd name="T48" fmla="*/ 390502 w 2298700"/>
              <a:gd name="T49" fmla="*/ 141066 h 2298700"/>
              <a:gd name="T50" fmla="*/ 378910 w 2298700"/>
              <a:gd name="T51" fmla="*/ 139120 h 2298700"/>
              <a:gd name="T52" fmla="*/ 373319 w 2298700"/>
              <a:gd name="T53" fmla="*/ 130808 h 2298700"/>
              <a:gd name="T54" fmla="*/ 350253 w 2298700"/>
              <a:gd name="T55" fmla="*/ 92782 h 2298700"/>
              <a:gd name="T56" fmla="*/ 315358 w 2298700"/>
              <a:gd name="T57" fmla="*/ 131810 h 2298700"/>
              <a:gd name="T58" fmla="*/ 262281 w 2298700"/>
              <a:gd name="T59" fmla="*/ 173903 h 2298700"/>
              <a:gd name="T60" fmla="*/ 216619 w 2298700"/>
              <a:gd name="T61" fmla="*/ 198251 h 2298700"/>
              <a:gd name="T62" fmla="*/ 177252 w 2298700"/>
              <a:gd name="T63" fmla="*/ 212400 h 2298700"/>
              <a:gd name="T64" fmla="*/ 135944 w 2298700"/>
              <a:gd name="T65" fmla="*/ 221479 h 2298700"/>
              <a:gd name="T66" fmla="*/ 104933 w 2298700"/>
              <a:gd name="T67" fmla="*/ 223955 h 2298700"/>
              <a:gd name="T68" fmla="*/ 97166 w 2298700"/>
              <a:gd name="T69" fmla="*/ 217823 h 2298700"/>
              <a:gd name="T70" fmla="*/ 95871 w 2298700"/>
              <a:gd name="T71" fmla="*/ 206445 h 2298700"/>
              <a:gd name="T72" fmla="*/ 105227 w 2298700"/>
              <a:gd name="T73" fmla="*/ 197367 h 2298700"/>
              <a:gd name="T74" fmla="*/ 139121 w 2298700"/>
              <a:gd name="T75" fmla="*/ 192827 h 2298700"/>
              <a:gd name="T76" fmla="*/ 176546 w 2298700"/>
              <a:gd name="T77" fmla="*/ 183571 h 2298700"/>
              <a:gd name="T78" fmla="*/ 212029 w 2298700"/>
              <a:gd name="T79" fmla="*/ 169894 h 2298700"/>
              <a:gd name="T80" fmla="*/ 256985 w 2298700"/>
              <a:gd name="T81" fmla="*/ 144072 h 2298700"/>
              <a:gd name="T82" fmla="*/ 304296 w 2298700"/>
              <a:gd name="T83" fmla="*/ 103571 h 2298700"/>
              <a:gd name="T84" fmla="*/ 333070 w 2298700"/>
              <a:gd name="T85" fmla="*/ 69378 h 2298700"/>
              <a:gd name="T86" fmla="*/ 282288 w 2298700"/>
              <a:gd name="T87" fmla="*/ 73740 h 2298700"/>
              <a:gd name="T88" fmla="*/ 271108 w 2298700"/>
              <a:gd name="T89" fmla="*/ 67255 h 2298700"/>
              <a:gd name="T90" fmla="*/ 270225 w 2298700"/>
              <a:gd name="T91" fmla="*/ 54109 h 2298700"/>
              <a:gd name="T92" fmla="*/ 375555 w 2298700"/>
              <a:gd name="T93" fmla="*/ 10483 h 2298700"/>
              <a:gd name="T94" fmla="*/ 33338 w 2298700"/>
              <a:gd name="T95" fmla="*/ 884 h 2298700"/>
              <a:gd name="T96" fmla="*/ 44588 w 2298700"/>
              <a:gd name="T97" fmla="*/ 7009 h 2298700"/>
              <a:gd name="T98" fmla="*/ 51715 w 2298700"/>
              <a:gd name="T99" fmla="*/ 17553 h 2298700"/>
              <a:gd name="T100" fmla="*/ 571573 w 2298700"/>
              <a:gd name="T101" fmla="*/ 543536 h 2298700"/>
              <a:gd name="T102" fmla="*/ 584060 w 2298700"/>
              <a:gd name="T103" fmla="*/ 547365 h 2298700"/>
              <a:gd name="T104" fmla="*/ 593013 w 2298700"/>
              <a:gd name="T105" fmla="*/ 556317 h 2298700"/>
              <a:gd name="T106" fmla="*/ 596841 w 2298700"/>
              <a:gd name="T107" fmla="*/ 568863 h 2298700"/>
              <a:gd name="T108" fmla="*/ 594309 w 2298700"/>
              <a:gd name="T109" fmla="*/ 581763 h 2298700"/>
              <a:gd name="T110" fmla="*/ 586180 w 2298700"/>
              <a:gd name="T111" fmla="*/ 591540 h 2298700"/>
              <a:gd name="T112" fmla="*/ 574282 w 2298700"/>
              <a:gd name="T113" fmla="*/ 596606 h 2298700"/>
              <a:gd name="T114" fmla="*/ 18730 w 2298700"/>
              <a:gd name="T115" fmla="*/ 595722 h 2298700"/>
              <a:gd name="T116" fmla="*/ 7716 w 2298700"/>
              <a:gd name="T117" fmla="*/ 589066 h 2298700"/>
              <a:gd name="T118" fmla="*/ 1178 w 2298700"/>
              <a:gd name="T119" fmla="*/ 578170 h 2298700"/>
              <a:gd name="T120" fmla="*/ 236 w 2298700"/>
              <a:gd name="T121" fmla="*/ 22677 h 2298700"/>
              <a:gd name="T122" fmla="*/ 5242 w 2298700"/>
              <a:gd name="T123" fmla="*/ 10779 h 2298700"/>
              <a:gd name="T124" fmla="*/ 15020 w 2298700"/>
              <a:gd name="T125" fmla="*/ 2709 h 2298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8700"/>
              <a:gd name="T190" fmla="*/ 0 h 2298700"/>
              <a:gd name="T191" fmla="*/ 2298700 w 2298700"/>
              <a:gd name="T192" fmla="*/ 2298700 h 22987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8214" name="KSO_Shape"/>
          <p:cNvSpPr>
            <a:spLocks noChangeArrowheads="1"/>
          </p:cNvSpPr>
          <p:nvPr/>
        </p:nvSpPr>
        <p:spPr bwMode="auto">
          <a:xfrm>
            <a:off x="10353675" y="4325938"/>
            <a:ext cx="693738" cy="674687"/>
          </a:xfrm>
          <a:custGeom>
            <a:avLst/>
            <a:gdLst>
              <a:gd name="T0" fmla="*/ 262957 w 1257300"/>
              <a:gd name="T1" fmla="*/ 932611 h 1223963"/>
              <a:gd name="T2" fmla="*/ 226827 w 1257300"/>
              <a:gd name="T3" fmla="*/ 920448 h 1223963"/>
              <a:gd name="T4" fmla="*/ 198011 w 1257300"/>
              <a:gd name="T5" fmla="*/ 895459 h 1223963"/>
              <a:gd name="T6" fmla="*/ 180944 w 1257300"/>
              <a:gd name="T7" fmla="*/ 860960 h 1223963"/>
              <a:gd name="T8" fmla="*/ 178506 w 1257300"/>
              <a:gd name="T9" fmla="*/ 822923 h 1223963"/>
              <a:gd name="T10" fmla="*/ 191140 w 1257300"/>
              <a:gd name="T11" fmla="*/ 786876 h 1223963"/>
              <a:gd name="T12" fmla="*/ 958838 w 1257300"/>
              <a:gd name="T13" fmla="*/ 684710 h 1223963"/>
              <a:gd name="T14" fmla="*/ 1004867 w 1257300"/>
              <a:gd name="T15" fmla="*/ 669244 h 1223963"/>
              <a:gd name="T16" fmla="*/ 1041603 w 1257300"/>
              <a:gd name="T17" fmla="*/ 637207 h 1223963"/>
              <a:gd name="T18" fmla="*/ 887801 w 1257300"/>
              <a:gd name="T19" fmla="*/ 902341 h 1223963"/>
              <a:gd name="T20" fmla="*/ 860802 w 1257300"/>
              <a:gd name="T21" fmla="*/ 922226 h 1223963"/>
              <a:gd name="T22" fmla="*/ 828936 w 1257300"/>
              <a:gd name="T23" fmla="*/ 930623 h 1223963"/>
              <a:gd name="T24" fmla="*/ 671150 w 1257300"/>
              <a:gd name="T25" fmla="*/ 984975 h 1223963"/>
              <a:gd name="T26" fmla="*/ 615383 w 1257300"/>
              <a:gd name="T27" fmla="*/ 903004 h 1223963"/>
              <a:gd name="T28" fmla="*/ 587499 w 1257300"/>
              <a:gd name="T29" fmla="*/ 850640 h 1223963"/>
              <a:gd name="T30" fmla="*/ 576435 w 1257300"/>
              <a:gd name="T31" fmla="*/ 813963 h 1223963"/>
              <a:gd name="T32" fmla="*/ 577319 w 1257300"/>
              <a:gd name="T33" fmla="*/ 795403 h 1223963"/>
              <a:gd name="T34" fmla="*/ 595245 w 1257300"/>
              <a:gd name="T35" fmla="*/ 748342 h 1223963"/>
              <a:gd name="T36" fmla="*/ 626447 w 1257300"/>
              <a:gd name="T37" fmla="*/ 695315 h 1223963"/>
              <a:gd name="T38" fmla="*/ 694608 w 1257300"/>
              <a:gd name="T39" fmla="*/ 600530 h 1223963"/>
              <a:gd name="T40" fmla="*/ 186246 w 1257300"/>
              <a:gd name="T41" fmla="*/ 379805 h 1223963"/>
              <a:gd name="T42" fmla="*/ 236015 w 1257300"/>
              <a:gd name="T43" fmla="*/ 387763 h 1223963"/>
              <a:gd name="T44" fmla="*/ 252604 w 1257300"/>
              <a:gd name="T45" fmla="*/ 395941 h 1223963"/>
              <a:gd name="T46" fmla="*/ 278927 w 1257300"/>
              <a:gd name="T47" fmla="*/ 424014 h 1223963"/>
              <a:gd name="T48" fmla="*/ 310558 w 1257300"/>
              <a:gd name="T49" fmla="*/ 473968 h 1223963"/>
              <a:gd name="T50" fmla="*/ 353691 w 1257300"/>
              <a:gd name="T51" fmla="*/ 563489 h 1223963"/>
              <a:gd name="T52" fmla="*/ 166781 w 1257300"/>
              <a:gd name="T53" fmla="*/ 777898 h 1223963"/>
              <a:gd name="T54" fmla="*/ 153730 w 1257300"/>
              <a:gd name="T55" fmla="*/ 825201 h 1223963"/>
              <a:gd name="T56" fmla="*/ 160145 w 1257300"/>
              <a:gd name="T57" fmla="*/ 873387 h 1223963"/>
              <a:gd name="T58" fmla="*/ 12165 w 1257300"/>
              <a:gd name="T59" fmla="*/ 620739 h 1223963"/>
              <a:gd name="T60" fmla="*/ 5972 w 1257300"/>
              <a:gd name="T61" fmla="*/ 587583 h 1223963"/>
              <a:gd name="T62" fmla="*/ 12830 w 1257300"/>
              <a:gd name="T63" fmla="*/ 555090 h 1223963"/>
              <a:gd name="T64" fmla="*/ 31188 w 1257300"/>
              <a:gd name="T65" fmla="*/ 388426 h 1223963"/>
              <a:gd name="T66" fmla="*/ 135150 w 1257300"/>
              <a:gd name="T67" fmla="*/ 379585 h 1223963"/>
              <a:gd name="T68" fmla="*/ 1037847 w 1257300"/>
              <a:gd name="T69" fmla="*/ 531373 h 1223963"/>
              <a:gd name="T70" fmla="*/ 1043156 w 1257300"/>
              <a:gd name="T71" fmla="*/ 569155 h 1223963"/>
              <a:gd name="T72" fmla="*/ 1033423 w 1257300"/>
              <a:gd name="T73" fmla="*/ 605833 h 1223963"/>
              <a:gd name="T74" fmla="*/ 1009977 w 1257300"/>
              <a:gd name="T75" fmla="*/ 636322 h 1223963"/>
              <a:gd name="T76" fmla="*/ 977019 w 1257300"/>
              <a:gd name="T77" fmla="*/ 655103 h 1223963"/>
              <a:gd name="T78" fmla="*/ 831251 w 1257300"/>
              <a:gd name="T79" fmla="*/ 660185 h 1223963"/>
              <a:gd name="T80" fmla="*/ 704182 w 1257300"/>
              <a:gd name="T81" fmla="*/ 26956 h 1223963"/>
              <a:gd name="T82" fmla="*/ 739027 w 1257300"/>
              <a:gd name="T83" fmla="*/ 41538 h 1223963"/>
              <a:gd name="T84" fmla="*/ 765932 w 1257300"/>
              <a:gd name="T85" fmla="*/ 68494 h 1223963"/>
              <a:gd name="T86" fmla="*/ 873996 w 1257300"/>
              <a:gd name="T87" fmla="*/ 147150 h 1223963"/>
              <a:gd name="T88" fmla="*/ 830991 w 1257300"/>
              <a:gd name="T89" fmla="*/ 236412 h 1223963"/>
              <a:gd name="T90" fmla="*/ 799675 w 1257300"/>
              <a:gd name="T91" fmla="*/ 286346 h 1223963"/>
              <a:gd name="T92" fmla="*/ 773652 w 1257300"/>
              <a:gd name="T93" fmla="*/ 314406 h 1223963"/>
              <a:gd name="T94" fmla="*/ 756891 w 1257300"/>
              <a:gd name="T95" fmla="*/ 323023 h 1223963"/>
              <a:gd name="T96" fmla="*/ 707490 w 1257300"/>
              <a:gd name="T97" fmla="*/ 330756 h 1223963"/>
              <a:gd name="T98" fmla="*/ 645740 w 1257300"/>
              <a:gd name="T99" fmla="*/ 330536 h 1223963"/>
              <a:gd name="T100" fmla="*/ 529958 w 1257300"/>
              <a:gd name="T101" fmla="*/ 319046 h 1223963"/>
              <a:gd name="T102" fmla="*/ 604280 w 1257300"/>
              <a:gd name="T103" fmla="*/ 68936 h 1223963"/>
              <a:gd name="T104" fmla="*/ 630964 w 1257300"/>
              <a:gd name="T105" fmla="*/ 41759 h 1223963"/>
              <a:gd name="T106" fmla="*/ 665809 w 1257300"/>
              <a:gd name="T107" fmla="*/ 26956 h 1223963"/>
              <a:gd name="T108" fmla="*/ 677952 w 1257300"/>
              <a:gd name="T109" fmla="*/ 220 h 1223963"/>
              <a:gd name="T110" fmla="*/ 631441 w 1257300"/>
              <a:gd name="T111" fmla="*/ 12565 h 1223963"/>
              <a:gd name="T112" fmla="*/ 593789 w 1257300"/>
              <a:gd name="T113" fmla="*/ 41664 h 1223963"/>
              <a:gd name="T114" fmla="*/ 176514 w 1257300"/>
              <a:gd name="T115" fmla="*/ 265635 h 1223963"/>
              <a:gd name="T116" fmla="*/ 308739 w 1257300"/>
              <a:gd name="T117" fmla="*/ 38578 h 1223963"/>
              <a:gd name="T118" fmla="*/ 331996 w 1257300"/>
              <a:gd name="T119" fmla="*/ 14990 h 1223963"/>
              <a:gd name="T120" fmla="*/ 362560 w 1257300"/>
              <a:gd name="T121" fmla="*/ 1764 h 12239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7300"/>
              <a:gd name="T184" fmla="*/ 0 h 1223963"/>
              <a:gd name="T185" fmla="*/ 1257300 w 1257300"/>
              <a:gd name="T186" fmla="*/ 1223963 h 12239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7300" h="1223963">
                <a:moveTo>
                  <a:pt x="297038" y="823913"/>
                </a:moveTo>
                <a:lnTo>
                  <a:pt x="593725" y="823913"/>
                </a:lnTo>
                <a:lnTo>
                  <a:pt x="593725" y="1117601"/>
                </a:lnTo>
                <a:lnTo>
                  <a:pt x="329915" y="1117601"/>
                </a:lnTo>
                <a:lnTo>
                  <a:pt x="322226" y="1117601"/>
                </a:lnTo>
                <a:lnTo>
                  <a:pt x="314537" y="1116807"/>
                </a:lnTo>
                <a:lnTo>
                  <a:pt x="306848" y="1115483"/>
                </a:lnTo>
                <a:lnTo>
                  <a:pt x="299425" y="1113894"/>
                </a:lnTo>
                <a:lnTo>
                  <a:pt x="292001" y="1111510"/>
                </a:lnTo>
                <a:lnTo>
                  <a:pt x="284842" y="1108862"/>
                </a:lnTo>
                <a:lnTo>
                  <a:pt x="277949" y="1105949"/>
                </a:lnTo>
                <a:lnTo>
                  <a:pt x="271320" y="1102241"/>
                </a:lnTo>
                <a:lnTo>
                  <a:pt x="264692" y="1098004"/>
                </a:lnTo>
                <a:lnTo>
                  <a:pt x="258328" y="1093767"/>
                </a:lnTo>
                <a:lnTo>
                  <a:pt x="252761" y="1089000"/>
                </a:lnTo>
                <a:lnTo>
                  <a:pt x="246928" y="1083704"/>
                </a:lnTo>
                <a:lnTo>
                  <a:pt x="241890" y="1078143"/>
                </a:lnTo>
                <a:lnTo>
                  <a:pt x="236852" y="1072317"/>
                </a:lnTo>
                <a:lnTo>
                  <a:pt x="232345" y="1066226"/>
                </a:lnTo>
                <a:lnTo>
                  <a:pt x="228103" y="1059605"/>
                </a:lnTo>
                <a:lnTo>
                  <a:pt x="224391" y="1052455"/>
                </a:lnTo>
                <a:lnTo>
                  <a:pt x="221209" y="1045569"/>
                </a:lnTo>
                <a:lnTo>
                  <a:pt x="218558" y="1038154"/>
                </a:lnTo>
                <a:lnTo>
                  <a:pt x="216437" y="1031004"/>
                </a:lnTo>
                <a:lnTo>
                  <a:pt x="214581" y="1023589"/>
                </a:lnTo>
                <a:lnTo>
                  <a:pt x="213521" y="1015909"/>
                </a:lnTo>
                <a:lnTo>
                  <a:pt x="212990" y="1008494"/>
                </a:lnTo>
                <a:lnTo>
                  <a:pt x="212725" y="1000550"/>
                </a:lnTo>
                <a:lnTo>
                  <a:pt x="212990" y="993135"/>
                </a:lnTo>
                <a:lnTo>
                  <a:pt x="213521" y="985455"/>
                </a:lnTo>
                <a:lnTo>
                  <a:pt x="214846" y="978040"/>
                </a:lnTo>
                <a:lnTo>
                  <a:pt x="216702" y="970625"/>
                </a:lnTo>
                <a:lnTo>
                  <a:pt x="218823" y="963475"/>
                </a:lnTo>
                <a:lnTo>
                  <a:pt x="221475" y="956059"/>
                </a:lnTo>
                <a:lnTo>
                  <a:pt x="224921" y="949174"/>
                </a:lnTo>
                <a:lnTo>
                  <a:pt x="228633" y="942289"/>
                </a:lnTo>
                <a:lnTo>
                  <a:pt x="297038" y="823913"/>
                </a:lnTo>
                <a:close/>
                <a:moveTo>
                  <a:pt x="837211" y="711200"/>
                </a:moveTo>
                <a:lnTo>
                  <a:pt x="836946" y="821267"/>
                </a:lnTo>
                <a:lnTo>
                  <a:pt x="1126800" y="821267"/>
                </a:lnTo>
                <a:lnTo>
                  <a:pt x="1136859" y="820738"/>
                </a:lnTo>
                <a:lnTo>
                  <a:pt x="1146918" y="819944"/>
                </a:lnTo>
                <a:lnTo>
                  <a:pt x="1156712" y="818356"/>
                </a:lnTo>
                <a:lnTo>
                  <a:pt x="1165976" y="815975"/>
                </a:lnTo>
                <a:lnTo>
                  <a:pt x="1175506" y="813329"/>
                </a:lnTo>
                <a:lnTo>
                  <a:pt x="1184506" y="809890"/>
                </a:lnTo>
                <a:lnTo>
                  <a:pt x="1193506" y="805921"/>
                </a:lnTo>
                <a:lnTo>
                  <a:pt x="1201976" y="801423"/>
                </a:lnTo>
                <a:lnTo>
                  <a:pt x="1210447" y="796396"/>
                </a:lnTo>
                <a:lnTo>
                  <a:pt x="1218388" y="790575"/>
                </a:lnTo>
                <a:lnTo>
                  <a:pt x="1226065" y="784225"/>
                </a:lnTo>
                <a:lnTo>
                  <a:pt x="1233212" y="777611"/>
                </a:lnTo>
                <a:lnTo>
                  <a:pt x="1239830" y="770467"/>
                </a:lnTo>
                <a:lnTo>
                  <a:pt x="1245918" y="763059"/>
                </a:lnTo>
                <a:lnTo>
                  <a:pt x="1252006" y="754856"/>
                </a:lnTo>
                <a:lnTo>
                  <a:pt x="1257300" y="746654"/>
                </a:lnTo>
                <a:lnTo>
                  <a:pt x="1074388" y="1063625"/>
                </a:lnTo>
                <a:lnTo>
                  <a:pt x="1070682" y="1069711"/>
                </a:lnTo>
                <a:lnTo>
                  <a:pt x="1066447" y="1075003"/>
                </a:lnTo>
                <a:lnTo>
                  <a:pt x="1061947" y="1080559"/>
                </a:lnTo>
                <a:lnTo>
                  <a:pt x="1057182" y="1085321"/>
                </a:lnTo>
                <a:lnTo>
                  <a:pt x="1052417" y="1089819"/>
                </a:lnTo>
                <a:lnTo>
                  <a:pt x="1046858" y="1094053"/>
                </a:lnTo>
                <a:lnTo>
                  <a:pt x="1041564" y="1097757"/>
                </a:lnTo>
                <a:lnTo>
                  <a:pt x="1035741" y="1101461"/>
                </a:lnTo>
                <a:lnTo>
                  <a:pt x="1029652" y="1104371"/>
                </a:lnTo>
                <a:lnTo>
                  <a:pt x="1023829" y="1107282"/>
                </a:lnTo>
                <a:lnTo>
                  <a:pt x="1017476" y="1109398"/>
                </a:lnTo>
                <a:lnTo>
                  <a:pt x="1011123" y="1111251"/>
                </a:lnTo>
                <a:lnTo>
                  <a:pt x="1004505" y="1112573"/>
                </a:lnTo>
                <a:lnTo>
                  <a:pt x="998152" y="1113896"/>
                </a:lnTo>
                <a:lnTo>
                  <a:pt x="991535" y="1114426"/>
                </a:lnTo>
                <a:lnTo>
                  <a:pt x="984917" y="1114426"/>
                </a:lnTo>
                <a:lnTo>
                  <a:pt x="836946" y="1114426"/>
                </a:lnTo>
                <a:lnTo>
                  <a:pt x="837211" y="1223963"/>
                </a:lnTo>
                <a:lnTo>
                  <a:pt x="830858" y="1216026"/>
                </a:lnTo>
                <a:lnTo>
                  <a:pt x="814181" y="1194330"/>
                </a:lnTo>
                <a:lnTo>
                  <a:pt x="802799" y="1179513"/>
                </a:lnTo>
                <a:lnTo>
                  <a:pt x="790358" y="1162315"/>
                </a:lnTo>
                <a:lnTo>
                  <a:pt x="776858" y="1143530"/>
                </a:lnTo>
                <a:lnTo>
                  <a:pt x="763093" y="1123686"/>
                </a:lnTo>
                <a:lnTo>
                  <a:pt x="749328" y="1102784"/>
                </a:lnTo>
                <a:lnTo>
                  <a:pt x="742711" y="1091936"/>
                </a:lnTo>
                <a:lnTo>
                  <a:pt x="736093" y="1081353"/>
                </a:lnTo>
                <a:lnTo>
                  <a:pt x="729475" y="1070505"/>
                </a:lnTo>
                <a:lnTo>
                  <a:pt x="723387" y="1059921"/>
                </a:lnTo>
                <a:lnTo>
                  <a:pt x="717563" y="1049338"/>
                </a:lnTo>
                <a:lnTo>
                  <a:pt x="712005" y="1039019"/>
                </a:lnTo>
                <a:lnTo>
                  <a:pt x="707240" y="1028700"/>
                </a:lnTo>
                <a:lnTo>
                  <a:pt x="702740" y="1018646"/>
                </a:lnTo>
                <a:lnTo>
                  <a:pt x="698769" y="1009121"/>
                </a:lnTo>
                <a:lnTo>
                  <a:pt x="695593" y="999861"/>
                </a:lnTo>
                <a:lnTo>
                  <a:pt x="692681" y="991130"/>
                </a:lnTo>
                <a:lnTo>
                  <a:pt x="690563" y="982663"/>
                </a:lnTo>
                <a:lnTo>
                  <a:pt x="690034" y="978694"/>
                </a:lnTo>
                <a:lnTo>
                  <a:pt x="689505" y="974725"/>
                </a:lnTo>
                <a:lnTo>
                  <a:pt x="689240" y="971021"/>
                </a:lnTo>
                <a:lnTo>
                  <a:pt x="688975" y="967582"/>
                </a:lnTo>
                <a:lnTo>
                  <a:pt x="689240" y="964142"/>
                </a:lnTo>
                <a:lnTo>
                  <a:pt x="689505" y="960438"/>
                </a:lnTo>
                <a:lnTo>
                  <a:pt x="690034" y="956469"/>
                </a:lnTo>
                <a:lnTo>
                  <a:pt x="690563" y="952500"/>
                </a:lnTo>
                <a:lnTo>
                  <a:pt x="692681" y="944298"/>
                </a:lnTo>
                <a:lnTo>
                  <a:pt x="695593" y="935302"/>
                </a:lnTo>
                <a:lnTo>
                  <a:pt x="698769" y="926042"/>
                </a:lnTo>
                <a:lnTo>
                  <a:pt x="702740" y="916517"/>
                </a:lnTo>
                <a:lnTo>
                  <a:pt x="707240" y="906463"/>
                </a:lnTo>
                <a:lnTo>
                  <a:pt x="712005" y="896144"/>
                </a:lnTo>
                <a:lnTo>
                  <a:pt x="717563" y="886090"/>
                </a:lnTo>
                <a:lnTo>
                  <a:pt x="723387" y="875507"/>
                </a:lnTo>
                <a:lnTo>
                  <a:pt x="729475" y="864659"/>
                </a:lnTo>
                <a:lnTo>
                  <a:pt x="736093" y="854075"/>
                </a:lnTo>
                <a:lnTo>
                  <a:pt x="742711" y="843227"/>
                </a:lnTo>
                <a:lnTo>
                  <a:pt x="749328" y="832644"/>
                </a:lnTo>
                <a:lnTo>
                  <a:pt x="763093" y="811742"/>
                </a:lnTo>
                <a:lnTo>
                  <a:pt x="776858" y="791369"/>
                </a:lnTo>
                <a:lnTo>
                  <a:pt x="790358" y="772848"/>
                </a:lnTo>
                <a:lnTo>
                  <a:pt x="802799" y="755650"/>
                </a:lnTo>
                <a:lnTo>
                  <a:pt x="814181" y="740833"/>
                </a:lnTo>
                <a:lnTo>
                  <a:pt x="830858" y="719138"/>
                </a:lnTo>
                <a:lnTo>
                  <a:pt x="837211" y="711200"/>
                </a:lnTo>
                <a:close/>
                <a:moveTo>
                  <a:pt x="174360" y="454025"/>
                </a:moveTo>
                <a:lnTo>
                  <a:pt x="186796" y="454025"/>
                </a:lnTo>
                <a:lnTo>
                  <a:pt x="199231" y="454025"/>
                </a:lnTo>
                <a:lnTo>
                  <a:pt x="211137" y="454290"/>
                </a:lnTo>
                <a:lnTo>
                  <a:pt x="222779" y="454819"/>
                </a:lnTo>
                <a:lnTo>
                  <a:pt x="234156" y="455349"/>
                </a:lnTo>
                <a:lnTo>
                  <a:pt x="245004" y="456407"/>
                </a:lnTo>
                <a:lnTo>
                  <a:pt x="255323" y="457996"/>
                </a:lnTo>
                <a:lnTo>
                  <a:pt x="265113" y="459584"/>
                </a:lnTo>
                <a:lnTo>
                  <a:pt x="273844" y="461701"/>
                </a:lnTo>
                <a:lnTo>
                  <a:pt x="282311" y="464348"/>
                </a:lnTo>
                <a:lnTo>
                  <a:pt x="286279" y="465672"/>
                </a:lnTo>
                <a:lnTo>
                  <a:pt x="289719" y="466995"/>
                </a:lnTo>
                <a:lnTo>
                  <a:pt x="293158" y="468583"/>
                </a:lnTo>
                <a:lnTo>
                  <a:pt x="296333" y="470172"/>
                </a:lnTo>
                <a:lnTo>
                  <a:pt x="299508" y="472289"/>
                </a:lnTo>
                <a:lnTo>
                  <a:pt x="302154" y="474142"/>
                </a:lnTo>
                <a:lnTo>
                  <a:pt x="305329" y="476789"/>
                </a:lnTo>
                <a:lnTo>
                  <a:pt x="308504" y="479436"/>
                </a:lnTo>
                <a:lnTo>
                  <a:pt x="314854" y="484995"/>
                </a:lnTo>
                <a:lnTo>
                  <a:pt x="321204" y="491877"/>
                </a:lnTo>
                <a:lnTo>
                  <a:pt x="327290" y="499288"/>
                </a:lnTo>
                <a:lnTo>
                  <a:pt x="333640" y="507759"/>
                </a:lnTo>
                <a:lnTo>
                  <a:pt x="340254" y="516493"/>
                </a:lnTo>
                <a:lnTo>
                  <a:pt x="346604" y="526023"/>
                </a:lnTo>
                <a:lnTo>
                  <a:pt x="352690" y="535816"/>
                </a:lnTo>
                <a:lnTo>
                  <a:pt x="359040" y="546139"/>
                </a:lnTo>
                <a:lnTo>
                  <a:pt x="365125" y="556727"/>
                </a:lnTo>
                <a:lnTo>
                  <a:pt x="371475" y="567580"/>
                </a:lnTo>
                <a:lnTo>
                  <a:pt x="377296" y="578697"/>
                </a:lnTo>
                <a:lnTo>
                  <a:pt x="383117" y="589814"/>
                </a:lnTo>
                <a:lnTo>
                  <a:pt x="394494" y="612578"/>
                </a:lnTo>
                <a:lnTo>
                  <a:pt x="404813" y="634548"/>
                </a:lnTo>
                <a:lnTo>
                  <a:pt x="414338" y="655459"/>
                </a:lnTo>
                <a:lnTo>
                  <a:pt x="423069" y="674782"/>
                </a:lnTo>
                <a:lnTo>
                  <a:pt x="430213" y="691987"/>
                </a:lnTo>
                <a:lnTo>
                  <a:pt x="440796" y="717398"/>
                </a:lnTo>
                <a:lnTo>
                  <a:pt x="444500" y="726662"/>
                </a:lnTo>
                <a:lnTo>
                  <a:pt x="349250" y="671606"/>
                </a:lnTo>
                <a:lnTo>
                  <a:pt x="204258" y="922803"/>
                </a:lnTo>
                <a:lnTo>
                  <a:pt x="199496" y="931538"/>
                </a:lnTo>
                <a:lnTo>
                  <a:pt x="195527" y="940802"/>
                </a:lnTo>
                <a:lnTo>
                  <a:pt x="191823" y="949802"/>
                </a:lnTo>
                <a:lnTo>
                  <a:pt x="188912" y="959331"/>
                </a:lnTo>
                <a:lnTo>
                  <a:pt x="186796" y="968860"/>
                </a:lnTo>
                <a:lnTo>
                  <a:pt x="185208" y="978389"/>
                </a:lnTo>
                <a:lnTo>
                  <a:pt x="183885" y="988183"/>
                </a:lnTo>
                <a:lnTo>
                  <a:pt x="183621" y="997976"/>
                </a:lnTo>
                <a:lnTo>
                  <a:pt x="183885" y="1007505"/>
                </a:lnTo>
                <a:lnTo>
                  <a:pt x="184944" y="1017299"/>
                </a:lnTo>
                <a:lnTo>
                  <a:pt x="186531" y="1027093"/>
                </a:lnTo>
                <a:lnTo>
                  <a:pt x="188648" y="1036357"/>
                </a:lnTo>
                <a:lnTo>
                  <a:pt x="191558" y="1045886"/>
                </a:lnTo>
                <a:lnTo>
                  <a:pt x="194733" y="1055151"/>
                </a:lnTo>
                <a:lnTo>
                  <a:pt x="199231" y="1064150"/>
                </a:lnTo>
                <a:lnTo>
                  <a:pt x="203729" y="1073150"/>
                </a:lnTo>
                <a:lnTo>
                  <a:pt x="20637" y="756044"/>
                </a:lnTo>
                <a:lnTo>
                  <a:pt x="17462" y="749691"/>
                </a:lnTo>
                <a:lnTo>
                  <a:pt x="14552" y="743338"/>
                </a:lnTo>
                <a:lnTo>
                  <a:pt x="12171" y="736721"/>
                </a:lnTo>
                <a:lnTo>
                  <a:pt x="10319" y="730104"/>
                </a:lnTo>
                <a:lnTo>
                  <a:pt x="8996" y="723751"/>
                </a:lnTo>
                <a:lnTo>
                  <a:pt x="7937" y="717133"/>
                </a:lnTo>
                <a:lnTo>
                  <a:pt x="7144" y="710251"/>
                </a:lnTo>
                <a:lnTo>
                  <a:pt x="7144" y="703634"/>
                </a:lnTo>
                <a:lnTo>
                  <a:pt x="7408" y="697016"/>
                </a:lnTo>
                <a:lnTo>
                  <a:pt x="8202" y="690399"/>
                </a:lnTo>
                <a:lnTo>
                  <a:pt x="9260" y="684046"/>
                </a:lnTo>
                <a:lnTo>
                  <a:pt x="10848" y="677429"/>
                </a:lnTo>
                <a:lnTo>
                  <a:pt x="12964" y="671076"/>
                </a:lnTo>
                <a:lnTo>
                  <a:pt x="15346" y="664724"/>
                </a:lnTo>
                <a:lnTo>
                  <a:pt x="17992" y="658900"/>
                </a:lnTo>
                <a:lnTo>
                  <a:pt x="21167" y="653077"/>
                </a:lnTo>
                <a:lnTo>
                  <a:pt x="95250" y="524964"/>
                </a:lnTo>
                <a:lnTo>
                  <a:pt x="0" y="470172"/>
                </a:lnTo>
                <a:lnTo>
                  <a:pt x="10054" y="468848"/>
                </a:lnTo>
                <a:lnTo>
                  <a:pt x="37306" y="465142"/>
                </a:lnTo>
                <a:lnTo>
                  <a:pt x="55827" y="462760"/>
                </a:lnTo>
                <a:lnTo>
                  <a:pt x="76994" y="460378"/>
                </a:lnTo>
                <a:lnTo>
                  <a:pt x="99748" y="458260"/>
                </a:lnTo>
                <a:lnTo>
                  <a:pt x="124089" y="456407"/>
                </a:lnTo>
                <a:lnTo>
                  <a:pt x="149225" y="454819"/>
                </a:lnTo>
                <a:lnTo>
                  <a:pt x="161660" y="454555"/>
                </a:lnTo>
                <a:lnTo>
                  <a:pt x="174360" y="454025"/>
                </a:lnTo>
                <a:close/>
                <a:moveTo>
                  <a:pt x="1100138" y="387350"/>
                </a:moveTo>
                <a:lnTo>
                  <a:pt x="1231901" y="615156"/>
                </a:lnTo>
                <a:lnTo>
                  <a:pt x="1235605" y="622036"/>
                </a:lnTo>
                <a:lnTo>
                  <a:pt x="1239045" y="629179"/>
                </a:lnTo>
                <a:lnTo>
                  <a:pt x="1241426" y="636323"/>
                </a:lnTo>
                <a:lnTo>
                  <a:pt x="1243807" y="643731"/>
                </a:lnTo>
                <a:lnTo>
                  <a:pt x="1245395" y="651140"/>
                </a:lnTo>
                <a:lnTo>
                  <a:pt x="1246982" y="658548"/>
                </a:lnTo>
                <a:lnTo>
                  <a:pt x="1247512" y="666221"/>
                </a:lnTo>
                <a:lnTo>
                  <a:pt x="1247776" y="673629"/>
                </a:lnTo>
                <a:lnTo>
                  <a:pt x="1247776" y="681567"/>
                </a:lnTo>
                <a:lnTo>
                  <a:pt x="1246982" y="688975"/>
                </a:lnTo>
                <a:lnTo>
                  <a:pt x="1245924" y="696648"/>
                </a:lnTo>
                <a:lnTo>
                  <a:pt x="1244072" y="704056"/>
                </a:lnTo>
                <a:lnTo>
                  <a:pt x="1241691" y="711200"/>
                </a:lnTo>
                <a:lnTo>
                  <a:pt x="1239309" y="718608"/>
                </a:lnTo>
                <a:lnTo>
                  <a:pt x="1236134" y="725488"/>
                </a:lnTo>
                <a:lnTo>
                  <a:pt x="1232430" y="732367"/>
                </a:lnTo>
                <a:lnTo>
                  <a:pt x="1228462" y="739246"/>
                </a:lnTo>
                <a:lnTo>
                  <a:pt x="1223699" y="745067"/>
                </a:lnTo>
                <a:lnTo>
                  <a:pt x="1218937" y="751152"/>
                </a:lnTo>
                <a:lnTo>
                  <a:pt x="1213645" y="756973"/>
                </a:lnTo>
                <a:lnTo>
                  <a:pt x="1208089" y="762000"/>
                </a:lnTo>
                <a:lnTo>
                  <a:pt x="1202003" y="766763"/>
                </a:lnTo>
                <a:lnTo>
                  <a:pt x="1195918" y="770996"/>
                </a:lnTo>
                <a:lnTo>
                  <a:pt x="1189303" y="775229"/>
                </a:lnTo>
                <a:lnTo>
                  <a:pt x="1182689" y="778933"/>
                </a:lnTo>
                <a:lnTo>
                  <a:pt x="1175809" y="781579"/>
                </a:lnTo>
                <a:lnTo>
                  <a:pt x="1168666" y="784490"/>
                </a:lnTo>
                <a:lnTo>
                  <a:pt x="1161257" y="786606"/>
                </a:lnTo>
                <a:lnTo>
                  <a:pt x="1153849" y="788194"/>
                </a:lnTo>
                <a:lnTo>
                  <a:pt x="1146176" y="789781"/>
                </a:lnTo>
                <a:lnTo>
                  <a:pt x="1138503" y="790311"/>
                </a:lnTo>
                <a:lnTo>
                  <a:pt x="1130830" y="790575"/>
                </a:lnTo>
                <a:lnTo>
                  <a:pt x="994305" y="790575"/>
                </a:lnTo>
                <a:lnTo>
                  <a:pt x="846138" y="534194"/>
                </a:lnTo>
                <a:lnTo>
                  <a:pt x="1100138" y="387350"/>
                </a:lnTo>
                <a:close/>
                <a:moveTo>
                  <a:pt x="819361" y="30163"/>
                </a:moveTo>
                <a:lnTo>
                  <a:pt x="827011" y="30428"/>
                </a:lnTo>
                <a:lnTo>
                  <a:pt x="834661" y="31221"/>
                </a:lnTo>
                <a:lnTo>
                  <a:pt x="842311" y="32280"/>
                </a:lnTo>
                <a:lnTo>
                  <a:pt x="849961" y="34132"/>
                </a:lnTo>
                <a:lnTo>
                  <a:pt x="857084" y="36249"/>
                </a:lnTo>
                <a:lnTo>
                  <a:pt x="864206" y="39159"/>
                </a:lnTo>
                <a:lnTo>
                  <a:pt x="870801" y="42334"/>
                </a:lnTo>
                <a:lnTo>
                  <a:pt x="877660" y="45774"/>
                </a:lnTo>
                <a:lnTo>
                  <a:pt x="883991" y="49742"/>
                </a:lnTo>
                <a:lnTo>
                  <a:pt x="890322" y="54240"/>
                </a:lnTo>
                <a:lnTo>
                  <a:pt x="895862" y="59267"/>
                </a:lnTo>
                <a:lnTo>
                  <a:pt x="901665" y="64294"/>
                </a:lnTo>
                <a:lnTo>
                  <a:pt x="906677" y="70115"/>
                </a:lnTo>
                <a:lnTo>
                  <a:pt x="911689" y="75672"/>
                </a:lnTo>
                <a:lnTo>
                  <a:pt x="916174" y="82022"/>
                </a:lnTo>
                <a:lnTo>
                  <a:pt x="920395" y="88636"/>
                </a:lnTo>
                <a:lnTo>
                  <a:pt x="972362" y="179124"/>
                </a:lnTo>
                <a:lnTo>
                  <a:pt x="1066801" y="124355"/>
                </a:lnTo>
                <a:lnTo>
                  <a:pt x="1063108" y="133615"/>
                </a:lnTo>
                <a:lnTo>
                  <a:pt x="1052556" y="159015"/>
                </a:lnTo>
                <a:lnTo>
                  <a:pt x="1045434" y="176213"/>
                </a:lnTo>
                <a:lnTo>
                  <a:pt x="1036992" y="195793"/>
                </a:lnTo>
                <a:lnTo>
                  <a:pt x="1027496" y="216430"/>
                </a:lnTo>
                <a:lnTo>
                  <a:pt x="1016944" y="238391"/>
                </a:lnTo>
                <a:lnTo>
                  <a:pt x="1005601" y="260880"/>
                </a:lnTo>
                <a:lnTo>
                  <a:pt x="999797" y="272257"/>
                </a:lnTo>
                <a:lnTo>
                  <a:pt x="993994" y="283105"/>
                </a:lnTo>
                <a:lnTo>
                  <a:pt x="987926" y="294218"/>
                </a:lnTo>
                <a:lnTo>
                  <a:pt x="981595" y="304801"/>
                </a:lnTo>
                <a:lnTo>
                  <a:pt x="975528" y="315120"/>
                </a:lnTo>
                <a:lnTo>
                  <a:pt x="969197" y="324645"/>
                </a:lnTo>
                <a:lnTo>
                  <a:pt x="962866" y="334170"/>
                </a:lnTo>
                <a:lnTo>
                  <a:pt x="956535" y="342901"/>
                </a:lnTo>
                <a:lnTo>
                  <a:pt x="949940" y="351368"/>
                </a:lnTo>
                <a:lnTo>
                  <a:pt x="943872" y="359041"/>
                </a:lnTo>
                <a:lnTo>
                  <a:pt x="937541" y="365655"/>
                </a:lnTo>
                <a:lnTo>
                  <a:pt x="931210" y="371476"/>
                </a:lnTo>
                <a:lnTo>
                  <a:pt x="928045" y="374122"/>
                </a:lnTo>
                <a:lnTo>
                  <a:pt x="925407" y="376503"/>
                </a:lnTo>
                <a:lnTo>
                  <a:pt x="922241" y="378620"/>
                </a:lnTo>
                <a:lnTo>
                  <a:pt x="919076" y="380472"/>
                </a:lnTo>
                <a:lnTo>
                  <a:pt x="915910" y="382059"/>
                </a:lnTo>
                <a:lnTo>
                  <a:pt x="912744" y="383912"/>
                </a:lnTo>
                <a:lnTo>
                  <a:pt x="909051" y="385234"/>
                </a:lnTo>
                <a:lnTo>
                  <a:pt x="905358" y="386822"/>
                </a:lnTo>
                <a:lnTo>
                  <a:pt x="897180" y="388939"/>
                </a:lnTo>
                <a:lnTo>
                  <a:pt x="887948" y="391320"/>
                </a:lnTo>
                <a:lnTo>
                  <a:pt x="878187" y="392907"/>
                </a:lnTo>
                <a:lnTo>
                  <a:pt x="868163" y="394495"/>
                </a:lnTo>
                <a:lnTo>
                  <a:pt x="857347" y="395289"/>
                </a:lnTo>
                <a:lnTo>
                  <a:pt x="846268" y="396082"/>
                </a:lnTo>
                <a:lnTo>
                  <a:pt x="834133" y="396612"/>
                </a:lnTo>
                <a:lnTo>
                  <a:pt x="822263" y="396876"/>
                </a:lnTo>
                <a:lnTo>
                  <a:pt x="809864" y="396876"/>
                </a:lnTo>
                <a:lnTo>
                  <a:pt x="797730" y="396876"/>
                </a:lnTo>
                <a:lnTo>
                  <a:pt x="784804" y="396347"/>
                </a:lnTo>
                <a:lnTo>
                  <a:pt x="772405" y="395818"/>
                </a:lnTo>
                <a:lnTo>
                  <a:pt x="747608" y="394495"/>
                </a:lnTo>
                <a:lnTo>
                  <a:pt x="723339" y="392643"/>
                </a:lnTo>
                <a:lnTo>
                  <a:pt x="700389" y="390526"/>
                </a:lnTo>
                <a:lnTo>
                  <a:pt x="679549" y="388145"/>
                </a:lnTo>
                <a:lnTo>
                  <a:pt x="661083" y="385764"/>
                </a:lnTo>
                <a:lnTo>
                  <a:pt x="633912" y="382059"/>
                </a:lnTo>
                <a:lnTo>
                  <a:pt x="623888" y="380737"/>
                </a:lnTo>
                <a:lnTo>
                  <a:pt x="719382" y="326761"/>
                </a:lnTo>
                <a:lnTo>
                  <a:pt x="650795" y="207434"/>
                </a:lnTo>
                <a:lnTo>
                  <a:pt x="697487" y="125942"/>
                </a:lnTo>
                <a:lnTo>
                  <a:pt x="718855" y="89430"/>
                </a:lnTo>
                <a:lnTo>
                  <a:pt x="722812" y="82551"/>
                </a:lnTo>
                <a:lnTo>
                  <a:pt x="727032" y="76201"/>
                </a:lnTo>
                <a:lnTo>
                  <a:pt x="732044" y="70380"/>
                </a:lnTo>
                <a:lnTo>
                  <a:pt x="737320" y="64559"/>
                </a:lnTo>
                <a:lnTo>
                  <a:pt x="742860" y="59532"/>
                </a:lnTo>
                <a:lnTo>
                  <a:pt x="748400" y="54505"/>
                </a:lnTo>
                <a:lnTo>
                  <a:pt x="754731" y="50007"/>
                </a:lnTo>
                <a:lnTo>
                  <a:pt x="761062" y="46038"/>
                </a:lnTo>
                <a:lnTo>
                  <a:pt x="767921" y="42334"/>
                </a:lnTo>
                <a:lnTo>
                  <a:pt x="774779" y="39159"/>
                </a:lnTo>
                <a:lnTo>
                  <a:pt x="781902" y="36513"/>
                </a:lnTo>
                <a:lnTo>
                  <a:pt x="789024" y="34396"/>
                </a:lnTo>
                <a:lnTo>
                  <a:pt x="796411" y="32280"/>
                </a:lnTo>
                <a:lnTo>
                  <a:pt x="804061" y="31221"/>
                </a:lnTo>
                <a:lnTo>
                  <a:pt x="811711" y="30428"/>
                </a:lnTo>
                <a:lnTo>
                  <a:pt x="819361" y="30163"/>
                </a:lnTo>
                <a:close/>
                <a:moveTo>
                  <a:pt x="454607" y="0"/>
                </a:moveTo>
                <a:lnTo>
                  <a:pt x="820738" y="0"/>
                </a:lnTo>
                <a:lnTo>
                  <a:pt x="810936" y="264"/>
                </a:lnTo>
                <a:lnTo>
                  <a:pt x="801133" y="1320"/>
                </a:lnTo>
                <a:lnTo>
                  <a:pt x="791331" y="2904"/>
                </a:lnTo>
                <a:lnTo>
                  <a:pt x="782059" y="5280"/>
                </a:lnTo>
                <a:lnTo>
                  <a:pt x="772786" y="7656"/>
                </a:lnTo>
                <a:lnTo>
                  <a:pt x="764044" y="11087"/>
                </a:lnTo>
                <a:lnTo>
                  <a:pt x="755301" y="15047"/>
                </a:lnTo>
                <a:lnTo>
                  <a:pt x="747088" y="19799"/>
                </a:lnTo>
                <a:lnTo>
                  <a:pt x="738875" y="24551"/>
                </a:lnTo>
                <a:lnTo>
                  <a:pt x="730927" y="30358"/>
                </a:lnTo>
                <a:lnTo>
                  <a:pt x="723774" y="36166"/>
                </a:lnTo>
                <a:lnTo>
                  <a:pt x="716621" y="42765"/>
                </a:lnTo>
                <a:lnTo>
                  <a:pt x="710263" y="49893"/>
                </a:lnTo>
                <a:lnTo>
                  <a:pt x="704170" y="57548"/>
                </a:lnTo>
                <a:lnTo>
                  <a:pt x="698341" y="65468"/>
                </a:lnTo>
                <a:lnTo>
                  <a:pt x="693043" y="73915"/>
                </a:lnTo>
                <a:lnTo>
                  <a:pt x="566672" y="291701"/>
                </a:lnTo>
                <a:lnTo>
                  <a:pt x="466529" y="465138"/>
                </a:lnTo>
                <a:lnTo>
                  <a:pt x="211138" y="318100"/>
                </a:lnTo>
                <a:lnTo>
                  <a:pt x="230743" y="283782"/>
                </a:lnTo>
                <a:lnTo>
                  <a:pt x="276046" y="204587"/>
                </a:lnTo>
                <a:lnTo>
                  <a:pt x="327972" y="115361"/>
                </a:lnTo>
                <a:lnTo>
                  <a:pt x="349696" y="78139"/>
                </a:lnTo>
                <a:lnTo>
                  <a:pt x="365591" y="51741"/>
                </a:lnTo>
                <a:lnTo>
                  <a:pt x="369300" y="46197"/>
                </a:lnTo>
                <a:lnTo>
                  <a:pt x="373009" y="40917"/>
                </a:lnTo>
                <a:lnTo>
                  <a:pt x="377248" y="35638"/>
                </a:lnTo>
                <a:lnTo>
                  <a:pt x="382017" y="30886"/>
                </a:lnTo>
                <a:lnTo>
                  <a:pt x="386786" y="26398"/>
                </a:lnTo>
                <a:lnTo>
                  <a:pt x="391819" y="21911"/>
                </a:lnTo>
                <a:lnTo>
                  <a:pt x="397118" y="17951"/>
                </a:lnTo>
                <a:lnTo>
                  <a:pt x="402681" y="14519"/>
                </a:lnTo>
                <a:lnTo>
                  <a:pt x="408510" y="11087"/>
                </a:lnTo>
                <a:lnTo>
                  <a:pt x="414603" y="8448"/>
                </a:lnTo>
                <a:lnTo>
                  <a:pt x="420696" y="6072"/>
                </a:lnTo>
                <a:lnTo>
                  <a:pt x="427055" y="3696"/>
                </a:lnTo>
                <a:lnTo>
                  <a:pt x="433678" y="2112"/>
                </a:lnTo>
                <a:lnTo>
                  <a:pt x="440566" y="792"/>
                </a:lnTo>
                <a:lnTo>
                  <a:pt x="447454" y="264"/>
                </a:lnTo>
                <a:lnTo>
                  <a:pt x="45460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1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6" name="椭圆 16"/>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7" name="椭圆 17"/>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8" name="椭圆 1"/>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29" name="椭圆 2"/>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427172"/>
              </a:solidFill>
              <a:latin typeface="宋体" panose="02010600030101010101" pitchFamily="2" charset="-122"/>
              <a:sym typeface="宋体" panose="02010600030101010101" pitchFamily="2" charset="-122"/>
            </a:endParaRPr>
          </a:p>
        </p:txBody>
      </p:sp>
      <p:sp>
        <p:nvSpPr>
          <p:cNvPr id="9230" name="椭圆 3"/>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1" name="椭圆 4"/>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2" name="椭圆 5"/>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3" name="椭圆 6"/>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4" name="椭圆 7"/>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5" name="椭圆 8"/>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6" name="椭圆 9"/>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7" name="椭圆 10"/>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38" name="矩形 11"/>
          <p:cNvSpPr>
            <a:spLocks noChangeArrowheads="1"/>
          </p:cNvSpPr>
          <p:nvPr/>
        </p:nvSpPr>
        <p:spPr bwMode="auto">
          <a:xfrm>
            <a:off x="793750" y="1290638"/>
            <a:ext cx="10541000" cy="4237037"/>
          </a:xfrm>
          <a:prstGeom prst="rect">
            <a:avLst/>
          </a:prstGeom>
          <a:solidFill>
            <a:srgbClr val="BFBFBF">
              <a:alpha val="29803"/>
            </a:srgbClr>
          </a:solidFill>
          <a:ln>
            <a:noFill/>
          </a:ln>
          <a:extLst>
            <a:ext uri="{91240B29-F687-4F45-9708-019B960494DF}">
              <a14:hiddenLine xmlns:a14="http://schemas.microsoft.com/office/drawing/2010/main" w="12700">
                <a:solidFill>
                  <a:srgbClr val="42719B"/>
                </a:solidFill>
                <a:bevel/>
              </a14:hiddenLine>
            </a:ext>
          </a:extLst>
        </p:spPr>
        <p:txBody>
          <a:bodyPr lIns="4248000" rIns="252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pPr>
            <a:endParaRPr lang="zh-CN" altLang="zh-CN" sz="1400">
              <a:solidFill>
                <a:srgbClr val="427172"/>
              </a:solidFill>
              <a:latin typeface="微软雅黑" panose="020B0503020204020204" pitchFamily="34" charset="-122"/>
              <a:sym typeface="微软雅黑" panose="020B0503020204020204" pitchFamily="34" charset="-122"/>
            </a:endParaRPr>
          </a:p>
        </p:txBody>
      </p:sp>
      <p:sp>
        <p:nvSpPr>
          <p:cNvPr id="9239" name="圆角矩形 15"/>
          <p:cNvSpPr>
            <a:spLocks noChangeArrowheads="1"/>
          </p:cNvSpPr>
          <p:nvPr/>
        </p:nvSpPr>
        <p:spPr bwMode="auto">
          <a:xfrm>
            <a:off x="1727200" y="1123950"/>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p>
        </p:txBody>
      </p:sp>
      <p:sp>
        <p:nvSpPr>
          <p:cNvPr id="9240" name="圆角矩形 15"/>
          <p:cNvSpPr>
            <a:spLocks noChangeArrowheads="1"/>
          </p:cNvSpPr>
          <p:nvPr/>
        </p:nvSpPr>
        <p:spPr bwMode="auto">
          <a:xfrm>
            <a:off x="2336800" y="1128713"/>
            <a:ext cx="493713" cy="4541837"/>
          </a:xfrm>
          <a:custGeom>
            <a:avLst/>
            <a:gdLst>
              <a:gd name="T0" fmla="*/ 60328 w 738285"/>
              <a:gd name="T1" fmla="*/ 156213 h 4248500"/>
              <a:gd name="T2" fmla="*/ 8352 w 738285"/>
              <a:gd name="T3" fmla="*/ 11 h 4248500"/>
              <a:gd name="T4" fmla="*/ 421481 w 738285"/>
              <a:gd name="T5" fmla="*/ 11 h 4248500"/>
              <a:gd name="T6" fmla="*/ 493713 w 738285"/>
              <a:gd name="T7" fmla="*/ 115482 h 4248500"/>
              <a:gd name="T8" fmla="*/ 493713 w 738285"/>
              <a:gd name="T9" fmla="*/ 4426346 h 4248500"/>
              <a:gd name="T10" fmla="*/ 421481 w 738285"/>
              <a:gd name="T11" fmla="*/ 4541818 h 4248500"/>
              <a:gd name="T12" fmla="*/ 24276 w 738285"/>
              <a:gd name="T13" fmla="*/ 4541818 h 4248500"/>
              <a:gd name="T14" fmla="*/ 60328 w 738285"/>
              <a:gd name="T15" fmla="*/ 4426346 h 4248500"/>
              <a:gd name="T16" fmla="*/ 60328 w 738285"/>
              <a:gd name="T17" fmla="*/ 15621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41" name="圆角矩形 15"/>
          <p:cNvSpPr>
            <a:spLocks noChangeArrowheads="1"/>
          </p:cNvSpPr>
          <p:nvPr/>
        </p:nvSpPr>
        <p:spPr bwMode="auto">
          <a:xfrm>
            <a:off x="2955925" y="1133475"/>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42" name="圆角矩形 15"/>
          <p:cNvSpPr>
            <a:spLocks noChangeArrowheads="1"/>
          </p:cNvSpPr>
          <p:nvPr/>
        </p:nvSpPr>
        <p:spPr bwMode="auto">
          <a:xfrm>
            <a:off x="1127125" y="1120775"/>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43" name="圆角矩形 15"/>
          <p:cNvSpPr>
            <a:spLocks noChangeArrowheads="1"/>
          </p:cNvSpPr>
          <p:nvPr/>
        </p:nvSpPr>
        <p:spPr bwMode="auto">
          <a:xfrm>
            <a:off x="3600450" y="1144588"/>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44" name="圆角矩形 15"/>
          <p:cNvSpPr>
            <a:spLocks noChangeArrowheads="1"/>
          </p:cNvSpPr>
          <p:nvPr/>
        </p:nvSpPr>
        <p:spPr bwMode="auto">
          <a:xfrm>
            <a:off x="4210050" y="1120775"/>
            <a:ext cx="495300" cy="4543425"/>
          </a:xfrm>
          <a:custGeom>
            <a:avLst/>
            <a:gdLst>
              <a:gd name="T0" fmla="*/ 60522 w 738285"/>
              <a:gd name="T1" fmla="*/ 156268 h 4248500"/>
              <a:gd name="T2" fmla="*/ 8379 w 738285"/>
              <a:gd name="T3" fmla="*/ 11 h 4248500"/>
              <a:gd name="T4" fmla="*/ 422836 w 738285"/>
              <a:gd name="T5" fmla="*/ 11 h 4248500"/>
              <a:gd name="T6" fmla="*/ 495300 w 738285"/>
              <a:gd name="T7" fmla="*/ 115523 h 4248500"/>
              <a:gd name="T8" fmla="*/ 495300 w 738285"/>
              <a:gd name="T9" fmla="*/ 4427894 h 4248500"/>
              <a:gd name="T10" fmla="*/ 422836 w 738285"/>
              <a:gd name="T11" fmla="*/ 4543406 h 4248500"/>
              <a:gd name="T12" fmla="*/ 24354 w 738285"/>
              <a:gd name="T13" fmla="*/ 4543406 h 4248500"/>
              <a:gd name="T14" fmla="*/ 60522 w 738285"/>
              <a:gd name="T15" fmla="*/ 4427894 h 4248500"/>
              <a:gd name="T16" fmla="*/ 60522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45" name="TextBox 15"/>
          <p:cNvSpPr>
            <a:spLocks noChangeArrowheads="1"/>
          </p:cNvSpPr>
          <p:nvPr/>
        </p:nvSpPr>
        <p:spPr bwMode="auto">
          <a:xfrm>
            <a:off x="5424488" y="2235200"/>
            <a:ext cx="54927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4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50" name="直接连接符 4"/>
          <p:cNvSpPr>
            <a:spLocks noChangeShapeType="1"/>
          </p:cNvSpPr>
          <p:nvPr/>
        </p:nvSpPr>
        <p:spPr bwMode="auto">
          <a:xfrm>
            <a:off x="1274763" y="3971925"/>
            <a:ext cx="9372600" cy="1270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51" name="直接连接符 46"/>
          <p:cNvSpPr>
            <a:spLocks noChangeShapeType="1"/>
          </p:cNvSpPr>
          <p:nvPr/>
        </p:nvSpPr>
        <p:spPr bwMode="auto">
          <a:xfrm rot="5400000">
            <a:off x="2540794" y="3964781"/>
            <a:ext cx="3467100" cy="1588"/>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52" name="直接连接符 47"/>
          <p:cNvSpPr>
            <a:spLocks noChangeShapeType="1"/>
          </p:cNvSpPr>
          <p:nvPr/>
        </p:nvSpPr>
        <p:spPr bwMode="auto">
          <a:xfrm rot="5400000">
            <a:off x="5923757" y="3964781"/>
            <a:ext cx="3467100" cy="15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53" name="KSO_Shape"/>
          <p:cNvSpPr>
            <a:spLocks noChangeArrowheads="1"/>
          </p:cNvSpPr>
          <p:nvPr/>
        </p:nvSpPr>
        <p:spPr bwMode="auto">
          <a:xfrm>
            <a:off x="1274763" y="2851150"/>
            <a:ext cx="538162" cy="454025"/>
          </a:xfrm>
          <a:custGeom>
            <a:avLst/>
            <a:gdLst>
              <a:gd name="T0" fmla="*/ 77671 w 2301876"/>
              <a:gd name="T1" fmla="*/ 329784 h 1941513"/>
              <a:gd name="T2" fmla="*/ 75215 w 2301876"/>
              <a:gd name="T3" fmla="*/ 343858 h 1941513"/>
              <a:gd name="T4" fmla="*/ 89399 w 2301876"/>
              <a:gd name="T5" fmla="*/ 356703 h 1941513"/>
              <a:gd name="T6" fmla="*/ 162833 w 2301876"/>
              <a:gd name="T7" fmla="*/ 353015 h 1941513"/>
              <a:gd name="T8" fmla="*/ 169035 w 2301876"/>
              <a:gd name="T9" fmla="*/ 337774 h 1941513"/>
              <a:gd name="T10" fmla="*/ 156939 w 2301876"/>
              <a:gd name="T11" fmla="*/ 322901 h 1941513"/>
              <a:gd name="T12" fmla="*/ 315355 w 2301876"/>
              <a:gd name="T13" fmla="*/ 291708 h 1941513"/>
              <a:gd name="T14" fmla="*/ 310253 w 2301876"/>
              <a:gd name="T15" fmla="*/ 308788 h 1941513"/>
              <a:gd name="T16" fmla="*/ 372650 w 2301876"/>
              <a:gd name="T17" fmla="*/ 317205 h 1941513"/>
              <a:gd name="T18" fmla="*/ 385253 w 2301876"/>
              <a:gd name="T19" fmla="*/ 304733 h 1941513"/>
              <a:gd name="T20" fmla="*/ 375478 w 2301876"/>
              <a:gd name="T21" fmla="*/ 289926 h 1941513"/>
              <a:gd name="T22" fmla="*/ 357514 w 2301876"/>
              <a:gd name="T23" fmla="*/ 120788 h 1941513"/>
              <a:gd name="T24" fmla="*/ 370557 w 2301876"/>
              <a:gd name="T25" fmla="*/ 134925 h 1941513"/>
              <a:gd name="T26" fmla="*/ 374310 w 2301876"/>
              <a:gd name="T27" fmla="*/ 156130 h 1941513"/>
              <a:gd name="T28" fmla="*/ 383539 w 2301876"/>
              <a:gd name="T29" fmla="*/ 167624 h 1941513"/>
              <a:gd name="T30" fmla="*/ 370127 w 2301876"/>
              <a:gd name="T31" fmla="*/ 196452 h 1941513"/>
              <a:gd name="T32" fmla="*/ 395537 w 2301876"/>
              <a:gd name="T33" fmla="*/ 214399 h 1941513"/>
              <a:gd name="T34" fmla="*/ 287497 w 2301876"/>
              <a:gd name="T35" fmla="*/ 258654 h 1941513"/>
              <a:gd name="T36" fmla="*/ 300295 w 2301876"/>
              <a:gd name="T37" fmla="*/ 212678 h 1941513"/>
              <a:gd name="T38" fmla="*/ 326505 w 2301876"/>
              <a:gd name="T39" fmla="*/ 195652 h 1941513"/>
              <a:gd name="T40" fmla="*/ 312169 w 2301876"/>
              <a:gd name="T41" fmla="*/ 166702 h 1941513"/>
              <a:gd name="T42" fmla="*/ 320352 w 2301876"/>
              <a:gd name="T43" fmla="*/ 154532 h 1941513"/>
              <a:gd name="T44" fmla="*/ 324597 w 2301876"/>
              <a:gd name="T45" fmla="*/ 133634 h 1941513"/>
              <a:gd name="T46" fmla="*/ 338072 w 2301876"/>
              <a:gd name="T47" fmla="*/ 120235 h 1941513"/>
              <a:gd name="T48" fmla="*/ 133315 w 2301876"/>
              <a:gd name="T49" fmla="*/ 111694 h 1941513"/>
              <a:gd name="T50" fmla="*/ 150038 w 2301876"/>
              <a:gd name="T51" fmla="*/ 128399 h 1941513"/>
              <a:gd name="T52" fmla="*/ 154588 w 2301876"/>
              <a:gd name="T53" fmla="*/ 153641 h 1941513"/>
              <a:gd name="T54" fmla="*/ 148009 w 2301876"/>
              <a:gd name="T55" fmla="*/ 172926 h 1941513"/>
              <a:gd name="T56" fmla="*/ 134360 w 2301876"/>
              <a:gd name="T57" fmla="*/ 185394 h 1941513"/>
              <a:gd name="T58" fmla="*/ 165654 w 2301876"/>
              <a:gd name="T59" fmla="*/ 214137 h 1941513"/>
              <a:gd name="T60" fmla="*/ 190616 w 2301876"/>
              <a:gd name="T61" fmla="*/ 242389 h 1941513"/>
              <a:gd name="T62" fmla="*/ 52097 w 2301876"/>
              <a:gd name="T63" fmla="*/ 244907 h 1941513"/>
              <a:gd name="T64" fmla="*/ 75952 w 2301876"/>
              <a:gd name="T65" fmla="*/ 215734 h 1941513"/>
              <a:gd name="T66" fmla="*/ 110628 w 2301876"/>
              <a:gd name="T67" fmla="*/ 185885 h 1941513"/>
              <a:gd name="T68" fmla="*/ 96672 w 2301876"/>
              <a:gd name="T69" fmla="*/ 174093 h 1941513"/>
              <a:gd name="T70" fmla="*/ 89417 w 2301876"/>
              <a:gd name="T71" fmla="*/ 155177 h 1941513"/>
              <a:gd name="T72" fmla="*/ 93044 w 2301876"/>
              <a:gd name="T73" fmla="*/ 130057 h 1941513"/>
              <a:gd name="T74" fmla="*/ 109153 w 2301876"/>
              <a:gd name="T75" fmla="*/ 112430 h 1941513"/>
              <a:gd name="T76" fmla="*/ 32788 w 2301876"/>
              <a:gd name="T77" fmla="*/ 31467 h 1941513"/>
              <a:gd name="T78" fmla="*/ 31253 w 2301876"/>
              <a:gd name="T79" fmla="*/ 283138 h 1941513"/>
              <a:gd name="T80" fmla="*/ 46418 w 2301876"/>
              <a:gd name="T81" fmla="*/ 301821 h 1941513"/>
              <a:gd name="T82" fmla="*/ 211585 w 2301876"/>
              <a:gd name="T83" fmla="*/ 286211 h 1941513"/>
              <a:gd name="T84" fmla="*/ 211831 w 2301876"/>
              <a:gd name="T85" fmla="*/ 32081 h 1941513"/>
              <a:gd name="T86" fmla="*/ 419679 w 2301876"/>
              <a:gd name="T87" fmla="*/ 30596 h 1941513"/>
              <a:gd name="T88" fmla="*/ 437015 w 2301876"/>
              <a:gd name="T89" fmla="*/ 38829 h 1941513"/>
              <a:gd name="T90" fmla="*/ 445191 w 2301876"/>
              <a:gd name="T91" fmla="*/ 56216 h 1941513"/>
              <a:gd name="T92" fmla="*/ 439474 w 2301876"/>
              <a:gd name="T93" fmla="*/ 311061 h 1941513"/>
              <a:gd name="T94" fmla="*/ 413593 w 2301876"/>
              <a:gd name="T95" fmla="*/ 329738 h 1941513"/>
              <a:gd name="T96" fmla="*/ 289413 w 2301876"/>
              <a:gd name="T97" fmla="*/ 331028 h 1941513"/>
              <a:gd name="T98" fmla="*/ 278163 w 2301876"/>
              <a:gd name="T99" fmla="*/ 266457 h 1941513"/>
              <a:gd name="T100" fmla="*/ 410642 w 2301876"/>
              <a:gd name="T101" fmla="*/ 271249 h 1941513"/>
              <a:gd name="T102" fmla="*/ 420785 w 2301876"/>
              <a:gd name="T103" fmla="*/ 254476 h 1941513"/>
              <a:gd name="T104" fmla="*/ 210050 w 2301876"/>
              <a:gd name="T105" fmla="*/ 61 h 1941513"/>
              <a:gd name="T106" fmla="*/ 232154 w 2301876"/>
              <a:gd name="T107" fmla="*/ 9219 h 1941513"/>
              <a:gd name="T108" fmla="*/ 243451 w 2301876"/>
              <a:gd name="T109" fmla="*/ 30237 h 1941513"/>
              <a:gd name="T110" fmla="*/ 237864 w 2301876"/>
              <a:gd name="T111" fmla="*/ 346808 h 1941513"/>
              <a:gd name="T112" fmla="*/ 207594 w 2301876"/>
              <a:gd name="T113" fmla="*/ 371453 h 1941513"/>
              <a:gd name="T114" fmla="*/ 46971 w 2301876"/>
              <a:gd name="T115" fmla="*/ 374034 h 1941513"/>
              <a:gd name="T116" fmla="*/ 10745 w 2301876"/>
              <a:gd name="T117" fmla="*/ 353999 h 1941513"/>
              <a:gd name="T118" fmla="*/ 0 w 2301876"/>
              <a:gd name="T119" fmla="*/ 35646 h 1941513"/>
              <a:gd name="T120" fmla="*/ 8105 w 2301876"/>
              <a:gd name="T121" fmla="*/ 12968 h 1941513"/>
              <a:gd name="T122" fmla="*/ 28428 w 2301876"/>
              <a:gd name="T123" fmla="*/ 676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1876"/>
              <a:gd name="T187" fmla="*/ 0 h 1941513"/>
              <a:gd name="T188" fmla="*/ 2301876 w 2301876"/>
              <a:gd name="T189" fmla="*/ 1941513 h 19415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254" name="KSO_Shape"/>
          <p:cNvSpPr>
            <a:spLocks noChangeArrowheads="1"/>
          </p:cNvSpPr>
          <p:nvPr/>
        </p:nvSpPr>
        <p:spPr bwMode="auto">
          <a:xfrm>
            <a:off x="4538663" y="2851150"/>
            <a:ext cx="576262" cy="534988"/>
          </a:xfrm>
          <a:custGeom>
            <a:avLst/>
            <a:gdLst>
              <a:gd name="T0" fmla="*/ 813088 w 969654"/>
              <a:gd name="T1" fmla="*/ 487443 h 903534"/>
              <a:gd name="T2" fmla="*/ 777088 w 969654"/>
              <a:gd name="T3" fmla="*/ 523443 h 903534"/>
              <a:gd name="T4" fmla="*/ 813088 w 969654"/>
              <a:gd name="T5" fmla="*/ 559443 h 903534"/>
              <a:gd name="T6" fmla="*/ 849088 w 969654"/>
              <a:gd name="T7" fmla="*/ 523443 h 903534"/>
              <a:gd name="T8" fmla="*/ 813088 w 969654"/>
              <a:gd name="T9" fmla="*/ 487443 h 903534"/>
              <a:gd name="T10" fmla="*/ 606961 w 969654"/>
              <a:gd name="T11" fmla="*/ 487443 h 903534"/>
              <a:gd name="T12" fmla="*/ 570961 w 969654"/>
              <a:gd name="T13" fmla="*/ 523443 h 903534"/>
              <a:gd name="T14" fmla="*/ 606961 w 969654"/>
              <a:gd name="T15" fmla="*/ 559443 h 903534"/>
              <a:gd name="T16" fmla="*/ 642961 w 969654"/>
              <a:gd name="T17" fmla="*/ 523443 h 903534"/>
              <a:gd name="T18" fmla="*/ 606961 w 969654"/>
              <a:gd name="T19" fmla="*/ 487443 h 903534"/>
              <a:gd name="T20" fmla="*/ 691345 w 969654"/>
              <a:gd name="T21" fmla="*/ 336511 h 903534"/>
              <a:gd name="T22" fmla="*/ 901758 w 969654"/>
              <a:gd name="T23" fmla="*/ 422110 h 903534"/>
              <a:gd name="T24" fmla="*/ 881173 w 969654"/>
              <a:gd name="T25" fmla="*/ 774306 h 903534"/>
              <a:gd name="T26" fmla="*/ 905846 w 969654"/>
              <a:gd name="T27" fmla="*/ 903534 h 903534"/>
              <a:gd name="T28" fmla="*/ 792422 w 969654"/>
              <a:gd name="T29" fmla="*/ 824563 h 903534"/>
              <a:gd name="T30" fmla="*/ 459770 w 969654"/>
              <a:gd name="T31" fmla="*/ 713074 h 903534"/>
              <a:gd name="T32" fmla="*/ 554971 w 969654"/>
              <a:gd name="T33" fmla="*/ 373268 h 903534"/>
              <a:gd name="T34" fmla="*/ 691345 w 969654"/>
              <a:gd name="T35" fmla="*/ 336511 h 903534"/>
              <a:gd name="T36" fmla="*/ 547874 w 969654"/>
              <a:gd name="T37" fmla="*/ 187267 h 903534"/>
              <a:gd name="T38" fmla="*/ 493874 w 969654"/>
              <a:gd name="T39" fmla="*/ 241267 h 903534"/>
              <a:gd name="T40" fmla="*/ 547874 w 969654"/>
              <a:gd name="T41" fmla="*/ 295267 h 903534"/>
              <a:gd name="T42" fmla="*/ 601874 w 969654"/>
              <a:gd name="T43" fmla="*/ 241267 h 903534"/>
              <a:gd name="T44" fmla="*/ 547874 w 969654"/>
              <a:gd name="T45" fmla="*/ 187267 h 903534"/>
              <a:gd name="T46" fmla="*/ 294449 w 969654"/>
              <a:gd name="T47" fmla="*/ 187267 h 903534"/>
              <a:gd name="T48" fmla="*/ 240449 w 969654"/>
              <a:gd name="T49" fmla="*/ 241267 h 903534"/>
              <a:gd name="T50" fmla="*/ 294449 w 969654"/>
              <a:gd name="T51" fmla="*/ 295267 h 903534"/>
              <a:gd name="T52" fmla="*/ 348449 w 969654"/>
              <a:gd name="T53" fmla="*/ 241267 h 903534"/>
              <a:gd name="T54" fmla="*/ 294449 w 969654"/>
              <a:gd name="T55" fmla="*/ 187267 h 903534"/>
              <a:gd name="T56" fmla="*/ 408549 w 969654"/>
              <a:gd name="T57" fmla="*/ 168 h 903534"/>
              <a:gd name="T58" fmla="*/ 553141 w 969654"/>
              <a:gd name="T59" fmla="*/ 18800 h 903534"/>
              <a:gd name="T60" fmla="*/ 840274 w 969654"/>
              <a:gd name="T61" fmla="*/ 375462 h 903534"/>
              <a:gd name="T62" fmla="*/ 535419 w 969654"/>
              <a:gd name="T63" fmla="*/ 357502 h 903534"/>
              <a:gd name="T64" fmla="*/ 440218 w 969654"/>
              <a:gd name="T65" fmla="*/ 697308 h 903534"/>
              <a:gd name="T66" fmla="*/ 478397 w 969654"/>
              <a:gd name="T67" fmla="*/ 739559 h 903534"/>
              <a:gd name="T68" fmla="*/ 366675 w 969654"/>
              <a:gd name="T69" fmla="*/ 741395 h 903534"/>
              <a:gd name="T70" fmla="*/ 245711 w 969654"/>
              <a:gd name="T71" fmla="*/ 837584 h 903534"/>
              <a:gd name="T72" fmla="*/ 214226 w 969654"/>
              <a:gd name="T73" fmla="*/ 696474 h 903534"/>
              <a:gd name="T74" fmla="*/ 54436 w 969654"/>
              <a:gd name="T75" fmla="*/ 189343 h 903534"/>
              <a:gd name="T76" fmla="*/ 408549 w 969654"/>
              <a:gd name="T77" fmla="*/ 168 h 903534"/>
              <a:gd name="T78" fmla="*/ 0 w 969654"/>
              <a:gd name="T79" fmla="*/ 0 h 903534"/>
              <a:gd name="T80" fmla="*/ 969654 w 969654"/>
              <a:gd name="T81" fmla="*/ 903534 h 90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0255" name="KSO_Shape"/>
          <p:cNvSpPr>
            <a:spLocks noChangeArrowheads="1"/>
          </p:cNvSpPr>
          <p:nvPr/>
        </p:nvSpPr>
        <p:spPr bwMode="auto">
          <a:xfrm>
            <a:off x="7953375" y="2851150"/>
            <a:ext cx="538163" cy="442913"/>
          </a:xfrm>
          <a:custGeom>
            <a:avLst/>
            <a:gdLst>
              <a:gd name="T0" fmla="*/ 860108 w 1903412"/>
              <a:gd name="T1" fmla="*/ 1558926 h 1563688"/>
              <a:gd name="T2" fmla="*/ 1251408 w 1903412"/>
              <a:gd name="T3" fmla="*/ 1534147 h 1563688"/>
              <a:gd name="T4" fmla="*/ 1639249 w 1903412"/>
              <a:gd name="T5" fmla="*/ 1404951 h 1563688"/>
              <a:gd name="T6" fmla="*/ 1362718 w 1903412"/>
              <a:gd name="T7" fmla="*/ 1376629 h 1563688"/>
              <a:gd name="T8" fmla="*/ 394079 w 1903412"/>
              <a:gd name="T9" fmla="*/ 1340803 h 1563688"/>
              <a:gd name="T10" fmla="*/ 1676987 w 1903412"/>
              <a:gd name="T11" fmla="*/ 1340353 h 1563688"/>
              <a:gd name="T12" fmla="*/ 1254897 w 1903412"/>
              <a:gd name="T13" fmla="*/ 1338443 h 1563688"/>
              <a:gd name="T14" fmla="*/ 498468 w 1903412"/>
              <a:gd name="T15" fmla="*/ 1320165 h 1563688"/>
              <a:gd name="T16" fmla="*/ 1688403 w 1903412"/>
              <a:gd name="T17" fmla="*/ 1302485 h 1563688"/>
              <a:gd name="T18" fmla="*/ 1425509 w 1903412"/>
              <a:gd name="T19" fmla="*/ 1328260 h 1563688"/>
              <a:gd name="T20" fmla="*/ 1072551 w 1903412"/>
              <a:gd name="T21" fmla="*/ 1300575 h 1563688"/>
              <a:gd name="T22" fmla="*/ 711055 w 1903412"/>
              <a:gd name="T23" fmla="*/ 1464628 h 1563688"/>
              <a:gd name="T24" fmla="*/ 1441682 w 1903412"/>
              <a:gd name="T25" fmla="*/ 1290711 h 1563688"/>
              <a:gd name="T26" fmla="*/ 1182593 w 1903412"/>
              <a:gd name="T27" fmla="*/ 1263344 h 1563688"/>
              <a:gd name="T28" fmla="*/ 1499398 w 1903412"/>
              <a:gd name="T29" fmla="*/ 1226431 h 1563688"/>
              <a:gd name="T30" fmla="*/ 1244115 w 1903412"/>
              <a:gd name="T31" fmla="*/ 1252843 h 1563688"/>
              <a:gd name="T32" fmla="*/ 1613245 w 1903412"/>
              <a:gd name="T33" fmla="*/ 1188881 h 1563688"/>
              <a:gd name="T34" fmla="*/ 1263142 w 1903412"/>
              <a:gd name="T35" fmla="*/ 1215293 h 1563688"/>
              <a:gd name="T36" fmla="*/ 1733117 w 1903412"/>
              <a:gd name="T37" fmla="*/ 1134784 h 1563688"/>
              <a:gd name="T38" fmla="*/ 1778783 w 1903412"/>
              <a:gd name="T39" fmla="*/ 1137648 h 1563688"/>
              <a:gd name="T40" fmla="*/ 1700137 w 1903412"/>
              <a:gd name="T41" fmla="*/ 1162469 h 1563688"/>
              <a:gd name="T42" fmla="*/ 1579313 w 1903412"/>
              <a:gd name="T43" fmla="*/ 1156104 h 1563688"/>
              <a:gd name="T44" fmla="*/ 1510815 w 1903412"/>
              <a:gd name="T45" fmla="*/ 1132875 h 1563688"/>
              <a:gd name="T46" fmla="*/ 1553626 w 1903412"/>
              <a:gd name="T47" fmla="*/ 1142103 h 1563688"/>
              <a:gd name="T48" fmla="*/ 1820009 w 1903412"/>
              <a:gd name="T49" fmla="*/ 1155468 h 1563688"/>
              <a:gd name="T50" fmla="*/ 844223 w 1903412"/>
              <a:gd name="T51" fmla="*/ 1526192 h 1563688"/>
              <a:gd name="T52" fmla="*/ 240826 w 1903412"/>
              <a:gd name="T53" fmla="*/ 1115695 h 1563688"/>
              <a:gd name="T54" fmla="*/ 308409 w 1903412"/>
              <a:gd name="T55" fmla="*/ 1201738 h 1563688"/>
              <a:gd name="T56" fmla="*/ 411530 w 1903412"/>
              <a:gd name="T57" fmla="*/ 1264603 h 1563688"/>
              <a:gd name="T58" fmla="*/ 543841 w 1903412"/>
              <a:gd name="T59" fmla="*/ 1130300 h 1563688"/>
              <a:gd name="T60" fmla="*/ 572715 w 1903412"/>
              <a:gd name="T61" fmla="*/ 976313 h 1563688"/>
              <a:gd name="T62" fmla="*/ 343312 w 1903412"/>
              <a:gd name="T63" fmla="*/ 1018858 h 1563688"/>
              <a:gd name="T64" fmla="*/ 100899 w 1903412"/>
              <a:gd name="T65" fmla="*/ 1013143 h 1563688"/>
              <a:gd name="T66" fmla="*/ 217029 w 1903412"/>
              <a:gd name="T67" fmla="*/ 849948 h 1563688"/>
              <a:gd name="T68" fmla="*/ 1497746 w 1903412"/>
              <a:gd name="T69" fmla="*/ 1011555 h 1563688"/>
              <a:gd name="T70" fmla="*/ 1728147 w 1903412"/>
              <a:gd name="T71" fmla="*/ 798513 h 1563688"/>
              <a:gd name="T72" fmla="*/ 1253392 w 1903412"/>
              <a:gd name="T73" fmla="*/ 558483 h 1563688"/>
              <a:gd name="T74" fmla="*/ 1019496 w 1903412"/>
              <a:gd name="T75" fmla="*/ 811213 h 1563688"/>
              <a:gd name="T76" fmla="*/ 980122 w 1903412"/>
              <a:gd name="T77" fmla="*/ 534353 h 1563688"/>
              <a:gd name="T78" fmla="*/ 1752918 w 1903412"/>
              <a:gd name="T79" fmla="*/ 516891 h 1563688"/>
              <a:gd name="T80" fmla="*/ 461345 w 1903412"/>
              <a:gd name="T81" fmla="*/ 552450 h 1563688"/>
              <a:gd name="T82" fmla="*/ 1791653 w 1903412"/>
              <a:gd name="T83" fmla="*/ 1093788 h 1563688"/>
              <a:gd name="T84" fmla="*/ 94236 w 1903412"/>
              <a:gd name="T85" fmla="*/ 549593 h 1563688"/>
              <a:gd name="T86" fmla="*/ 250979 w 1903412"/>
              <a:gd name="T87" fmla="*/ 496253 h 1563688"/>
              <a:gd name="T88" fmla="*/ 721208 w 1903412"/>
              <a:gd name="T89" fmla="*/ 303213 h 1563688"/>
              <a:gd name="T90" fmla="*/ 375993 w 1903412"/>
              <a:gd name="T91" fmla="*/ 473393 h 1563688"/>
              <a:gd name="T92" fmla="*/ 240191 w 1903412"/>
              <a:gd name="T93" fmla="*/ 296863 h 1563688"/>
              <a:gd name="T94" fmla="*/ 350609 w 1903412"/>
              <a:gd name="T95" fmla="*/ 265430 h 1563688"/>
              <a:gd name="T96" fmla="*/ 434375 w 1903412"/>
              <a:gd name="T97" fmla="*/ 143510 h 1563688"/>
              <a:gd name="T98" fmla="*/ 1045165 w 1903412"/>
              <a:gd name="T99" fmla="*/ 224155 h 1563688"/>
              <a:gd name="T100" fmla="*/ 531784 w 1903412"/>
              <a:gd name="T101" fmla="*/ 147320 h 1563688"/>
              <a:gd name="T102" fmla="*/ 935064 w 1903412"/>
              <a:gd name="T103" fmla="*/ 216853 h 1563688"/>
              <a:gd name="T104" fmla="*/ 686941 w 1903412"/>
              <a:gd name="T105" fmla="*/ 99695 h 1563688"/>
              <a:gd name="T106" fmla="*/ 873509 w 1903412"/>
              <a:gd name="T107" fmla="*/ 6350 h 1563688"/>
              <a:gd name="T108" fmla="*/ 1270126 w 1903412"/>
              <a:gd name="T109" fmla="*/ 182245 h 1563688"/>
              <a:gd name="T110" fmla="*/ 1303442 w 1903412"/>
              <a:gd name="T111" fmla="*/ 296863 h 1563688"/>
              <a:gd name="T112" fmla="*/ 1076260 w 1903412"/>
              <a:gd name="T113" fmla="*/ 278765 h 1563688"/>
              <a:gd name="T114" fmla="*/ 801166 w 1903412"/>
              <a:gd name="T115" fmla="*/ 303848 h 1563688"/>
              <a:gd name="T116" fmla="*/ 848126 w 1903412"/>
              <a:gd name="T117" fmla="*/ 1241743 h 1563688"/>
              <a:gd name="T118" fmla="*/ 434692 w 1903412"/>
              <a:gd name="T119" fmla="*/ 1467168 h 1563688"/>
              <a:gd name="T120" fmla="*/ 90111 w 1903412"/>
              <a:gd name="T121" fmla="*/ 1134428 h 1563688"/>
              <a:gd name="T122" fmla="*/ 43469 w 1903412"/>
              <a:gd name="T123" fmla="*/ 515620 h 1563688"/>
              <a:gd name="T124" fmla="*/ 364570 w 1903412"/>
              <a:gd name="T125" fmla="*/ 116205 h 1563688"/>
              <a:gd name="T126" fmla="*/ 0 w 1903412"/>
              <a:gd name="T127" fmla="*/ 0 h 1563688"/>
              <a:gd name="T128" fmla="*/ 1903412 w 1903412"/>
              <a:gd name="T129" fmla="*/ 1563688 h 156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256" name="KSO_Shape"/>
          <p:cNvSpPr>
            <a:spLocks noChangeArrowheads="1"/>
          </p:cNvSpPr>
          <p:nvPr/>
        </p:nvSpPr>
        <p:spPr bwMode="auto">
          <a:xfrm>
            <a:off x="1281113" y="4537075"/>
            <a:ext cx="539750" cy="387350"/>
          </a:xfrm>
          <a:custGeom>
            <a:avLst/>
            <a:gdLst>
              <a:gd name="T0" fmla="*/ 170926109 w 5832"/>
              <a:gd name="T1" fmla="*/ 16081291 h 4173"/>
              <a:gd name="T2" fmla="*/ 175642165 w 5832"/>
              <a:gd name="T3" fmla="*/ 21846243 h 4173"/>
              <a:gd name="T4" fmla="*/ 175944432 w 5832"/>
              <a:gd name="T5" fmla="*/ 118182221 h 4173"/>
              <a:gd name="T6" fmla="*/ 171802832 w 5832"/>
              <a:gd name="T7" fmla="*/ 124341671 h 4173"/>
              <a:gd name="T8" fmla="*/ 11185467 w 5832"/>
              <a:gd name="T9" fmla="*/ 126617317 h 4173"/>
              <a:gd name="T10" fmla="*/ 4474224 w 5832"/>
              <a:gd name="T11" fmla="*/ 124341671 h 4173"/>
              <a:gd name="T12" fmla="*/ 332531 w 5832"/>
              <a:gd name="T13" fmla="*/ 118182221 h 4173"/>
              <a:gd name="T14" fmla="*/ 665062 w 5832"/>
              <a:gd name="T15" fmla="*/ 21846243 h 4173"/>
              <a:gd name="T16" fmla="*/ 5381119 w 5832"/>
              <a:gd name="T17" fmla="*/ 16081291 h 4173"/>
              <a:gd name="T18" fmla="*/ 51483376 w 5832"/>
              <a:gd name="T19" fmla="*/ 0 h 4173"/>
              <a:gd name="T20" fmla="*/ 113063928 w 5832"/>
              <a:gd name="T21" fmla="*/ 54069530 h 4173"/>
              <a:gd name="T22" fmla="*/ 103510945 w 5832"/>
              <a:gd name="T23" fmla="*/ 61958456 h 4173"/>
              <a:gd name="T24" fmla="*/ 99853010 w 5832"/>
              <a:gd name="T25" fmla="*/ 75248284 h 4173"/>
              <a:gd name="T26" fmla="*/ 105445790 w 5832"/>
              <a:gd name="T27" fmla="*/ 88720137 h 4173"/>
              <a:gd name="T28" fmla="*/ 116087064 w 5832"/>
              <a:gd name="T29" fmla="*/ 95182932 h 4173"/>
              <a:gd name="T30" fmla="*/ 129932874 w 5832"/>
              <a:gd name="T31" fmla="*/ 94181651 h 4173"/>
              <a:gd name="T32" fmla="*/ 139485856 w 5832"/>
              <a:gd name="T33" fmla="*/ 86262372 h 4173"/>
              <a:gd name="T34" fmla="*/ 143174055 w 5832"/>
              <a:gd name="T35" fmla="*/ 73002897 h 4173"/>
              <a:gd name="T36" fmla="*/ 137551104 w 5832"/>
              <a:gd name="T37" fmla="*/ 59470431 h 4173"/>
              <a:gd name="T38" fmla="*/ 126909737 w 5832"/>
              <a:gd name="T39" fmla="*/ 53007543 h 4173"/>
              <a:gd name="T40" fmla="*/ 55655240 w 5832"/>
              <a:gd name="T41" fmla="*/ 38230972 h 4173"/>
              <a:gd name="T42" fmla="*/ 112701225 w 5832"/>
              <a:gd name="T43" fmla="*/ 31343326 h 4173"/>
              <a:gd name="T44" fmla="*/ 98946115 w 5832"/>
              <a:gd name="T45" fmla="*/ 36744227 h 4173"/>
              <a:gd name="T46" fmla="*/ 88576844 w 5832"/>
              <a:gd name="T47" fmla="*/ 45543375 h 4173"/>
              <a:gd name="T48" fmla="*/ 80988877 w 5832"/>
              <a:gd name="T49" fmla="*/ 58105006 h 4173"/>
              <a:gd name="T50" fmla="*/ 77996004 w 5832"/>
              <a:gd name="T51" fmla="*/ 72972637 h 4173"/>
              <a:gd name="T52" fmla="*/ 79930756 w 5832"/>
              <a:gd name="T53" fmla="*/ 87111980 h 4173"/>
              <a:gd name="T54" fmla="*/ 86642092 w 5832"/>
              <a:gd name="T55" fmla="*/ 100280395 h 4173"/>
              <a:gd name="T56" fmla="*/ 96315944 w 5832"/>
              <a:gd name="T57" fmla="*/ 109747125 h 4173"/>
              <a:gd name="T58" fmla="*/ 109587390 w 5832"/>
              <a:gd name="T59" fmla="*/ 116118953 h 4173"/>
              <a:gd name="T60" fmla="*/ 123735466 w 5832"/>
              <a:gd name="T61" fmla="*/ 117757463 h 4173"/>
              <a:gd name="T62" fmla="*/ 138427735 w 5832"/>
              <a:gd name="T63" fmla="*/ 114359124 h 4173"/>
              <a:gd name="T64" fmla="*/ 150762022 w 5832"/>
              <a:gd name="T65" fmla="*/ 106439844 h 4173"/>
              <a:gd name="T66" fmla="*/ 159256977 w 5832"/>
              <a:gd name="T67" fmla="*/ 95880867 h 4173"/>
              <a:gd name="T68" fmla="*/ 164335735 w 5832"/>
              <a:gd name="T69" fmla="*/ 81832491 h 4173"/>
              <a:gd name="T70" fmla="*/ 164517133 w 5832"/>
              <a:gd name="T71" fmla="*/ 67450324 h 4173"/>
              <a:gd name="T72" fmla="*/ 159770905 w 5832"/>
              <a:gd name="T73" fmla="*/ 53280628 h 4173"/>
              <a:gd name="T74" fmla="*/ 151548047 w 5832"/>
              <a:gd name="T75" fmla="*/ 42509179 h 4173"/>
              <a:gd name="T76" fmla="*/ 139395158 w 5832"/>
              <a:gd name="T77" fmla="*/ 34286462 h 4173"/>
              <a:gd name="T78" fmla="*/ 124854022 w 5832"/>
              <a:gd name="T79" fmla="*/ 30554424 h 4173"/>
              <a:gd name="T80" fmla="*/ 132956010 w 5832"/>
              <a:gd name="T81" fmla="*/ 46908800 h 4173"/>
              <a:gd name="T82" fmla="*/ 114122049 w 5832"/>
              <a:gd name="T83" fmla="*/ 45513022 h 4173"/>
              <a:gd name="T84" fmla="*/ 98764717 w 5832"/>
              <a:gd name="T85" fmla="*/ 55313543 h 4173"/>
              <a:gd name="T86" fmla="*/ 92053381 w 5832"/>
              <a:gd name="T87" fmla="*/ 74125591 h 4173"/>
              <a:gd name="T88" fmla="*/ 97918258 w 5832"/>
              <a:gd name="T89" fmla="*/ 91815038 h 4173"/>
              <a:gd name="T90" fmla="*/ 112761660 w 5832"/>
              <a:gd name="T91" fmla="*/ 102343662 h 4173"/>
              <a:gd name="T92" fmla="*/ 131625793 w 5832"/>
              <a:gd name="T93" fmla="*/ 101888551 h 4173"/>
              <a:gd name="T94" fmla="*/ 145894832 w 5832"/>
              <a:gd name="T95" fmla="*/ 90631639 h 4173"/>
              <a:gd name="T96" fmla="*/ 150882985 w 5832"/>
              <a:gd name="T97" fmla="*/ 72608493 h 4173"/>
              <a:gd name="T98" fmla="*/ 143294925 w 5832"/>
              <a:gd name="T99" fmla="*/ 54251556 h 4173"/>
              <a:gd name="T100" fmla="*/ 125851708 w 5832"/>
              <a:gd name="T101" fmla="*/ 60077215 h 4173"/>
              <a:gd name="T102" fmla="*/ 116449859 w 5832"/>
              <a:gd name="T103" fmla="*/ 60289593 h 4173"/>
              <a:gd name="T104" fmla="*/ 109345557 w 5832"/>
              <a:gd name="T105" fmla="*/ 65902873 h 4173"/>
              <a:gd name="T106" fmla="*/ 106836349 w 5832"/>
              <a:gd name="T107" fmla="*/ 74853786 h 4173"/>
              <a:gd name="T108" fmla="*/ 110645511 w 5832"/>
              <a:gd name="T109" fmla="*/ 83986725 h 4173"/>
              <a:gd name="T110" fmla="*/ 118535745 w 5832"/>
              <a:gd name="T111" fmla="*/ 88538018 h 4173"/>
              <a:gd name="T112" fmla="*/ 127846895 w 5832"/>
              <a:gd name="T113" fmla="*/ 87385065 h 4173"/>
              <a:gd name="T114" fmla="*/ 134376834 w 5832"/>
              <a:gd name="T115" fmla="*/ 81134648 h 4173"/>
              <a:gd name="T116" fmla="*/ 136009318 w 5832"/>
              <a:gd name="T117" fmla="*/ 71880297 h 4173"/>
              <a:gd name="T118" fmla="*/ 131867626 w 5832"/>
              <a:gd name="T119" fmla="*/ 63718286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32"/>
              <a:gd name="T181" fmla="*/ 0 h 4173"/>
              <a:gd name="T182" fmla="*/ 5832 w 5832"/>
              <a:gd name="T183" fmla="*/ 4173 h 41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257" name="KSO_Shape"/>
          <p:cNvSpPr>
            <a:spLocks noChangeArrowheads="1"/>
          </p:cNvSpPr>
          <p:nvPr/>
        </p:nvSpPr>
        <p:spPr bwMode="auto">
          <a:xfrm>
            <a:off x="4560888" y="4564063"/>
            <a:ext cx="547687" cy="379412"/>
          </a:xfrm>
          <a:custGeom>
            <a:avLst/>
            <a:gdLst>
              <a:gd name="T0" fmla="*/ 109654812 w 6190"/>
              <a:gd name="T1" fmla="*/ 13815867 h 4291"/>
              <a:gd name="T2" fmla="*/ 114528961 w 6190"/>
              <a:gd name="T3" fmla="*/ 18711263 h 4291"/>
              <a:gd name="T4" fmla="*/ 114528961 w 6190"/>
              <a:gd name="T5" fmla="*/ 97853635 h 4291"/>
              <a:gd name="T6" fmla="*/ 69926358 w 6190"/>
              <a:gd name="T7" fmla="*/ 97853635 h 4291"/>
              <a:gd name="T8" fmla="*/ 69926358 w 6190"/>
              <a:gd name="T9" fmla="*/ 101198756 h 4291"/>
              <a:gd name="T10" fmla="*/ 73466239 w 6190"/>
              <a:gd name="T11" fmla="*/ 101715485 h 4291"/>
              <a:gd name="T12" fmla="*/ 77033371 w 6190"/>
              <a:gd name="T13" fmla="*/ 102395438 h 4291"/>
              <a:gd name="T14" fmla="*/ 80627755 w 6190"/>
              <a:gd name="T15" fmla="*/ 103184148 h 4291"/>
              <a:gd name="T16" fmla="*/ 84194887 w 6190"/>
              <a:gd name="T17" fmla="*/ 104135994 h 4291"/>
              <a:gd name="T18" fmla="*/ 87762020 w 6190"/>
              <a:gd name="T19" fmla="*/ 105196685 h 4291"/>
              <a:gd name="T20" fmla="*/ 91329063 w 6190"/>
              <a:gd name="T21" fmla="*/ 106447746 h 4291"/>
              <a:gd name="T22" fmla="*/ 94896196 w 6190"/>
              <a:gd name="T23" fmla="*/ 107834797 h 4291"/>
              <a:gd name="T24" fmla="*/ 98463328 w 6190"/>
              <a:gd name="T25" fmla="*/ 109357750 h 4291"/>
              <a:gd name="T26" fmla="*/ 98463328 w 6190"/>
              <a:gd name="T27" fmla="*/ 116700889 h 4291"/>
              <a:gd name="T28" fmla="*/ 17209317 w 6190"/>
              <a:gd name="T29" fmla="*/ 116700889 h 4291"/>
              <a:gd name="T30" fmla="*/ 17209317 w 6190"/>
              <a:gd name="T31" fmla="*/ 109357750 h 4291"/>
              <a:gd name="T32" fmla="*/ 18952005 w 6190"/>
              <a:gd name="T33" fmla="*/ 108650652 h 4291"/>
              <a:gd name="T34" fmla="*/ 22382968 w 6190"/>
              <a:gd name="T35" fmla="*/ 107318068 h 4291"/>
              <a:gd name="T36" fmla="*/ 25841182 w 6190"/>
              <a:gd name="T37" fmla="*/ 106094153 h 4291"/>
              <a:gd name="T38" fmla="*/ 29272145 w 6190"/>
              <a:gd name="T39" fmla="*/ 105006316 h 4291"/>
              <a:gd name="T40" fmla="*/ 32757611 w 6190"/>
              <a:gd name="T41" fmla="*/ 104027237 h 4291"/>
              <a:gd name="T42" fmla="*/ 36215737 w 6190"/>
              <a:gd name="T43" fmla="*/ 103156915 h 4291"/>
              <a:gd name="T44" fmla="*/ 39646699 w 6190"/>
              <a:gd name="T45" fmla="*/ 102395438 h 4291"/>
              <a:gd name="T46" fmla="*/ 43132165 w 6190"/>
              <a:gd name="T47" fmla="*/ 101797097 h 4291"/>
              <a:gd name="T48" fmla="*/ 44847691 w 6190"/>
              <a:gd name="T49" fmla="*/ 97853635 h 4291"/>
              <a:gd name="T50" fmla="*/ 0 w 6190"/>
              <a:gd name="T51" fmla="*/ 97853635 h 4291"/>
              <a:gd name="T52" fmla="*/ 0 w 6190"/>
              <a:gd name="T53" fmla="*/ 18711263 h 4291"/>
              <a:gd name="T54" fmla="*/ 4874149 w 6190"/>
              <a:gd name="T55" fmla="*/ 13815867 h 4291"/>
              <a:gd name="T56" fmla="*/ 120846296 w 6190"/>
              <a:gd name="T57" fmla="*/ 116700889 h 4291"/>
              <a:gd name="T58" fmla="*/ 168553107 w 6190"/>
              <a:gd name="T59" fmla="*/ 0 h 4291"/>
              <a:gd name="T60" fmla="*/ 120846296 w 6190"/>
              <a:gd name="T61" fmla="*/ 116700889 h 4291"/>
              <a:gd name="T62" fmla="*/ 126864129 w 6190"/>
              <a:gd name="T63" fmla="*/ 10171531 h 4291"/>
              <a:gd name="T64" fmla="*/ 163379456 w 6190"/>
              <a:gd name="T65" fmla="*/ 21512599 h 4291"/>
              <a:gd name="T66" fmla="*/ 126864129 w 6190"/>
              <a:gd name="T67" fmla="*/ 10171531 h 4291"/>
              <a:gd name="T68" fmla="*/ 126864129 w 6190"/>
              <a:gd name="T69" fmla="*/ 27876569 h 4291"/>
              <a:gd name="T70" fmla="*/ 163379456 w 6190"/>
              <a:gd name="T71" fmla="*/ 39272016 h 4291"/>
              <a:gd name="T72" fmla="*/ 126864129 w 6190"/>
              <a:gd name="T73" fmla="*/ 27876569 h 4291"/>
              <a:gd name="T74" fmla="*/ 126673544 w 6190"/>
              <a:gd name="T75" fmla="*/ 48899584 h 4291"/>
              <a:gd name="T76" fmla="*/ 138926957 w 6190"/>
              <a:gd name="T77" fmla="*/ 57684152 h 4291"/>
              <a:gd name="T78" fmla="*/ 126673544 w 6190"/>
              <a:gd name="T79" fmla="*/ 48899584 h 4291"/>
              <a:gd name="T80" fmla="*/ 126673544 w 6190"/>
              <a:gd name="T81" fmla="*/ 63014665 h 4291"/>
              <a:gd name="T82" fmla="*/ 138926957 w 6190"/>
              <a:gd name="T83" fmla="*/ 71799234 h 4291"/>
              <a:gd name="T84" fmla="*/ 126673544 w 6190"/>
              <a:gd name="T85" fmla="*/ 63014665 h 4291"/>
              <a:gd name="T86" fmla="*/ 104753412 w 6190"/>
              <a:gd name="T87" fmla="*/ 23606748 h 4291"/>
              <a:gd name="T88" fmla="*/ 9775549 w 6190"/>
              <a:gd name="T89" fmla="*/ 88062843 h 4291"/>
              <a:gd name="T90" fmla="*/ 104753412 w 6190"/>
              <a:gd name="T91" fmla="*/ 23606748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90"/>
              <a:gd name="T139" fmla="*/ 0 h 4291"/>
              <a:gd name="T140" fmla="*/ 6190 w 6190"/>
              <a:gd name="T141" fmla="*/ 4291 h 4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A146"/>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258" name="KSO_Shape"/>
          <p:cNvSpPr>
            <a:spLocks noChangeArrowheads="1"/>
          </p:cNvSpPr>
          <p:nvPr/>
        </p:nvSpPr>
        <p:spPr bwMode="auto">
          <a:xfrm>
            <a:off x="7940675" y="4510088"/>
            <a:ext cx="517525" cy="509587"/>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147483646 w 6140"/>
              <a:gd name="T29" fmla="*/ 2147483646 h 6040"/>
              <a:gd name="T30" fmla="*/ 2147483646 w 6140"/>
              <a:gd name="T31" fmla="*/ 2147483646 h 6040"/>
              <a:gd name="T32" fmla="*/ 2147483646 w 6140"/>
              <a:gd name="T33" fmla="*/ 2147483646 h 6040"/>
              <a:gd name="T34" fmla="*/ 2147483646 w 6140"/>
              <a:gd name="T35" fmla="*/ 2147483646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259" name="矩形 20"/>
          <p:cNvSpPr>
            <a:spLocks noChangeArrowheads="1"/>
          </p:cNvSpPr>
          <p:nvPr/>
        </p:nvSpPr>
        <p:spPr bwMode="auto">
          <a:xfrm>
            <a:off x="1949450" y="2679700"/>
            <a:ext cx="2178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0" name="矩形 21"/>
          <p:cNvSpPr>
            <a:spLocks noChangeArrowheads="1"/>
          </p:cNvSpPr>
          <p:nvPr/>
        </p:nvSpPr>
        <p:spPr bwMode="auto">
          <a:xfrm>
            <a:off x="1949450" y="4359275"/>
            <a:ext cx="2178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1" name="矩形 22"/>
          <p:cNvSpPr>
            <a:spLocks noChangeArrowheads="1"/>
          </p:cNvSpPr>
          <p:nvPr/>
        </p:nvSpPr>
        <p:spPr bwMode="auto">
          <a:xfrm>
            <a:off x="5303838" y="2679700"/>
            <a:ext cx="2178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2" name="矩形 23"/>
          <p:cNvSpPr>
            <a:spLocks noChangeArrowheads="1"/>
          </p:cNvSpPr>
          <p:nvPr/>
        </p:nvSpPr>
        <p:spPr bwMode="auto">
          <a:xfrm>
            <a:off x="5345113" y="4359275"/>
            <a:ext cx="2176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3" name="矩形 24"/>
          <p:cNvSpPr>
            <a:spLocks noChangeArrowheads="1"/>
          </p:cNvSpPr>
          <p:nvPr/>
        </p:nvSpPr>
        <p:spPr bwMode="auto">
          <a:xfrm>
            <a:off x="8658225" y="2679700"/>
            <a:ext cx="2178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4" name="矩形 25"/>
          <p:cNvSpPr>
            <a:spLocks noChangeArrowheads="1"/>
          </p:cNvSpPr>
          <p:nvPr/>
        </p:nvSpPr>
        <p:spPr bwMode="auto">
          <a:xfrm>
            <a:off x="8740775" y="4359275"/>
            <a:ext cx="2176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这里输入简单字概述这里输入简单简单的文字概述这里输入简单的文字概述简单的文字</a:t>
            </a:r>
            <a:endParaRPr lang="zh-CN" altLang="en-US" sz="1400">
              <a:solidFill>
                <a:srgbClr val="427172"/>
              </a:solidFill>
              <a:latin typeface="Calibri" panose="020F0502020204030204" pitchFamily="34" charset="0"/>
              <a:sym typeface="宋体" panose="02010600030101010101" pitchFamily="2" charset="-122"/>
            </a:endParaRPr>
          </a:p>
        </p:txBody>
      </p:sp>
      <p:sp>
        <p:nvSpPr>
          <p:cNvPr id="10265" name="矩形 27"/>
          <p:cNvSpPr>
            <a:spLocks noChangeArrowheads="1"/>
          </p:cNvSpPr>
          <p:nvPr/>
        </p:nvSpPr>
        <p:spPr bwMode="auto">
          <a:xfrm>
            <a:off x="3759200" y="1149350"/>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427172"/>
              </a:solidFill>
              <a:latin typeface="Calibri" panose="020F0502020204030204" pitchFamily="34" charset="0"/>
              <a:sym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7"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8" name="文本框 7"/>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02</a:t>
            </a:r>
            <a:endParaRPr lang="zh-CN" altLang="en-US"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11269" name="矩形 8"/>
          <p:cNvSpPr>
            <a:spLocks noChangeArrowheads="1"/>
          </p:cNvSpPr>
          <p:nvPr/>
        </p:nvSpPr>
        <p:spPr bwMode="auto">
          <a:xfrm>
            <a:off x="6415088" y="2960688"/>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点击此处输入标题</a:t>
            </a:r>
            <a:endParaRPr lang="zh-CN" altLang="en-US" sz="2000" b="1">
              <a:solidFill>
                <a:srgbClr val="427172"/>
              </a:solidFill>
              <a:latin typeface="Calibri" panose="020F0502020204030204" pitchFamily="34" charset="0"/>
              <a:sym typeface="宋体" panose="02010600030101010101" pitchFamily="2" charset="-122"/>
            </a:endParaRPr>
          </a:p>
        </p:txBody>
      </p:sp>
      <p:sp>
        <p:nvSpPr>
          <p:cNvPr id="11270" name="矩形 9"/>
          <p:cNvSpPr>
            <a:spLocks noChangeArrowheads="1"/>
          </p:cNvSpPr>
          <p:nvPr/>
        </p:nvSpPr>
        <p:spPr bwMode="auto">
          <a:xfrm>
            <a:off x="5918200" y="3486150"/>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输入您的标题输入您的标题</a:t>
            </a:r>
            <a:endParaRPr lang="zh-CN" altLang="en-US"/>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1941</Words>
  <Application>Microsoft Office PowerPoint</Application>
  <PresentationFormat>宽屏</PresentationFormat>
  <Paragraphs>257</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宋体</vt:lpstr>
      <vt:lpstr>微软雅黑</vt:lpstr>
      <vt:lpstr>Arial</vt:lpstr>
      <vt:lpstr>Broadway</vt:lpstr>
      <vt:lpstr>Calibri</vt:lpstr>
      <vt:lpstr>Calibri Light</vt:lpstr>
      <vt:lpstr>Franklin Gothic Book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2052</cp:revision>
  <dcterms:created xsi:type="dcterms:W3CDTF">2014-11-18T07:27:00Z</dcterms:created>
  <dcterms:modified xsi:type="dcterms:W3CDTF">2021-01-04T22:42:09Z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